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18288000" cy="10287000"/>
  <p:notesSz cx="18288000" cy="10287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98"/>
  </p:normalViewPr>
  <p:slideViewPr>
    <p:cSldViewPr>
      <p:cViewPr varScale="1">
        <p:scale>
          <a:sx n="78" d="100"/>
          <a:sy n="78" d="100"/>
        </p:scale>
        <p:origin x="360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486281" y="0"/>
            <a:ext cx="11802110" cy="9441180"/>
          </a:xfrm>
          <a:custGeom>
            <a:avLst/>
            <a:gdLst/>
            <a:ahLst/>
            <a:cxnLst/>
            <a:rect l="l" t="t" r="r" b="b"/>
            <a:pathLst>
              <a:path w="11802110" h="9441180">
                <a:moveTo>
                  <a:pt x="11801720" y="496374"/>
                </a:moveTo>
                <a:lnTo>
                  <a:pt x="7443011" y="31436"/>
                </a:lnTo>
                <a:lnTo>
                  <a:pt x="7587250" y="8506"/>
                </a:lnTo>
                <a:lnTo>
                  <a:pt x="7627238" y="0"/>
                </a:lnTo>
                <a:lnTo>
                  <a:pt x="11801718" y="11036"/>
                </a:lnTo>
                <a:lnTo>
                  <a:pt x="11801720" y="496374"/>
                </a:lnTo>
                <a:close/>
              </a:path>
              <a:path w="11802110" h="9441180">
                <a:moveTo>
                  <a:pt x="11801720" y="598551"/>
                </a:moveTo>
                <a:lnTo>
                  <a:pt x="7085275" y="95454"/>
                </a:lnTo>
                <a:lnTo>
                  <a:pt x="7097742" y="84011"/>
                </a:lnTo>
                <a:lnTo>
                  <a:pt x="7115535" y="85909"/>
                </a:lnTo>
                <a:lnTo>
                  <a:pt x="7160487" y="65160"/>
                </a:lnTo>
                <a:lnTo>
                  <a:pt x="7285037" y="78446"/>
                </a:lnTo>
                <a:lnTo>
                  <a:pt x="7286718" y="40309"/>
                </a:lnTo>
                <a:lnTo>
                  <a:pt x="7302302" y="16427"/>
                </a:lnTo>
                <a:lnTo>
                  <a:pt x="7327434" y="6336"/>
                </a:lnTo>
                <a:lnTo>
                  <a:pt x="7390253" y="13037"/>
                </a:lnTo>
                <a:lnTo>
                  <a:pt x="7419226" y="28899"/>
                </a:lnTo>
                <a:lnTo>
                  <a:pt x="11801720" y="496374"/>
                </a:lnTo>
                <a:lnTo>
                  <a:pt x="11801720" y="598551"/>
                </a:lnTo>
                <a:close/>
              </a:path>
              <a:path w="11802110" h="9441180">
                <a:moveTo>
                  <a:pt x="11801733" y="4800556"/>
                </a:moveTo>
                <a:lnTo>
                  <a:pt x="103248" y="3552694"/>
                </a:lnTo>
                <a:lnTo>
                  <a:pt x="150907" y="3519461"/>
                </a:lnTo>
                <a:lnTo>
                  <a:pt x="195669" y="3498692"/>
                </a:lnTo>
                <a:lnTo>
                  <a:pt x="240493" y="3465157"/>
                </a:lnTo>
                <a:lnTo>
                  <a:pt x="282950" y="3444142"/>
                </a:lnTo>
                <a:lnTo>
                  <a:pt x="489209" y="3338423"/>
                </a:lnTo>
                <a:lnTo>
                  <a:pt x="529765" y="3329977"/>
                </a:lnTo>
                <a:lnTo>
                  <a:pt x="572504" y="3308991"/>
                </a:lnTo>
                <a:lnTo>
                  <a:pt x="658855" y="3292658"/>
                </a:lnTo>
                <a:lnTo>
                  <a:pt x="705692" y="3272110"/>
                </a:lnTo>
                <a:lnTo>
                  <a:pt x="753079" y="3264393"/>
                </a:lnTo>
                <a:lnTo>
                  <a:pt x="802626" y="3256906"/>
                </a:lnTo>
                <a:lnTo>
                  <a:pt x="854600" y="3249678"/>
                </a:lnTo>
                <a:lnTo>
                  <a:pt x="910613" y="3230109"/>
                </a:lnTo>
                <a:lnTo>
                  <a:pt x="968236" y="3223483"/>
                </a:lnTo>
                <a:lnTo>
                  <a:pt x="1029080" y="3217201"/>
                </a:lnTo>
                <a:lnTo>
                  <a:pt x="1093412" y="3211291"/>
                </a:lnTo>
                <a:lnTo>
                  <a:pt x="1346610" y="3174440"/>
                </a:lnTo>
                <a:lnTo>
                  <a:pt x="1398059" y="3154383"/>
                </a:lnTo>
                <a:lnTo>
                  <a:pt x="1547574" y="3132016"/>
                </a:lnTo>
                <a:lnTo>
                  <a:pt x="1697582" y="3096929"/>
                </a:lnTo>
                <a:lnTo>
                  <a:pt x="1845816" y="3074425"/>
                </a:lnTo>
                <a:lnTo>
                  <a:pt x="1890720" y="3066442"/>
                </a:lnTo>
                <a:lnTo>
                  <a:pt x="1937825" y="3045923"/>
                </a:lnTo>
                <a:lnTo>
                  <a:pt x="1983156" y="3037986"/>
                </a:lnTo>
                <a:lnTo>
                  <a:pt x="2028125" y="3017239"/>
                </a:lnTo>
                <a:lnTo>
                  <a:pt x="2070106" y="2996173"/>
                </a:lnTo>
                <a:lnTo>
                  <a:pt x="2113539" y="2936946"/>
                </a:lnTo>
                <a:lnTo>
                  <a:pt x="2127171" y="2900084"/>
                </a:lnTo>
                <a:lnTo>
                  <a:pt x="2138302" y="2862955"/>
                </a:lnTo>
                <a:lnTo>
                  <a:pt x="2134880" y="2837046"/>
                </a:lnTo>
                <a:lnTo>
                  <a:pt x="2120102" y="2822697"/>
                </a:lnTo>
                <a:lnTo>
                  <a:pt x="2099999" y="2795009"/>
                </a:lnTo>
                <a:lnTo>
                  <a:pt x="2075213" y="2779593"/>
                </a:lnTo>
                <a:lnTo>
                  <a:pt x="2033147" y="2749562"/>
                </a:lnTo>
                <a:lnTo>
                  <a:pt x="2017449" y="2709571"/>
                </a:lnTo>
                <a:lnTo>
                  <a:pt x="2018432" y="2671360"/>
                </a:lnTo>
                <a:lnTo>
                  <a:pt x="2029103" y="2621410"/>
                </a:lnTo>
                <a:lnTo>
                  <a:pt x="2005108" y="2593306"/>
                </a:lnTo>
                <a:lnTo>
                  <a:pt x="1955771" y="2549727"/>
                </a:lnTo>
                <a:lnTo>
                  <a:pt x="1931775" y="2521624"/>
                </a:lnTo>
                <a:lnTo>
                  <a:pt x="1952957" y="2498339"/>
                </a:lnTo>
                <a:lnTo>
                  <a:pt x="1971637" y="2474787"/>
                </a:lnTo>
                <a:lnTo>
                  <a:pt x="1988649" y="2451058"/>
                </a:lnTo>
                <a:lnTo>
                  <a:pt x="2003480" y="2439868"/>
                </a:lnTo>
                <a:lnTo>
                  <a:pt x="1953188" y="2434503"/>
                </a:lnTo>
                <a:lnTo>
                  <a:pt x="1922762" y="2418486"/>
                </a:lnTo>
                <a:lnTo>
                  <a:pt x="1907845" y="2391351"/>
                </a:lnTo>
                <a:lnTo>
                  <a:pt x="1902732" y="2365261"/>
                </a:lnTo>
                <a:lnTo>
                  <a:pt x="1904413" y="2327124"/>
                </a:lnTo>
                <a:lnTo>
                  <a:pt x="1905836" y="2301732"/>
                </a:lnTo>
                <a:lnTo>
                  <a:pt x="1903991" y="2275991"/>
                </a:lnTo>
                <a:lnTo>
                  <a:pt x="1892339" y="2223660"/>
                </a:lnTo>
                <a:lnTo>
                  <a:pt x="1884110" y="2171694"/>
                </a:lnTo>
                <a:lnTo>
                  <a:pt x="1877024" y="2132622"/>
                </a:lnTo>
                <a:lnTo>
                  <a:pt x="1872842" y="2081088"/>
                </a:lnTo>
                <a:lnTo>
                  <a:pt x="1869282" y="2029620"/>
                </a:lnTo>
                <a:lnTo>
                  <a:pt x="1865410" y="1978119"/>
                </a:lnTo>
                <a:lnTo>
                  <a:pt x="1858947" y="1939113"/>
                </a:lnTo>
                <a:lnTo>
                  <a:pt x="1903429" y="1943858"/>
                </a:lnTo>
                <a:lnTo>
                  <a:pt x="1892519" y="1891606"/>
                </a:lnTo>
                <a:lnTo>
                  <a:pt x="1882234" y="1839421"/>
                </a:lnTo>
                <a:lnTo>
                  <a:pt x="1871019" y="1799908"/>
                </a:lnTo>
                <a:lnTo>
                  <a:pt x="1851701" y="1695671"/>
                </a:lnTo>
                <a:lnTo>
                  <a:pt x="1841833" y="1643530"/>
                </a:lnTo>
                <a:lnTo>
                  <a:pt x="1831548" y="1591345"/>
                </a:lnTo>
                <a:lnTo>
                  <a:pt x="1820638" y="1539093"/>
                </a:lnTo>
                <a:lnTo>
                  <a:pt x="1847327" y="1541940"/>
                </a:lnTo>
                <a:lnTo>
                  <a:pt x="1828475" y="1514385"/>
                </a:lnTo>
                <a:lnTo>
                  <a:pt x="1805774" y="1499192"/>
                </a:lnTo>
                <a:lnTo>
                  <a:pt x="1782752" y="1471192"/>
                </a:lnTo>
                <a:lnTo>
                  <a:pt x="1758896" y="1443103"/>
                </a:lnTo>
                <a:lnTo>
                  <a:pt x="1793140" y="1421211"/>
                </a:lnTo>
                <a:lnTo>
                  <a:pt x="1828236" y="1386639"/>
                </a:lnTo>
                <a:lnTo>
                  <a:pt x="1860861" y="1351803"/>
                </a:lnTo>
                <a:lnTo>
                  <a:pt x="1889037" y="1316492"/>
                </a:lnTo>
                <a:lnTo>
                  <a:pt x="1910789" y="1280496"/>
                </a:lnTo>
                <a:lnTo>
                  <a:pt x="1924138" y="1243604"/>
                </a:lnTo>
                <a:lnTo>
                  <a:pt x="1940005" y="1194209"/>
                </a:lnTo>
                <a:lnTo>
                  <a:pt x="1966196" y="1158686"/>
                </a:lnTo>
                <a:lnTo>
                  <a:pt x="2000222" y="1136772"/>
                </a:lnTo>
                <a:lnTo>
                  <a:pt x="2040940" y="1115571"/>
                </a:lnTo>
                <a:lnTo>
                  <a:pt x="2085860" y="1094818"/>
                </a:lnTo>
                <a:lnTo>
                  <a:pt x="2131144" y="1086877"/>
                </a:lnTo>
                <a:lnTo>
                  <a:pt x="2176997" y="1066224"/>
                </a:lnTo>
                <a:lnTo>
                  <a:pt x="2225532" y="1058629"/>
                </a:lnTo>
                <a:lnTo>
                  <a:pt x="2275576" y="1038423"/>
                </a:lnTo>
                <a:lnTo>
                  <a:pt x="2324415" y="1030860"/>
                </a:lnTo>
                <a:lnTo>
                  <a:pt x="2374720" y="1010682"/>
                </a:lnTo>
                <a:lnTo>
                  <a:pt x="2423776" y="1003143"/>
                </a:lnTo>
                <a:lnTo>
                  <a:pt x="2523441" y="975458"/>
                </a:lnTo>
                <a:lnTo>
                  <a:pt x="2574006" y="955307"/>
                </a:lnTo>
                <a:lnTo>
                  <a:pt x="2672455" y="940265"/>
                </a:lnTo>
                <a:lnTo>
                  <a:pt x="2722988" y="920111"/>
                </a:lnTo>
                <a:lnTo>
                  <a:pt x="2772120" y="912580"/>
                </a:lnTo>
                <a:lnTo>
                  <a:pt x="2822523" y="892412"/>
                </a:lnTo>
                <a:lnTo>
                  <a:pt x="2871481" y="884862"/>
                </a:lnTo>
                <a:lnTo>
                  <a:pt x="2971711" y="844466"/>
                </a:lnTo>
                <a:lnTo>
                  <a:pt x="3020245" y="836871"/>
                </a:lnTo>
                <a:lnTo>
                  <a:pt x="3068832" y="816509"/>
                </a:lnTo>
                <a:lnTo>
                  <a:pt x="3115710" y="808738"/>
                </a:lnTo>
                <a:lnTo>
                  <a:pt x="3259023" y="747392"/>
                </a:lnTo>
                <a:lnTo>
                  <a:pt x="3305260" y="739552"/>
                </a:lnTo>
                <a:lnTo>
                  <a:pt x="3400628" y="698637"/>
                </a:lnTo>
                <a:lnTo>
                  <a:pt x="3447225" y="690835"/>
                </a:lnTo>
                <a:lnTo>
                  <a:pt x="3544037" y="650074"/>
                </a:lnTo>
                <a:lnTo>
                  <a:pt x="3589064" y="642105"/>
                </a:lnTo>
                <a:lnTo>
                  <a:pt x="3635478" y="621512"/>
                </a:lnTo>
                <a:lnTo>
                  <a:pt x="3680625" y="613555"/>
                </a:lnTo>
                <a:lnTo>
                  <a:pt x="3727240" y="592984"/>
                </a:lnTo>
                <a:lnTo>
                  <a:pt x="3772668" y="585057"/>
                </a:lnTo>
                <a:lnTo>
                  <a:pt x="3819643" y="564524"/>
                </a:lnTo>
                <a:lnTo>
                  <a:pt x="3865512" y="556645"/>
                </a:lnTo>
                <a:lnTo>
                  <a:pt x="3913009" y="536167"/>
                </a:lnTo>
                <a:lnTo>
                  <a:pt x="4006311" y="520575"/>
                </a:lnTo>
                <a:lnTo>
                  <a:pt x="4054891" y="500213"/>
                </a:lnTo>
                <a:lnTo>
                  <a:pt x="4104528" y="492736"/>
                </a:lnTo>
                <a:lnTo>
                  <a:pt x="4155939" y="472676"/>
                </a:lnTo>
                <a:lnTo>
                  <a:pt x="4256920" y="457903"/>
                </a:lnTo>
                <a:lnTo>
                  <a:pt x="4308971" y="437911"/>
                </a:lnTo>
                <a:lnTo>
                  <a:pt x="4759245" y="370993"/>
                </a:lnTo>
                <a:lnTo>
                  <a:pt x="4808169" y="376212"/>
                </a:lnTo>
                <a:lnTo>
                  <a:pt x="4957957" y="353873"/>
                </a:lnTo>
                <a:lnTo>
                  <a:pt x="5005710" y="358967"/>
                </a:lnTo>
                <a:lnTo>
                  <a:pt x="5052234" y="351158"/>
                </a:lnTo>
                <a:lnTo>
                  <a:pt x="5097603" y="330453"/>
                </a:lnTo>
                <a:lnTo>
                  <a:pt x="5181477" y="313856"/>
                </a:lnTo>
                <a:lnTo>
                  <a:pt x="5233060" y="306586"/>
                </a:lnTo>
                <a:lnTo>
                  <a:pt x="5285980" y="286687"/>
                </a:lnTo>
                <a:lnTo>
                  <a:pt x="5950495" y="191533"/>
                </a:lnTo>
                <a:lnTo>
                  <a:pt x="6002122" y="171496"/>
                </a:lnTo>
                <a:lnTo>
                  <a:pt x="6052228" y="164068"/>
                </a:lnTo>
                <a:lnTo>
                  <a:pt x="6625391" y="84715"/>
                </a:lnTo>
                <a:lnTo>
                  <a:pt x="6676305" y="90145"/>
                </a:lnTo>
                <a:lnTo>
                  <a:pt x="6728761" y="82969"/>
                </a:lnTo>
                <a:lnTo>
                  <a:pt x="6780103" y="88445"/>
                </a:lnTo>
                <a:lnTo>
                  <a:pt x="6972498" y="45108"/>
                </a:lnTo>
                <a:lnTo>
                  <a:pt x="7010777" y="49191"/>
                </a:lnTo>
                <a:lnTo>
                  <a:pt x="7048335" y="65969"/>
                </a:lnTo>
                <a:lnTo>
                  <a:pt x="7085275" y="95454"/>
                </a:lnTo>
                <a:lnTo>
                  <a:pt x="11801720" y="598551"/>
                </a:lnTo>
                <a:lnTo>
                  <a:pt x="11801733" y="4800556"/>
                </a:lnTo>
                <a:close/>
              </a:path>
              <a:path w="11802110" h="9441180">
                <a:moveTo>
                  <a:pt x="3487171" y="7796355"/>
                </a:moveTo>
                <a:lnTo>
                  <a:pt x="2914238" y="7735241"/>
                </a:lnTo>
                <a:lnTo>
                  <a:pt x="2898262" y="7695220"/>
                </a:lnTo>
                <a:lnTo>
                  <a:pt x="2854376" y="7537275"/>
                </a:lnTo>
                <a:lnTo>
                  <a:pt x="909125" y="7329777"/>
                </a:lnTo>
                <a:lnTo>
                  <a:pt x="925207" y="7318721"/>
                </a:lnTo>
                <a:lnTo>
                  <a:pt x="913209" y="7304669"/>
                </a:lnTo>
                <a:lnTo>
                  <a:pt x="887867" y="7289194"/>
                </a:lnTo>
                <a:lnTo>
                  <a:pt x="864011" y="7261105"/>
                </a:lnTo>
                <a:lnTo>
                  <a:pt x="854333" y="7234528"/>
                </a:lnTo>
                <a:lnTo>
                  <a:pt x="844977" y="7220758"/>
                </a:lnTo>
                <a:lnTo>
                  <a:pt x="839470" y="7194627"/>
                </a:lnTo>
                <a:lnTo>
                  <a:pt x="832903" y="7142838"/>
                </a:lnTo>
                <a:lnTo>
                  <a:pt x="821760" y="7052245"/>
                </a:lnTo>
                <a:lnTo>
                  <a:pt x="815193" y="7000456"/>
                </a:lnTo>
                <a:lnTo>
                  <a:pt x="801624" y="6973465"/>
                </a:lnTo>
                <a:lnTo>
                  <a:pt x="783884" y="6946029"/>
                </a:lnTo>
                <a:lnTo>
                  <a:pt x="764476" y="6918414"/>
                </a:lnTo>
                <a:lnTo>
                  <a:pt x="745902" y="6890889"/>
                </a:lnTo>
                <a:lnTo>
                  <a:pt x="737797" y="6877252"/>
                </a:lnTo>
                <a:lnTo>
                  <a:pt x="713567" y="6861896"/>
                </a:lnTo>
                <a:lnTo>
                  <a:pt x="704115" y="6860887"/>
                </a:lnTo>
                <a:lnTo>
                  <a:pt x="686845" y="6807957"/>
                </a:lnTo>
                <a:lnTo>
                  <a:pt x="675092" y="6742843"/>
                </a:lnTo>
                <a:lnTo>
                  <a:pt x="660325" y="6690180"/>
                </a:lnTo>
                <a:lnTo>
                  <a:pt x="636703" y="6649344"/>
                </a:lnTo>
                <a:lnTo>
                  <a:pt x="611178" y="6621077"/>
                </a:lnTo>
                <a:lnTo>
                  <a:pt x="602873" y="6581875"/>
                </a:lnTo>
                <a:lnTo>
                  <a:pt x="604528" y="6543735"/>
                </a:lnTo>
                <a:lnTo>
                  <a:pt x="610229" y="6506027"/>
                </a:lnTo>
                <a:lnTo>
                  <a:pt x="612716" y="6480749"/>
                </a:lnTo>
                <a:lnTo>
                  <a:pt x="608768" y="6442011"/>
                </a:lnTo>
                <a:lnTo>
                  <a:pt x="589779" y="6414442"/>
                </a:lnTo>
                <a:lnTo>
                  <a:pt x="576670" y="6400271"/>
                </a:lnTo>
                <a:lnTo>
                  <a:pt x="564907" y="6373473"/>
                </a:lnTo>
                <a:lnTo>
                  <a:pt x="555134" y="6359658"/>
                </a:lnTo>
                <a:lnTo>
                  <a:pt x="553380" y="6333927"/>
                </a:lnTo>
                <a:lnTo>
                  <a:pt x="547836" y="6307791"/>
                </a:lnTo>
                <a:lnTo>
                  <a:pt x="531420" y="6280496"/>
                </a:lnTo>
                <a:lnTo>
                  <a:pt x="512532" y="6252937"/>
                </a:lnTo>
                <a:lnTo>
                  <a:pt x="499575" y="6226011"/>
                </a:lnTo>
                <a:lnTo>
                  <a:pt x="500951" y="6200614"/>
                </a:lnTo>
                <a:lnTo>
                  <a:pt x="526409" y="6165013"/>
                </a:lnTo>
                <a:lnTo>
                  <a:pt x="526740" y="6139504"/>
                </a:lnTo>
                <a:lnTo>
                  <a:pt x="514240" y="6099855"/>
                </a:lnTo>
                <a:lnTo>
                  <a:pt x="493399" y="6059316"/>
                </a:lnTo>
                <a:lnTo>
                  <a:pt x="468709" y="6031138"/>
                </a:lnTo>
                <a:lnTo>
                  <a:pt x="435583" y="5989288"/>
                </a:lnTo>
                <a:lnTo>
                  <a:pt x="412987" y="5948562"/>
                </a:lnTo>
                <a:lnTo>
                  <a:pt x="399453" y="5896030"/>
                </a:lnTo>
                <a:lnTo>
                  <a:pt x="389472" y="5856649"/>
                </a:lnTo>
                <a:lnTo>
                  <a:pt x="382923" y="5804862"/>
                </a:lnTo>
                <a:lnTo>
                  <a:pt x="375644" y="5752998"/>
                </a:lnTo>
                <a:lnTo>
                  <a:pt x="363474" y="5713384"/>
                </a:lnTo>
                <a:lnTo>
                  <a:pt x="344944" y="5673091"/>
                </a:lnTo>
                <a:lnTo>
                  <a:pt x="346665" y="5647730"/>
                </a:lnTo>
                <a:lnTo>
                  <a:pt x="354545" y="5635799"/>
                </a:lnTo>
                <a:lnTo>
                  <a:pt x="365441" y="5611417"/>
                </a:lnTo>
                <a:lnTo>
                  <a:pt x="372166" y="5586590"/>
                </a:lnTo>
                <a:lnTo>
                  <a:pt x="330741" y="5556627"/>
                </a:lnTo>
                <a:lnTo>
                  <a:pt x="301557" y="5515198"/>
                </a:lnTo>
                <a:lnTo>
                  <a:pt x="283267" y="5474931"/>
                </a:lnTo>
                <a:lnTo>
                  <a:pt x="277217" y="5423198"/>
                </a:lnTo>
                <a:lnTo>
                  <a:pt x="280713" y="5385254"/>
                </a:lnTo>
                <a:lnTo>
                  <a:pt x="296450" y="5335845"/>
                </a:lnTo>
                <a:lnTo>
                  <a:pt x="321734" y="5300226"/>
                </a:lnTo>
                <a:lnTo>
                  <a:pt x="291205" y="5271425"/>
                </a:lnTo>
                <a:lnTo>
                  <a:pt x="261511" y="5242714"/>
                </a:lnTo>
                <a:lnTo>
                  <a:pt x="233485" y="5214180"/>
                </a:lnTo>
                <a:lnTo>
                  <a:pt x="207961" y="5185913"/>
                </a:lnTo>
                <a:lnTo>
                  <a:pt x="183966" y="5157810"/>
                </a:lnTo>
                <a:lnTo>
                  <a:pt x="233834" y="5150357"/>
                </a:lnTo>
                <a:lnTo>
                  <a:pt x="271064" y="5128784"/>
                </a:lnTo>
                <a:lnTo>
                  <a:pt x="314874" y="5069597"/>
                </a:lnTo>
                <a:lnTo>
                  <a:pt x="326432" y="5032514"/>
                </a:lnTo>
                <a:lnTo>
                  <a:pt x="333964" y="4995001"/>
                </a:lnTo>
                <a:lnTo>
                  <a:pt x="339957" y="4957324"/>
                </a:lnTo>
                <a:lnTo>
                  <a:pt x="346903" y="4919749"/>
                </a:lnTo>
                <a:lnTo>
                  <a:pt x="357290" y="4882541"/>
                </a:lnTo>
                <a:lnTo>
                  <a:pt x="333199" y="4867199"/>
                </a:lnTo>
                <a:lnTo>
                  <a:pt x="308595" y="4864574"/>
                </a:lnTo>
                <a:lnTo>
                  <a:pt x="283670" y="4849144"/>
                </a:lnTo>
                <a:lnTo>
                  <a:pt x="254574" y="4833268"/>
                </a:lnTo>
                <a:lnTo>
                  <a:pt x="313341" y="4788448"/>
                </a:lnTo>
                <a:lnTo>
                  <a:pt x="292750" y="4773480"/>
                </a:lnTo>
                <a:lnTo>
                  <a:pt x="267568" y="4758022"/>
                </a:lnTo>
                <a:lnTo>
                  <a:pt x="242025" y="4729753"/>
                </a:lnTo>
                <a:lnTo>
                  <a:pt x="216309" y="4714238"/>
                </a:lnTo>
                <a:lnTo>
                  <a:pt x="194650" y="4699156"/>
                </a:lnTo>
                <a:lnTo>
                  <a:pt x="181277" y="4672185"/>
                </a:lnTo>
                <a:lnTo>
                  <a:pt x="177726" y="4646262"/>
                </a:lnTo>
                <a:lnTo>
                  <a:pt x="186879" y="4621694"/>
                </a:lnTo>
                <a:lnTo>
                  <a:pt x="212965" y="4586161"/>
                </a:lnTo>
                <a:lnTo>
                  <a:pt x="258867" y="4539969"/>
                </a:lnTo>
                <a:lnTo>
                  <a:pt x="184830" y="4506527"/>
                </a:lnTo>
                <a:lnTo>
                  <a:pt x="146561" y="4489673"/>
                </a:lnTo>
                <a:lnTo>
                  <a:pt x="104121" y="4472374"/>
                </a:lnTo>
                <a:lnTo>
                  <a:pt x="130628" y="4462430"/>
                </a:lnTo>
                <a:lnTo>
                  <a:pt x="155980" y="4439590"/>
                </a:lnTo>
                <a:lnTo>
                  <a:pt x="178317" y="4429200"/>
                </a:lnTo>
                <a:lnTo>
                  <a:pt x="199820" y="4418722"/>
                </a:lnTo>
                <a:lnTo>
                  <a:pt x="179621" y="4403795"/>
                </a:lnTo>
                <a:lnTo>
                  <a:pt x="156920" y="4388602"/>
                </a:lnTo>
                <a:lnTo>
                  <a:pt x="132551" y="4373230"/>
                </a:lnTo>
                <a:lnTo>
                  <a:pt x="107348" y="4357770"/>
                </a:lnTo>
                <a:lnTo>
                  <a:pt x="103752" y="4331842"/>
                </a:lnTo>
                <a:lnTo>
                  <a:pt x="110790" y="4307049"/>
                </a:lnTo>
                <a:lnTo>
                  <a:pt x="123249" y="4282834"/>
                </a:lnTo>
                <a:lnTo>
                  <a:pt x="135917" y="4258641"/>
                </a:lnTo>
                <a:lnTo>
                  <a:pt x="143580" y="4233914"/>
                </a:lnTo>
                <a:lnTo>
                  <a:pt x="142374" y="4195470"/>
                </a:lnTo>
                <a:lnTo>
                  <a:pt x="124391" y="4168007"/>
                </a:lnTo>
                <a:lnTo>
                  <a:pt x="84419" y="4150971"/>
                </a:lnTo>
                <a:lnTo>
                  <a:pt x="99236" y="4012059"/>
                </a:lnTo>
                <a:lnTo>
                  <a:pt x="110453" y="4000484"/>
                </a:lnTo>
                <a:lnTo>
                  <a:pt x="126160" y="4002159"/>
                </a:lnTo>
                <a:lnTo>
                  <a:pt x="148219" y="3991740"/>
                </a:lnTo>
                <a:lnTo>
                  <a:pt x="174448" y="3981766"/>
                </a:lnTo>
                <a:lnTo>
                  <a:pt x="145770" y="3965935"/>
                </a:lnTo>
                <a:lnTo>
                  <a:pt x="122417" y="3963444"/>
                </a:lnTo>
                <a:lnTo>
                  <a:pt x="107083" y="3949036"/>
                </a:lnTo>
                <a:lnTo>
                  <a:pt x="97075" y="3947969"/>
                </a:lnTo>
                <a:lnTo>
                  <a:pt x="81213" y="3793012"/>
                </a:lnTo>
                <a:lnTo>
                  <a:pt x="74578" y="3753988"/>
                </a:lnTo>
                <a:lnTo>
                  <a:pt x="69291" y="3702336"/>
                </a:lnTo>
                <a:lnTo>
                  <a:pt x="36763" y="3698866"/>
                </a:lnTo>
                <a:lnTo>
                  <a:pt x="26156" y="3684963"/>
                </a:lnTo>
                <a:lnTo>
                  <a:pt x="44783" y="3686950"/>
                </a:lnTo>
                <a:lnTo>
                  <a:pt x="80047" y="3677939"/>
                </a:lnTo>
                <a:lnTo>
                  <a:pt x="100021" y="3667298"/>
                </a:lnTo>
                <a:lnTo>
                  <a:pt x="98631" y="3667150"/>
                </a:lnTo>
                <a:lnTo>
                  <a:pt x="93862" y="3653869"/>
                </a:lnTo>
                <a:lnTo>
                  <a:pt x="93819" y="3641092"/>
                </a:lnTo>
                <a:lnTo>
                  <a:pt x="69867" y="3625765"/>
                </a:lnTo>
                <a:lnTo>
                  <a:pt x="23952" y="3608095"/>
                </a:lnTo>
                <a:lnTo>
                  <a:pt x="0" y="3592768"/>
                </a:lnTo>
                <a:lnTo>
                  <a:pt x="1486" y="3580155"/>
                </a:lnTo>
                <a:lnTo>
                  <a:pt x="3806" y="3567630"/>
                </a:lnTo>
                <a:lnTo>
                  <a:pt x="7794" y="3555284"/>
                </a:lnTo>
                <a:lnTo>
                  <a:pt x="15631" y="3530576"/>
                </a:lnTo>
                <a:lnTo>
                  <a:pt x="35691" y="3545487"/>
                </a:lnTo>
                <a:lnTo>
                  <a:pt x="11801733" y="4800556"/>
                </a:lnTo>
                <a:lnTo>
                  <a:pt x="11801743" y="8478907"/>
                </a:lnTo>
                <a:lnTo>
                  <a:pt x="4136802" y="7661297"/>
                </a:lnTo>
                <a:lnTo>
                  <a:pt x="4103312" y="7696041"/>
                </a:lnTo>
                <a:lnTo>
                  <a:pt x="4067821" y="7705027"/>
                </a:lnTo>
                <a:lnTo>
                  <a:pt x="3909004" y="7688087"/>
                </a:lnTo>
                <a:lnTo>
                  <a:pt x="3924797" y="7715315"/>
                </a:lnTo>
                <a:lnTo>
                  <a:pt x="3852931" y="7707649"/>
                </a:lnTo>
                <a:lnTo>
                  <a:pt x="3692508" y="7728854"/>
                </a:lnTo>
                <a:lnTo>
                  <a:pt x="3616462" y="7759058"/>
                </a:lnTo>
                <a:lnTo>
                  <a:pt x="3594168" y="7782224"/>
                </a:lnTo>
                <a:lnTo>
                  <a:pt x="3531893" y="7775581"/>
                </a:lnTo>
                <a:lnTo>
                  <a:pt x="3519843" y="7787068"/>
                </a:lnTo>
                <a:lnTo>
                  <a:pt x="3511641" y="7786193"/>
                </a:lnTo>
                <a:lnTo>
                  <a:pt x="3487171" y="7796355"/>
                </a:lnTo>
                <a:close/>
              </a:path>
              <a:path w="11802110" h="9441180">
                <a:moveTo>
                  <a:pt x="4263042" y="7764167"/>
                </a:moveTo>
                <a:lnTo>
                  <a:pt x="4237144" y="7748633"/>
                </a:lnTo>
                <a:lnTo>
                  <a:pt x="4202584" y="7719402"/>
                </a:lnTo>
                <a:lnTo>
                  <a:pt x="4184054" y="7704654"/>
                </a:lnTo>
                <a:lnTo>
                  <a:pt x="4166357" y="7689994"/>
                </a:lnTo>
                <a:lnTo>
                  <a:pt x="4150328" y="7675512"/>
                </a:lnTo>
                <a:lnTo>
                  <a:pt x="4136802" y="7661297"/>
                </a:lnTo>
                <a:lnTo>
                  <a:pt x="11801743" y="8478907"/>
                </a:lnTo>
                <a:lnTo>
                  <a:pt x="11801744" y="8529995"/>
                </a:lnTo>
                <a:lnTo>
                  <a:pt x="4344927" y="7734586"/>
                </a:lnTo>
                <a:lnTo>
                  <a:pt x="4294970" y="7754801"/>
                </a:lnTo>
                <a:lnTo>
                  <a:pt x="4263042" y="7764167"/>
                </a:lnTo>
                <a:close/>
              </a:path>
              <a:path w="11802110" h="9441180">
                <a:moveTo>
                  <a:pt x="967600" y="7693632"/>
                </a:moveTo>
                <a:lnTo>
                  <a:pt x="939520" y="7690637"/>
                </a:lnTo>
                <a:lnTo>
                  <a:pt x="896918" y="7583916"/>
                </a:lnTo>
                <a:lnTo>
                  <a:pt x="911792" y="7585503"/>
                </a:lnTo>
                <a:lnTo>
                  <a:pt x="930515" y="7574728"/>
                </a:lnTo>
                <a:lnTo>
                  <a:pt x="969437" y="7578880"/>
                </a:lnTo>
                <a:lnTo>
                  <a:pt x="970784" y="7566251"/>
                </a:lnTo>
                <a:lnTo>
                  <a:pt x="951141" y="7551384"/>
                </a:lnTo>
                <a:lnTo>
                  <a:pt x="930985" y="7549234"/>
                </a:lnTo>
                <a:lnTo>
                  <a:pt x="917180" y="7534989"/>
                </a:lnTo>
                <a:lnTo>
                  <a:pt x="911203" y="7534352"/>
                </a:lnTo>
                <a:lnTo>
                  <a:pt x="896799" y="7507271"/>
                </a:lnTo>
                <a:lnTo>
                  <a:pt x="885219" y="7493264"/>
                </a:lnTo>
                <a:lnTo>
                  <a:pt x="875307" y="7479434"/>
                </a:lnTo>
                <a:lnTo>
                  <a:pt x="864560" y="7465516"/>
                </a:lnTo>
                <a:lnTo>
                  <a:pt x="851354" y="7464107"/>
                </a:lnTo>
                <a:lnTo>
                  <a:pt x="840330" y="7450159"/>
                </a:lnTo>
                <a:lnTo>
                  <a:pt x="829626" y="7449018"/>
                </a:lnTo>
                <a:lnTo>
                  <a:pt x="822772" y="7435515"/>
                </a:lnTo>
                <a:lnTo>
                  <a:pt x="805492" y="7420899"/>
                </a:lnTo>
                <a:lnTo>
                  <a:pt x="774269" y="7392025"/>
                </a:lnTo>
                <a:lnTo>
                  <a:pt x="758336" y="7364781"/>
                </a:lnTo>
                <a:lnTo>
                  <a:pt x="784982" y="7354851"/>
                </a:lnTo>
                <a:lnTo>
                  <a:pt x="833592" y="7347264"/>
                </a:lnTo>
                <a:lnTo>
                  <a:pt x="860238" y="7337335"/>
                </a:lnTo>
                <a:lnTo>
                  <a:pt x="876319" y="7326278"/>
                </a:lnTo>
                <a:lnTo>
                  <a:pt x="2854376" y="7537275"/>
                </a:lnTo>
                <a:lnTo>
                  <a:pt x="2828242" y="7598347"/>
                </a:lnTo>
                <a:lnTo>
                  <a:pt x="2817540" y="7648294"/>
                </a:lnTo>
                <a:lnTo>
                  <a:pt x="2821531" y="7687036"/>
                </a:lnTo>
                <a:lnTo>
                  <a:pt x="2839471" y="7714493"/>
                </a:lnTo>
                <a:lnTo>
                  <a:pt x="2870621" y="7730588"/>
                </a:lnTo>
                <a:lnTo>
                  <a:pt x="3487171" y="7796355"/>
                </a:lnTo>
                <a:lnTo>
                  <a:pt x="3312459" y="7867123"/>
                </a:lnTo>
                <a:lnTo>
                  <a:pt x="2780257" y="7810354"/>
                </a:lnTo>
                <a:lnTo>
                  <a:pt x="2776173" y="7835462"/>
                </a:lnTo>
                <a:lnTo>
                  <a:pt x="2769074" y="7873021"/>
                </a:lnTo>
                <a:lnTo>
                  <a:pt x="1028441" y="7687350"/>
                </a:lnTo>
                <a:lnTo>
                  <a:pt x="967600" y="7693632"/>
                </a:lnTo>
                <a:close/>
              </a:path>
              <a:path w="11802110" h="9441180">
                <a:moveTo>
                  <a:pt x="11801744" y="8670487"/>
                </a:moveTo>
                <a:lnTo>
                  <a:pt x="4294523" y="7869702"/>
                </a:lnTo>
                <a:lnTo>
                  <a:pt x="4310380" y="7833077"/>
                </a:lnTo>
                <a:lnTo>
                  <a:pt x="4323735" y="7796186"/>
                </a:lnTo>
                <a:lnTo>
                  <a:pt x="4335421" y="7759116"/>
                </a:lnTo>
                <a:lnTo>
                  <a:pt x="4344927" y="7734586"/>
                </a:lnTo>
                <a:lnTo>
                  <a:pt x="11801744" y="8529995"/>
                </a:lnTo>
                <a:lnTo>
                  <a:pt x="11801744" y="8670487"/>
                </a:lnTo>
                <a:close/>
              </a:path>
              <a:path w="11802110" h="9441180">
                <a:moveTo>
                  <a:pt x="3961849" y="7783128"/>
                </a:moveTo>
                <a:lnTo>
                  <a:pt x="3866409" y="7772947"/>
                </a:lnTo>
                <a:lnTo>
                  <a:pt x="3849815" y="7745633"/>
                </a:lnTo>
                <a:lnTo>
                  <a:pt x="3852931" y="7707649"/>
                </a:lnTo>
                <a:lnTo>
                  <a:pt x="3924797" y="7715315"/>
                </a:lnTo>
                <a:lnTo>
                  <a:pt x="3938089" y="7742277"/>
                </a:lnTo>
                <a:lnTo>
                  <a:pt x="3949712" y="7769061"/>
                </a:lnTo>
                <a:lnTo>
                  <a:pt x="3961849" y="7783128"/>
                </a:lnTo>
                <a:close/>
              </a:path>
              <a:path w="11802110" h="9441180">
                <a:moveTo>
                  <a:pt x="4208836" y="7924422"/>
                </a:moveTo>
                <a:lnTo>
                  <a:pt x="4158907" y="7919096"/>
                </a:lnTo>
                <a:lnTo>
                  <a:pt x="4112815" y="7901408"/>
                </a:lnTo>
                <a:lnTo>
                  <a:pt x="4069369" y="7884001"/>
                </a:lnTo>
                <a:lnTo>
                  <a:pt x="4030071" y="7854265"/>
                </a:lnTo>
                <a:lnTo>
                  <a:pt x="3993730" y="7824845"/>
                </a:lnTo>
                <a:lnTo>
                  <a:pt x="3961849" y="7783128"/>
                </a:lnTo>
                <a:lnTo>
                  <a:pt x="4010921" y="7788362"/>
                </a:lnTo>
                <a:lnTo>
                  <a:pt x="4057869" y="7806142"/>
                </a:lnTo>
                <a:lnTo>
                  <a:pt x="4198503" y="7846688"/>
                </a:lnTo>
                <a:lnTo>
                  <a:pt x="4246798" y="7851839"/>
                </a:lnTo>
                <a:lnTo>
                  <a:pt x="4294523" y="7869702"/>
                </a:lnTo>
                <a:lnTo>
                  <a:pt x="11801744" y="8670487"/>
                </a:lnTo>
                <a:lnTo>
                  <a:pt x="11801744" y="8721576"/>
                </a:lnTo>
                <a:lnTo>
                  <a:pt x="4262446" y="7917368"/>
                </a:lnTo>
                <a:lnTo>
                  <a:pt x="4208836" y="7924422"/>
                </a:lnTo>
                <a:close/>
              </a:path>
              <a:path w="11802110" h="9441180">
                <a:moveTo>
                  <a:pt x="3550735" y="7841451"/>
                </a:moveTo>
                <a:lnTo>
                  <a:pt x="3557470" y="7778309"/>
                </a:lnTo>
                <a:lnTo>
                  <a:pt x="3594168" y="7782224"/>
                </a:lnTo>
                <a:lnTo>
                  <a:pt x="3573542" y="7805568"/>
                </a:lnTo>
                <a:lnTo>
                  <a:pt x="3550735" y="7841451"/>
                </a:lnTo>
                <a:close/>
              </a:path>
              <a:path w="11802110" h="9441180">
                <a:moveTo>
                  <a:pt x="4841670" y="8758248"/>
                </a:moveTo>
                <a:lnTo>
                  <a:pt x="4789795" y="8752715"/>
                </a:lnTo>
                <a:lnTo>
                  <a:pt x="4746006" y="8735272"/>
                </a:lnTo>
                <a:lnTo>
                  <a:pt x="4708351" y="8718483"/>
                </a:lnTo>
                <a:lnTo>
                  <a:pt x="4677579" y="8689657"/>
                </a:lnTo>
                <a:lnTo>
                  <a:pt x="4651739" y="8661356"/>
                </a:lnTo>
                <a:lnTo>
                  <a:pt x="4631577" y="8620890"/>
                </a:lnTo>
                <a:lnTo>
                  <a:pt x="4615145" y="8580821"/>
                </a:lnTo>
                <a:lnTo>
                  <a:pt x="4601842" y="8541086"/>
                </a:lnTo>
                <a:lnTo>
                  <a:pt x="4591064" y="8501620"/>
                </a:lnTo>
                <a:lnTo>
                  <a:pt x="4583559" y="8449731"/>
                </a:lnTo>
                <a:lnTo>
                  <a:pt x="4602464" y="8451748"/>
                </a:lnTo>
                <a:lnTo>
                  <a:pt x="4616182" y="8440439"/>
                </a:lnTo>
                <a:lnTo>
                  <a:pt x="4629388" y="8441848"/>
                </a:lnTo>
                <a:lnTo>
                  <a:pt x="4579563" y="8423761"/>
                </a:lnTo>
                <a:lnTo>
                  <a:pt x="4538706" y="8406630"/>
                </a:lnTo>
                <a:lnTo>
                  <a:pt x="4506989" y="8377703"/>
                </a:lnTo>
                <a:lnTo>
                  <a:pt x="4463584" y="8309213"/>
                </a:lnTo>
                <a:lnTo>
                  <a:pt x="4449548" y="8269400"/>
                </a:lnTo>
                <a:lnTo>
                  <a:pt x="4438607" y="8229916"/>
                </a:lnTo>
                <a:lnTo>
                  <a:pt x="4429588" y="8190638"/>
                </a:lnTo>
                <a:lnTo>
                  <a:pt x="4422664" y="8138811"/>
                </a:lnTo>
                <a:lnTo>
                  <a:pt x="4413966" y="8099568"/>
                </a:lnTo>
                <a:lnTo>
                  <a:pt x="4390987" y="8084344"/>
                </a:lnTo>
                <a:lnTo>
                  <a:pt x="4362169" y="8068498"/>
                </a:lnTo>
                <a:lnTo>
                  <a:pt x="4331684" y="8052474"/>
                </a:lnTo>
                <a:lnTo>
                  <a:pt x="4303701" y="8036718"/>
                </a:lnTo>
                <a:lnTo>
                  <a:pt x="4319782" y="8025661"/>
                </a:lnTo>
                <a:lnTo>
                  <a:pt x="4357976" y="7978647"/>
                </a:lnTo>
                <a:lnTo>
                  <a:pt x="4375405" y="7954962"/>
                </a:lnTo>
                <a:lnTo>
                  <a:pt x="4347326" y="7951967"/>
                </a:lnTo>
                <a:lnTo>
                  <a:pt x="4290525" y="7920364"/>
                </a:lnTo>
                <a:lnTo>
                  <a:pt x="11801744" y="8721576"/>
                </a:lnTo>
                <a:lnTo>
                  <a:pt x="11801746" y="9270774"/>
                </a:lnTo>
                <a:lnTo>
                  <a:pt x="5530087" y="8601784"/>
                </a:lnTo>
                <a:lnTo>
                  <a:pt x="5557878" y="8643065"/>
                </a:lnTo>
                <a:lnTo>
                  <a:pt x="5583167" y="8684078"/>
                </a:lnTo>
                <a:lnTo>
                  <a:pt x="5606788" y="8724914"/>
                </a:lnTo>
                <a:lnTo>
                  <a:pt x="5630923" y="8753033"/>
                </a:lnTo>
                <a:lnTo>
                  <a:pt x="10921862" y="9317410"/>
                </a:lnTo>
                <a:lnTo>
                  <a:pt x="10912823" y="9329218"/>
                </a:lnTo>
                <a:lnTo>
                  <a:pt x="10802988" y="9317502"/>
                </a:lnTo>
                <a:lnTo>
                  <a:pt x="10734882" y="9335782"/>
                </a:lnTo>
                <a:lnTo>
                  <a:pt x="10590368" y="9320366"/>
                </a:lnTo>
                <a:lnTo>
                  <a:pt x="10575260" y="9331527"/>
                </a:lnTo>
                <a:lnTo>
                  <a:pt x="10558483" y="9342509"/>
                </a:lnTo>
                <a:lnTo>
                  <a:pt x="10543887" y="9340952"/>
                </a:lnTo>
                <a:lnTo>
                  <a:pt x="10524748" y="9351683"/>
                </a:lnTo>
                <a:lnTo>
                  <a:pt x="4902230" y="8751936"/>
                </a:lnTo>
                <a:lnTo>
                  <a:pt x="4841670" y="8758248"/>
                </a:lnTo>
                <a:close/>
              </a:path>
              <a:path w="11802110" h="9441180">
                <a:moveTo>
                  <a:pt x="2981422" y="7921216"/>
                </a:moveTo>
                <a:lnTo>
                  <a:pt x="2939859" y="7916782"/>
                </a:lnTo>
                <a:lnTo>
                  <a:pt x="2899783" y="7899735"/>
                </a:lnTo>
                <a:lnTo>
                  <a:pt x="2818987" y="7840029"/>
                </a:lnTo>
                <a:lnTo>
                  <a:pt x="2780257" y="7810354"/>
                </a:lnTo>
                <a:lnTo>
                  <a:pt x="3127216" y="7847363"/>
                </a:lnTo>
                <a:lnTo>
                  <a:pt x="3076608" y="7880281"/>
                </a:lnTo>
                <a:lnTo>
                  <a:pt x="3028181" y="7900659"/>
                </a:lnTo>
                <a:lnTo>
                  <a:pt x="2981422" y="7921216"/>
                </a:lnTo>
                <a:close/>
              </a:path>
              <a:path w="11802110" h="9441180">
                <a:moveTo>
                  <a:pt x="3164963" y="7915250"/>
                </a:moveTo>
                <a:lnTo>
                  <a:pt x="3150699" y="7888184"/>
                </a:lnTo>
                <a:lnTo>
                  <a:pt x="3140091" y="7874281"/>
                </a:lnTo>
                <a:lnTo>
                  <a:pt x="3132820" y="7860733"/>
                </a:lnTo>
                <a:lnTo>
                  <a:pt x="3127216" y="7847363"/>
                </a:lnTo>
                <a:lnTo>
                  <a:pt x="3312459" y="7867123"/>
                </a:lnTo>
                <a:lnTo>
                  <a:pt x="3212556" y="7907554"/>
                </a:lnTo>
                <a:lnTo>
                  <a:pt x="3164963" y="7915250"/>
                </a:lnTo>
                <a:close/>
              </a:path>
              <a:path w="11802110" h="9441180">
                <a:moveTo>
                  <a:pt x="1280621" y="8020779"/>
                </a:moveTo>
                <a:lnTo>
                  <a:pt x="1202760" y="8012473"/>
                </a:lnTo>
                <a:lnTo>
                  <a:pt x="1160331" y="7982403"/>
                </a:lnTo>
                <a:lnTo>
                  <a:pt x="1146666" y="7968174"/>
                </a:lnTo>
                <a:lnTo>
                  <a:pt x="1129664" y="7953588"/>
                </a:lnTo>
                <a:lnTo>
                  <a:pt x="1107979" y="7951275"/>
                </a:lnTo>
                <a:lnTo>
                  <a:pt x="1084305" y="7935978"/>
                </a:lnTo>
                <a:lnTo>
                  <a:pt x="1093853" y="7924224"/>
                </a:lnTo>
                <a:lnTo>
                  <a:pt x="1105904" y="7912737"/>
                </a:lnTo>
                <a:lnTo>
                  <a:pt x="1120970" y="7888800"/>
                </a:lnTo>
                <a:lnTo>
                  <a:pt x="1136869" y="7864952"/>
                </a:lnTo>
                <a:lnTo>
                  <a:pt x="1107678" y="7861839"/>
                </a:lnTo>
                <a:lnTo>
                  <a:pt x="1078166" y="7845918"/>
                </a:lnTo>
                <a:lnTo>
                  <a:pt x="1051990" y="7830354"/>
                </a:lnTo>
                <a:lnTo>
                  <a:pt x="1034154" y="7815680"/>
                </a:lnTo>
                <a:lnTo>
                  <a:pt x="1029480" y="7789637"/>
                </a:lnTo>
                <a:lnTo>
                  <a:pt x="1033982" y="7764573"/>
                </a:lnTo>
                <a:lnTo>
                  <a:pt x="1044834" y="7727415"/>
                </a:lnTo>
                <a:lnTo>
                  <a:pt x="1056521" y="7690345"/>
                </a:lnTo>
                <a:lnTo>
                  <a:pt x="2769074" y="7873021"/>
                </a:lnTo>
                <a:lnTo>
                  <a:pt x="2766707" y="7885540"/>
                </a:lnTo>
                <a:lnTo>
                  <a:pt x="2664536" y="7874642"/>
                </a:lnTo>
                <a:lnTo>
                  <a:pt x="2641169" y="7884921"/>
                </a:lnTo>
                <a:lnTo>
                  <a:pt x="2618010" y="7907995"/>
                </a:lnTo>
                <a:lnTo>
                  <a:pt x="2601155" y="7931741"/>
                </a:lnTo>
                <a:lnTo>
                  <a:pt x="2457960" y="7916467"/>
                </a:lnTo>
                <a:lnTo>
                  <a:pt x="2415788" y="7937513"/>
                </a:lnTo>
                <a:lnTo>
                  <a:pt x="2391505" y="7947694"/>
                </a:lnTo>
                <a:lnTo>
                  <a:pt x="2363052" y="7957431"/>
                </a:lnTo>
                <a:lnTo>
                  <a:pt x="2332930" y="7966991"/>
                </a:lnTo>
                <a:lnTo>
                  <a:pt x="2303643" y="7976639"/>
                </a:lnTo>
                <a:lnTo>
                  <a:pt x="2290298" y="7975215"/>
                </a:lnTo>
                <a:lnTo>
                  <a:pt x="2260915" y="7997625"/>
                </a:lnTo>
                <a:lnTo>
                  <a:pt x="2247570" y="7996201"/>
                </a:lnTo>
                <a:lnTo>
                  <a:pt x="2252426" y="8035035"/>
                </a:lnTo>
                <a:lnTo>
                  <a:pt x="1422836" y="7946544"/>
                </a:lnTo>
                <a:lnTo>
                  <a:pt x="1401472" y="7957037"/>
                </a:lnTo>
                <a:lnTo>
                  <a:pt x="1370196" y="7953701"/>
                </a:lnTo>
                <a:lnTo>
                  <a:pt x="1360092" y="7965395"/>
                </a:lnTo>
                <a:lnTo>
                  <a:pt x="1319470" y="7999379"/>
                </a:lnTo>
                <a:lnTo>
                  <a:pt x="1280621" y="8020779"/>
                </a:lnTo>
                <a:close/>
              </a:path>
              <a:path w="11802110" h="9441180">
                <a:moveTo>
                  <a:pt x="2757890" y="7935688"/>
                </a:moveTo>
                <a:lnTo>
                  <a:pt x="2719889" y="7906091"/>
                </a:lnTo>
                <a:lnTo>
                  <a:pt x="2690447" y="7877406"/>
                </a:lnTo>
                <a:lnTo>
                  <a:pt x="2766707" y="7885540"/>
                </a:lnTo>
                <a:lnTo>
                  <a:pt x="2761974" y="7910580"/>
                </a:lnTo>
                <a:lnTo>
                  <a:pt x="2757890" y="7935688"/>
                </a:lnTo>
                <a:close/>
              </a:path>
              <a:path w="11802110" h="9441180">
                <a:moveTo>
                  <a:pt x="2821794" y="8095769"/>
                </a:moveTo>
                <a:lnTo>
                  <a:pt x="2252426" y="8035035"/>
                </a:lnTo>
                <a:lnTo>
                  <a:pt x="2267256" y="8023845"/>
                </a:lnTo>
                <a:lnTo>
                  <a:pt x="2297560" y="8027078"/>
                </a:lnTo>
                <a:lnTo>
                  <a:pt x="2317395" y="8016422"/>
                </a:lnTo>
                <a:lnTo>
                  <a:pt x="2377445" y="8022827"/>
                </a:lnTo>
                <a:lnTo>
                  <a:pt x="2398809" y="8012334"/>
                </a:lnTo>
                <a:lnTo>
                  <a:pt x="2422162" y="8014825"/>
                </a:lnTo>
                <a:lnTo>
                  <a:pt x="2453535" y="8005399"/>
                </a:lnTo>
                <a:lnTo>
                  <a:pt x="2490232" y="8009314"/>
                </a:lnTo>
                <a:lnTo>
                  <a:pt x="2534949" y="8001312"/>
                </a:lnTo>
                <a:lnTo>
                  <a:pt x="2509521" y="7960283"/>
                </a:lnTo>
                <a:lnTo>
                  <a:pt x="2486082" y="7932239"/>
                </a:lnTo>
                <a:lnTo>
                  <a:pt x="2457960" y="7916467"/>
                </a:lnTo>
                <a:lnTo>
                  <a:pt x="2601155" y="7931741"/>
                </a:lnTo>
                <a:lnTo>
                  <a:pt x="2592727" y="7943614"/>
                </a:lnTo>
                <a:lnTo>
                  <a:pt x="2561637" y="8004158"/>
                </a:lnTo>
                <a:lnTo>
                  <a:pt x="2837425" y="8033576"/>
                </a:lnTo>
                <a:lnTo>
                  <a:pt x="2834688" y="8046056"/>
                </a:lnTo>
                <a:lnTo>
                  <a:pt x="2828936" y="8070987"/>
                </a:lnTo>
                <a:lnTo>
                  <a:pt x="2824531" y="8083289"/>
                </a:lnTo>
                <a:lnTo>
                  <a:pt x="2821794" y="8095769"/>
                </a:lnTo>
                <a:close/>
              </a:path>
              <a:path w="11802110" h="9441180">
                <a:moveTo>
                  <a:pt x="2837425" y="8033576"/>
                </a:moveTo>
                <a:lnTo>
                  <a:pt x="2608482" y="8009155"/>
                </a:lnTo>
                <a:lnTo>
                  <a:pt x="2657508" y="8001613"/>
                </a:lnTo>
                <a:lnTo>
                  <a:pt x="2758705" y="8012407"/>
                </a:lnTo>
                <a:lnTo>
                  <a:pt x="2765440" y="7949266"/>
                </a:lnTo>
                <a:lnTo>
                  <a:pt x="2782763" y="7976657"/>
                </a:lnTo>
                <a:lnTo>
                  <a:pt x="2820102" y="8006184"/>
                </a:lnTo>
                <a:lnTo>
                  <a:pt x="2837425" y="8033576"/>
                </a:lnTo>
                <a:close/>
              </a:path>
              <a:path w="11802110" h="9441180">
                <a:moveTo>
                  <a:pt x="2176779" y="8167459"/>
                </a:moveTo>
                <a:lnTo>
                  <a:pt x="1481414" y="8093285"/>
                </a:lnTo>
                <a:lnTo>
                  <a:pt x="1497314" y="8069437"/>
                </a:lnTo>
                <a:lnTo>
                  <a:pt x="1513726" y="8032872"/>
                </a:lnTo>
                <a:lnTo>
                  <a:pt x="1527124" y="8008757"/>
                </a:lnTo>
                <a:lnTo>
                  <a:pt x="1538019" y="7984375"/>
                </a:lnTo>
                <a:lnTo>
                  <a:pt x="1516474" y="7982077"/>
                </a:lnTo>
                <a:lnTo>
                  <a:pt x="1493772" y="7966883"/>
                </a:lnTo>
                <a:lnTo>
                  <a:pt x="1469403" y="7951512"/>
                </a:lnTo>
                <a:lnTo>
                  <a:pt x="2784600" y="8091802"/>
                </a:lnTo>
                <a:lnTo>
                  <a:pt x="2747304" y="8100596"/>
                </a:lnTo>
                <a:lnTo>
                  <a:pt x="2708973" y="8122051"/>
                </a:lnTo>
                <a:lnTo>
                  <a:pt x="2534597" y="8103450"/>
                </a:lnTo>
                <a:lnTo>
                  <a:pt x="2512816" y="8113899"/>
                </a:lnTo>
                <a:lnTo>
                  <a:pt x="2490714" y="8111542"/>
                </a:lnTo>
                <a:lnTo>
                  <a:pt x="2468099" y="8121901"/>
                </a:lnTo>
                <a:lnTo>
                  <a:pt x="2414721" y="8116208"/>
                </a:lnTo>
                <a:lnTo>
                  <a:pt x="2321152" y="8131771"/>
                </a:lnTo>
                <a:lnTo>
                  <a:pt x="2272459" y="8152121"/>
                </a:lnTo>
                <a:lnTo>
                  <a:pt x="2176779" y="8167459"/>
                </a:lnTo>
                <a:close/>
              </a:path>
              <a:path w="11802110" h="9441180">
                <a:moveTo>
                  <a:pt x="1366347" y="7966063"/>
                </a:moveTo>
                <a:lnTo>
                  <a:pt x="1360092" y="7965395"/>
                </a:lnTo>
                <a:lnTo>
                  <a:pt x="1370196" y="7953701"/>
                </a:lnTo>
                <a:lnTo>
                  <a:pt x="1371447" y="7953835"/>
                </a:lnTo>
                <a:lnTo>
                  <a:pt x="1366347" y="7966063"/>
                </a:lnTo>
                <a:close/>
              </a:path>
              <a:path w="11802110" h="9441180">
                <a:moveTo>
                  <a:pt x="1380108" y="7967531"/>
                </a:moveTo>
                <a:lnTo>
                  <a:pt x="1366347" y="7966063"/>
                </a:lnTo>
                <a:lnTo>
                  <a:pt x="1371447" y="7953835"/>
                </a:lnTo>
                <a:lnTo>
                  <a:pt x="1401472" y="7957037"/>
                </a:lnTo>
                <a:lnTo>
                  <a:pt x="1380108" y="7967531"/>
                </a:lnTo>
                <a:close/>
              </a:path>
              <a:path w="11802110" h="9441180">
                <a:moveTo>
                  <a:pt x="2632203" y="8139406"/>
                </a:moveTo>
                <a:lnTo>
                  <a:pt x="2591897" y="8135107"/>
                </a:lnTo>
                <a:lnTo>
                  <a:pt x="2550861" y="8105185"/>
                </a:lnTo>
                <a:lnTo>
                  <a:pt x="2708973" y="8122051"/>
                </a:lnTo>
                <a:lnTo>
                  <a:pt x="2671366" y="8130811"/>
                </a:lnTo>
                <a:lnTo>
                  <a:pt x="2632203" y="8139406"/>
                </a:lnTo>
                <a:close/>
              </a:path>
              <a:path w="11802110" h="9441180">
                <a:moveTo>
                  <a:pt x="1639669" y="8212342"/>
                </a:moveTo>
                <a:lnTo>
                  <a:pt x="1631809" y="8147644"/>
                </a:lnTo>
                <a:lnTo>
                  <a:pt x="1605728" y="8119318"/>
                </a:lnTo>
                <a:lnTo>
                  <a:pt x="1435585" y="8101169"/>
                </a:lnTo>
                <a:lnTo>
                  <a:pt x="1450138" y="8089949"/>
                </a:lnTo>
                <a:lnTo>
                  <a:pt x="2129843" y="8162452"/>
                </a:lnTo>
                <a:lnTo>
                  <a:pt x="1983533" y="8185162"/>
                </a:lnTo>
                <a:lnTo>
                  <a:pt x="1935711" y="8180061"/>
                </a:lnTo>
                <a:lnTo>
                  <a:pt x="1836929" y="8195068"/>
                </a:lnTo>
                <a:lnTo>
                  <a:pt x="1788715" y="8189925"/>
                </a:lnTo>
                <a:lnTo>
                  <a:pt x="1639669" y="8212342"/>
                </a:lnTo>
                <a:close/>
              </a:path>
              <a:path w="11802110" h="9441180">
                <a:moveTo>
                  <a:pt x="1514305" y="8122338"/>
                </a:moveTo>
                <a:lnTo>
                  <a:pt x="1477608" y="8118423"/>
                </a:lnTo>
                <a:lnTo>
                  <a:pt x="1456853" y="8103437"/>
                </a:lnTo>
                <a:lnTo>
                  <a:pt x="1565278" y="8115003"/>
                </a:lnTo>
                <a:lnTo>
                  <a:pt x="1514305" y="8122338"/>
                </a:lnTo>
                <a:close/>
              </a:path>
              <a:path w="11802110" h="9441180">
                <a:moveTo>
                  <a:pt x="10921862" y="9317410"/>
                </a:moveTo>
                <a:lnTo>
                  <a:pt x="5630923" y="8753033"/>
                </a:lnTo>
                <a:lnTo>
                  <a:pt x="5648212" y="8729333"/>
                </a:lnTo>
                <a:lnTo>
                  <a:pt x="5667683" y="8693094"/>
                </a:lnTo>
                <a:lnTo>
                  <a:pt x="5684139" y="8669305"/>
                </a:lnTo>
                <a:lnTo>
                  <a:pt x="5696424" y="8645071"/>
                </a:lnTo>
                <a:lnTo>
                  <a:pt x="5617939" y="8611155"/>
                </a:lnTo>
                <a:lnTo>
                  <a:pt x="10589044" y="9141416"/>
                </a:lnTo>
                <a:lnTo>
                  <a:pt x="10479346" y="9155259"/>
                </a:lnTo>
                <a:lnTo>
                  <a:pt x="10373961" y="9156790"/>
                </a:lnTo>
                <a:lnTo>
                  <a:pt x="10319853" y="9163790"/>
                </a:lnTo>
                <a:lnTo>
                  <a:pt x="10315812" y="9201676"/>
                </a:lnTo>
                <a:lnTo>
                  <a:pt x="10355889" y="9218723"/>
                </a:lnTo>
                <a:lnTo>
                  <a:pt x="10398981" y="9223319"/>
                </a:lnTo>
                <a:lnTo>
                  <a:pt x="10440726" y="9240544"/>
                </a:lnTo>
                <a:lnTo>
                  <a:pt x="11162862" y="9317573"/>
                </a:lnTo>
                <a:lnTo>
                  <a:pt x="11112443" y="9324967"/>
                </a:lnTo>
                <a:lnTo>
                  <a:pt x="10930900" y="9305602"/>
                </a:lnTo>
                <a:lnTo>
                  <a:pt x="10921862" y="9317410"/>
                </a:lnTo>
                <a:close/>
              </a:path>
              <a:path w="11802110" h="9441180">
                <a:moveTo>
                  <a:pt x="11162862" y="9317573"/>
                </a:moveTo>
                <a:lnTo>
                  <a:pt x="10516667" y="9248645"/>
                </a:lnTo>
                <a:lnTo>
                  <a:pt x="10554667" y="9239926"/>
                </a:lnTo>
                <a:lnTo>
                  <a:pt x="10590533" y="9230980"/>
                </a:lnTo>
                <a:lnTo>
                  <a:pt x="10622686" y="9196093"/>
                </a:lnTo>
                <a:lnTo>
                  <a:pt x="10645511" y="9147440"/>
                </a:lnTo>
                <a:lnTo>
                  <a:pt x="11801746" y="9270774"/>
                </a:lnTo>
                <a:lnTo>
                  <a:pt x="11801746" y="9296318"/>
                </a:lnTo>
                <a:lnTo>
                  <a:pt x="11772985" y="9293250"/>
                </a:lnTo>
                <a:lnTo>
                  <a:pt x="11726868" y="9301103"/>
                </a:lnTo>
                <a:lnTo>
                  <a:pt x="11459935" y="9272629"/>
                </a:lnTo>
                <a:lnTo>
                  <a:pt x="11162862" y="9317573"/>
                </a:lnTo>
                <a:close/>
              </a:path>
              <a:path w="11802110" h="9441180">
                <a:moveTo>
                  <a:pt x="11066614" y="9332851"/>
                </a:moveTo>
                <a:lnTo>
                  <a:pt x="11022132" y="9328106"/>
                </a:lnTo>
                <a:lnTo>
                  <a:pt x="10990395" y="9311949"/>
                </a:lnTo>
                <a:lnTo>
                  <a:pt x="11091036" y="9322684"/>
                </a:lnTo>
                <a:lnTo>
                  <a:pt x="11066614" y="9332851"/>
                </a:lnTo>
                <a:close/>
              </a:path>
              <a:path w="11802110" h="9441180">
                <a:moveTo>
                  <a:pt x="10903784" y="9341026"/>
                </a:moveTo>
                <a:lnTo>
                  <a:pt x="10870156" y="9324667"/>
                </a:lnTo>
                <a:lnTo>
                  <a:pt x="10912823" y="9329218"/>
                </a:lnTo>
                <a:lnTo>
                  <a:pt x="10903784" y="9341026"/>
                </a:lnTo>
                <a:close/>
              </a:path>
              <a:path w="11802110" h="9441180">
                <a:moveTo>
                  <a:pt x="10666191" y="9353999"/>
                </a:moveTo>
                <a:lnTo>
                  <a:pt x="10632241" y="9350377"/>
                </a:lnTo>
                <a:lnTo>
                  <a:pt x="10599960" y="9321390"/>
                </a:lnTo>
                <a:lnTo>
                  <a:pt x="10734882" y="9335782"/>
                </a:lnTo>
                <a:lnTo>
                  <a:pt x="10666191" y="9353999"/>
                </a:lnTo>
                <a:close/>
              </a:path>
              <a:path w="11802110" h="9441180">
                <a:moveTo>
                  <a:pt x="5036448" y="8830113"/>
                </a:moveTo>
                <a:lnTo>
                  <a:pt x="4806531" y="8805588"/>
                </a:lnTo>
                <a:lnTo>
                  <a:pt x="4833038" y="8795644"/>
                </a:lnTo>
                <a:lnTo>
                  <a:pt x="4858391" y="8772804"/>
                </a:lnTo>
                <a:lnTo>
                  <a:pt x="4880728" y="8762415"/>
                </a:lnTo>
                <a:lnTo>
                  <a:pt x="4902230" y="8751936"/>
                </a:lnTo>
                <a:lnTo>
                  <a:pt x="5560564" y="8822160"/>
                </a:lnTo>
                <a:lnTo>
                  <a:pt x="5507228" y="8829243"/>
                </a:lnTo>
                <a:lnTo>
                  <a:pt x="5456908" y="8823875"/>
                </a:lnTo>
                <a:lnTo>
                  <a:pt x="5405241" y="8831136"/>
                </a:lnTo>
                <a:lnTo>
                  <a:pt x="5353252" y="8825590"/>
                </a:lnTo>
                <a:lnTo>
                  <a:pt x="5298909" y="8832566"/>
                </a:lnTo>
                <a:lnTo>
                  <a:pt x="5246539" y="8826979"/>
                </a:lnTo>
                <a:lnTo>
                  <a:pt x="5193238" y="8834066"/>
                </a:lnTo>
                <a:lnTo>
                  <a:pt x="5089748" y="8823027"/>
                </a:lnTo>
                <a:lnTo>
                  <a:pt x="5036448" y="8830113"/>
                </a:lnTo>
                <a:close/>
              </a:path>
              <a:path w="11802110" h="9441180">
                <a:moveTo>
                  <a:pt x="5749976" y="8867908"/>
                </a:moveTo>
                <a:lnTo>
                  <a:pt x="5602352" y="8852161"/>
                </a:lnTo>
                <a:lnTo>
                  <a:pt x="5595497" y="8838658"/>
                </a:lnTo>
                <a:lnTo>
                  <a:pt x="5584794" y="8837517"/>
                </a:lnTo>
                <a:lnTo>
                  <a:pt x="5573769" y="8823568"/>
                </a:lnTo>
                <a:lnTo>
                  <a:pt x="5849020" y="8852929"/>
                </a:lnTo>
                <a:lnTo>
                  <a:pt x="5749976" y="8867908"/>
                </a:lnTo>
                <a:close/>
              </a:path>
              <a:path w="11802110" h="9441180">
                <a:moveTo>
                  <a:pt x="9404084" y="9398180"/>
                </a:moveTo>
                <a:lnTo>
                  <a:pt x="5971191" y="9031998"/>
                </a:lnTo>
                <a:lnTo>
                  <a:pt x="5951227" y="9004324"/>
                </a:lnTo>
                <a:lnTo>
                  <a:pt x="5951472" y="8953262"/>
                </a:lnTo>
                <a:lnTo>
                  <a:pt x="5949962" y="8914785"/>
                </a:lnTo>
                <a:lnTo>
                  <a:pt x="5928742" y="8886977"/>
                </a:lnTo>
                <a:lnTo>
                  <a:pt x="5892938" y="8870386"/>
                </a:lnTo>
                <a:lnTo>
                  <a:pt x="5849020" y="8852929"/>
                </a:lnTo>
                <a:lnTo>
                  <a:pt x="10524748" y="9351683"/>
                </a:lnTo>
                <a:lnTo>
                  <a:pt x="10486468" y="9373144"/>
                </a:lnTo>
                <a:lnTo>
                  <a:pt x="10436648" y="9367830"/>
                </a:lnTo>
                <a:lnTo>
                  <a:pt x="10334314" y="9382458"/>
                </a:lnTo>
                <a:lnTo>
                  <a:pt x="10284495" y="9377144"/>
                </a:lnTo>
                <a:lnTo>
                  <a:pt x="10233328" y="9384458"/>
                </a:lnTo>
                <a:lnTo>
                  <a:pt x="10183508" y="9379144"/>
                </a:lnTo>
                <a:lnTo>
                  <a:pt x="10081174" y="9393772"/>
                </a:lnTo>
                <a:lnTo>
                  <a:pt x="10031355" y="9388458"/>
                </a:lnTo>
                <a:lnTo>
                  <a:pt x="9980188" y="9395772"/>
                </a:lnTo>
                <a:lnTo>
                  <a:pt x="9930368" y="9390458"/>
                </a:lnTo>
                <a:lnTo>
                  <a:pt x="9828034" y="9405086"/>
                </a:lnTo>
                <a:lnTo>
                  <a:pt x="9727048" y="9407086"/>
                </a:lnTo>
                <a:lnTo>
                  <a:pt x="9673669" y="9401392"/>
                </a:lnTo>
                <a:lnTo>
                  <a:pt x="9618944" y="9408327"/>
                </a:lnTo>
                <a:lnTo>
                  <a:pt x="9458809" y="9391245"/>
                </a:lnTo>
                <a:lnTo>
                  <a:pt x="9404084" y="9398180"/>
                </a:lnTo>
                <a:close/>
              </a:path>
              <a:path w="11802110" h="9441180">
                <a:moveTo>
                  <a:pt x="4929734" y="8831502"/>
                </a:moveTo>
                <a:lnTo>
                  <a:pt x="4902767" y="8828626"/>
                </a:lnTo>
                <a:lnTo>
                  <a:pt x="4875478" y="8812943"/>
                </a:lnTo>
                <a:lnTo>
                  <a:pt x="4984077" y="8824527"/>
                </a:lnTo>
                <a:lnTo>
                  <a:pt x="4929734" y="8831502"/>
                </a:lnTo>
                <a:close/>
              </a:path>
              <a:path w="11802110" h="9441180">
                <a:moveTo>
                  <a:pt x="6680741" y="9414213"/>
                </a:moveTo>
                <a:lnTo>
                  <a:pt x="6310286" y="9374698"/>
                </a:lnTo>
                <a:lnTo>
                  <a:pt x="6219980" y="9339521"/>
                </a:lnTo>
                <a:lnTo>
                  <a:pt x="6171750" y="9334376"/>
                </a:lnTo>
                <a:lnTo>
                  <a:pt x="6181179" y="9245977"/>
                </a:lnTo>
                <a:lnTo>
                  <a:pt x="6181460" y="9194919"/>
                </a:lnTo>
                <a:lnTo>
                  <a:pt x="6170510" y="9155435"/>
                </a:lnTo>
                <a:lnTo>
                  <a:pt x="6150168" y="9114949"/>
                </a:lnTo>
                <a:lnTo>
                  <a:pt x="6119583" y="9086143"/>
                </a:lnTo>
                <a:lnTo>
                  <a:pt x="6080596" y="9056440"/>
                </a:lnTo>
                <a:lnTo>
                  <a:pt x="6032354" y="9038522"/>
                </a:lnTo>
                <a:lnTo>
                  <a:pt x="9302665" y="9387362"/>
                </a:lnTo>
                <a:lnTo>
                  <a:pt x="9154502" y="9409873"/>
                </a:lnTo>
                <a:lnTo>
                  <a:pt x="8812881" y="9373433"/>
                </a:lnTo>
                <a:lnTo>
                  <a:pt x="8766969" y="9381308"/>
                </a:lnTo>
                <a:lnTo>
                  <a:pt x="8232157" y="9324260"/>
                </a:lnTo>
                <a:lnTo>
                  <a:pt x="8208986" y="9334560"/>
                </a:lnTo>
                <a:lnTo>
                  <a:pt x="8199967" y="9359143"/>
                </a:lnTo>
                <a:lnTo>
                  <a:pt x="7739926" y="9310071"/>
                </a:lnTo>
                <a:lnTo>
                  <a:pt x="7595704" y="9396863"/>
                </a:lnTo>
                <a:lnTo>
                  <a:pt x="7546967" y="9429980"/>
                </a:lnTo>
                <a:lnTo>
                  <a:pt x="7497509" y="9437477"/>
                </a:lnTo>
                <a:lnTo>
                  <a:pt x="6813273" y="9364490"/>
                </a:lnTo>
                <a:lnTo>
                  <a:pt x="6791353" y="9374924"/>
                </a:lnTo>
                <a:lnTo>
                  <a:pt x="6778051" y="9386277"/>
                </a:lnTo>
                <a:lnTo>
                  <a:pt x="6729112" y="9406601"/>
                </a:lnTo>
                <a:lnTo>
                  <a:pt x="6680741" y="9414213"/>
                </a:lnTo>
                <a:close/>
              </a:path>
              <a:path w="11802110" h="9441180">
                <a:moveTo>
                  <a:pt x="8871991" y="9430827"/>
                </a:moveTo>
                <a:lnTo>
                  <a:pt x="8843270" y="9402219"/>
                </a:lnTo>
                <a:lnTo>
                  <a:pt x="8812881" y="9373433"/>
                </a:lnTo>
                <a:lnTo>
                  <a:pt x="8928534" y="9385770"/>
                </a:lnTo>
                <a:lnTo>
                  <a:pt x="8901418" y="9421193"/>
                </a:lnTo>
                <a:lnTo>
                  <a:pt x="8871991" y="9430827"/>
                </a:lnTo>
                <a:close/>
              </a:path>
              <a:path w="11802110" h="9441180">
                <a:moveTo>
                  <a:pt x="9064803" y="9413077"/>
                </a:moveTo>
                <a:lnTo>
                  <a:pt x="9024171" y="9395971"/>
                </a:lnTo>
                <a:lnTo>
                  <a:pt x="9106462" y="9404749"/>
                </a:lnTo>
                <a:lnTo>
                  <a:pt x="9064803" y="9413077"/>
                </a:lnTo>
                <a:close/>
              </a:path>
              <a:path w="11802110" h="9441180">
                <a:moveTo>
                  <a:pt x="8421281" y="9408294"/>
                </a:moveTo>
                <a:lnTo>
                  <a:pt x="8359979" y="9401755"/>
                </a:lnTo>
                <a:lnTo>
                  <a:pt x="8334637" y="9386280"/>
                </a:lnTo>
                <a:lnTo>
                  <a:pt x="8307948" y="9383433"/>
                </a:lnTo>
                <a:lnTo>
                  <a:pt x="8282606" y="9367958"/>
                </a:lnTo>
                <a:lnTo>
                  <a:pt x="8257638" y="9339750"/>
                </a:lnTo>
                <a:lnTo>
                  <a:pt x="8232157" y="9324260"/>
                </a:lnTo>
                <a:lnTo>
                  <a:pt x="8766969" y="9381308"/>
                </a:lnTo>
                <a:lnTo>
                  <a:pt x="8719217" y="9401758"/>
                </a:lnTo>
                <a:lnTo>
                  <a:pt x="8671823" y="9409475"/>
                </a:lnTo>
                <a:lnTo>
                  <a:pt x="8493200" y="9390421"/>
                </a:lnTo>
                <a:lnTo>
                  <a:pt x="8458075" y="9399447"/>
                </a:lnTo>
                <a:lnTo>
                  <a:pt x="8421281" y="9408294"/>
                </a:lnTo>
                <a:close/>
              </a:path>
              <a:path w="11802110" h="9441180">
                <a:moveTo>
                  <a:pt x="7702461" y="9408251"/>
                </a:moveTo>
                <a:lnTo>
                  <a:pt x="7716970" y="9384254"/>
                </a:lnTo>
                <a:lnTo>
                  <a:pt x="7728978" y="9359991"/>
                </a:lnTo>
                <a:lnTo>
                  <a:pt x="7739317" y="9335550"/>
                </a:lnTo>
                <a:lnTo>
                  <a:pt x="7747476" y="9323648"/>
                </a:lnTo>
                <a:lnTo>
                  <a:pt x="7739926" y="9310071"/>
                </a:lnTo>
                <a:lnTo>
                  <a:pt x="8199967" y="9359143"/>
                </a:lnTo>
                <a:lnTo>
                  <a:pt x="8190948" y="9383725"/>
                </a:lnTo>
                <a:lnTo>
                  <a:pt x="8176213" y="9382153"/>
                </a:lnTo>
                <a:lnTo>
                  <a:pt x="8138447" y="9390896"/>
                </a:lnTo>
                <a:lnTo>
                  <a:pt x="8090672" y="9398572"/>
                </a:lnTo>
                <a:lnTo>
                  <a:pt x="8045912" y="9393798"/>
                </a:lnTo>
                <a:lnTo>
                  <a:pt x="7998293" y="9401491"/>
                </a:lnTo>
                <a:lnTo>
                  <a:pt x="7951088" y="9396455"/>
                </a:lnTo>
                <a:lnTo>
                  <a:pt x="7901758" y="9403965"/>
                </a:lnTo>
                <a:lnTo>
                  <a:pt x="7853152" y="9398780"/>
                </a:lnTo>
                <a:lnTo>
                  <a:pt x="7802732" y="9406174"/>
                </a:lnTo>
                <a:lnTo>
                  <a:pt x="7753347" y="9400907"/>
                </a:lnTo>
                <a:lnTo>
                  <a:pt x="7702461" y="9408251"/>
                </a:lnTo>
                <a:close/>
              </a:path>
              <a:path w="11802110" h="9441180">
                <a:moveTo>
                  <a:pt x="8622946" y="9417033"/>
                </a:moveTo>
                <a:lnTo>
                  <a:pt x="8521461" y="9406208"/>
                </a:lnTo>
                <a:lnTo>
                  <a:pt x="8493200" y="9390421"/>
                </a:lnTo>
                <a:lnTo>
                  <a:pt x="8671823" y="9409475"/>
                </a:lnTo>
                <a:lnTo>
                  <a:pt x="8622946" y="9417033"/>
                </a:lnTo>
                <a:close/>
              </a:path>
              <a:path w="11802110" h="9441180">
                <a:moveTo>
                  <a:pt x="6928213" y="9440611"/>
                </a:moveTo>
                <a:lnTo>
                  <a:pt x="6756221" y="9422265"/>
                </a:lnTo>
                <a:lnTo>
                  <a:pt x="6777581" y="9411771"/>
                </a:lnTo>
                <a:lnTo>
                  <a:pt x="6818962" y="9403413"/>
                </a:lnTo>
                <a:lnTo>
                  <a:pt x="6840326" y="9392920"/>
                </a:lnTo>
                <a:lnTo>
                  <a:pt x="6836391" y="9379728"/>
                </a:lnTo>
                <a:lnTo>
                  <a:pt x="6830509" y="9366329"/>
                </a:lnTo>
                <a:lnTo>
                  <a:pt x="7243143" y="9410344"/>
                </a:lnTo>
                <a:lnTo>
                  <a:pt x="7193827" y="9417855"/>
                </a:lnTo>
                <a:lnTo>
                  <a:pt x="7001807" y="9397373"/>
                </a:lnTo>
                <a:lnTo>
                  <a:pt x="6972053" y="9419743"/>
                </a:lnTo>
                <a:lnTo>
                  <a:pt x="6928213" y="9440611"/>
                </a:lnTo>
                <a:close/>
              </a:path>
              <a:path w="11802110" h="9441180">
                <a:moveTo>
                  <a:pt x="7393106" y="9439112"/>
                </a:moveTo>
                <a:lnTo>
                  <a:pt x="7339870" y="9433434"/>
                </a:lnTo>
                <a:lnTo>
                  <a:pt x="7243143" y="9410344"/>
                </a:lnTo>
                <a:lnTo>
                  <a:pt x="7446835" y="9432071"/>
                </a:lnTo>
                <a:lnTo>
                  <a:pt x="7393106" y="9439112"/>
                </a:lnTo>
                <a:close/>
              </a:path>
              <a:path w="11802110" h="9441180">
                <a:moveTo>
                  <a:pt x="7041136" y="9439884"/>
                </a:moveTo>
                <a:lnTo>
                  <a:pt x="7024551" y="9425343"/>
                </a:lnTo>
                <a:lnTo>
                  <a:pt x="7001807" y="9397373"/>
                </a:lnTo>
                <a:lnTo>
                  <a:pt x="7148846" y="9413058"/>
                </a:lnTo>
                <a:lnTo>
                  <a:pt x="7065419" y="9429702"/>
                </a:lnTo>
                <a:lnTo>
                  <a:pt x="7041136" y="9439884"/>
                </a:lnTo>
                <a:close/>
              </a:path>
            </a:pathLst>
          </a:custGeom>
          <a:solidFill>
            <a:srgbClr val="EDB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9334861" y="7917984"/>
            <a:ext cx="498475" cy="140335"/>
          </a:xfrm>
          <a:custGeom>
            <a:avLst/>
            <a:gdLst/>
            <a:ahLst/>
            <a:cxnLst/>
            <a:rect l="l" t="t" r="r" b="b"/>
            <a:pathLst>
              <a:path w="498475" h="140334">
                <a:moveTo>
                  <a:pt x="482278" y="82763"/>
                </a:moveTo>
                <a:lnTo>
                  <a:pt x="86978" y="40597"/>
                </a:lnTo>
                <a:lnTo>
                  <a:pt x="128612" y="38457"/>
                </a:lnTo>
                <a:lnTo>
                  <a:pt x="169554" y="28748"/>
                </a:lnTo>
                <a:lnTo>
                  <a:pt x="210212" y="17009"/>
                </a:lnTo>
                <a:lnTo>
                  <a:pt x="250996" y="8782"/>
                </a:lnTo>
                <a:lnTo>
                  <a:pt x="300485" y="9095"/>
                </a:lnTo>
                <a:lnTo>
                  <a:pt x="350299" y="18511"/>
                </a:lnTo>
                <a:lnTo>
                  <a:pt x="399994" y="33095"/>
                </a:lnTo>
                <a:lnTo>
                  <a:pt x="449125" y="48915"/>
                </a:lnTo>
                <a:lnTo>
                  <a:pt x="493907" y="61126"/>
                </a:lnTo>
                <a:lnTo>
                  <a:pt x="482278" y="82763"/>
                </a:lnTo>
                <a:close/>
              </a:path>
              <a:path w="498475" h="140334">
                <a:moveTo>
                  <a:pt x="91808" y="140054"/>
                </a:moveTo>
                <a:lnTo>
                  <a:pt x="34063" y="105108"/>
                </a:lnTo>
                <a:lnTo>
                  <a:pt x="10202" y="73055"/>
                </a:lnTo>
                <a:lnTo>
                  <a:pt x="2762" y="24190"/>
                </a:lnTo>
                <a:lnTo>
                  <a:pt x="0" y="0"/>
                </a:lnTo>
                <a:lnTo>
                  <a:pt x="44244" y="29624"/>
                </a:lnTo>
                <a:lnTo>
                  <a:pt x="86978" y="40597"/>
                </a:lnTo>
                <a:lnTo>
                  <a:pt x="482278" y="82763"/>
                </a:lnTo>
                <a:lnTo>
                  <a:pt x="477273" y="92075"/>
                </a:lnTo>
                <a:lnTo>
                  <a:pt x="448713" y="109468"/>
                </a:lnTo>
                <a:lnTo>
                  <a:pt x="414732" y="112896"/>
                </a:lnTo>
                <a:lnTo>
                  <a:pt x="377545" y="109937"/>
                </a:lnTo>
                <a:lnTo>
                  <a:pt x="339368" y="108168"/>
                </a:lnTo>
                <a:lnTo>
                  <a:pt x="305102" y="106761"/>
                </a:lnTo>
                <a:lnTo>
                  <a:pt x="252391" y="101139"/>
                </a:lnTo>
                <a:lnTo>
                  <a:pt x="211227" y="99559"/>
                </a:lnTo>
                <a:lnTo>
                  <a:pt x="177336" y="108875"/>
                </a:lnTo>
                <a:lnTo>
                  <a:pt x="130017" y="134774"/>
                </a:lnTo>
                <a:lnTo>
                  <a:pt x="91808" y="140054"/>
                </a:lnTo>
                <a:close/>
              </a:path>
              <a:path w="498475" h="140334">
                <a:moveTo>
                  <a:pt x="497248" y="62037"/>
                </a:moveTo>
                <a:lnTo>
                  <a:pt x="493907" y="61126"/>
                </a:lnTo>
                <a:lnTo>
                  <a:pt x="498197" y="53142"/>
                </a:lnTo>
                <a:lnTo>
                  <a:pt x="497248" y="62037"/>
                </a:lnTo>
                <a:close/>
              </a:path>
              <a:path w="498475" h="140334">
                <a:moveTo>
                  <a:pt x="296536" y="106410"/>
                </a:moveTo>
                <a:lnTo>
                  <a:pt x="252391" y="101139"/>
                </a:lnTo>
                <a:lnTo>
                  <a:pt x="305102" y="106761"/>
                </a:lnTo>
                <a:lnTo>
                  <a:pt x="296536" y="106410"/>
                </a:lnTo>
                <a:close/>
              </a:path>
            </a:pathLst>
          </a:custGeom>
          <a:solidFill>
            <a:srgbClr val="EDB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832110" y="7849689"/>
            <a:ext cx="347980" cy="130810"/>
          </a:xfrm>
          <a:custGeom>
            <a:avLst/>
            <a:gdLst/>
            <a:ahLst/>
            <a:cxnLst/>
            <a:rect l="l" t="t" r="r" b="b"/>
            <a:pathLst>
              <a:path w="347979" h="130809">
                <a:moveTo>
                  <a:pt x="0" y="130332"/>
                </a:moveTo>
                <a:lnTo>
                  <a:pt x="21890" y="116222"/>
                </a:lnTo>
                <a:lnTo>
                  <a:pt x="70074" y="78350"/>
                </a:lnTo>
                <a:lnTo>
                  <a:pt x="97502" y="59770"/>
                </a:lnTo>
                <a:lnTo>
                  <a:pt x="126178" y="43993"/>
                </a:lnTo>
                <a:lnTo>
                  <a:pt x="183174" y="15776"/>
                </a:lnTo>
                <a:lnTo>
                  <a:pt x="211849" y="0"/>
                </a:lnTo>
                <a:lnTo>
                  <a:pt x="217801" y="8787"/>
                </a:lnTo>
                <a:lnTo>
                  <a:pt x="224409" y="19331"/>
                </a:lnTo>
                <a:lnTo>
                  <a:pt x="232684" y="30053"/>
                </a:lnTo>
                <a:lnTo>
                  <a:pt x="243640" y="39374"/>
                </a:lnTo>
                <a:lnTo>
                  <a:pt x="347550" y="77446"/>
                </a:lnTo>
                <a:lnTo>
                  <a:pt x="293987" y="83325"/>
                </a:lnTo>
                <a:lnTo>
                  <a:pt x="242274" y="89559"/>
                </a:lnTo>
                <a:lnTo>
                  <a:pt x="192085" y="96270"/>
                </a:lnTo>
                <a:lnTo>
                  <a:pt x="143090" y="103580"/>
                </a:lnTo>
                <a:lnTo>
                  <a:pt x="94963" y="111612"/>
                </a:lnTo>
                <a:lnTo>
                  <a:pt x="47376" y="120489"/>
                </a:lnTo>
                <a:lnTo>
                  <a:pt x="0" y="130332"/>
                </a:lnTo>
                <a:close/>
              </a:path>
            </a:pathLst>
          </a:custGeom>
          <a:solidFill>
            <a:srgbClr val="EDB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845135" y="7927857"/>
            <a:ext cx="152544" cy="142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0170764" y="7839732"/>
            <a:ext cx="239845" cy="1095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25633" y="1412968"/>
            <a:ext cx="6205855" cy="3952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50" b="0" i="0">
                <a:solidFill>
                  <a:srgbClr val="04070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3603" y="5292969"/>
            <a:ext cx="6650355" cy="16357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50" b="0" i="0">
                <a:solidFill>
                  <a:srgbClr val="04070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0" i="0" u="heavy">
                <a:solidFill>
                  <a:srgbClr val="04070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950" b="0" i="0">
                <a:solidFill>
                  <a:srgbClr val="04070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0" i="0" u="heavy">
                <a:solidFill>
                  <a:srgbClr val="04070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0" i="0" u="heavy">
                <a:solidFill>
                  <a:srgbClr val="04070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EDB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652159"/>
            <a:ext cx="9719310" cy="2466975"/>
          </a:xfrm>
          <a:custGeom>
            <a:avLst/>
            <a:gdLst/>
            <a:ahLst/>
            <a:cxnLst/>
            <a:rect l="l" t="t" r="r" b="b"/>
            <a:pathLst>
              <a:path w="9719310" h="2466975">
                <a:moveTo>
                  <a:pt x="0" y="0"/>
                </a:moveTo>
                <a:lnTo>
                  <a:pt x="9718885" y="0"/>
                </a:lnTo>
                <a:lnTo>
                  <a:pt x="9718885" y="2466974"/>
                </a:lnTo>
                <a:lnTo>
                  <a:pt x="0" y="246697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729483" y="170830"/>
            <a:ext cx="11557000" cy="10115550"/>
          </a:xfrm>
          <a:custGeom>
            <a:avLst/>
            <a:gdLst/>
            <a:ahLst/>
            <a:cxnLst/>
            <a:rect l="l" t="t" r="r" b="b"/>
            <a:pathLst>
              <a:path w="11557000" h="10115550">
                <a:moveTo>
                  <a:pt x="8633033" y="157052"/>
                </a:moveTo>
                <a:lnTo>
                  <a:pt x="7713156" y="554922"/>
                </a:lnTo>
                <a:lnTo>
                  <a:pt x="7753373" y="523690"/>
                </a:lnTo>
                <a:lnTo>
                  <a:pt x="8580806" y="165804"/>
                </a:lnTo>
                <a:lnTo>
                  <a:pt x="8633033" y="157052"/>
                </a:lnTo>
                <a:close/>
              </a:path>
              <a:path w="11557000" h="10115550">
                <a:moveTo>
                  <a:pt x="9273518" y="59907"/>
                </a:moveTo>
                <a:lnTo>
                  <a:pt x="6578631" y="1225515"/>
                </a:lnTo>
                <a:lnTo>
                  <a:pt x="6585452" y="1208728"/>
                </a:lnTo>
                <a:lnTo>
                  <a:pt x="6610088" y="1198072"/>
                </a:lnTo>
                <a:lnTo>
                  <a:pt x="6584789" y="1153667"/>
                </a:lnTo>
                <a:lnTo>
                  <a:pt x="6593092" y="1136238"/>
                </a:lnTo>
                <a:lnTo>
                  <a:pt x="6613713" y="1113482"/>
                </a:lnTo>
                <a:lnTo>
                  <a:pt x="6640494" y="1088062"/>
                </a:lnTo>
                <a:lnTo>
                  <a:pt x="6735794" y="1046842"/>
                </a:lnTo>
                <a:lnTo>
                  <a:pt x="6875937" y="972389"/>
                </a:lnTo>
                <a:lnTo>
                  <a:pt x="6923906" y="951641"/>
                </a:lnTo>
                <a:lnTo>
                  <a:pt x="7012417" y="899521"/>
                </a:lnTo>
                <a:lnTo>
                  <a:pt x="7453335" y="708813"/>
                </a:lnTo>
                <a:lnTo>
                  <a:pt x="7472131" y="686846"/>
                </a:lnTo>
                <a:lnTo>
                  <a:pt x="7495353" y="649128"/>
                </a:lnTo>
                <a:lnTo>
                  <a:pt x="8775990" y="95219"/>
                </a:lnTo>
                <a:lnTo>
                  <a:pt x="8829209" y="86037"/>
                </a:lnTo>
                <a:lnTo>
                  <a:pt x="8925565" y="44361"/>
                </a:lnTo>
                <a:lnTo>
                  <a:pt x="8978785" y="35179"/>
                </a:lnTo>
                <a:lnTo>
                  <a:pt x="9060120" y="0"/>
                </a:lnTo>
                <a:lnTo>
                  <a:pt x="9110128" y="6044"/>
                </a:lnTo>
                <a:lnTo>
                  <a:pt x="9162051" y="11260"/>
                </a:lnTo>
                <a:lnTo>
                  <a:pt x="9216080" y="29402"/>
                </a:lnTo>
                <a:lnTo>
                  <a:pt x="9262319" y="50913"/>
                </a:lnTo>
                <a:lnTo>
                  <a:pt x="9273518" y="59907"/>
                </a:lnTo>
                <a:close/>
              </a:path>
              <a:path w="11557000" h="10115550">
                <a:moveTo>
                  <a:pt x="7375410" y="728680"/>
                </a:moveTo>
                <a:lnTo>
                  <a:pt x="7234207" y="789754"/>
                </a:lnTo>
                <a:lnTo>
                  <a:pt x="7274874" y="758327"/>
                </a:lnTo>
                <a:lnTo>
                  <a:pt x="7353944" y="724127"/>
                </a:lnTo>
                <a:lnTo>
                  <a:pt x="7375410" y="728680"/>
                </a:lnTo>
                <a:close/>
              </a:path>
              <a:path w="11557000" h="10115550">
                <a:moveTo>
                  <a:pt x="7416608" y="724698"/>
                </a:moveTo>
                <a:lnTo>
                  <a:pt x="7103492" y="860129"/>
                </a:lnTo>
                <a:lnTo>
                  <a:pt x="7188841" y="809376"/>
                </a:lnTo>
                <a:lnTo>
                  <a:pt x="7391835" y="721576"/>
                </a:lnTo>
                <a:lnTo>
                  <a:pt x="7416608" y="724698"/>
                </a:lnTo>
                <a:close/>
              </a:path>
              <a:path w="11557000" h="10115550">
                <a:moveTo>
                  <a:pt x="9398596" y="282548"/>
                </a:moveTo>
                <a:lnTo>
                  <a:pt x="4540419" y="2383836"/>
                </a:lnTo>
                <a:lnTo>
                  <a:pt x="4579416" y="2353132"/>
                </a:lnTo>
                <a:lnTo>
                  <a:pt x="4671163" y="2313449"/>
                </a:lnTo>
                <a:lnTo>
                  <a:pt x="4752009" y="2250807"/>
                </a:lnTo>
                <a:lnTo>
                  <a:pt x="4797215" y="2231254"/>
                </a:lnTo>
                <a:lnTo>
                  <a:pt x="4877122" y="2169018"/>
                </a:lnTo>
                <a:lnTo>
                  <a:pt x="4921945" y="2149631"/>
                </a:lnTo>
                <a:lnTo>
                  <a:pt x="5040829" y="2056699"/>
                </a:lnTo>
                <a:lnTo>
                  <a:pt x="5085409" y="2037417"/>
                </a:lnTo>
                <a:lnTo>
                  <a:pt x="5164467" y="1975548"/>
                </a:lnTo>
                <a:lnTo>
                  <a:pt x="5209067" y="1956258"/>
                </a:lnTo>
                <a:lnTo>
                  <a:pt x="5248669" y="1925292"/>
                </a:lnTo>
                <a:lnTo>
                  <a:pt x="5293377" y="1905954"/>
                </a:lnTo>
                <a:lnTo>
                  <a:pt x="5333126" y="1874925"/>
                </a:lnTo>
                <a:lnTo>
                  <a:pt x="5423808" y="1835702"/>
                </a:lnTo>
                <a:lnTo>
                  <a:pt x="5464556" y="1804241"/>
                </a:lnTo>
                <a:lnTo>
                  <a:pt x="5510345" y="1784436"/>
                </a:lnTo>
                <a:lnTo>
                  <a:pt x="5591839" y="1721514"/>
                </a:lnTo>
                <a:lnTo>
                  <a:pt x="5637628" y="1701709"/>
                </a:lnTo>
                <a:lnTo>
                  <a:pt x="5678375" y="1670247"/>
                </a:lnTo>
                <a:lnTo>
                  <a:pt x="5912628" y="1568927"/>
                </a:lnTo>
                <a:lnTo>
                  <a:pt x="5946626" y="1526548"/>
                </a:lnTo>
                <a:lnTo>
                  <a:pt x="6107587" y="1401580"/>
                </a:lnTo>
                <a:lnTo>
                  <a:pt x="6153809" y="1381587"/>
                </a:lnTo>
                <a:lnTo>
                  <a:pt x="6195263" y="1349821"/>
                </a:lnTo>
                <a:lnTo>
                  <a:pt x="6288863" y="1309336"/>
                </a:lnTo>
                <a:lnTo>
                  <a:pt x="6377889" y="1256993"/>
                </a:lnTo>
                <a:lnTo>
                  <a:pt x="6424968" y="1236630"/>
                </a:lnTo>
                <a:lnTo>
                  <a:pt x="6466967" y="1204628"/>
                </a:lnTo>
                <a:lnTo>
                  <a:pt x="6513916" y="1184321"/>
                </a:lnTo>
                <a:lnTo>
                  <a:pt x="6555681" y="1152419"/>
                </a:lnTo>
                <a:lnTo>
                  <a:pt x="6565650" y="1175782"/>
                </a:lnTo>
                <a:lnTo>
                  <a:pt x="6569893" y="1187783"/>
                </a:lnTo>
                <a:lnTo>
                  <a:pt x="6577810" y="1212033"/>
                </a:lnTo>
                <a:lnTo>
                  <a:pt x="6578631" y="1225515"/>
                </a:lnTo>
                <a:lnTo>
                  <a:pt x="9273518" y="59907"/>
                </a:lnTo>
                <a:lnTo>
                  <a:pt x="9295917" y="77893"/>
                </a:lnTo>
                <a:lnTo>
                  <a:pt x="9306979" y="100782"/>
                </a:lnTo>
                <a:lnTo>
                  <a:pt x="9320197" y="150413"/>
                </a:lnTo>
                <a:lnTo>
                  <a:pt x="9342739" y="182175"/>
                </a:lnTo>
                <a:lnTo>
                  <a:pt x="9364443" y="200461"/>
                </a:lnTo>
                <a:lnTo>
                  <a:pt x="9385233" y="232980"/>
                </a:lnTo>
                <a:lnTo>
                  <a:pt x="9389905" y="272470"/>
                </a:lnTo>
                <a:lnTo>
                  <a:pt x="9398596" y="282548"/>
                </a:lnTo>
                <a:close/>
              </a:path>
              <a:path w="11557000" h="10115550">
                <a:moveTo>
                  <a:pt x="5912628" y="1568927"/>
                </a:moveTo>
                <a:lnTo>
                  <a:pt x="5724164" y="1650443"/>
                </a:lnTo>
                <a:lnTo>
                  <a:pt x="5805658" y="1587520"/>
                </a:lnTo>
                <a:lnTo>
                  <a:pt x="5851447" y="1567715"/>
                </a:lnTo>
                <a:lnTo>
                  <a:pt x="5864655" y="1548166"/>
                </a:lnTo>
                <a:lnTo>
                  <a:pt x="5903890" y="1531195"/>
                </a:lnTo>
                <a:lnTo>
                  <a:pt x="5912628" y="1568927"/>
                </a:lnTo>
                <a:close/>
              </a:path>
              <a:path w="11557000" h="10115550">
                <a:moveTo>
                  <a:pt x="9435591" y="335732"/>
                </a:moveTo>
                <a:lnTo>
                  <a:pt x="4215483" y="2593564"/>
                </a:lnTo>
                <a:lnTo>
                  <a:pt x="4328508" y="2503167"/>
                </a:lnTo>
                <a:lnTo>
                  <a:pt x="4372546" y="2484119"/>
                </a:lnTo>
                <a:lnTo>
                  <a:pt x="4451441" y="2422321"/>
                </a:lnTo>
                <a:lnTo>
                  <a:pt x="9407721" y="278601"/>
                </a:lnTo>
                <a:lnTo>
                  <a:pt x="9424625" y="285127"/>
                </a:lnTo>
                <a:lnTo>
                  <a:pt x="9436486" y="279997"/>
                </a:lnTo>
                <a:lnTo>
                  <a:pt x="9429868" y="310533"/>
                </a:lnTo>
                <a:lnTo>
                  <a:pt x="9435591" y="335732"/>
                </a:lnTo>
                <a:close/>
              </a:path>
              <a:path w="11557000" h="10115550">
                <a:moveTo>
                  <a:pt x="9481521" y="412726"/>
                </a:moveTo>
                <a:lnTo>
                  <a:pt x="3975212" y="2794347"/>
                </a:lnTo>
                <a:lnTo>
                  <a:pt x="3984770" y="2776376"/>
                </a:lnTo>
                <a:lnTo>
                  <a:pt x="3997065" y="2757221"/>
                </a:lnTo>
                <a:lnTo>
                  <a:pt x="4116597" y="2705520"/>
                </a:lnTo>
                <a:lnTo>
                  <a:pt x="4095484" y="2659304"/>
                </a:lnTo>
                <a:lnTo>
                  <a:pt x="4105718" y="2641041"/>
                </a:lnTo>
                <a:lnTo>
                  <a:pt x="4126495" y="2618217"/>
                </a:lnTo>
                <a:lnTo>
                  <a:pt x="4157181" y="2604944"/>
                </a:lnTo>
                <a:lnTo>
                  <a:pt x="4192097" y="2603679"/>
                </a:lnTo>
                <a:lnTo>
                  <a:pt x="9435591" y="335732"/>
                </a:lnTo>
                <a:lnTo>
                  <a:pt x="9438453" y="348331"/>
                </a:lnTo>
                <a:lnTo>
                  <a:pt x="9456848" y="381886"/>
                </a:lnTo>
                <a:lnTo>
                  <a:pt x="9481521" y="412726"/>
                </a:lnTo>
                <a:close/>
              </a:path>
              <a:path w="11557000" h="10115550">
                <a:moveTo>
                  <a:pt x="10745256" y="1803314"/>
                </a:moveTo>
                <a:lnTo>
                  <a:pt x="547605" y="6214063"/>
                </a:lnTo>
                <a:lnTo>
                  <a:pt x="519843" y="6198397"/>
                </a:lnTo>
                <a:lnTo>
                  <a:pt x="495069" y="6195275"/>
                </a:lnTo>
                <a:lnTo>
                  <a:pt x="468927" y="6192745"/>
                </a:lnTo>
                <a:lnTo>
                  <a:pt x="437058" y="6178855"/>
                </a:lnTo>
                <a:lnTo>
                  <a:pt x="453001" y="6130448"/>
                </a:lnTo>
                <a:lnTo>
                  <a:pt x="467892" y="6082496"/>
                </a:lnTo>
                <a:lnTo>
                  <a:pt x="478929" y="6036211"/>
                </a:lnTo>
                <a:lnTo>
                  <a:pt x="483309" y="5992806"/>
                </a:lnTo>
                <a:lnTo>
                  <a:pt x="473186" y="5941836"/>
                </a:lnTo>
                <a:lnTo>
                  <a:pt x="469078" y="5902101"/>
                </a:lnTo>
                <a:lnTo>
                  <a:pt x="477542" y="5856930"/>
                </a:lnTo>
                <a:lnTo>
                  <a:pt x="495333" y="5807723"/>
                </a:lnTo>
                <a:lnTo>
                  <a:pt x="529291" y="5779199"/>
                </a:lnTo>
                <a:lnTo>
                  <a:pt x="592394" y="5696557"/>
                </a:lnTo>
                <a:lnTo>
                  <a:pt x="631244" y="5665916"/>
                </a:lnTo>
                <a:lnTo>
                  <a:pt x="665220" y="5623546"/>
                </a:lnTo>
                <a:lnTo>
                  <a:pt x="743659" y="5561946"/>
                </a:lnTo>
                <a:lnTo>
                  <a:pt x="851849" y="5445965"/>
                </a:lnTo>
                <a:lnTo>
                  <a:pt x="891335" y="5415050"/>
                </a:lnTo>
                <a:lnTo>
                  <a:pt x="925765" y="5372483"/>
                </a:lnTo>
                <a:lnTo>
                  <a:pt x="965199" y="5341590"/>
                </a:lnTo>
                <a:lnTo>
                  <a:pt x="999525" y="5299069"/>
                </a:lnTo>
                <a:lnTo>
                  <a:pt x="1038803" y="5268243"/>
                </a:lnTo>
                <a:lnTo>
                  <a:pt x="1072922" y="5225812"/>
                </a:lnTo>
                <a:lnTo>
                  <a:pt x="1111940" y="5195098"/>
                </a:lnTo>
                <a:lnTo>
                  <a:pt x="1145748" y="5152802"/>
                </a:lnTo>
                <a:lnTo>
                  <a:pt x="1177068" y="5111581"/>
                </a:lnTo>
                <a:lnTo>
                  <a:pt x="1213080" y="5082168"/>
                </a:lnTo>
                <a:lnTo>
                  <a:pt x="1274319" y="5000332"/>
                </a:lnTo>
                <a:lnTo>
                  <a:pt x="1340250" y="4930304"/>
                </a:lnTo>
                <a:lnTo>
                  <a:pt x="1370782" y="4889424"/>
                </a:lnTo>
                <a:lnTo>
                  <a:pt x="1406531" y="4860125"/>
                </a:lnTo>
                <a:lnTo>
                  <a:pt x="1437501" y="4819055"/>
                </a:lnTo>
                <a:lnTo>
                  <a:pt x="1473863" y="4789491"/>
                </a:lnTo>
                <a:lnTo>
                  <a:pt x="1541372" y="4704943"/>
                </a:lnTo>
                <a:lnTo>
                  <a:pt x="1580319" y="4674260"/>
                </a:lnTo>
                <a:lnTo>
                  <a:pt x="1648730" y="4589323"/>
                </a:lnTo>
                <a:lnTo>
                  <a:pt x="1688397" y="4558328"/>
                </a:lnTo>
                <a:lnTo>
                  <a:pt x="1723384" y="4515522"/>
                </a:lnTo>
                <a:lnTo>
                  <a:pt x="1763832" y="4484190"/>
                </a:lnTo>
                <a:lnTo>
                  <a:pt x="1799720" y="4440993"/>
                </a:lnTo>
                <a:lnTo>
                  <a:pt x="1838727" y="4410285"/>
                </a:lnTo>
                <a:lnTo>
                  <a:pt x="1873112" y="4367738"/>
                </a:lnTo>
                <a:lnTo>
                  <a:pt x="1952748" y="4305620"/>
                </a:lnTo>
                <a:lnTo>
                  <a:pt x="1987674" y="4262839"/>
                </a:lnTo>
                <a:lnTo>
                  <a:pt x="2224397" y="4077428"/>
                </a:lnTo>
                <a:lnTo>
                  <a:pt x="2269364" y="4057978"/>
                </a:lnTo>
                <a:lnTo>
                  <a:pt x="2389483" y="3964513"/>
                </a:lnTo>
                <a:lnTo>
                  <a:pt x="2434108" y="3945211"/>
                </a:lnTo>
                <a:lnTo>
                  <a:pt x="2473178" y="3914475"/>
                </a:lnTo>
                <a:lnTo>
                  <a:pt x="2505205" y="3886786"/>
                </a:lnTo>
                <a:lnTo>
                  <a:pt x="2535179" y="3859984"/>
                </a:lnTo>
                <a:lnTo>
                  <a:pt x="2558742" y="3822118"/>
                </a:lnTo>
                <a:lnTo>
                  <a:pt x="2586663" y="3796205"/>
                </a:lnTo>
                <a:lnTo>
                  <a:pt x="2960173" y="3510119"/>
                </a:lnTo>
                <a:lnTo>
                  <a:pt x="2996222" y="3466853"/>
                </a:lnTo>
                <a:lnTo>
                  <a:pt x="3597562" y="2999202"/>
                </a:lnTo>
                <a:lnTo>
                  <a:pt x="3642523" y="2979755"/>
                </a:lnTo>
                <a:lnTo>
                  <a:pt x="3682622" y="2948574"/>
                </a:lnTo>
                <a:lnTo>
                  <a:pt x="3727981" y="2928955"/>
                </a:lnTo>
                <a:lnTo>
                  <a:pt x="3877497" y="2795100"/>
                </a:lnTo>
                <a:lnTo>
                  <a:pt x="3918888" y="2791034"/>
                </a:lnTo>
                <a:lnTo>
                  <a:pt x="3966087" y="2798294"/>
                </a:lnTo>
                <a:lnTo>
                  <a:pt x="9481521" y="412726"/>
                </a:lnTo>
                <a:lnTo>
                  <a:pt x="9489745" y="423005"/>
                </a:lnTo>
                <a:lnTo>
                  <a:pt x="9541836" y="483497"/>
                </a:lnTo>
                <a:lnTo>
                  <a:pt x="9572690" y="525500"/>
                </a:lnTo>
                <a:lnTo>
                  <a:pt x="9599338" y="569322"/>
                </a:lnTo>
                <a:lnTo>
                  <a:pt x="9627876" y="626164"/>
                </a:lnTo>
                <a:lnTo>
                  <a:pt x="9649269" y="672259"/>
                </a:lnTo>
                <a:lnTo>
                  <a:pt x="9669611" y="718809"/>
                </a:lnTo>
                <a:lnTo>
                  <a:pt x="9684029" y="740247"/>
                </a:lnTo>
                <a:lnTo>
                  <a:pt x="9710126" y="784308"/>
                </a:lnTo>
                <a:lnTo>
                  <a:pt x="9724543" y="805746"/>
                </a:lnTo>
                <a:lnTo>
                  <a:pt x="9869176" y="1019930"/>
                </a:lnTo>
                <a:lnTo>
                  <a:pt x="9783975" y="1056781"/>
                </a:lnTo>
                <a:lnTo>
                  <a:pt x="9757422" y="1082103"/>
                </a:lnTo>
                <a:lnTo>
                  <a:pt x="9797534" y="1092428"/>
                </a:lnTo>
                <a:lnTo>
                  <a:pt x="9838730" y="1116121"/>
                </a:lnTo>
                <a:lnTo>
                  <a:pt x="9868754" y="1130808"/>
                </a:lnTo>
                <a:lnTo>
                  <a:pt x="9895520" y="1160742"/>
                </a:lnTo>
                <a:lnTo>
                  <a:pt x="9911816" y="1195205"/>
                </a:lnTo>
                <a:lnTo>
                  <a:pt x="9920512" y="1246792"/>
                </a:lnTo>
                <a:lnTo>
                  <a:pt x="9914395" y="1304786"/>
                </a:lnTo>
                <a:lnTo>
                  <a:pt x="9950893" y="1289000"/>
                </a:lnTo>
                <a:lnTo>
                  <a:pt x="9944187" y="1333411"/>
                </a:lnTo>
                <a:lnTo>
                  <a:pt x="9942928" y="1389304"/>
                </a:lnTo>
                <a:lnTo>
                  <a:pt x="9937438" y="1433190"/>
                </a:lnTo>
                <a:lnTo>
                  <a:pt x="9933165" y="1476549"/>
                </a:lnTo>
                <a:lnTo>
                  <a:pt x="9935556" y="1530863"/>
                </a:lnTo>
                <a:lnTo>
                  <a:pt x="9934932" y="1572644"/>
                </a:lnTo>
                <a:lnTo>
                  <a:pt x="9977323" y="1581983"/>
                </a:lnTo>
                <a:lnTo>
                  <a:pt x="10116378" y="1646372"/>
                </a:lnTo>
                <a:lnTo>
                  <a:pt x="10157958" y="1656061"/>
                </a:lnTo>
                <a:lnTo>
                  <a:pt x="10205391" y="1677057"/>
                </a:lnTo>
                <a:lnTo>
                  <a:pt x="10223549" y="1683040"/>
                </a:lnTo>
                <a:lnTo>
                  <a:pt x="10243761" y="1688135"/>
                </a:lnTo>
                <a:lnTo>
                  <a:pt x="10352005" y="1641316"/>
                </a:lnTo>
                <a:lnTo>
                  <a:pt x="10390233" y="1638619"/>
                </a:lnTo>
                <a:lnTo>
                  <a:pt x="10429854" y="1649156"/>
                </a:lnTo>
                <a:lnTo>
                  <a:pt x="10467852" y="1660395"/>
                </a:lnTo>
                <a:lnTo>
                  <a:pt x="10506255" y="1671458"/>
                </a:lnTo>
                <a:lnTo>
                  <a:pt x="10542090" y="1683633"/>
                </a:lnTo>
                <a:lnTo>
                  <a:pt x="10576534" y="1682572"/>
                </a:lnTo>
                <a:lnTo>
                  <a:pt x="10608543" y="1682564"/>
                </a:lnTo>
                <a:lnTo>
                  <a:pt x="10642120" y="1709553"/>
                </a:lnTo>
                <a:lnTo>
                  <a:pt x="10661098" y="1742855"/>
                </a:lnTo>
                <a:lnTo>
                  <a:pt x="10659393" y="1785104"/>
                </a:lnTo>
                <a:lnTo>
                  <a:pt x="10671620" y="1793652"/>
                </a:lnTo>
                <a:lnTo>
                  <a:pt x="10694113" y="1797761"/>
                </a:lnTo>
                <a:lnTo>
                  <a:pt x="10720711" y="1800093"/>
                </a:lnTo>
                <a:lnTo>
                  <a:pt x="10745256" y="1803314"/>
                </a:lnTo>
                <a:close/>
              </a:path>
              <a:path w="11557000" h="10115550">
                <a:moveTo>
                  <a:pt x="10352005" y="1641316"/>
                </a:moveTo>
                <a:lnTo>
                  <a:pt x="10266572" y="1678268"/>
                </a:lnTo>
                <a:lnTo>
                  <a:pt x="10308099" y="1646470"/>
                </a:lnTo>
                <a:lnTo>
                  <a:pt x="10352005" y="1641316"/>
                </a:lnTo>
                <a:close/>
              </a:path>
              <a:path w="11557000" h="10115550">
                <a:moveTo>
                  <a:pt x="11032417" y="2066547"/>
                </a:moveTo>
                <a:lnTo>
                  <a:pt x="769069" y="6505711"/>
                </a:lnTo>
                <a:lnTo>
                  <a:pt x="733664" y="6465677"/>
                </a:lnTo>
                <a:lnTo>
                  <a:pt x="698898" y="6425366"/>
                </a:lnTo>
                <a:lnTo>
                  <a:pt x="664515" y="6384889"/>
                </a:lnTo>
                <a:lnTo>
                  <a:pt x="630260" y="6344357"/>
                </a:lnTo>
                <a:lnTo>
                  <a:pt x="595877" y="6303880"/>
                </a:lnTo>
                <a:lnTo>
                  <a:pt x="561111" y="6263569"/>
                </a:lnTo>
                <a:lnTo>
                  <a:pt x="525706" y="6223535"/>
                </a:lnTo>
                <a:lnTo>
                  <a:pt x="10891250" y="1740168"/>
                </a:lnTo>
                <a:lnTo>
                  <a:pt x="11032417" y="2066547"/>
                </a:lnTo>
                <a:close/>
              </a:path>
              <a:path w="11557000" h="10115550">
                <a:moveTo>
                  <a:pt x="11556357" y="3569560"/>
                </a:moveTo>
                <a:lnTo>
                  <a:pt x="78038" y="8534231"/>
                </a:lnTo>
                <a:lnTo>
                  <a:pt x="102392" y="8482186"/>
                </a:lnTo>
                <a:lnTo>
                  <a:pt x="130262" y="8442458"/>
                </a:lnTo>
                <a:lnTo>
                  <a:pt x="151858" y="8391606"/>
                </a:lnTo>
                <a:lnTo>
                  <a:pt x="177557" y="8352816"/>
                </a:lnTo>
                <a:lnTo>
                  <a:pt x="251958" y="8237613"/>
                </a:lnTo>
                <a:lnTo>
                  <a:pt x="281881" y="8210834"/>
                </a:lnTo>
                <a:lnTo>
                  <a:pt x="307293" y="8172169"/>
                </a:lnTo>
                <a:lnTo>
                  <a:pt x="338570" y="8144804"/>
                </a:lnTo>
                <a:lnTo>
                  <a:pt x="365922" y="8105299"/>
                </a:lnTo>
                <a:lnTo>
                  <a:pt x="399728" y="8076840"/>
                </a:lnTo>
                <a:lnTo>
                  <a:pt x="435238" y="8047644"/>
                </a:lnTo>
                <a:lnTo>
                  <a:pt x="472747" y="8017583"/>
                </a:lnTo>
                <a:lnTo>
                  <a:pt x="507507" y="7974874"/>
                </a:lnTo>
                <a:lnTo>
                  <a:pt x="549895" y="7942704"/>
                </a:lnTo>
                <a:lnTo>
                  <a:pt x="595162" y="7909287"/>
                </a:lnTo>
                <a:lnTo>
                  <a:pt x="643603" y="7874498"/>
                </a:lnTo>
                <a:lnTo>
                  <a:pt x="695512" y="7838209"/>
                </a:lnTo>
                <a:lnTo>
                  <a:pt x="820812" y="7742503"/>
                </a:lnTo>
                <a:lnTo>
                  <a:pt x="857111" y="7699128"/>
                </a:lnTo>
                <a:lnTo>
                  <a:pt x="1020882" y="7572945"/>
                </a:lnTo>
                <a:lnTo>
                  <a:pt x="1097048" y="7498490"/>
                </a:lnTo>
                <a:lnTo>
                  <a:pt x="1218460" y="7404465"/>
                </a:lnTo>
                <a:lnTo>
                  <a:pt x="1253201" y="7361764"/>
                </a:lnTo>
                <a:lnTo>
                  <a:pt x="1293668" y="7330424"/>
                </a:lnTo>
                <a:lnTo>
                  <a:pt x="1327725" y="7288020"/>
                </a:lnTo>
                <a:lnTo>
                  <a:pt x="1358360" y="7247095"/>
                </a:lnTo>
                <a:lnTo>
                  <a:pt x="1366412" y="7215938"/>
                </a:lnTo>
                <a:lnTo>
                  <a:pt x="1363263" y="7175789"/>
                </a:lnTo>
                <a:lnTo>
                  <a:pt x="1351742" y="7111587"/>
                </a:lnTo>
                <a:lnTo>
                  <a:pt x="1318367" y="7084511"/>
                </a:lnTo>
                <a:lnTo>
                  <a:pt x="1268136" y="7078564"/>
                </a:lnTo>
                <a:lnTo>
                  <a:pt x="1221326" y="7071136"/>
                </a:lnTo>
                <a:lnTo>
                  <a:pt x="1190005" y="7043172"/>
                </a:lnTo>
                <a:lnTo>
                  <a:pt x="1172370" y="7009288"/>
                </a:lnTo>
                <a:lnTo>
                  <a:pt x="1161579" y="6972445"/>
                </a:lnTo>
                <a:lnTo>
                  <a:pt x="1129597" y="6958604"/>
                </a:lnTo>
                <a:lnTo>
                  <a:pt x="1070674" y="6942578"/>
                </a:lnTo>
                <a:lnTo>
                  <a:pt x="1038691" y="6928737"/>
                </a:lnTo>
                <a:lnTo>
                  <a:pt x="1043778" y="6898863"/>
                </a:lnTo>
                <a:lnTo>
                  <a:pt x="1051853" y="6881534"/>
                </a:lnTo>
                <a:lnTo>
                  <a:pt x="1053517" y="6853140"/>
                </a:lnTo>
                <a:lnTo>
                  <a:pt x="1059539" y="6836698"/>
                </a:lnTo>
                <a:lnTo>
                  <a:pt x="1012970" y="6856840"/>
                </a:lnTo>
                <a:lnTo>
                  <a:pt x="981230" y="6856732"/>
                </a:lnTo>
                <a:lnTo>
                  <a:pt x="958643" y="6838827"/>
                </a:lnTo>
                <a:lnTo>
                  <a:pt x="939530" y="6805583"/>
                </a:lnTo>
                <a:lnTo>
                  <a:pt x="928298" y="6782767"/>
                </a:lnTo>
                <a:lnTo>
                  <a:pt x="909185" y="6749523"/>
                </a:lnTo>
                <a:lnTo>
                  <a:pt x="878041" y="6721482"/>
                </a:lnTo>
                <a:lnTo>
                  <a:pt x="845505" y="6680206"/>
                </a:lnTo>
                <a:lnTo>
                  <a:pt x="815403" y="6637878"/>
                </a:lnTo>
                <a:lnTo>
                  <a:pt x="757631" y="6552170"/>
                </a:lnTo>
                <a:lnTo>
                  <a:pt x="727529" y="6509841"/>
                </a:lnTo>
                <a:lnTo>
                  <a:pt x="753192" y="6498742"/>
                </a:lnTo>
                <a:lnTo>
                  <a:pt x="769069" y="6505711"/>
                </a:lnTo>
                <a:lnTo>
                  <a:pt x="11032417" y="2066547"/>
                </a:lnTo>
                <a:lnTo>
                  <a:pt x="11188710" y="2427895"/>
                </a:lnTo>
                <a:lnTo>
                  <a:pt x="11203309" y="2421580"/>
                </a:lnTo>
                <a:lnTo>
                  <a:pt x="11202990" y="2435555"/>
                </a:lnTo>
                <a:lnTo>
                  <a:pt x="11203355" y="2449234"/>
                </a:lnTo>
                <a:lnTo>
                  <a:pt x="11205089" y="2462321"/>
                </a:lnTo>
                <a:lnTo>
                  <a:pt x="11208877" y="2474520"/>
                </a:lnTo>
                <a:lnTo>
                  <a:pt x="11239852" y="2502634"/>
                </a:lnTo>
                <a:lnTo>
                  <a:pt x="11263905" y="2547579"/>
                </a:lnTo>
                <a:lnTo>
                  <a:pt x="11271155" y="2585954"/>
                </a:lnTo>
                <a:lnTo>
                  <a:pt x="11261807" y="2617671"/>
                </a:lnTo>
                <a:lnTo>
                  <a:pt x="11241103" y="2654300"/>
                </a:lnTo>
                <a:lnTo>
                  <a:pt x="11204205" y="2684097"/>
                </a:lnTo>
                <a:lnTo>
                  <a:pt x="11203772" y="2698121"/>
                </a:lnTo>
                <a:lnTo>
                  <a:pt x="11198297" y="2700489"/>
                </a:lnTo>
                <a:lnTo>
                  <a:pt x="11197864" y="2714513"/>
                </a:lnTo>
                <a:lnTo>
                  <a:pt x="11192389" y="2716881"/>
                </a:lnTo>
                <a:lnTo>
                  <a:pt x="11202472" y="2740194"/>
                </a:lnTo>
                <a:lnTo>
                  <a:pt x="11332042" y="2684152"/>
                </a:lnTo>
                <a:lnTo>
                  <a:pt x="11331609" y="2698176"/>
                </a:lnTo>
                <a:lnTo>
                  <a:pt x="11325701" y="2714569"/>
                </a:lnTo>
                <a:lnTo>
                  <a:pt x="11324834" y="2742618"/>
                </a:lnTo>
                <a:lnTo>
                  <a:pt x="11346529" y="2747071"/>
                </a:lnTo>
                <a:lnTo>
                  <a:pt x="11374633" y="2762590"/>
                </a:lnTo>
                <a:lnTo>
                  <a:pt x="11405475" y="2776924"/>
                </a:lnTo>
                <a:lnTo>
                  <a:pt x="11435381" y="2777826"/>
                </a:lnTo>
                <a:lnTo>
                  <a:pt x="11428447" y="2794662"/>
                </a:lnTo>
                <a:lnTo>
                  <a:pt x="11420828" y="2811794"/>
                </a:lnTo>
                <a:lnTo>
                  <a:pt x="11414578" y="2828335"/>
                </a:lnTo>
                <a:lnTo>
                  <a:pt x="11416791" y="2855052"/>
                </a:lnTo>
                <a:lnTo>
                  <a:pt x="11410541" y="2871592"/>
                </a:lnTo>
                <a:lnTo>
                  <a:pt x="11407280" y="2900677"/>
                </a:lnTo>
                <a:lnTo>
                  <a:pt x="11411295" y="2912777"/>
                </a:lnTo>
                <a:lnTo>
                  <a:pt x="11447041" y="2924990"/>
                </a:lnTo>
                <a:lnTo>
                  <a:pt x="11460637" y="2932946"/>
                </a:lnTo>
                <a:lnTo>
                  <a:pt x="11475853" y="2954039"/>
                </a:lnTo>
                <a:lnTo>
                  <a:pt x="11494742" y="2987380"/>
                </a:lnTo>
                <a:lnTo>
                  <a:pt x="11502008" y="2998075"/>
                </a:lnTo>
                <a:lnTo>
                  <a:pt x="11434556" y="3027250"/>
                </a:lnTo>
                <a:lnTo>
                  <a:pt x="11422953" y="3059942"/>
                </a:lnTo>
                <a:lnTo>
                  <a:pt x="11415692" y="3090757"/>
                </a:lnTo>
                <a:lnTo>
                  <a:pt x="11320008" y="3132143"/>
                </a:lnTo>
                <a:lnTo>
                  <a:pt x="11324731" y="3157774"/>
                </a:lnTo>
                <a:lnTo>
                  <a:pt x="11325096" y="3171453"/>
                </a:lnTo>
                <a:lnTo>
                  <a:pt x="11331872" y="3196196"/>
                </a:lnTo>
                <a:lnTo>
                  <a:pt x="11257621" y="3228312"/>
                </a:lnTo>
                <a:lnTo>
                  <a:pt x="11261112" y="3268313"/>
                </a:lnTo>
                <a:lnTo>
                  <a:pt x="11265972" y="3307722"/>
                </a:lnTo>
                <a:lnTo>
                  <a:pt x="11276306" y="3344763"/>
                </a:lnTo>
                <a:lnTo>
                  <a:pt x="11314038" y="3383792"/>
                </a:lnTo>
                <a:lnTo>
                  <a:pt x="11387127" y="3407527"/>
                </a:lnTo>
                <a:lnTo>
                  <a:pt x="11416326" y="3394898"/>
                </a:lnTo>
                <a:lnTo>
                  <a:pt x="11465166" y="3387610"/>
                </a:lnTo>
                <a:lnTo>
                  <a:pt x="11508964" y="3368666"/>
                </a:lnTo>
                <a:lnTo>
                  <a:pt x="11556336" y="3362014"/>
                </a:lnTo>
                <a:lnTo>
                  <a:pt x="11556357" y="3569560"/>
                </a:lnTo>
                <a:close/>
              </a:path>
              <a:path w="11557000" h="10115550">
                <a:moveTo>
                  <a:pt x="11332042" y="2684152"/>
                </a:moveTo>
                <a:lnTo>
                  <a:pt x="11246271" y="2721250"/>
                </a:lnTo>
                <a:lnTo>
                  <a:pt x="11313700" y="2636737"/>
                </a:lnTo>
                <a:lnTo>
                  <a:pt x="11338383" y="2653735"/>
                </a:lnTo>
                <a:lnTo>
                  <a:pt x="11332475" y="2670128"/>
                </a:lnTo>
                <a:lnTo>
                  <a:pt x="11332042" y="2684152"/>
                </a:lnTo>
                <a:close/>
              </a:path>
              <a:path w="11557000" h="10115550">
                <a:moveTo>
                  <a:pt x="11509274" y="3008769"/>
                </a:moveTo>
                <a:lnTo>
                  <a:pt x="11463903" y="3014556"/>
                </a:lnTo>
                <a:lnTo>
                  <a:pt x="11502008" y="2998075"/>
                </a:lnTo>
                <a:lnTo>
                  <a:pt x="11509274" y="3008769"/>
                </a:lnTo>
                <a:close/>
              </a:path>
              <a:path w="11557000" h="10115550">
                <a:moveTo>
                  <a:pt x="11386757" y="3186294"/>
                </a:moveTo>
                <a:lnTo>
                  <a:pt x="11374985" y="3177549"/>
                </a:lnTo>
                <a:lnTo>
                  <a:pt x="11356119" y="3158035"/>
                </a:lnTo>
                <a:lnTo>
                  <a:pt x="11340927" y="3150769"/>
                </a:lnTo>
                <a:lnTo>
                  <a:pt x="11320008" y="3132143"/>
                </a:lnTo>
                <a:lnTo>
                  <a:pt x="11415692" y="3090757"/>
                </a:lnTo>
                <a:lnTo>
                  <a:pt x="11409452" y="3121130"/>
                </a:lnTo>
                <a:lnTo>
                  <a:pt x="11400913" y="3152497"/>
                </a:lnTo>
                <a:lnTo>
                  <a:pt x="11386757" y="3186294"/>
                </a:lnTo>
                <a:close/>
              </a:path>
              <a:path w="11557000" h="10115550">
                <a:moveTo>
                  <a:pt x="4891792" y="10105557"/>
                </a:moveTo>
                <a:lnTo>
                  <a:pt x="4795608" y="10105230"/>
                </a:lnTo>
                <a:lnTo>
                  <a:pt x="4792736" y="10106472"/>
                </a:lnTo>
                <a:lnTo>
                  <a:pt x="1240682" y="10106915"/>
                </a:lnTo>
                <a:lnTo>
                  <a:pt x="1222312" y="10087186"/>
                </a:lnTo>
                <a:lnTo>
                  <a:pt x="1188666" y="10060228"/>
                </a:lnTo>
                <a:lnTo>
                  <a:pt x="1182826" y="10048917"/>
                </a:lnTo>
                <a:lnTo>
                  <a:pt x="1179791" y="10008718"/>
                </a:lnTo>
                <a:lnTo>
                  <a:pt x="1126732" y="9976320"/>
                </a:lnTo>
                <a:lnTo>
                  <a:pt x="1089386" y="9964798"/>
                </a:lnTo>
                <a:lnTo>
                  <a:pt x="1055938" y="9937755"/>
                </a:lnTo>
                <a:lnTo>
                  <a:pt x="1031427" y="9906845"/>
                </a:lnTo>
                <a:lnTo>
                  <a:pt x="1015855" y="9872069"/>
                </a:lnTo>
                <a:lnTo>
                  <a:pt x="1009222" y="9833427"/>
                </a:lnTo>
                <a:lnTo>
                  <a:pt x="1011526" y="9790919"/>
                </a:lnTo>
                <a:lnTo>
                  <a:pt x="974183" y="9779397"/>
                </a:lnTo>
                <a:lnTo>
                  <a:pt x="937524" y="9767579"/>
                </a:lnTo>
                <a:lnTo>
                  <a:pt x="907276" y="9766825"/>
                </a:lnTo>
                <a:lnTo>
                  <a:pt x="874039" y="9753527"/>
                </a:lnTo>
                <a:lnTo>
                  <a:pt x="842057" y="9739686"/>
                </a:lnTo>
                <a:lnTo>
                  <a:pt x="880956" y="9709024"/>
                </a:lnTo>
                <a:lnTo>
                  <a:pt x="900613" y="9672848"/>
                </a:lnTo>
                <a:lnTo>
                  <a:pt x="903936" y="9629899"/>
                </a:lnTo>
                <a:lnTo>
                  <a:pt x="903919" y="9602232"/>
                </a:lnTo>
                <a:lnTo>
                  <a:pt x="893384" y="9565278"/>
                </a:lnTo>
                <a:lnTo>
                  <a:pt x="880284" y="9529433"/>
                </a:lnTo>
                <a:lnTo>
                  <a:pt x="867525" y="9493440"/>
                </a:lnTo>
                <a:lnTo>
                  <a:pt x="858018" y="9456041"/>
                </a:lnTo>
                <a:lnTo>
                  <a:pt x="832103" y="9453413"/>
                </a:lnTo>
                <a:lnTo>
                  <a:pt x="806874" y="9450488"/>
                </a:lnTo>
                <a:lnTo>
                  <a:pt x="785317" y="9459812"/>
                </a:lnTo>
                <a:lnTo>
                  <a:pt x="755296" y="9458960"/>
                </a:lnTo>
                <a:lnTo>
                  <a:pt x="773020" y="9409783"/>
                </a:lnTo>
                <a:lnTo>
                  <a:pt x="783969" y="9405047"/>
                </a:lnTo>
                <a:lnTo>
                  <a:pt x="753609" y="9390504"/>
                </a:lnTo>
                <a:lnTo>
                  <a:pt x="723965" y="9389489"/>
                </a:lnTo>
                <a:lnTo>
                  <a:pt x="693239" y="9388942"/>
                </a:lnTo>
                <a:lnTo>
                  <a:pt x="659635" y="9375802"/>
                </a:lnTo>
                <a:lnTo>
                  <a:pt x="636479" y="9371981"/>
                </a:lnTo>
                <a:lnTo>
                  <a:pt x="616933" y="9352761"/>
                </a:lnTo>
                <a:lnTo>
                  <a:pt x="609283" y="9328396"/>
                </a:lnTo>
                <a:lnTo>
                  <a:pt x="611731" y="9285826"/>
                </a:lnTo>
                <a:lnTo>
                  <a:pt x="632564" y="9235304"/>
                </a:lnTo>
                <a:lnTo>
                  <a:pt x="559521" y="9239223"/>
                </a:lnTo>
                <a:lnTo>
                  <a:pt x="521972" y="9241626"/>
                </a:lnTo>
                <a:lnTo>
                  <a:pt x="481003" y="9245510"/>
                </a:lnTo>
                <a:lnTo>
                  <a:pt x="496605" y="9224924"/>
                </a:lnTo>
                <a:lnTo>
                  <a:pt x="510155" y="9205226"/>
                </a:lnTo>
                <a:lnTo>
                  <a:pt x="522336" y="9186121"/>
                </a:lnTo>
                <a:lnTo>
                  <a:pt x="533833" y="9167311"/>
                </a:lnTo>
                <a:lnTo>
                  <a:pt x="511112" y="9163301"/>
                </a:lnTo>
                <a:lnTo>
                  <a:pt x="486338" y="9160180"/>
                </a:lnTo>
                <a:lnTo>
                  <a:pt x="460196" y="9157650"/>
                </a:lnTo>
                <a:lnTo>
                  <a:pt x="433369" y="9155416"/>
                </a:lnTo>
                <a:lnTo>
                  <a:pt x="418200" y="9134303"/>
                </a:lnTo>
                <a:lnTo>
                  <a:pt x="413628" y="9108606"/>
                </a:lnTo>
                <a:lnTo>
                  <a:pt x="413271" y="9081087"/>
                </a:lnTo>
                <a:lnTo>
                  <a:pt x="410742" y="9054506"/>
                </a:lnTo>
                <a:lnTo>
                  <a:pt x="394617" y="9019970"/>
                </a:lnTo>
                <a:lnTo>
                  <a:pt x="368594" y="9003551"/>
                </a:lnTo>
                <a:lnTo>
                  <a:pt x="321246" y="8996357"/>
                </a:lnTo>
                <a:lnTo>
                  <a:pt x="275870" y="8891449"/>
                </a:lnTo>
                <a:lnTo>
                  <a:pt x="278927" y="8876290"/>
                </a:lnTo>
                <a:lnTo>
                  <a:pt x="291815" y="8870715"/>
                </a:lnTo>
                <a:lnTo>
                  <a:pt x="303768" y="8851708"/>
                </a:lnTo>
                <a:lnTo>
                  <a:pt x="319143" y="8831222"/>
                </a:lnTo>
                <a:lnTo>
                  <a:pt x="289465" y="8830221"/>
                </a:lnTo>
                <a:lnTo>
                  <a:pt x="248404" y="8847981"/>
                </a:lnTo>
                <a:lnTo>
                  <a:pt x="212246" y="8794435"/>
                </a:lnTo>
                <a:lnTo>
                  <a:pt x="118897" y="8668766"/>
                </a:lnTo>
                <a:lnTo>
                  <a:pt x="109088" y="8673009"/>
                </a:lnTo>
                <a:lnTo>
                  <a:pt x="87166" y="8668654"/>
                </a:lnTo>
                <a:lnTo>
                  <a:pt x="92641" y="8666286"/>
                </a:lnTo>
                <a:lnTo>
                  <a:pt x="115429" y="8642592"/>
                </a:lnTo>
                <a:lnTo>
                  <a:pt x="125671" y="8624325"/>
                </a:lnTo>
                <a:lnTo>
                  <a:pt x="113330" y="8615826"/>
                </a:lnTo>
                <a:lnTo>
                  <a:pt x="108288" y="8604170"/>
                </a:lnTo>
                <a:lnTo>
                  <a:pt x="82488" y="8601492"/>
                </a:lnTo>
                <a:lnTo>
                  <a:pt x="38667" y="8606608"/>
                </a:lnTo>
                <a:lnTo>
                  <a:pt x="12867" y="8603931"/>
                </a:lnTo>
                <a:lnTo>
                  <a:pt x="7939" y="8592225"/>
                </a:lnTo>
                <a:lnTo>
                  <a:pt x="8737" y="8591880"/>
                </a:lnTo>
                <a:lnTo>
                  <a:pt x="821" y="8567630"/>
                </a:lnTo>
                <a:lnTo>
                  <a:pt x="0" y="8554148"/>
                </a:lnTo>
                <a:lnTo>
                  <a:pt x="22606" y="8558207"/>
                </a:lnTo>
                <a:lnTo>
                  <a:pt x="11556357" y="3569560"/>
                </a:lnTo>
                <a:lnTo>
                  <a:pt x="11556723" y="7111687"/>
                </a:lnTo>
                <a:lnTo>
                  <a:pt x="4996650" y="9949088"/>
                </a:lnTo>
                <a:lnTo>
                  <a:pt x="4982284" y="9996813"/>
                </a:lnTo>
                <a:lnTo>
                  <a:pt x="4869285" y="10045688"/>
                </a:lnTo>
                <a:lnTo>
                  <a:pt x="4834325" y="10074647"/>
                </a:lnTo>
                <a:lnTo>
                  <a:pt x="4859578" y="10091398"/>
                </a:lnTo>
                <a:lnTo>
                  <a:pt x="4877736" y="10097381"/>
                </a:lnTo>
                <a:lnTo>
                  <a:pt x="4890975" y="10105492"/>
                </a:lnTo>
                <a:lnTo>
                  <a:pt x="4891792" y="10105557"/>
                </a:lnTo>
                <a:close/>
              </a:path>
              <a:path w="11557000" h="10115550">
                <a:moveTo>
                  <a:pt x="5163313" y="9960025"/>
                </a:moveTo>
                <a:lnTo>
                  <a:pt x="5115865" y="9980547"/>
                </a:lnTo>
                <a:lnTo>
                  <a:pt x="5070172" y="9958799"/>
                </a:lnTo>
                <a:lnTo>
                  <a:pt x="5048820" y="9954197"/>
                </a:lnTo>
                <a:lnTo>
                  <a:pt x="5033195" y="9960956"/>
                </a:lnTo>
                <a:lnTo>
                  <a:pt x="5013896" y="9955466"/>
                </a:lnTo>
                <a:lnTo>
                  <a:pt x="4996650" y="9949088"/>
                </a:lnTo>
                <a:lnTo>
                  <a:pt x="11556723" y="7111687"/>
                </a:lnTo>
                <a:lnTo>
                  <a:pt x="11556727" y="7153196"/>
                </a:lnTo>
                <a:lnTo>
                  <a:pt x="5186967" y="9908282"/>
                </a:lnTo>
                <a:lnTo>
                  <a:pt x="5163313" y="9960025"/>
                </a:lnTo>
                <a:close/>
              </a:path>
              <a:path w="11557000" h="10115550">
                <a:moveTo>
                  <a:pt x="4952580" y="10023498"/>
                </a:moveTo>
                <a:lnTo>
                  <a:pt x="4909287" y="10028386"/>
                </a:lnTo>
                <a:lnTo>
                  <a:pt x="4982284" y="9996813"/>
                </a:lnTo>
                <a:lnTo>
                  <a:pt x="4952580" y="10023498"/>
                </a:lnTo>
                <a:close/>
              </a:path>
              <a:path w="11557000" h="10115550">
                <a:moveTo>
                  <a:pt x="11556741" y="7291560"/>
                </a:moveTo>
                <a:lnTo>
                  <a:pt x="5208185" y="10037476"/>
                </a:lnTo>
                <a:lnTo>
                  <a:pt x="5202755" y="9998313"/>
                </a:lnTo>
                <a:lnTo>
                  <a:pt x="5200313" y="9971695"/>
                </a:lnTo>
                <a:lnTo>
                  <a:pt x="5196503" y="9945669"/>
                </a:lnTo>
                <a:lnTo>
                  <a:pt x="5186967" y="9908282"/>
                </a:lnTo>
                <a:lnTo>
                  <a:pt x="11556727" y="7153196"/>
                </a:lnTo>
                <a:lnTo>
                  <a:pt x="11556741" y="7291560"/>
                </a:lnTo>
                <a:close/>
              </a:path>
              <a:path w="11557000" h="10115550">
                <a:moveTo>
                  <a:pt x="4954316" y="10105770"/>
                </a:moveTo>
                <a:lnTo>
                  <a:pt x="4945031" y="10109785"/>
                </a:lnTo>
                <a:lnTo>
                  <a:pt x="4891792" y="10105557"/>
                </a:lnTo>
                <a:lnTo>
                  <a:pt x="4954316" y="10105770"/>
                </a:lnTo>
                <a:close/>
              </a:path>
              <a:path w="11557000" h="10115550">
                <a:moveTo>
                  <a:pt x="5298718" y="10106942"/>
                </a:moveTo>
                <a:lnTo>
                  <a:pt x="4954316" y="10105770"/>
                </a:lnTo>
                <a:lnTo>
                  <a:pt x="4962579" y="10102195"/>
                </a:lnTo>
                <a:lnTo>
                  <a:pt x="5013717" y="10093914"/>
                </a:lnTo>
                <a:lnTo>
                  <a:pt x="5110140" y="10066046"/>
                </a:lnTo>
                <a:lnTo>
                  <a:pt x="5161278" y="10057764"/>
                </a:lnTo>
                <a:lnTo>
                  <a:pt x="11556741" y="7291560"/>
                </a:lnTo>
                <a:lnTo>
                  <a:pt x="11556747" y="7346906"/>
                </a:lnTo>
                <a:lnTo>
                  <a:pt x="5178415" y="10105700"/>
                </a:lnTo>
                <a:lnTo>
                  <a:pt x="5298718" y="10106942"/>
                </a:lnTo>
                <a:close/>
              </a:path>
              <a:path w="11557000" h="10115550">
                <a:moveTo>
                  <a:pt x="6561797" y="10111240"/>
                </a:moveTo>
                <a:lnTo>
                  <a:pt x="5303472" y="10106958"/>
                </a:lnTo>
                <a:lnTo>
                  <a:pt x="5309425" y="10104383"/>
                </a:lnTo>
                <a:lnTo>
                  <a:pt x="5311432" y="10075841"/>
                </a:lnTo>
                <a:lnTo>
                  <a:pt x="5283351" y="10074150"/>
                </a:lnTo>
                <a:lnTo>
                  <a:pt x="5258942" y="10084707"/>
                </a:lnTo>
                <a:lnTo>
                  <a:pt x="5229492" y="10083608"/>
                </a:lnTo>
                <a:lnTo>
                  <a:pt x="11556747" y="7346906"/>
                </a:lnTo>
                <a:lnTo>
                  <a:pt x="11556801" y="7872691"/>
                </a:lnTo>
                <a:lnTo>
                  <a:pt x="6485691" y="10066077"/>
                </a:lnTo>
                <a:lnTo>
                  <a:pt x="6526935" y="10089749"/>
                </a:lnTo>
                <a:lnTo>
                  <a:pt x="6561797" y="10111240"/>
                </a:lnTo>
                <a:close/>
              </a:path>
              <a:path w="11557000" h="10115550">
                <a:moveTo>
                  <a:pt x="5303472" y="10106958"/>
                </a:moveTo>
                <a:lnTo>
                  <a:pt x="5298718" y="10106942"/>
                </a:lnTo>
                <a:lnTo>
                  <a:pt x="5303472" y="10106958"/>
                </a:lnTo>
                <a:close/>
              </a:path>
              <a:path w="11557000" h="10115550">
                <a:moveTo>
                  <a:pt x="7811052" y="10115491"/>
                </a:moveTo>
                <a:lnTo>
                  <a:pt x="6634353" y="10111487"/>
                </a:lnTo>
                <a:lnTo>
                  <a:pt x="6636682" y="10056118"/>
                </a:lnTo>
                <a:lnTo>
                  <a:pt x="6634468" y="10029401"/>
                </a:lnTo>
                <a:lnTo>
                  <a:pt x="6596464" y="10032002"/>
                </a:lnTo>
                <a:lnTo>
                  <a:pt x="6562817" y="10046555"/>
                </a:lnTo>
                <a:lnTo>
                  <a:pt x="6522760" y="10050044"/>
                </a:lnTo>
                <a:lnTo>
                  <a:pt x="10636674" y="8270669"/>
                </a:lnTo>
                <a:lnTo>
                  <a:pt x="10558958" y="8331958"/>
                </a:lnTo>
                <a:lnTo>
                  <a:pt x="10478634" y="8380537"/>
                </a:lnTo>
                <a:lnTo>
                  <a:pt x="10440385" y="8410918"/>
                </a:lnTo>
                <a:lnTo>
                  <a:pt x="10455510" y="8445887"/>
                </a:lnTo>
                <a:lnTo>
                  <a:pt x="10489499" y="8431186"/>
                </a:lnTo>
                <a:lnTo>
                  <a:pt x="10529899" y="8427549"/>
                </a:lnTo>
                <a:lnTo>
                  <a:pt x="11164427" y="8153099"/>
                </a:lnTo>
                <a:lnTo>
                  <a:pt x="11122562" y="8185044"/>
                </a:lnTo>
                <a:lnTo>
                  <a:pt x="10973603" y="8249472"/>
                </a:lnTo>
                <a:lnTo>
                  <a:pt x="10971064" y="8278245"/>
                </a:lnTo>
                <a:lnTo>
                  <a:pt x="10870826" y="8321600"/>
                </a:lnTo>
                <a:lnTo>
                  <a:pt x="10850741" y="8357961"/>
                </a:lnTo>
                <a:lnTo>
                  <a:pt x="10707485" y="8419924"/>
                </a:lnTo>
                <a:lnTo>
                  <a:pt x="10699866" y="8437056"/>
                </a:lnTo>
                <a:lnTo>
                  <a:pt x="10692932" y="8453892"/>
                </a:lnTo>
                <a:lnTo>
                  <a:pt x="10659217" y="8496149"/>
                </a:lnTo>
                <a:lnTo>
                  <a:pt x="10612050" y="8516550"/>
                </a:lnTo>
                <a:lnTo>
                  <a:pt x="10527799" y="8580665"/>
                </a:lnTo>
                <a:lnTo>
                  <a:pt x="10480632" y="8601066"/>
                </a:lnTo>
                <a:lnTo>
                  <a:pt x="10396381" y="8665180"/>
                </a:lnTo>
                <a:lnTo>
                  <a:pt x="10349214" y="8685581"/>
                </a:lnTo>
                <a:lnTo>
                  <a:pt x="10307088" y="8717639"/>
                </a:lnTo>
                <a:lnTo>
                  <a:pt x="10259921" y="8738040"/>
                </a:lnTo>
                <a:lnTo>
                  <a:pt x="10175670" y="8802155"/>
                </a:lnTo>
                <a:lnTo>
                  <a:pt x="10086378" y="8854613"/>
                </a:lnTo>
                <a:lnTo>
                  <a:pt x="10042580" y="8873557"/>
                </a:lnTo>
                <a:lnTo>
                  <a:pt x="10003823" y="8904157"/>
                </a:lnTo>
                <a:lnTo>
                  <a:pt x="9828631" y="8979932"/>
                </a:lnTo>
                <a:lnTo>
                  <a:pt x="9789875" y="9010532"/>
                </a:lnTo>
                <a:lnTo>
                  <a:pt x="9740602" y="9031844"/>
                </a:lnTo>
                <a:lnTo>
                  <a:pt x="9652140" y="9097780"/>
                </a:lnTo>
                <a:lnTo>
                  <a:pt x="9361977" y="9223283"/>
                </a:lnTo>
                <a:lnTo>
                  <a:pt x="9328146" y="9265590"/>
                </a:lnTo>
                <a:lnTo>
                  <a:pt x="8878763" y="9459960"/>
                </a:lnTo>
                <a:lnTo>
                  <a:pt x="8883656" y="9485518"/>
                </a:lnTo>
                <a:lnTo>
                  <a:pt x="8506183" y="9648785"/>
                </a:lnTo>
                <a:lnTo>
                  <a:pt x="8431980" y="9777739"/>
                </a:lnTo>
                <a:lnTo>
                  <a:pt x="8410431" y="9828570"/>
                </a:lnTo>
                <a:lnTo>
                  <a:pt x="8375996" y="9857301"/>
                </a:lnTo>
                <a:lnTo>
                  <a:pt x="7814566" y="10100135"/>
                </a:lnTo>
                <a:lnTo>
                  <a:pt x="7811052" y="10115491"/>
                </a:lnTo>
                <a:close/>
              </a:path>
              <a:path w="11557000" h="10115550">
                <a:moveTo>
                  <a:pt x="11164427" y="8153099"/>
                </a:moveTo>
                <a:lnTo>
                  <a:pt x="10635060" y="8382064"/>
                </a:lnTo>
                <a:lnTo>
                  <a:pt x="10667201" y="8354325"/>
                </a:lnTo>
                <a:lnTo>
                  <a:pt x="10683784" y="8305641"/>
                </a:lnTo>
                <a:lnTo>
                  <a:pt x="10683007" y="8250629"/>
                </a:lnTo>
                <a:lnTo>
                  <a:pt x="11556801" y="7872691"/>
                </a:lnTo>
                <a:lnTo>
                  <a:pt x="11556805" y="7914200"/>
                </a:lnTo>
                <a:lnTo>
                  <a:pt x="11369700" y="7995128"/>
                </a:lnTo>
                <a:lnTo>
                  <a:pt x="11164427" y="8153099"/>
                </a:lnTo>
                <a:close/>
              </a:path>
              <a:path w="11557000" h="10115550">
                <a:moveTo>
                  <a:pt x="6634311" y="10112491"/>
                </a:moveTo>
                <a:lnTo>
                  <a:pt x="6566508" y="10114144"/>
                </a:lnTo>
                <a:lnTo>
                  <a:pt x="6561797" y="10111240"/>
                </a:lnTo>
                <a:lnTo>
                  <a:pt x="6634353" y="10111487"/>
                </a:lnTo>
                <a:lnTo>
                  <a:pt x="6634311" y="10112491"/>
                </a:lnTo>
                <a:close/>
              </a:path>
              <a:path w="11557000" h="10115550">
                <a:moveTo>
                  <a:pt x="11110039" y="8204297"/>
                </a:moveTo>
                <a:lnTo>
                  <a:pt x="11054607" y="8228273"/>
                </a:lnTo>
                <a:lnTo>
                  <a:pt x="11022419" y="8228358"/>
                </a:lnTo>
                <a:lnTo>
                  <a:pt x="11122562" y="8185044"/>
                </a:lnTo>
                <a:lnTo>
                  <a:pt x="11110039" y="8204297"/>
                </a:lnTo>
                <a:close/>
              </a:path>
              <a:path w="11557000" h="10115550">
                <a:moveTo>
                  <a:pt x="10969794" y="8292631"/>
                </a:moveTo>
                <a:lnTo>
                  <a:pt x="10932531" y="8294911"/>
                </a:lnTo>
                <a:lnTo>
                  <a:pt x="10971064" y="8278245"/>
                </a:lnTo>
                <a:lnTo>
                  <a:pt x="10969794" y="8292631"/>
                </a:lnTo>
                <a:close/>
              </a:path>
              <a:path w="11557000" h="10115550">
                <a:moveTo>
                  <a:pt x="10825615" y="8382666"/>
                </a:moveTo>
                <a:lnTo>
                  <a:pt x="10763910" y="8409355"/>
                </a:lnTo>
                <a:lnTo>
                  <a:pt x="10726647" y="8411636"/>
                </a:lnTo>
                <a:lnTo>
                  <a:pt x="10850741" y="8357961"/>
                </a:lnTo>
                <a:lnTo>
                  <a:pt x="10825615" y="8382666"/>
                </a:lnTo>
                <a:close/>
              </a:path>
              <a:path w="11557000" h="10115550">
                <a:moveTo>
                  <a:pt x="9435067" y="9247018"/>
                </a:moveTo>
                <a:lnTo>
                  <a:pt x="9404248" y="9246511"/>
                </a:lnTo>
                <a:lnTo>
                  <a:pt x="9361977" y="9223283"/>
                </a:lnTo>
                <a:lnTo>
                  <a:pt x="9456873" y="9182238"/>
                </a:lnTo>
                <a:lnTo>
                  <a:pt x="9453065" y="9225397"/>
                </a:lnTo>
                <a:lnTo>
                  <a:pt x="9435067" y="9247018"/>
                </a:lnTo>
                <a:close/>
              </a:path>
              <a:path w="11557000" h="10115550">
                <a:moveTo>
                  <a:pt x="9607909" y="9130749"/>
                </a:moveTo>
                <a:lnTo>
                  <a:pt x="9503204" y="9176036"/>
                </a:lnTo>
                <a:lnTo>
                  <a:pt x="9456873" y="9182238"/>
                </a:lnTo>
                <a:lnTo>
                  <a:pt x="9652140" y="9097780"/>
                </a:lnTo>
                <a:lnTo>
                  <a:pt x="9607909" y="9130749"/>
                </a:lnTo>
                <a:close/>
              </a:path>
              <a:path w="11557000" h="10115550">
                <a:moveTo>
                  <a:pt x="9252638" y="9339760"/>
                </a:moveTo>
                <a:lnTo>
                  <a:pt x="8978404" y="9458374"/>
                </a:lnTo>
                <a:lnTo>
                  <a:pt x="8951463" y="9456189"/>
                </a:lnTo>
                <a:lnTo>
                  <a:pt x="8923724" y="9454350"/>
                </a:lnTo>
                <a:lnTo>
                  <a:pt x="8896670" y="9452215"/>
                </a:lnTo>
                <a:lnTo>
                  <a:pt x="9328146" y="9265590"/>
                </a:lnTo>
                <a:lnTo>
                  <a:pt x="9293614" y="9308200"/>
                </a:lnTo>
                <a:lnTo>
                  <a:pt x="9252638" y="9339760"/>
                </a:lnTo>
                <a:close/>
              </a:path>
              <a:path w="11557000" h="10115550">
                <a:moveTo>
                  <a:pt x="8519576" y="9739851"/>
                </a:moveTo>
                <a:lnTo>
                  <a:pt x="8519187" y="9712345"/>
                </a:lnTo>
                <a:lnTo>
                  <a:pt x="8516746" y="9685727"/>
                </a:lnTo>
                <a:lnTo>
                  <a:pt x="8517977" y="9671357"/>
                </a:lnTo>
                <a:lnTo>
                  <a:pt x="8518524" y="9657284"/>
                </a:lnTo>
                <a:lnTo>
                  <a:pt x="8506183" y="9648785"/>
                </a:lnTo>
                <a:lnTo>
                  <a:pt x="8883656" y="9485518"/>
                </a:lnTo>
                <a:lnTo>
                  <a:pt x="8888550" y="9511075"/>
                </a:lnTo>
                <a:lnTo>
                  <a:pt x="8876460" y="9516304"/>
                </a:lnTo>
                <a:lnTo>
                  <a:pt x="8851619" y="9540886"/>
                </a:lnTo>
                <a:lnTo>
                  <a:pt x="8813523" y="9557363"/>
                </a:lnTo>
                <a:lnTo>
                  <a:pt x="8781839" y="9584905"/>
                </a:lnTo>
                <a:lnTo>
                  <a:pt x="8737466" y="9604097"/>
                </a:lnTo>
                <a:lnTo>
                  <a:pt x="8697121" y="9635384"/>
                </a:lnTo>
                <a:lnTo>
                  <a:pt x="8650924" y="9655366"/>
                </a:lnTo>
                <a:lnTo>
                  <a:pt x="8609160" y="9687267"/>
                </a:lnTo>
                <a:lnTo>
                  <a:pt x="8561948" y="9707687"/>
                </a:lnTo>
                <a:lnTo>
                  <a:pt x="8519576" y="9739851"/>
                </a:lnTo>
                <a:close/>
              </a:path>
              <a:path w="11557000" h="10115550">
                <a:moveTo>
                  <a:pt x="9077543" y="9429331"/>
                </a:moveTo>
                <a:lnTo>
                  <a:pt x="9027244" y="9451086"/>
                </a:lnTo>
                <a:lnTo>
                  <a:pt x="9000303" y="9448902"/>
                </a:lnTo>
                <a:lnTo>
                  <a:pt x="9101586" y="9405094"/>
                </a:lnTo>
                <a:lnTo>
                  <a:pt x="9077543" y="9429331"/>
                </a:lnTo>
                <a:close/>
              </a:path>
              <a:path w="11557000" h="10115550">
                <a:moveTo>
                  <a:pt x="7929396" y="10105816"/>
                </a:moveTo>
                <a:lnTo>
                  <a:pt x="7845777" y="10114309"/>
                </a:lnTo>
                <a:lnTo>
                  <a:pt x="7844016" y="10101234"/>
                </a:lnTo>
                <a:lnTo>
                  <a:pt x="7839681" y="10103108"/>
                </a:lnTo>
                <a:lnTo>
                  <a:pt x="7828709" y="10094017"/>
                </a:lnTo>
                <a:lnTo>
                  <a:pt x="7970368" y="10032746"/>
                </a:lnTo>
                <a:lnTo>
                  <a:pt x="7957287" y="10079915"/>
                </a:lnTo>
                <a:lnTo>
                  <a:pt x="7929396" y="10105816"/>
                </a:lnTo>
                <a:close/>
              </a:path>
              <a:path w="11557000" h="10115550">
                <a:moveTo>
                  <a:pt x="8039898" y="10044184"/>
                </a:moveTo>
                <a:lnTo>
                  <a:pt x="8006365" y="10058687"/>
                </a:lnTo>
                <a:lnTo>
                  <a:pt x="7970368" y="10032746"/>
                </a:lnTo>
                <a:lnTo>
                  <a:pt x="8147385" y="9956182"/>
                </a:lnTo>
                <a:lnTo>
                  <a:pt x="8104978" y="9988361"/>
                </a:lnTo>
                <a:lnTo>
                  <a:pt x="8063005" y="10006515"/>
                </a:lnTo>
                <a:lnTo>
                  <a:pt x="8039898" y="100441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37498" y="1456778"/>
            <a:ext cx="2813050" cy="5353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50" b="0" i="0" u="heavy">
                <a:solidFill>
                  <a:srgbClr val="04070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54791" y="1903856"/>
            <a:ext cx="10578465" cy="6876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950" b="0" i="0">
                <a:solidFill>
                  <a:srgbClr val="04070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EDB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7069" y="0"/>
            <a:ext cx="17785601" cy="102991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40" dirty="0"/>
              <a:t>E</a:t>
            </a:r>
            <a:r>
              <a:rPr spc="-530" dirty="0"/>
              <a:t> </a:t>
            </a:r>
            <a:r>
              <a:rPr spc="-390" dirty="0"/>
              <a:t>J</a:t>
            </a:r>
            <a:r>
              <a:rPr spc="-525" dirty="0"/>
              <a:t> </a:t>
            </a:r>
            <a:r>
              <a:rPr spc="40" dirty="0"/>
              <a:t>E</a:t>
            </a:r>
            <a:r>
              <a:rPr spc="-530" dirty="0"/>
              <a:t> </a:t>
            </a:r>
            <a:r>
              <a:rPr spc="-150" dirty="0"/>
              <a:t>R</a:t>
            </a:r>
            <a:r>
              <a:rPr spc="-525" dirty="0"/>
              <a:t> </a:t>
            </a:r>
            <a:r>
              <a:rPr spc="350" dirty="0"/>
              <a:t>CI</a:t>
            </a:r>
            <a:r>
              <a:rPr spc="-525" dirty="0"/>
              <a:t> </a:t>
            </a:r>
            <a:r>
              <a:rPr spc="350" dirty="0"/>
              <a:t>CI</a:t>
            </a:r>
            <a:r>
              <a:rPr spc="-530" dirty="0"/>
              <a:t> </a:t>
            </a:r>
            <a:r>
              <a:rPr spc="355" dirty="0"/>
              <a:t>O</a:t>
            </a:r>
            <a:r>
              <a:rPr spc="-525" dirty="0"/>
              <a:t> </a:t>
            </a:r>
            <a:r>
              <a:rPr spc="285" dirty="0"/>
              <a:t>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3854791" y="1903856"/>
            <a:ext cx="10578465" cy="693330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16750"/>
              </a:lnSpc>
              <a:spcBef>
                <a:spcPts val="114"/>
              </a:spcBef>
            </a:pPr>
            <a:r>
              <a:rPr spc="-2585" dirty="0"/>
              <a:t>VOLUMEN</a:t>
            </a:r>
            <a:r>
              <a:rPr spc="-1900" dirty="0"/>
              <a:t> </a:t>
            </a:r>
            <a:r>
              <a:rPr spc="-2190" dirty="0"/>
              <a:t>LLENO</a:t>
            </a:r>
          </a:p>
          <a:p>
            <a:pPr marL="62865" marR="55244" indent="4761865">
              <a:lnSpc>
                <a:spcPct val="75000"/>
              </a:lnSpc>
              <a:spcBef>
                <a:spcPts val="2395"/>
              </a:spcBef>
            </a:pPr>
            <a:r>
              <a:rPr spc="-480" dirty="0"/>
              <a:t>Y  </a:t>
            </a:r>
            <a:r>
              <a:rPr spc="-2585" dirty="0"/>
              <a:t>VOLUMEN</a:t>
            </a:r>
            <a:r>
              <a:rPr spc="-1900" dirty="0"/>
              <a:t> </a:t>
            </a:r>
            <a:r>
              <a:rPr spc="-2140" dirty="0" err="1"/>
              <a:t>VACíO</a:t>
            </a:r>
            <a:endParaRPr spc="-2140" dirty="0"/>
          </a:p>
          <a:p>
            <a:pPr algn="ctr">
              <a:lnSpc>
                <a:spcPct val="100000"/>
              </a:lnSpc>
              <a:spcBef>
                <a:spcPts val="2520"/>
              </a:spcBef>
            </a:pPr>
            <a:r>
              <a:rPr sz="2950" spc="-50" dirty="0">
                <a:latin typeface="Trebuchet MS"/>
                <a:cs typeface="Trebuchet MS"/>
              </a:rPr>
              <a:t>Presentado </a:t>
            </a:r>
            <a:r>
              <a:rPr sz="2950" spc="-60" dirty="0">
                <a:latin typeface="Trebuchet MS"/>
                <a:cs typeface="Trebuchet MS"/>
              </a:rPr>
              <a:t>por </a:t>
            </a:r>
            <a:r>
              <a:rPr sz="2950" dirty="0">
                <a:latin typeface="Trebuchet MS"/>
                <a:cs typeface="Trebuchet MS"/>
              </a:rPr>
              <a:t>Camila</a:t>
            </a:r>
            <a:r>
              <a:rPr sz="2950" spc="-185" dirty="0">
                <a:latin typeface="Trebuchet MS"/>
                <a:cs typeface="Trebuchet MS"/>
              </a:rPr>
              <a:t> </a:t>
            </a:r>
            <a:r>
              <a:rPr sz="2950" dirty="0">
                <a:latin typeface="Trebuchet MS"/>
                <a:cs typeface="Trebuchet MS"/>
              </a:rPr>
              <a:t>Esparza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18583" y="0"/>
            <a:ext cx="9968230" cy="10291445"/>
          </a:xfrm>
          <a:custGeom>
            <a:avLst/>
            <a:gdLst/>
            <a:ahLst/>
            <a:cxnLst/>
            <a:rect l="l" t="t" r="r" b="b"/>
            <a:pathLst>
              <a:path w="9968230" h="10291445">
                <a:moveTo>
                  <a:pt x="3511268" y="4592"/>
                </a:moveTo>
                <a:lnTo>
                  <a:pt x="2500464" y="1527651"/>
                </a:lnTo>
                <a:lnTo>
                  <a:pt x="2496748" y="1510283"/>
                </a:lnTo>
                <a:lnTo>
                  <a:pt x="2504142" y="1499141"/>
                </a:lnTo>
                <a:lnTo>
                  <a:pt x="2469426" y="1482550"/>
                </a:lnTo>
                <a:lnTo>
                  <a:pt x="2455987" y="1456865"/>
                </a:lnTo>
                <a:lnTo>
                  <a:pt x="2460260" y="1427460"/>
                </a:lnTo>
                <a:lnTo>
                  <a:pt x="2533843" y="1316587"/>
                </a:lnTo>
                <a:lnTo>
                  <a:pt x="2607299" y="1182938"/>
                </a:lnTo>
                <a:lnTo>
                  <a:pt x="2635066" y="1141100"/>
                </a:lnTo>
                <a:lnTo>
                  <a:pt x="2678636" y="1052483"/>
                </a:lnTo>
                <a:lnTo>
                  <a:pt x="2922829" y="684538"/>
                </a:lnTo>
                <a:lnTo>
                  <a:pt x="2923272" y="660902"/>
                </a:lnTo>
                <a:lnTo>
                  <a:pt x="2926489" y="633088"/>
                </a:lnTo>
                <a:lnTo>
                  <a:pt x="2935185" y="597018"/>
                </a:lnTo>
                <a:lnTo>
                  <a:pt x="3008864" y="486001"/>
                </a:lnTo>
                <a:lnTo>
                  <a:pt x="3054419" y="394393"/>
                </a:lnTo>
                <a:lnTo>
                  <a:pt x="3312890" y="4933"/>
                </a:lnTo>
                <a:lnTo>
                  <a:pt x="3511268" y="4592"/>
                </a:lnTo>
                <a:close/>
              </a:path>
              <a:path w="9968230" h="10291445">
                <a:moveTo>
                  <a:pt x="2881085" y="724469"/>
                </a:moveTo>
                <a:lnTo>
                  <a:pt x="2773093" y="887190"/>
                </a:lnTo>
                <a:lnTo>
                  <a:pt x="2788770" y="840600"/>
                </a:lnTo>
                <a:lnTo>
                  <a:pt x="2860997" y="731771"/>
                </a:lnTo>
                <a:lnTo>
                  <a:pt x="2881085" y="724469"/>
                </a:lnTo>
                <a:close/>
              </a:path>
              <a:path w="9968230" h="10291445">
                <a:moveTo>
                  <a:pt x="2912596" y="699957"/>
                </a:moveTo>
                <a:lnTo>
                  <a:pt x="2705093" y="1012617"/>
                </a:lnTo>
                <a:lnTo>
                  <a:pt x="2720771" y="966027"/>
                </a:lnTo>
                <a:lnTo>
                  <a:pt x="2890592" y="710144"/>
                </a:lnTo>
                <a:lnTo>
                  <a:pt x="2912596" y="699957"/>
                </a:lnTo>
                <a:close/>
              </a:path>
              <a:path w="9968230" h="10291445">
                <a:moveTo>
                  <a:pt x="3984321" y="3780"/>
                </a:moveTo>
                <a:lnTo>
                  <a:pt x="1221294" y="4167053"/>
                </a:lnTo>
                <a:lnTo>
                  <a:pt x="1219163" y="4147297"/>
                </a:lnTo>
                <a:lnTo>
                  <a:pt x="1229198" y="4132176"/>
                </a:lnTo>
                <a:lnTo>
                  <a:pt x="1228652" y="4110033"/>
                </a:lnTo>
                <a:lnTo>
                  <a:pt x="1287806" y="4020900"/>
                </a:lnTo>
                <a:lnTo>
                  <a:pt x="1255513" y="4000657"/>
                </a:lnTo>
                <a:lnTo>
                  <a:pt x="1243192" y="3973289"/>
                </a:lnTo>
                <a:lnTo>
                  <a:pt x="1306728" y="3877554"/>
                </a:lnTo>
                <a:lnTo>
                  <a:pt x="1358688" y="3730360"/>
                </a:lnTo>
                <a:lnTo>
                  <a:pt x="1387482" y="3686975"/>
                </a:lnTo>
                <a:lnTo>
                  <a:pt x="1405891" y="3636269"/>
                </a:lnTo>
                <a:lnTo>
                  <a:pt x="1434932" y="3592511"/>
                </a:lnTo>
                <a:lnTo>
                  <a:pt x="1453292" y="3541880"/>
                </a:lnTo>
                <a:lnTo>
                  <a:pt x="1510079" y="3456315"/>
                </a:lnTo>
                <a:lnTo>
                  <a:pt x="1527446" y="3407179"/>
                </a:lnTo>
                <a:lnTo>
                  <a:pt x="1555265" y="3365262"/>
                </a:lnTo>
                <a:lnTo>
                  <a:pt x="1589400" y="3267894"/>
                </a:lnTo>
                <a:lnTo>
                  <a:pt x="1616906" y="3226449"/>
                </a:lnTo>
                <a:lnTo>
                  <a:pt x="1667261" y="3081674"/>
                </a:lnTo>
                <a:lnTo>
                  <a:pt x="1694532" y="3040582"/>
                </a:lnTo>
                <a:lnTo>
                  <a:pt x="1744496" y="2896397"/>
                </a:lnTo>
                <a:lnTo>
                  <a:pt x="1771741" y="2855345"/>
                </a:lnTo>
                <a:lnTo>
                  <a:pt x="1788430" y="2807231"/>
                </a:lnTo>
                <a:lnTo>
                  <a:pt x="1815740" y="2766080"/>
                </a:lnTo>
                <a:lnTo>
                  <a:pt x="1832521" y="2717829"/>
                </a:lnTo>
                <a:lnTo>
                  <a:pt x="1886453" y="2636566"/>
                </a:lnTo>
                <a:lnTo>
                  <a:pt x="1902375" y="2589607"/>
                </a:lnTo>
                <a:lnTo>
                  <a:pt x="1928880" y="2549671"/>
                </a:lnTo>
                <a:lnTo>
                  <a:pt x="1944802" y="2502712"/>
                </a:lnTo>
                <a:lnTo>
                  <a:pt x="1971306" y="2462776"/>
                </a:lnTo>
                <a:lnTo>
                  <a:pt x="2003151" y="2368859"/>
                </a:lnTo>
                <a:lnTo>
                  <a:pt x="2138745" y="2164549"/>
                </a:lnTo>
                <a:lnTo>
                  <a:pt x="2143098" y="2112057"/>
                </a:lnTo>
                <a:lnTo>
                  <a:pt x="2189628" y="1973045"/>
                </a:lnTo>
                <a:lnTo>
                  <a:pt x="2216195" y="1933014"/>
                </a:lnTo>
                <a:lnTo>
                  <a:pt x="2232369" y="1885677"/>
                </a:lnTo>
                <a:lnTo>
                  <a:pt x="2259282" y="1845125"/>
                </a:lnTo>
                <a:lnTo>
                  <a:pt x="2275741" y="1797358"/>
                </a:lnTo>
                <a:lnTo>
                  <a:pt x="2357329" y="1674423"/>
                </a:lnTo>
                <a:lnTo>
                  <a:pt x="2373998" y="1626339"/>
                </a:lnTo>
                <a:lnTo>
                  <a:pt x="2401227" y="1585311"/>
                </a:lnTo>
                <a:lnTo>
                  <a:pt x="2417821" y="1537341"/>
                </a:lnTo>
                <a:lnTo>
                  <a:pt x="2444914" y="1496517"/>
                </a:lnTo>
                <a:lnTo>
                  <a:pt x="2455430" y="1503639"/>
                </a:lnTo>
                <a:lnTo>
                  <a:pt x="2476131" y="1518381"/>
                </a:lnTo>
                <a:lnTo>
                  <a:pt x="2485458" y="1527294"/>
                </a:lnTo>
                <a:lnTo>
                  <a:pt x="2493597" y="1537997"/>
                </a:lnTo>
                <a:lnTo>
                  <a:pt x="3511268" y="4592"/>
                </a:lnTo>
                <a:lnTo>
                  <a:pt x="3984321" y="3780"/>
                </a:lnTo>
                <a:close/>
              </a:path>
              <a:path w="9968230" h="10291445">
                <a:moveTo>
                  <a:pt x="2138745" y="2164549"/>
                </a:moveTo>
                <a:lnTo>
                  <a:pt x="2029656" y="2328923"/>
                </a:lnTo>
                <a:lnTo>
                  <a:pt x="2045578" y="2281964"/>
                </a:lnTo>
                <a:lnTo>
                  <a:pt x="2072082" y="2242028"/>
                </a:lnTo>
                <a:lnTo>
                  <a:pt x="2088005" y="2195069"/>
                </a:lnTo>
                <a:lnTo>
                  <a:pt x="2098568" y="2179153"/>
                </a:lnTo>
                <a:lnTo>
                  <a:pt x="2101719" y="2151439"/>
                </a:lnTo>
                <a:lnTo>
                  <a:pt x="2110697" y="2137910"/>
                </a:lnTo>
                <a:lnTo>
                  <a:pt x="2138745" y="2164549"/>
                </a:lnTo>
                <a:close/>
              </a:path>
              <a:path w="9968230" h="10291445">
                <a:moveTo>
                  <a:pt x="5540340" y="10291020"/>
                </a:moveTo>
                <a:lnTo>
                  <a:pt x="1107505" y="10286945"/>
                </a:lnTo>
                <a:lnTo>
                  <a:pt x="1119918" y="10268242"/>
                </a:lnTo>
                <a:lnTo>
                  <a:pt x="1124361" y="10215612"/>
                </a:lnTo>
                <a:lnTo>
                  <a:pt x="1140812" y="10167857"/>
                </a:lnTo>
                <a:lnTo>
                  <a:pt x="1158889" y="10117653"/>
                </a:lnTo>
                <a:lnTo>
                  <a:pt x="1178792" y="10064697"/>
                </a:lnTo>
                <a:lnTo>
                  <a:pt x="1200720" y="10008689"/>
                </a:lnTo>
                <a:lnTo>
                  <a:pt x="1214292" y="9942305"/>
                </a:lnTo>
                <a:lnTo>
                  <a:pt x="1344239" y="9562768"/>
                </a:lnTo>
                <a:lnTo>
                  <a:pt x="1365337" y="9462078"/>
                </a:lnTo>
                <a:lnTo>
                  <a:pt x="1427989" y="9275807"/>
                </a:lnTo>
                <a:lnTo>
                  <a:pt x="1433167" y="9222070"/>
                </a:lnTo>
                <a:lnTo>
                  <a:pt x="1437554" y="9169527"/>
                </a:lnTo>
                <a:lnTo>
                  <a:pt x="1439960" y="9119968"/>
                </a:lnTo>
                <a:lnTo>
                  <a:pt x="1439876" y="9097128"/>
                </a:lnTo>
                <a:lnTo>
                  <a:pt x="1415063" y="9065615"/>
                </a:lnTo>
                <a:lnTo>
                  <a:pt x="1398455" y="9044705"/>
                </a:lnTo>
                <a:lnTo>
                  <a:pt x="1370077" y="9018564"/>
                </a:lnTo>
                <a:lnTo>
                  <a:pt x="1346009" y="9008895"/>
                </a:lnTo>
                <a:lnTo>
                  <a:pt x="1327769" y="9013412"/>
                </a:lnTo>
                <a:lnTo>
                  <a:pt x="1306360" y="9022704"/>
                </a:lnTo>
                <a:lnTo>
                  <a:pt x="1283366" y="9034383"/>
                </a:lnTo>
                <a:lnTo>
                  <a:pt x="1240944" y="9052370"/>
                </a:lnTo>
                <a:lnTo>
                  <a:pt x="1199824" y="9045427"/>
                </a:lnTo>
                <a:lnTo>
                  <a:pt x="1166627" y="9026548"/>
                </a:lnTo>
                <a:lnTo>
                  <a:pt x="1147972" y="9008722"/>
                </a:lnTo>
                <a:lnTo>
                  <a:pt x="1114133" y="9013777"/>
                </a:lnTo>
                <a:lnTo>
                  <a:pt x="1057036" y="9030908"/>
                </a:lnTo>
                <a:lnTo>
                  <a:pt x="1023197" y="9035963"/>
                </a:lnTo>
                <a:lnTo>
                  <a:pt x="1010814" y="9008687"/>
                </a:lnTo>
                <a:lnTo>
                  <a:pt x="1007825" y="8990224"/>
                </a:lnTo>
                <a:lnTo>
                  <a:pt x="993462" y="8965932"/>
                </a:lnTo>
                <a:lnTo>
                  <a:pt x="989284" y="8949260"/>
                </a:lnTo>
                <a:lnTo>
                  <a:pt x="962328" y="8989877"/>
                </a:lnTo>
                <a:lnTo>
                  <a:pt x="936293" y="9006139"/>
                </a:lnTo>
                <a:lnTo>
                  <a:pt x="907892" y="9003000"/>
                </a:lnTo>
                <a:lnTo>
                  <a:pt x="873838" y="8985410"/>
                </a:lnTo>
                <a:lnTo>
                  <a:pt x="852010" y="8972366"/>
                </a:lnTo>
                <a:lnTo>
                  <a:pt x="828538" y="8961799"/>
                </a:lnTo>
                <a:lnTo>
                  <a:pt x="776940" y="8947679"/>
                </a:lnTo>
                <a:lnTo>
                  <a:pt x="738035" y="8937399"/>
                </a:lnTo>
                <a:lnTo>
                  <a:pt x="689957" y="8917974"/>
                </a:lnTo>
                <a:lnTo>
                  <a:pt x="595210" y="8877001"/>
                </a:lnTo>
                <a:lnTo>
                  <a:pt x="557714" y="8864599"/>
                </a:lnTo>
                <a:lnTo>
                  <a:pt x="578841" y="8832766"/>
                </a:lnTo>
                <a:lnTo>
                  <a:pt x="527694" y="8817965"/>
                </a:lnTo>
                <a:lnTo>
                  <a:pt x="487498" y="8809630"/>
                </a:lnTo>
                <a:lnTo>
                  <a:pt x="436943" y="8793938"/>
                </a:lnTo>
                <a:lnTo>
                  <a:pt x="386461" y="8778135"/>
                </a:lnTo>
                <a:lnTo>
                  <a:pt x="335905" y="8762444"/>
                </a:lnTo>
                <a:lnTo>
                  <a:pt x="295710" y="8754109"/>
                </a:lnTo>
                <a:lnTo>
                  <a:pt x="244563" y="8739308"/>
                </a:lnTo>
                <a:lnTo>
                  <a:pt x="248788" y="8732941"/>
                </a:lnTo>
                <a:lnTo>
                  <a:pt x="242432" y="8719552"/>
                </a:lnTo>
                <a:lnTo>
                  <a:pt x="246657" y="8713186"/>
                </a:lnTo>
                <a:lnTo>
                  <a:pt x="225842" y="8721582"/>
                </a:lnTo>
                <a:lnTo>
                  <a:pt x="203839" y="8731769"/>
                </a:lnTo>
                <a:lnTo>
                  <a:pt x="170462" y="8736127"/>
                </a:lnTo>
                <a:lnTo>
                  <a:pt x="147270" y="8748105"/>
                </a:lnTo>
                <a:lnTo>
                  <a:pt x="133508" y="8699940"/>
                </a:lnTo>
                <a:lnTo>
                  <a:pt x="119138" y="8652693"/>
                </a:lnTo>
                <a:lnTo>
                  <a:pt x="102536" y="8608807"/>
                </a:lnTo>
                <a:lnTo>
                  <a:pt x="82081" y="8570727"/>
                </a:lnTo>
                <a:lnTo>
                  <a:pt x="56150" y="8540899"/>
                </a:lnTo>
                <a:lnTo>
                  <a:pt x="20201" y="8503199"/>
                </a:lnTo>
                <a:lnTo>
                  <a:pt x="2110" y="8461557"/>
                </a:lnTo>
                <a:lnTo>
                  <a:pt x="0" y="8418803"/>
                </a:lnTo>
                <a:lnTo>
                  <a:pt x="1410" y="8370743"/>
                </a:lnTo>
                <a:lnTo>
                  <a:pt x="15046" y="8327231"/>
                </a:lnTo>
                <a:lnTo>
                  <a:pt x="17865" y="8277049"/>
                </a:lnTo>
                <a:lnTo>
                  <a:pt x="47611" y="8186295"/>
                </a:lnTo>
                <a:lnTo>
                  <a:pt x="52033" y="8133697"/>
                </a:lnTo>
                <a:lnTo>
                  <a:pt x="67105" y="8088020"/>
                </a:lnTo>
                <a:lnTo>
                  <a:pt x="101995" y="7943582"/>
                </a:lnTo>
                <a:lnTo>
                  <a:pt x="106605" y="7890701"/>
                </a:lnTo>
                <a:lnTo>
                  <a:pt x="121790" y="7844854"/>
                </a:lnTo>
                <a:lnTo>
                  <a:pt x="126370" y="7792019"/>
                </a:lnTo>
                <a:lnTo>
                  <a:pt x="141495" y="7746262"/>
                </a:lnTo>
                <a:lnTo>
                  <a:pt x="145985" y="7693563"/>
                </a:lnTo>
                <a:lnTo>
                  <a:pt x="160989" y="7647988"/>
                </a:lnTo>
                <a:lnTo>
                  <a:pt x="165329" y="7595514"/>
                </a:lnTo>
                <a:lnTo>
                  <a:pt x="180153" y="7550211"/>
                </a:lnTo>
                <a:lnTo>
                  <a:pt x="190814" y="7442280"/>
                </a:lnTo>
                <a:lnTo>
                  <a:pt x="206430" y="7395782"/>
                </a:lnTo>
                <a:lnTo>
                  <a:pt x="226221" y="7182226"/>
                </a:lnTo>
                <a:lnTo>
                  <a:pt x="242012" y="7135467"/>
                </a:lnTo>
                <a:lnTo>
                  <a:pt x="247464" y="7081318"/>
                </a:lnTo>
                <a:lnTo>
                  <a:pt x="262239" y="7036087"/>
                </a:lnTo>
                <a:lnTo>
                  <a:pt x="270767" y="6931370"/>
                </a:lnTo>
                <a:lnTo>
                  <a:pt x="285752" y="6885824"/>
                </a:lnTo>
                <a:lnTo>
                  <a:pt x="290294" y="6833046"/>
                </a:lnTo>
                <a:lnTo>
                  <a:pt x="305591" y="6787029"/>
                </a:lnTo>
                <a:lnTo>
                  <a:pt x="310516" y="6733675"/>
                </a:lnTo>
                <a:lnTo>
                  <a:pt x="326266" y="6686977"/>
                </a:lnTo>
                <a:lnTo>
                  <a:pt x="331712" y="6632837"/>
                </a:lnTo>
                <a:lnTo>
                  <a:pt x="361786" y="6541589"/>
                </a:lnTo>
                <a:lnTo>
                  <a:pt x="366536" y="6488496"/>
                </a:lnTo>
                <a:lnTo>
                  <a:pt x="428214" y="6303694"/>
                </a:lnTo>
                <a:lnTo>
                  <a:pt x="432791" y="6250864"/>
                </a:lnTo>
                <a:lnTo>
                  <a:pt x="447706" y="6205424"/>
                </a:lnTo>
                <a:lnTo>
                  <a:pt x="473239" y="6166950"/>
                </a:lnTo>
                <a:lnTo>
                  <a:pt x="503935" y="6074765"/>
                </a:lnTo>
                <a:lnTo>
                  <a:pt x="545608" y="5989005"/>
                </a:lnTo>
                <a:lnTo>
                  <a:pt x="591256" y="5851324"/>
                </a:lnTo>
                <a:lnTo>
                  <a:pt x="612712" y="5818993"/>
                </a:lnTo>
                <a:lnTo>
                  <a:pt x="622399" y="5781431"/>
                </a:lnTo>
                <a:lnTo>
                  <a:pt x="620712" y="5738039"/>
                </a:lnTo>
                <a:lnTo>
                  <a:pt x="629210" y="5702267"/>
                </a:lnTo>
                <a:lnTo>
                  <a:pt x="871889" y="4992099"/>
                </a:lnTo>
                <a:lnTo>
                  <a:pt x="889745" y="4942227"/>
                </a:lnTo>
                <a:lnTo>
                  <a:pt x="896873" y="4885553"/>
                </a:lnTo>
                <a:lnTo>
                  <a:pt x="1001691" y="4589814"/>
                </a:lnTo>
                <a:lnTo>
                  <a:pt x="1029776" y="4547495"/>
                </a:lnTo>
                <a:lnTo>
                  <a:pt x="1065078" y="4448370"/>
                </a:lnTo>
                <a:lnTo>
                  <a:pt x="1093515" y="4405521"/>
                </a:lnTo>
                <a:lnTo>
                  <a:pt x="1118987" y="4321207"/>
                </a:lnTo>
                <a:lnTo>
                  <a:pt x="1121434" y="4271586"/>
                </a:lnTo>
                <a:lnTo>
                  <a:pt x="1169830" y="4198664"/>
                </a:lnTo>
                <a:lnTo>
                  <a:pt x="1216012" y="4175011"/>
                </a:lnTo>
                <a:lnTo>
                  <a:pt x="3984321" y="3780"/>
                </a:lnTo>
                <a:lnTo>
                  <a:pt x="5342442" y="1449"/>
                </a:lnTo>
                <a:lnTo>
                  <a:pt x="5348430" y="15394"/>
                </a:lnTo>
                <a:lnTo>
                  <a:pt x="5379669" y="60191"/>
                </a:lnTo>
                <a:lnTo>
                  <a:pt x="5430115" y="53081"/>
                </a:lnTo>
                <a:lnTo>
                  <a:pt x="5519251" y="33607"/>
                </a:lnTo>
                <a:lnTo>
                  <a:pt x="5558411" y="20535"/>
                </a:lnTo>
                <a:lnTo>
                  <a:pt x="5608388" y="14132"/>
                </a:lnTo>
                <a:lnTo>
                  <a:pt x="5648252" y="0"/>
                </a:lnTo>
                <a:lnTo>
                  <a:pt x="5661613" y="2835"/>
                </a:lnTo>
                <a:lnTo>
                  <a:pt x="6699510" y="705"/>
                </a:lnTo>
                <a:lnTo>
                  <a:pt x="6837072" y="92000"/>
                </a:lnTo>
                <a:lnTo>
                  <a:pt x="6845522" y="79267"/>
                </a:lnTo>
                <a:lnTo>
                  <a:pt x="6853001" y="90965"/>
                </a:lnTo>
                <a:lnTo>
                  <a:pt x="6860876" y="102066"/>
                </a:lnTo>
                <a:lnTo>
                  <a:pt x="6869543" y="111974"/>
                </a:lnTo>
                <a:lnTo>
                  <a:pt x="6879398" y="120090"/>
                </a:lnTo>
                <a:lnTo>
                  <a:pt x="6920318" y="127335"/>
                </a:lnTo>
                <a:lnTo>
                  <a:pt x="6954312" y="145013"/>
                </a:lnTo>
                <a:lnTo>
                  <a:pt x="6981499" y="172949"/>
                </a:lnTo>
                <a:lnTo>
                  <a:pt x="7001996" y="210965"/>
                </a:lnTo>
                <a:lnTo>
                  <a:pt x="6994757" y="244840"/>
                </a:lnTo>
                <a:lnTo>
                  <a:pt x="6991645" y="295464"/>
                </a:lnTo>
                <a:lnTo>
                  <a:pt x="6988476" y="300239"/>
                </a:lnTo>
                <a:lnTo>
                  <a:pt x="6995888" y="312037"/>
                </a:lnTo>
                <a:lnTo>
                  <a:pt x="6992719" y="316812"/>
                </a:lnTo>
                <a:lnTo>
                  <a:pt x="7000132" y="328609"/>
                </a:lnTo>
                <a:lnTo>
                  <a:pt x="7021295" y="342655"/>
                </a:lnTo>
                <a:lnTo>
                  <a:pt x="7093126" y="234422"/>
                </a:lnTo>
                <a:lnTo>
                  <a:pt x="7097369" y="250995"/>
                </a:lnTo>
                <a:lnTo>
                  <a:pt x="7112194" y="274591"/>
                </a:lnTo>
                <a:lnTo>
                  <a:pt x="7132415" y="267090"/>
                </a:lnTo>
                <a:lnTo>
                  <a:pt x="7164010" y="265417"/>
                </a:lnTo>
                <a:lnTo>
                  <a:pt x="7186607" y="254335"/>
                </a:lnTo>
                <a:lnTo>
                  <a:pt x="7222163" y="246694"/>
                </a:lnTo>
                <a:lnTo>
                  <a:pt x="7225813" y="264162"/>
                </a:lnTo>
                <a:lnTo>
                  <a:pt x="7229066" y="282227"/>
                </a:lnTo>
                <a:lnTo>
                  <a:pt x="7233111" y="299098"/>
                </a:lnTo>
                <a:lnTo>
                  <a:pt x="7239138" y="312985"/>
                </a:lnTo>
                <a:lnTo>
                  <a:pt x="7253765" y="336879"/>
                </a:lnTo>
                <a:lnTo>
                  <a:pt x="7256622" y="355541"/>
                </a:lnTo>
                <a:lnTo>
                  <a:pt x="7277191" y="370481"/>
                </a:lnTo>
                <a:lnTo>
                  <a:pt x="7302628" y="355121"/>
                </a:lnTo>
                <a:lnTo>
                  <a:pt x="7318161" y="354683"/>
                </a:lnTo>
                <a:lnTo>
                  <a:pt x="7342295" y="364252"/>
                </a:lnTo>
                <a:lnTo>
                  <a:pt x="7376219" y="382037"/>
                </a:lnTo>
                <a:lnTo>
                  <a:pt x="7388088" y="387120"/>
                </a:lnTo>
                <a:lnTo>
                  <a:pt x="7366031" y="420354"/>
                </a:lnTo>
                <a:lnTo>
                  <a:pt x="7359626" y="452973"/>
                </a:lnTo>
                <a:lnTo>
                  <a:pt x="7357655" y="478910"/>
                </a:lnTo>
                <a:lnTo>
                  <a:pt x="7368778" y="508083"/>
                </a:lnTo>
                <a:lnTo>
                  <a:pt x="7313393" y="591536"/>
                </a:lnTo>
                <a:lnTo>
                  <a:pt x="7331453" y="610257"/>
                </a:lnTo>
                <a:lnTo>
                  <a:pt x="7339328" y="621358"/>
                </a:lnTo>
                <a:lnTo>
                  <a:pt x="7347996" y="631266"/>
                </a:lnTo>
                <a:lnTo>
                  <a:pt x="7357851" y="639383"/>
                </a:lnTo>
                <a:lnTo>
                  <a:pt x="7315598" y="703049"/>
                </a:lnTo>
                <a:lnTo>
                  <a:pt x="7340609" y="734263"/>
                </a:lnTo>
                <a:lnTo>
                  <a:pt x="7366412" y="764285"/>
                </a:lnTo>
                <a:lnTo>
                  <a:pt x="7384802" y="782508"/>
                </a:lnTo>
                <a:lnTo>
                  <a:pt x="7419320" y="799398"/>
                </a:lnTo>
                <a:lnTo>
                  <a:pt x="7447878" y="802302"/>
                </a:lnTo>
                <a:lnTo>
                  <a:pt x="7472192" y="788633"/>
                </a:lnTo>
                <a:lnTo>
                  <a:pt x="7510256" y="777212"/>
                </a:lnTo>
                <a:lnTo>
                  <a:pt x="7527158" y="751746"/>
                </a:lnTo>
                <a:lnTo>
                  <a:pt x="7607475" y="676659"/>
                </a:lnTo>
                <a:lnTo>
                  <a:pt x="7637052" y="632093"/>
                </a:lnTo>
                <a:lnTo>
                  <a:pt x="7677211" y="594549"/>
                </a:lnTo>
                <a:lnTo>
                  <a:pt x="7865220" y="311261"/>
                </a:lnTo>
                <a:lnTo>
                  <a:pt x="7902641" y="277843"/>
                </a:lnTo>
                <a:lnTo>
                  <a:pt x="7929277" y="237708"/>
                </a:lnTo>
                <a:lnTo>
                  <a:pt x="7966698" y="204290"/>
                </a:lnTo>
                <a:lnTo>
                  <a:pt x="8099163" y="4694"/>
                </a:lnTo>
                <a:lnTo>
                  <a:pt x="9808951" y="719"/>
                </a:lnTo>
                <a:lnTo>
                  <a:pt x="9831082" y="13305"/>
                </a:lnTo>
                <a:lnTo>
                  <a:pt x="9844173" y="16548"/>
                </a:lnTo>
                <a:lnTo>
                  <a:pt x="9859640" y="16210"/>
                </a:lnTo>
                <a:lnTo>
                  <a:pt x="9893347" y="11354"/>
                </a:lnTo>
                <a:lnTo>
                  <a:pt x="9927337" y="29039"/>
                </a:lnTo>
                <a:lnTo>
                  <a:pt x="9944407" y="49252"/>
                </a:lnTo>
                <a:lnTo>
                  <a:pt x="9960193" y="71400"/>
                </a:lnTo>
                <a:lnTo>
                  <a:pt x="9965803" y="407451"/>
                </a:lnTo>
                <a:lnTo>
                  <a:pt x="9944587" y="439418"/>
                </a:lnTo>
                <a:lnTo>
                  <a:pt x="9934439" y="477677"/>
                </a:lnTo>
                <a:lnTo>
                  <a:pt x="9912916" y="510107"/>
                </a:lnTo>
                <a:lnTo>
                  <a:pt x="9954828" y="515856"/>
                </a:lnTo>
                <a:lnTo>
                  <a:pt x="9968219" y="518645"/>
                </a:lnTo>
                <a:lnTo>
                  <a:pt x="9965107" y="1901351"/>
                </a:lnTo>
                <a:lnTo>
                  <a:pt x="9943671" y="1933651"/>
                </a:lnTo>
                <a:lnTo>
                  <a:pt x="9964834" y="1947697"/>
                </a:lnTo>
                <a:lnTo>
                  <a:pt x="9958984" y="2002445"/>
                </a:lnTo>
                <a:lnTo>
                  <a:pt x="9937548" y="2034744"/>
                </a:lnTo>
                <a:lnTo>
                  <a:pt x="9924564" y="2100242"/>
                </a:lnTo>
                <a:lnTo>
                  <a:pt x="9918848" y="2131822"/>
                </a:lnTo>
                <a:lnTo>
                  <a:pt x="9903659" y="2154708"/>
                </a:lnTo>
                <a:lnTo>
                  <a:pt x="9919918" y="2153176"/>
                </a:lnTo>
                <a:lnTo>
                  <a:pt x="9950853" y="2152498"/>
                </a:lnTo>
                <a:lnTo>
                  <a:pt x="9966047" y="2152572"/>
                </a:lnTo>
                <a:lnTo>
                  <a:pt x="9959060" y="2163098"/>
                </a:lnTo>
                <a:lnTo>
                  <a:pt x="9962575" y="2180769"/>
                </a:lnTo>
                <a:lnTo>
                  <a:pt x="9948645" y="2201759"/>
                </a:lnTo>
                <a:lnTo>
                  <a:pt x="9946089" y="2228578"/>
                </a:lnTo>
                <a:lnTo>
                  <a:pt x="9933346" y="2247777"/>
                </a:lnTo>
                <a:lnTo>
                  <a:pt x="9965091" y="2268846"/>
                </a:lnTo>
                <a:lnTo>
                  <a:pt x="9964746" y="3119142"/>
                </a:lnTo>
                <a:lnTo>
                  <a:pt x="5797508" y="9398252"/>
                </a:lnTo>
                <a:lnTo>
                  <a:pt x="5801601" y="9438018"/>
                </a:lnTo>
                <a:lnTo>
                  <a:pt x="5736193" y="9536573"/>
                </a:lnTo>
                <a:lnTo>
                  <a:pt x="5723620" y="9578485"/>
                </a:lnTo>
                <a:lnTo>
                  <a:pt x="5738592" y="9578892"/>
                </a:lnTo>
                <a:lnTo>
                  <a:pt x="5708850" y="9623707"/>
                </a:lnTo>
                <a:lnTo>
                  <a:pt x="5679838" y="9713356"/>
                </a:lnTo>
                <a:lnTo>
                  <a:pt x="5666322" y="9756688"/>
                </a:lnTo>
                <a:lnTo>
                  <a:pt x="5663869" y="9829286"/>
                </a:lnTo>
                <a:lnTo>
                  <a:pt x="5665141" y="9850335"/>
                </a:lnTo>
                <a:lnTo>
                  <a:pt x="5671465" y="9863774"/>
                </a:lnTo>
                <a:lnTo>
                  <a:pt x="5637167" y="9915453"/>
                </a:lnTo>
                <a:lnTo>
                  <a:pt x="5619886" y="10102261"/>
                </a:lnTo>
                <a:lnTo>
                  <a:pt x="5533776" y="10232010"/>
                </a:lnTo>
                <a:lnTo>
                  <a:pt x="5532822" y="10279380"/>
                </a:lnTo>
                <a:lnTo>
                  <a:pt x="5540340" y="10291020"/>
                </a:lnTo>
                <a:close/>
              </a:path>
              <a:path w="9968230" h="10291445">
                <a:moveTo>
                  <a:pt x="7093126" y="234422"/>
                </a:moveTo>
                <a:lnTo>
                  <a:pt x="7046647" y="304455"/>
                </a:lnTo>
                <a:lnTo>
                  <a:pt x="7055024" y="199965"/>
                </a:lnTo>
                <a:lnTo>
                  <a:pt x="7074056" y="194255"/>
                </a:lnTo>
                <a:lnTo>
                  <a:pt x="7078300" y="210827"/>
                </a:lnTo>
                <a:lnTo>
                  <a:pt x="7093126" y="234422"/>
                </a:lnTo>
                <a:close/>
              </a:path>
              <a:path w="9968230" h="10291445">
                <a:moveTo>
                  <a:pt x="7399957" y="392203"/>
                </a:moveTo>
                <a:lnTo>
                  <a:pt x="7366031" y="420354"/>
                </a:lnTo>
                <a:lnTo>
                  <a:pt x="7388088" y="387120"/>
                </a:lnTo>
                <a:lnTo>
                  <a:pt x="7399957" y="392203"/>
                </a:lnTo>
                <a:close/>
              </a:path>
              <a:path w="9968230" h="10291445">
                <a:moveTo>
                  <a:pt x="7398010" y="601839"/>
                </a:moveTo>
                <a:lnTo>
                  <a:pt x="7383533" y="600686"/>
                </a:lnTo>
                <a:lnTo>
                  <a:pt x="7357286" y="594300"/>
                </a:lnTo>
                <a:lnTo>
                  <a:pt x="7340828" y="596131"/>
                </a:lnTo>
                <a:lnTo>
                  <a:pt x="7313393" y="591536"/>
                </a:lnTo>
                <a:lnTo>
                  <a:pt x="7368778" y="508083"/>
                </a:lnTo>
                <a:lnTo>
                  <a:pt x="7380493" y="536365"/>
                </a:lnTo>
                <a:lnTo>
                  <a:pt x="7390878" y="566652"/>
                </a:lnTo>
                <a:lnTo>
                  <a:pt x="7398010" y="601839"/>
                </a:lnTo>
                <a:close/>
              </a:path>
              <a:path w="9968230" h="10291445">
                <a:moveTo>
                  <a:pt x="8099163" y="4694"/>
                </a:moveTo>
                <a:lnTo>
                  <a:pt x="8007482" y="142838"/>
                </a:lnTo>
                <a:lnTo>
                  <a:pt x="8025157" y="93239"/>
                </a:lnTo>
                <a:lnTo>
                  <a:pt x="8066820" y="30462"/>
                </a:lnTo>
                <a:lnTo>
                  <a:pt x="8099163" y="4694"/>
                </a:lnTo>
                <a:close/>
              </a:path>
              <a:path w="9968230" h="10291445">
                <a:moveTo>
                  <a:pt x="9965055" y="1924396"/>
                </a:moveTo>
                <a:lnTo>
                  <a:pt x="9952121" y="1920918"/>
                </a:lnTo>
                <a:lnTo>
                  <a:pt x="9965107" y="1901351"/>
                </a:lnTo>
                <a:lnTo>
                  <a:pt x="9965055" y="1924396"/>
                </a:lnTo>
                <a:close/>
              </a:path>
              <a:path w="9968230" h="10291445">
                <a:moveTo>
                  <a:pt x="5929377" y="9314390"/>
                </a:moveTo>
                <a:lnTo>
                  <a:pt x="5901912" y="9355772"/>
                </a:lnTo>
                <a:lnTo>
                  <a:pt x="5863055" y="9368387"/>
                </a:lnTo>
                <a:lnTo>
                  <a:pt x="5843033" y="9375590"/>
                </a:lnTo>
                <a:lnTo>
                  <a:pt x="5823406" y="9382196"/>
                </a:lnTo>
                <a:lnTo>
                  <a:pt x="5804572" y="9387608"/>
                </a:lnTo>
                <a:lnTo>
                  <a:pt x="9964746" y="3119142"/>
                </a:lnTo>
                <a:lnTo>
                  <a:pt x="9964718" y="3188085"/>
                </a:lnTo>
                <a:lnTo>
                  <a:pt x="5930660" y="9266522"/>
                </a:lnTo>
                <a:lnTo>
                  <a:pt x="5929377" y="9314390"/>
                </a:lnTo>
                <a:close/>
              </a:path>
              <a:path w="9968230" h="10291445">
                <a:moveTo>
                  <a:pt x="5792070" y="9475346"/>
                </a:moveTo>
                <a:lnTo>
                  <a:pt x="5769930" y="9508707"/>
                </a:lnTo>
                <a:lnTo>
                  <a:pt x="5736193" y="9536573"/>
                </a:lnTo>
                <a:lnTo>
                  <a:pt x="5801601" y="9438018"/>
                </a:lnTo>
                <a:lnTo>
                  <a:pt x="5792070" y="9475346"/>
                </a:lnTo>
                <a:close/>
              </a:path>
              <a:path w="9968230" h="10291445">
                <a:moveTo>
                  <a:pt x="9964634" y="3394914"/>
                </a:moveTo>
                <a:lnTo>
                  <a:pt x="6008994" y="9355192"/>
                </a:lnTo>
                <a:lnTo>
                  <a:pt x="5982861" y="9325669"/>
                </a:lnTo>
                <a:lnTo>
                  <a:pt x="5966121" y="9304958"/>
                </a:lnTo>
                <a:lnTo>
                  <a:pt x="5948588" y="9285441"/>
                </a:lnTo>
                <a:lnTo>
                  <a:pt x="5930660" y="9266522"/>
                </a:lnTo>
                <a:lnTo>
                  <a:pt x="9964718" y="3188085"/>
                </a:lnTo>
                <a:lnTo>
                  <a:pt x="9964634" y="3394914"/>
                </a:lnTo>
                <a:close/>
              </a:path>
              <a:path w="9968230" h="10291445">
                <a:moveTo>
                  <a:pt x="5816687" y="9576055"/>
                </a:moveTo>
                <a:lnTo>
                  <a:pt x="5771358" y="9644356"/>
                </a:lnTo>
                <a:lnTo>
                  <a:pt x="5741035" y="9644113"/>
                </a:lnTo>
                <a:lnTo>
                  <a:pt x="5708850" y="9623707"/>
                </a:lnTo>
                <a:lnTo>
                  <a:pt x="5738592" y="9578892"/>
                </a:lnTo>
                <a:lnTo>
                  <a:pt x="5753564" y="9579300"/>
                </a:lnTo>
                <a:lnTo>
                  <a:pt x="5771738" y="9574883"/>
                </a:lnTo>
                <a:lnTo>
                  <a:pt x="5799702" y="9578682"/>
                </a:lnTo>
                <a:lnTo>
                  <a:pt x="5816687" y="9576055"/>
                </a:lnTo>
                <a:close/>
              </a:path>
              <a:path w="9968230" h="10291445">
                <a:moveTo>
                  <a:pt x="9187638" y="6081494"/>
                </a:moveTo>
                <a:lnTo>
                  <a:pt x="7552974" y="8544573"/>
                </a:lnTo>
                <a:lnTo>
                  <a:pt x="7521049" y="8546743"/>
                </a:lnTo>
                <a:lnTo>
                  <a:pt x="7486861" y="8529356"/>
                </a:lnTo>
                <a:lnTo>
                  <a:pt x="7450363" y="8515450"/>
                </a:lnTo>
                <a:lnTo>
                  <a:pt x="7411770" y="8527667"/>
                </a:lnTo>
                <a:lnTo>
                  <a:pt x="7375836" y="8558844"/>
                </a:lnTo>
                <a:lnTo>
                  <a:pt x="6840511" y="9365461"/>
                </a:lnTo>
                <a:lnTo>
                  <a:pt x="6800017" y="9380543"/>
                </a:lnTo>
                <a:lnTo>
                  <a:pt x="6762565" y="9391041"/>
                </a:lnTo>
                <a:lnTo>
                  <a:pt x="6727775" y="9397528"/>
                </a:lnTo>
                <a:lnTo>
                  <a:pt x="6684685" y="9393554"/>
                </a:lnTo>
                <a:lnTo>
                  <a:pt x="6643496" y="9386715"/>
                </a:lnTo>
                <a:lnTo>
                  <a:pt x="6603829" y="9377585"/>
                </a:lnTo>
                <a:lnTo>
                  <a:pt x="6565302" y="9366735"/>
                </a:lnTo>
                <a:lnTo>
                  <a:pt x="6574281" y="9353206"/>
                </a:lnTo>
                <a:lnTo>
                  <a:pt x="6569575" y="9337330"/>
                </a:lnTo>
                <a:lnTo>
                  <a:pt x="6575847" y="9327879"/>
                </a:lnTo>
                <a:lnTo>
                  <a:pt x="6535573" y="9365597"/>
                </a:lnTo>
                <a:lnTo>
                  <a:pt x="6501736" y="9393615"/>
                </a:lnTo>
                <a:lnTo>
                  <a:pt x="6452083" y="9399531"/>
                </a:lnTo>
                <a:lnTo>
                  <a:pt x="6406688" y="9399030"/>
                </a:lnTo>
                <a:lnTo>
                  <a:pt x="6364462" y="9393754"/>
                </a:lnTo>
                <a:lnTo>
                  <a:pt x="6324316" y="9385344"/>
                </a:lnTo>
                <a:lnTo>
                  <a:pt x="6235324" y="9358667"/>
                </a:lnTo>
                <a:lnTo>
                  <a:pt x="6213188" y="9369053"/>
                </a:lnTo>
                <a:lnTo>
                  <a:pt x="6188280" y="9383617"/>
                </a:lnTo>
                <a:lnTo>
                  <a:pt x="6173162" y="9406398"/>
                </a:lnTo>
                <a:lnTo>
                  <a:pt x="6148650" y="9420365"/>
                </a:lnTo>
                <a:lnTo>
                  <a:pt x="6134485" y="9395775"/>
                </a:lnTo>
                <a:lnTo>
                  <a:pt x="6118320" y="9351230"/>
                </a:lnTo>
                <a:lnTo>
                  <a:pt x="6114737" y="9333662"/>
                </a:lnTo>
                <a:lnTo>
                  <a:pt x="6090819" y="9346734"/>
                </a:lnTo>
                <a:lnTo>
                  <a:pt x="6066109" y="9361000"/>
                </a:lnTo>
                <a:lnTo>
                  <a:pt x="5982464" y="9487035"/>
                </a:lnTo>
                <a:lnTo>
                  <a:pt x="5946198" y="9518713"/>
                </a:lnTo>
                <a:lnTo>
                  <a:pt x="5911692" y="9547738"/>
                </a:lnTo>
                <a:lnTo>
                  <a:pt x="5868483" y="9566911"/>
                </a:lnTo>
                <a:lnTo>
                  <a:pt x="5816687" y="9576055"/>
                </a:lnTo>
                <a:lnTo>
                  <a:pt x="5843839" y="9535144"/>
                </a:lnTo>
                <a:lnTo>
                  <a:pt x="5881102" y="9501963"/>
                </a:lnTo>
                <a:lnTo>
                  <a:pt x="5944579" y="9429285"/>
                </a:lnTo>
                <a:lnTo>
                  <a:pt x="5981842" y="9396104"/>
                </a:lnTo>
                <a:lnTo>
                  <a:pt x="9964634" y="3394914"/>
                </a:lnTo>
                <a:lnTo>
                  <a:pt x="9964261" y="4314154"/>
                </a:lnTo>
                <a:lnTo>
                  <a:pt x="9478708" y="5045776"/>
                </a:lnTo>
                <a:lnTo>
                  <a:pt x="9457245" y="5101083"/>
                </a:lnTo>
                <a:lnTo>
                  <a:pt x="7059738" y="8713597"/>
                </a:lnTo>
                <a:lnTo>
                  <a:pt x="7096020" y="8704862"/>
                </a:lnTo>
                <a:lnTo>
                  <a:pt x="7141695" y="8704940"/>
                </a:lnTo>
                <a:lnTo>
                  <a:pt x="7175997" y="8699190"/>
                </a:lnTo>
                <a:lnTo>
                  <a:pt x="7209902" y="8694036"/>
                </a:lnTo>
                <a:lnTo>
                  <a:pt x="9678800" y="4973951"/>
                </a:lnTo>
                <a:lnTo>
                  <a:pt x="9664840" y="5040919"/>
                </a:lnTo>
                <a:lnTo>
                  <a:pt x="9588455" y="5156015"/>
                </a:lnTo>
                <a:lnTo>
                  <a:pt x="9592500" y="5172886"/>
                </a:lnTo>
                <a:lnTo>
                  <a:pt x="9595754" y="5190951"/>
                </a:lnTo>
                <a:lnTo>
                  <a:pt x="9588822" y="5201396"/>
                </a:lnTo>
                <a:lnTo>
                  <a:pt x="9584633" y="5253641"/>
                </a:lnTo>
                <a:lnTo>
                  <a:pt x="9567913" y="5301802"/>
                </a:lnTo>
                <a:lnTo>
                  <a:pt x="9540611" y="5342940"/>
                </a:lnTo>
                <a:lnTo>
                  <a:pt x="9507170" y="5439261"/>
                </a:lnTo>
                <a:lnTo>
                  <a:pt x="9479868" y="5480399"/>
                </a:lnTo>
                <a:lnTo>
                  <a:pt x="9446428" y="5576721"/>
                </a:lnTo>
                <a:lnTo>
                  <a:pt x="9419126" y="5617859"/>
                </a:lnTo>
                <a:lnTo>
                  <a:pt x="9402405" y="5666020"/>
                </a:lnTo>
                <a:lnTo>
                  <a:pt x="9375103" y="5707158"/>
                </a:lnTo>
                <a:lnTo>
                  <a:pt x="9358383" y="5755319"/>
                </a:lnTo>
                <a:lnTo>
                  <a:pt x="9314361" y="5844618"/>
                </a:lnTo>
                <a:lnTo>
                  <a:pt x="9284783" y="5889184"/>
                </a:lnTo>
                <a:lnTo>
                  <a:pt x="9265788" y="5940773"/>
                </a:lnTo>
                <a:lnTo>
                  <a:pt x="9236211" y="5985339"/>
                </a:lnTo>
                <a:lnTo>
                  <a:pt x="9187638" y="6081494"/>
                </a:lnTo>
                <a:close/>
              </a:path>
              <a:path w="9968230" h="10291445">
                <a:moveTo>
                  <a:pt x="5690039" y="9904688"/>
                </a:moveTo>
                <a:lnTo>
                  <a:pt x="5658294" y="9883620"/>
                </a:lnTo>
                <a:lnTo>
                  <a:pt x="5671465" y="9863774"/>
                </a:lnTo>
                <a:lnTo>
                  <a:pt x="5677788" y="9877213"/>
                </a:lnTo>
                <a:lnTo>
                  <a:pt x="5690039" y="9904688"/>
                </a:lnTo>
                <a:close/>
              </a:path>
              <a:path w="9968230" h="10291445">
                <a:moveTo>
                  <a:pt x="5607811" y="10235290"/>
                </a:moveTo>
                <a:lnTo>
                  <a:pt x="5578593" y="10233381"/>
                </a:lnTo>
                <a:lnTo>
                  <a:pt x="5562333" y="10234914"/>
                </a:lnTo>
                <a:lnTo>
                  <a:pt x="5547658" y="10234059"/>
                </a:lnTo>
                <a:lnTo>
                  <a:pt x="5533776" y="10232010"/>
                </a:lnTo>
                <a:lnTo>
                  <a:pt x="5619886" y="10102261"/>
                </a:lnTo>
                <a:lnTo>
                  <a:pt x="5612312" y="10182574"/>
                </a:lnTo>
                <a:lnTo>
                  <a:pt x="5607811" y="10235290"/>
                </a:lnTo>
                <a:close/>
              </a:path>
              <a:path w="9968230" h="10291445">
                <a:moveTo>
                  <a:pt x="9818678" y="4717252"/>
                </a:moveTo>
                <a:lnTo>
                  <a:pt x="9512261" y="5178954"/>
                </a:lnTo>
                <a:lnTo>
                  <a:pt x="9523202" y="5139501"/>
                </a:lnTo>
                <a:lnTo>
                  <a:pt x="9509811" y="5090778"/>
                </a:lnTo>
                <a:lnTo>
                  <a:pt x="9478708" y="5045776"/>
                </a:lnTo>
                <a:lnTo>
                  <a:pt x="9964261" y="4314154"/>
                </a:lnTo>
                <a:lnTo>
                  <a:pt x="9964233" y="4383097"/>
                </a:lnTo>
                <a:lnTo>
                  <a:pt x="9899180" y="4481119"/>
                </a:lnTo>
                <a:lnTo>
                  <a:pt x="9818678" y="4717252"/>
                </a:lnTo>
                <a:close/>
              </a:path>
              <a:path w="9968230" h="10291445">
                <a:moveTo>
                  <a:pt x="9726089" y="4925664"/>
                </a:moveTo>
                <a:lnTo>
                  <a:pt x="9696857" y="4946744"/>
                </a:lnTo>
                <a:lnTo>
                  <a:pt x="7209902" y="8694036"/>
                </a:lnTo>
                <a:lnTo>
                  <a:pt x="7195671" y="8669545"/>
                </a:lnTo>
                <a:lnTo>
                  <a:pt x="7181836" y="8644458"/>
                </a:lnTo>
                <a:lnTo>
                  <a:pt x="7167208" y="8620564"/>
                </a:lnTo>
                <a:lnTo>
                  <a:pt x="7150600" y="8599654"/>
                </a:lnTo>
                <a:lnTo>
                  <a:pt x="7120939" y="8621381"/>
                </a:lnTo>
                <a:lnTo>
                  <a:pt x="9426620" y="5147229"/>
                </a:lnTo>
                <a:lnTo>
                  <a:pt x="9368923" y="5303065"/>
                </a:lnTo>
                <a:lnTo>
                  <a:pt x="9400668" y="5324133"/>
                </a:lnTo>
                <a:lnTo>
                  <a:pt x="9420343" y="5294488"/>
                </a:lnTo>
                <a:lnTo>
                  <a:pt x="9451391" y="5270673"/>
                </a:lnTo>
                <a:lnTo>
                  <a:pt x="9818678" y="4717252"/>
                </a:lnTo>
                <a:lnTo>
                  <a:pt x="9802108" y="4765186"/>
                </a:lnTo>
                <a:lnTo>
                  <a:pt x="9715885" y="4895105"/>
                </a:lnTo>
                <a:lnTo>
                  <a:pt x="9726089" y="4925664"/>
                </a:lnTo>
                <a:close/>
              </a:path>
              <a:path w="9968230" h="10291445">
                <a:moveTo>
                  <a:pt x="9780604" y="4820555"/>
                </a:moveTo>
                <a:lnTo>
                  <a:pt x="9770436" y="4835875"/>
                </a:lnTo>
                <a:lnTo>
                  <a:pt x="9744142" y="4852528"/>
                </a:lnTo>
                <a:lnTo>
                  <a:pt x="9780981" y="4797019"/>
                </a:lnTo>
                <a:lnTo>
                  <a:pt x="9780604" y="4820555"/>
                </a:lnTo>
                <a:close/>
              </a:path>
              <a:path w="9968230" h="10291445">
                <a:moveTo>
                  <a:pt x="9650881" y="5107886"/>
                </a:moveTo>
                <a:lnTo>
                  <a:pt x="9632824" y="5135094"/>
                </a:lnTo>
                <a:lnTo>
                  <a:pt x="9603592" y="5156174"/>
                </a:lnTo>
                <a:lnTo>
                  <a:pt x="9588455" y="5156015"/>
                </a:lnTo>
                <a:lnTo>
                  <a:pt x="9664840" y="5040919"/>
                </a:lnTo>
                <a:lnTo>
                  <a:pt x="9650881" y="5107886"/>
                </a:lnTo>
                <a:close/>
              </a:path>
              <a:path w="9968230" h="10291445">
                <a:moveTo>
                  <a:pt x="7036897" y="9161419"/>
                </a:moveTo>
                <a:lnTo>
                  <a:pt x="6920633" y="9336603"/>
                </a:lnTo>
                <a:lnTo>
                  <a:pt x="6922001" y="9311574"/>
                </a:lnTo>
                <a:lnTo>
                  <a:pt x="6922181" y="9288337"/>
                </a:lnTo>
                <a:lnTo>
                  <a:pt x="6921568" y="9266293"/>
                </a:lnTo>
                <a:lnTo>
                  <a:pt x="6920559" y="9244846"/>
                </a:lnTo>
                <a:lnTo>
                  <a:pt x="7208541" y="8810922"/>
                </a:lnTo>
                <a:lnTo>
                  <a:pt x="7181905" y="8896989"/>
                </a:lnTo>
                <a:lnTo>
                  <a:pt x="7128474" y="8977498"/>
                </a:lnTo>
                <a:lnTo>
                  <a:pt x="7110686" y="9027268"/>
                </a:lnTo>
                <a:lnTo>
                  <a:pt x="7054463" y="9111983"/>
                </a:lnTo>
                <a:lnTo>
                  <a:pt x="7036897" y="9161419"/>
                </a:lnTo>
                <a:close/>
              </a:path>
              <a:path w="9968230" h="10291445">
                <a:moveTo>
                  <a:pt x="7357897" y="8608841"/>
                </a:moveTo>
                <a:lnTo>
                  <a:pt x="7261045" y="8754775"/>
                </a:lnTo>
                <a:lnTo>
                  <a:pt x="7245380" y="8755413"/>
                </a:lnTo>
                <a:lnTo>
                  <a:pt x="7375836" y="8558844"/>
                </a:lnTo>
                <a:lnTo>
                  <a:pt x="7357897" y="8608841"/>
                </a:lnTo>
                <a:close/>
              </a:path>
              <a:path w="9968230" h="10291445">
                <a:moveTo>
                  <a:pt x="6990369" y="9254493"/>
                </a:moveTo>
                <a:lnTo>
                  <a:pt x="6977561" y="9273792"/>
                </a:lnTo>
                <a:lnTo>
                  <a:pt x="6953379" y="9287261"/>
                </a:lnTo>
                <a:lnTo>
                  <a:pt x="7008527" y="9204166"/>
                </a:lnTo>
                <a:lnTo>
                  <a:pt x="6990369" y="9254493"/>
                </a:lnTo>
                <a:close/>
              </a:path>
              <a:path w="9968230" h="10291445">
                <a:moveTo>
                  <a:pt x="8101863" y="8199825"/>
                </a:moveTo>
                <a:lnTo>
                  <a:pt x="7959699" y="8414034"/>
                </a:lnTo>
                <a:lnTo>
                  <a:pt x="7927953" y="8438901"/>
                </a:lnTo>
                <a:lnTo>
                  <a:pt x="7852773" y="8506246"/>
                </a:lnTo>
                <a:lnTo>
                  <a:pt x="7799865" y="8471133"/>
                </a:lnTo>
                <a:lnTo>
                  <a:pt x="7754057" y="8448288"/>
                </a:lnTo>
                <a:lnTo>
                  <a:pt x="7701556" y="8435528"/>
                </a:lnTo>
                <a:lnTo>
                  <a:pt x="7663931" y="8446287"/>
                </a:lnTo>
                <a:lnTo>
                  <a:pt x="7620424" y="8465908"/>
                </a:lnTo>
                <a:lnTo>
                  <a:pt x="7582023" y="8500803"/>
                </a:lnTo>
                <a:lnTo>
                  <a:pt x="9129540" y="6169035"/>
                </a:lnTo>
                <a:lnTo>
                  <a:pt x="9093662" y="6269029"/>
                </a:lnTo>
                <a:lnTo>
                  <a:pt x="8925706" y="6522102"/>
                </a:lnTo>
                <a:lnTo>
                  <a:pt x="8921450" y="6574449"/>
                </a:lnTo>
                <a:lnTo>
                  <a:pt x="8661331" y="6966390"/>
                </a:lnTo>
                <a:lnTo>
                  <a:pt x="8679491" y="6984962"/>
                </a:lnTo>
                <a:lnTo>
                  <a:pt x="8460996" y="7314185"/>
                </a:lnTo>
                <a:lnTo>
                  <a:pt x="8471688" y="7458843"/>
                </a:lnTo>
                <a:lnTo>
                  <a:pt x="8471624" y="7504874"/>
                </a:lnTo>
                <a:lnTo>
                  <a:pt x="8459355" y="7546328"/>
                </a:lnTo>
                <a:lnTo>
                  <a:pt x="8134380" y="8035994"/>
                </a:lnTo>
                <a:lnTo>
                  <a:pt x="8135190" y="8057739"/>
                </a:lnTo>
                <a:lnTo>
                  <a:pt x="8140094" y="8073317"/>
                </a:lnTo>
                <a:lnTo>
                  <a:pt x="8135593" y="8126034"/>
                </a:lnTo>
                <a:lnTo>
                  <a:pt x="8109458" y="8165412"/>
                </a:lnTo>
                <a:lnTo>
                  <a:pt x="8101863" y="8199825"/>
                </a:lnTo>
                <a:close/>
              </a:path>
              <a:path w="9968230" h="10291445">
                <a:moveTo>
                  <a:pt x="8998666" y="6504035"/>
                </a:moveTo>
                <a:lnTo>
                  <a:pt x="8973164" y="6519494"/>
                </a:lnTo>
                <a:lnTo>
                  <a:pt x="8925706" y="6522102"/>
                </a:lnTo>
                <a:lnTo>
                  <a:pt x="8980635" y="6439336"/>
                </a:lnTo>
                <a:lnTo>
                  <a:pt x="9001421" y="6476918"/>
                </a:lnTo>
                <a:lnTo>
                  <a:pt x="8998666" y="6504035"/>
                </a:lnTo>
                <a:close/>
              </a:path>
              <a:path w="9968230" h="10291445">
                <a:moveTo>
                  <a:pt x="9075723" y="6319027"/>
                </a:moveTo>
                <a:lnTo>
                  <a:pt x="9015116" y="6410347"/>
                </a:lnTo>
                <a:lnTo>
                  <a:pt x="8980635" y="6439336"/>
                </a:lnTo>
                <a:lnTo>
                  <a:pt x="9093662" y="6269029"/>
                </a:lnTo>
                <a:lnTo>
                  <a:pt x="9075723" y="6319027"/>
                </a:lnTo>
                <a:close/>
              </a:path>
              <a:path w="9968230" h="10291445">
                <a:moveTo>
                  <a:pt x="8813299" y="6806309"/>
                </a:moveTo>
                <a:lnTo>
                  <a:pt x="8741997" y="6913745"/>
                </a:lnTo>
                <a:lnTo>
                  <a:pt x="8718740" y="6925822"/>
                </a:lnTo>
                <a:lnTo>
                  <a:pt x="8695020" y="6938596"/>
                </a:lnTo>
                <a:lnTo>
                  <a:pt x="8671697" y="6950772"/>
                </a:lnTo>
                <a:lnTo>
                  <a:pt x="8921450" y="6574449"/>
                </a:lnTo>
                <a:lnTo>
                  <a:pt x="8906207" y="6620384"/>
                </a:lnTo>
                <a:lnTo>
                  <a:pt x="8903470" y="6647475"/>
                </a:lnTo>
                <a:lnTo>
                  <a:pt x="8818761" y="6775113"/>
                </a:lnTo>
                <a:lnTo>
                  <a:pt x="8813299" y="6806309"/>
                </a:lnTo>
                <a:close/>
              </a:path>
              <a:path w="9968230" h="10291445">
                <a:moveTo>
                  <a:pt x="8539255" y="7334068"/>
                </a:moveTo>
                <a:lnTo>
                  <a:pt x="8511810" y="7375421"/>
                </a:lnTo>
                <a:lnTo>
                  <a:pt x="8506840" y="7359943"/>
                </a:lnTo>
                <a:lnTo>
                  <a:pt x="8490100" y="7339232"/>
                </a:lnTo>
                <a:lnTo>
                  <a:pt x="8483150" y="7326738"/>
                </a:lnTo>
                <a:lnTo>
                  <a:pt x="8465222" y="7307819"/>
                </a:lnTo>
                <a:lnTo>
                  <a:pt x="8679491" y="6984962"/>
                </a:lnTo>
                <a:lnTo>
                  <a:pt x="8697650" y="7003534"/>
                </a:lnTo>
                <a:lnTo>
                  <a:pt x="8673355" y="7040142"/>
                </a:lnTo>
                <a:lnTo>
                  <a:pt x="8661886" y="7080390"/>
                </a:lnTo>
                <a:lnTo>
                  <a:pt x="8640627" y="7112422"/>
                </a:lnTo>
                <a:lnTo>
                  <a:pt x="8625524" y="7158145"/>
                </a:lnTo>
                <a:lnTo>
                  <a:pt x="8599253" y="7197730"/>
                </a:lnTo>
                <a:lnTo>
                  <a:pt x="8583094" y="7245045"/>
                </a:lnTo>
                <a:lnTo>
                  <a:pt x="8556001" y="7285868"/>
                </a:lnTo>
                <a:lnTo>
                  <a:pt x="8539255" y="7334068"/>
                </a:lnTo>
                <a:close/>
              </a:path>
              <a:path w="9968230" h="10291445">
                <a:moveTo>
                  <a:pt x="8900734" y="6674565"/>
                </a:moveTo>
                <a:lnTo>
                  <a:pt x="8872880" y="6716533"/>
                </a:lnTo>
                <a:lnTo>
                  <a:pt x="8832823" y="6753924"/>
                </a:lnTo>
                <a:lnTo>
                  <a:pt x="8903470" y="6647475"/>
                </a:lnTo>
                <a:lnTo>
                  <a:pt x="8900734" y="6674565"/>
                </a:lnTo>
                <a:close/>
              </a:path>
              <a:path w="9968230" h="10291445">
                <a:moveTo>
                  <a:pt x="8790607" y="6863469"/>
                </a:moveTo>
                <a:lnTo>
                  <a:pt x="8767349" y="6875546"/>
                </a:lnTo>
                <a:lnTo>
                  <a:pt x="8796464" y="6831676"/>
                </a:lnTo>
                <a:lnTo>
                  <a:pt x="8790607" y="6863469"/>
                </a:lnTo>
                <a:close/>
              </a:path>
              <a:path w="9968230" h="10291445">
                <a:moveTo>
                  <a:pt x="8239027" y="7993147"/>
                </a:moveTo>
                <a:lnTo>
                  <a:pt x="8163390" y="8107116"/>
                </a:lnTo>
                <a:lnTo>
                  <a:pt x="8162314" y="8085771"/>
                </a:lnTo>
                <a:lnTo>
                  <a:pt x="8170746" y="8050099"/>
                </a:lnTo>
                <a:lnTo>
                  <a:pt x="8169671" y="8028751"/>
                </a:lnTo>
                <a:lnTo>
                  <a:pt x="8156581" y="8025509"/>
                </a:lnTo>
                <a:lnTo>
                  <a:pt x="8142566" y="8023659"/>
                </a:lnTo>
                <a:lnTo>
                  <a:pt x="8459355" y="7546328"/>
                </a:lnTo>
                <a:lnTo>
                  <a:pt x="8445869" y="7589615"/>
                </a:lnTo>
                <a:lnTo>
                  <a:pt x="8235145" y="7907130"/>
                </a:lnTo>
                <a:lnTo>
                  <a:pt x="8239982" y="7945776"/>
                </a:lnTo>
                <a:lnTo>
                  <a:pt x="8239027" y="7993147"/>
                </a:lnTo>
                <a:close/>
              </a:path>
              <a:path w="9968230" h="10291445">
                <a:moveTo>
                  <a:pt x="8287800" y="7873724"/>
                </a:moveTo>
                <a:lnTo>
                  <a:pt x="8268390" y="7902971"/>
                </a:lnTo>
                <a:lnTo>
                  <a:pt x="8235145" y="7907130"/>
                </a:lnTo>
                <a:lnTo>
                  <a:pt x="8310144" y="7794123"/>
                </a:lnTo>
                <a:lnTo>
                  <a:pt x="8296430" y="7837753"/>
                </a:lnTo>
                <a:lnTo>
                  <a:pt x="8287800" y="7873724"/>
                </a:lnTo>
                <a:close/>
              </a:path>
            </a:pathLst>
          </a:custGeom>
          <a:solidFill>
            <a:srgbClr val="EDB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910161" y="10114460"/>
            <a:ext cx="155080" cy="1725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32624" y="9834504"/>
            <a:ext cx="113030" cy="284480"/>
          </a:xfrm>
          <a:custGeom>
            <a:avLst/>
            <a:gdLst/>
            <a:ahLst/>
            <a:cxnLst/>
            <a:rect l="l" t="t" r="r" b="b"/>
            <a:pathLst>
              <a:path w="113030" h="284479">
                <a:moveTo>
                  <a:pt x="15694" y="284180"/>
                </a:moveTo>
                <a:lnTo>
                  <a:pt x="13629" y="262032"/>
                </a:lnTo>
                <a:lnTo>
                  <a:pt x="3922" y="210595"/>
                </a:lnTo>
                <a:lnTo>
                  <a:pt x="653" y="182490"/>
                </a:lnTo>
                <a:lnTo>
                  <a:pt x="0" y="154544"/>
                </a:lnTo>
                <a:lnTo>
                  <a:pt x="1081" y="100236"/>
                </a:lnTo>
                <a:lnTo>
                  <a:pt x="428" y="72291"/>
                </a:lnTo>
                <a:lnTo>
                  <a:pt x="9432" y="71245"/>
                </a:lnTo>
                <a:lnTo>
                  <a:pt x="20026" y="70395"/>
                </a:lnTo>
                <a:lnTo>
                  <a:pt x="31412" y="68351"/>
                </a:lnTo>
                <a:lnTo>
                  <a:pt x="42793" y="63724"/>
                </a:lnTo>
                <a:lnTo>
                  <a:pt x="112595" y="0"/>
                </a:lnTo>
                <a:lnTo>
                  <a:pt x="93262" y="49921"/>
                </a:lnTo>
                <a:lnTo>
                  <a:pt x="75279" y="98191"/>
                </a:lnTo>
                <a:lnTo>
                  <a:pt x="58589" y="145280"/>
                </a:lnTo>
                <a:lnTo>
                  <a:pt x="43133" y="191661"/>
                </a:lnTo>
                <a:lnTo>
                  <a:pt x="28854" y="237804"/>
                </a:lnTo>
                <a:lnTo>
                  <a:pt x="15694" y="284180"/>
                </a:lnTo>
                <a:close/>
              </a:path>
            </a:pathLst>
          </a:custGeom>
          <a:solidFill>
            <a:srgbClr val="EDB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102726" y="9637314"/>
            <a:ext cx="101686" cy="203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1230567"/>
            <a:ext cx="5013960" cy="2315210"/>
          </a:xfrm>
          <a:prstGeom prst="rect">
            <a:avLst/>
          </a:prstGeom>
        </p:spPr>
        <p:txBody>
          <a:bodyPr vert="horz" wrap="square" lIns="0" tIns="346075" rIns="0" bIns="0" rtlCol="0">
            <a:spAutoFit/>
          </a:bodyPr>
          <a:lstStyle/>
          <a:p>
            <a:pPr marL="12700" marR="5080">
              <a:lnSpc>
                <a:spcPct val="74600"/>
              </a:lnSpc>
              <a:spcBef>
                <a:spcPts val="2725"/>
              </a:spcBef>
            </a:pPr>
            <a:r>
              <a:rPr sz="8600" u="none" spc="-1165" dirty="0">
                <a:solidFill>
                  <a:srgbClr val="EDBFBE"/>
                </a:solidFill>
                <a:latin typeface="Calibri"/>
                <a:cs typeface="Calibri"/>
              </a:rPr>
              <a:t>Luego </a:t>
            </a:r>
            <a:r>
              <a:rPr sz="8600" u="none" spc="-1105" dirty="0">
                <a:solidFill>
                  <a:srgbClr val="EDBFBE"/>
                </a:solidFill>
                <a:latin typeface="Calibri"/>
                <a:cs typeface="Calibri"/>
              </a:rPr>
              <a:t>de </a:t>
            </a:r>
            <a:r>
              <a:rPr sz="8600" u="none" spc="-980" dirty="0">
                <a:solidFill>
                  <a:srgbClr val="EDBFBE"/>
                </a:solidFill>
                <a:latin typeface="Calibri"/>
                <a:cs typeface="Calibri"/>
              </a:rPr>
              <a:t>haber  </a:t>
            </a:r>
            <a:r>
              <a:rPr sz="8600" u="none" spc="-990" dirty="0">
                <a:solidFill>
                  <a:srgbClr val="EDBFBE"/>
                </a:solidFill>
                <a:latin typeface="Calibri"/>
                <a:cs typeface="Calibri"/>
              </a:rPr>
              <a:t>aprendido...</a:t>
            </a:r>
            <a:endParaRPr sz="8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17611" y="1850725"/>
            <a:ext cx="5835015" cy="2275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635" algn="ctr">
              <a:lnSpc>
                <a:spcPct val="123000"/>
              </a:lnSpc>
              <a:spcBef>
                <a:spcPts val="95"/>
              </a:spcBef>
            </a:pPr>
            <a:r>
              <a:rPr sz="3000" spc="-25" dirty="0">
                <a:solidFill>
                  <a:srgbClr val="040707"/>
                </a:solidFill>
                <a:latin typeface="Algerian"/>
                <a:cs typeface="Algerian"/>
              </a:rPr>
              <a:t>¿</a:t>
            </a:r>
            <a:r>
              <a:rPr sz="3000" spc="-25" dirty="0">
                <a:solidFill>
                  <a:srgbClr val="040707"/>
                </a:solidFill>
                <a:latin typeface="Trebuchet MS"/>
                <a:cs typeface="Trebuchet MS"/>
              </a:rPr>
              <a:t>En qué </a:t>
            </a:r>
            <a:r>
              <a:rPr sz="3000" spc="-55" dirty="0">
                <a:solidFill>
                  <a:srgbClr val="040707"/>
                </a:solidFill>
                <a:latin typeface="Trebuchet MS"/>
                <a:cs typeface="Trebuchet MS"/>
              </a:rPr>
              <a:t>consiste </a:t>
            </a:r>
            <a:r>
              <a:rPr sz="3000" spc="-120" dirty="0">
                <a:solidFill>
                  <a:srgbClr val="040707"/>
                </a:solidFill>
                <a:latin typeface="Trebuchet MS"/>
                <a:cs typeface="Trebuchet MS"/>
              </a:rPr>
              <a:t>el volumen </a:t>
            </a:r>
            <a:r>
              <a:rPr sz="3000" spc="-110" dirty="0">
                <a:solidFill>
                  <a:srgbClr val="040707"/>
                </a:solidFill>
                <a:latin typeface="Trebuchet MS"/>
                <a:cs typeface="Trebuchet MS"/>
              </a:rPr>
              <a:t>lleno </a:t>
            </a:r>
            <a:r>
              <a:rPr sz="3000" spc="-204" dirty="0">
                <a:solidFill>
                  <a:srgbClr val="040707"/>
                </a:solidFill>
                <a:latin typeface="Trebuchet MS"/>
                <a:cs typeface="Trebuchet MS"/>
              </a:rPr>
              <a:t>y  </a:t>
            </a:r>
            <a:r>
              <a:rPr sz="3000" spc="-120" dirty="0">
                <a:solidFill>
                  <a:srgbClr val="040707"/>
                </a:solidFill>
                <a:latin typeface="Trebuchet MS"/>
                <a:cs typeface="Trebuchet MS"/>
              </a:rPr>
              <a:t>volumen </a:t>
            </a:r>
            <a:r>
              <a:rPr sz="3000" spc="-20" dirty="0">
                <a:solidFill>
                  <a:srgbClr val="040707"/>
                </a:solidFill>
                <a:latin typeface="Trebuchet MS"/>
                <a:cs typeface="Trebuchet MS"/>
              </a:rPr>
              <a:t>vacío?, </a:t>
            </a:r>
            <a:r>
              <a:rPr sz="3000" spc="-15" dirty="0">
                <a:solidFill>
                  <a:srgbClr val="040707"/>
                </a:solidFill>
                <a:latin typeface="Algerian"/>
                <a:cs typeface="Algerian"/>
              </a:rPr>
              <a:t>¿</a:t>
            </a:r>
            <a:r>
              <a:rPr sz="3000" spc="-15" dirty="0">
                <a:solidFill>
                  <a:srgbClr val="040707"/>
                </a:solidFill>
                <a:latin typeface="Trebuchet MS"/>
                <a:cs typeface="Trebuchet MS"/>
              </a:rPr>
              <a:t>cómo </a:t>
            </a:r>
            <a:r>
              <a:rPr sz="3000" spc="-90" dirty="0">
                <a:solidFill>
                  <a:srgbClr val="040707"/>
                </a:solidFill>
                <a:latin typeface="Trebuchet MS"/>
                <a:cs typeface="Trebuchet MS"/>
              </a:rPr>
              <a:t>realizar</a:t>
            </a:r>
            <a:r>
              <a:rPr sz="3000" spc="-270" dirty="0">
                <a:solidFill>
                  <a:srgbClr val="040707"/>
                </a:solidFill>
                <a:latin typeface="Trebuchet MS"/>
                <a:cs typeface="Trebuchet MS"/>
              </a:rPr>
              <a:t> </a:t>
            </a:r>
            <a:r>
              <a:rPr sz="3000" spc="-35" dirty="0">
                <a:solidFill>
                  <a:srgbClr val="040707"/>
                </a:solidFill>
                <a:latin typeface="Trebuchet MS"/>
                <a:cs typeface="Trebuchet MS"/>
              </a:rPr>
              <a:t>una  </a:t>
            </a:r>
            <a:r>
              <a:rPr sz="3000" spc="-85" dirty="0">
                <a:solidFill>
                  <a:srgbClr val="040707"/>
                </a:solidFill>
                <a:latin typeface="Trebuchet MS"/>
                <a:cs typeface="Trebuchet MS"/>
              </a:rPr>
              <a:t>escultura </a:t>
            </a:r>
            <a:r>
              <a:rPr sz="3000" spc="-60" dirty="0">
                <a:solidFill>
                  <a:srgbClr val="040707"/>
                </a:solidFill>
                <a:latin typeface="Trebuchet MS"/>
                <a:cs typeface="Trebuchet MS"/>
              </a:rPr>
              <a:t>en </a:t>
            </a:r>
            <a:r>
              <a:rPr sz="3000" spc="-100" dirty="0">
                <a:solidFill>
                  <a:srgbClr val="040707"/>
                </a:solidFill>
                <a:latin typeface="Trebuchet MS"/>
                <a:cs typeface="Trebuchet MS"/>
              </a:rPr>
              <a:t>torno </a:t>
            </a:r>
            <a:r>
              <a:rPr sz="3000" spc="130" dirty="0">
                <a:solidFill>
                  <a:srgbClr val="040707"/>
                </a:solidFill>
                <a:latin typeface="Trebuchet MS"/>
                <a:cs typeface="Trebuchet MS"/>
              </a:rPr>
              <a:t>a </a:t>
            </a:r>
            <a:r>
              <a:rPr sz="3000" spc="-5" dirty="0">
                <a:solidFill>
                  <a:srgbClr val="040707"/>
                </a:solidFill>
                <a:latin typeface="Trebuchet MS"/>
                <a:cs typeface="Trebuchet MS"/>
              </a:rPr>
              <a:t>ambos  </a:t>
            </a:r>
            <a:r>
              <a:rPr sz="3000" spc="-15" dirty="0">
                <a:solidFill>
                  <a:srgbClr val="040707"/>
                </a:solidFill>
                <a:latin typeface="Trebuchet MS"/>
                <a:cs typeface="Trebuchet MS"/>
              </a:rPr>
              <a:t>conceptos </a:t>
            </a:r>
            <a:r>
              <a:rPr sz="3000" spc="-5" dirty="0">
                <a:solidFill>
                  <a:srgbClr val="040707"/>
                </a:solidFill>
                <a:latin typeface="Trebuchet MS"/>
                <a:cs typeface="Trebuchet MS"/>
              </a:rPr>
              <a:t>con </a:t>
            </a:r>
            <a:r>
              <a:rPr sz="3000" spc="-10" dirty="0">
                <a:solidFill>
                  <a:srgbClr val="040707"/>
                </a:solidFill>
                <a:latin typeface="Trebuchet MS"/>
                <a:cs typeface="Trebuchet MS"/>
              </a:rPr>
              <a:t>papel</a:t>
            </a:r>
            <a:r>
              <a:rPr sz="3000" spc="-280" dirty="0">
                <a:solidFill>
                  <a:srgbClr val="040707"/>
                </a:solidFill>
                <a:latin typeface="Trebuchet MS"/>
                <a:cs typeface="Trebuchet MS"/>
              </a:rPr>
              <a:t> </a:t>
            </a:r>
            <a:r>
              <a:rPr sz="3000" spc="50" dirty="0">
                <a:solidFill>
                  <a:srgbClr val="040707"/>
                </a:solidFill>
                <a:latin typeface="Trebuchet MS"/>
                <a:cs typeface="Trebuchet MS"/>
              </a:rPr>
              <a:t>maché?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964742" y="4663576"/>
            <a:ext cx="5540375" cy="2838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655" marR="280035" algn="ctr">
              <a:lnSpc>
                <a:spcPct val="123000"/>
              </a:lnSpc>
              <a:spcBef>
                <a:spcPts val="95"/>
              </a:spcBef>
            </a:pPr>
            <a:r>
              <a:rPr sz="3000" spc="-25" dirty="0">
                <a:solidFill>
                  <a:srgbClr val="040707"/>
                </a:solidFill>
                <a:latin typeface="Trebuchet MS"/>
                <a:cs typeface="Trebuchet MS"/>
              </a:rPr>
              <a:t>Ahora </a:t>
            </a:r>
            <a:r>
              <a:rPr sz="3000" spc="-20" dirty="0">
                <a:solidFill>
                  <a:srgbClr val="040707"/>
                </a:solidFill>
                <a:latin typeface="Trebuchet MS"/>
                <a:cs typeface="Trebuchet MS"/>
              </a:rPr>
              <a:t>pondrás </a:t>
            </a:r>
            <a:r>
              <a:rPr sz="3000" spc="-60" dirty="0">
                <a:solidFill>
                  <a:srgbClr val="040707"/>
                </a:solidFill>
                <a:latin typeface="Trebuchet MS"/>
                <a:cs typeface="Trebuchet MS"/>
              </a:rPr>
              <a:t>en </a:t>
            </a:r>
            <a:r>
              <a:rPr sz="3000" spc="-25" dirty="0">
                <a:solidFill>
                  <a:srgbClr val="040707"/>
                </a:solidFill>
                <a:latin typeface="Trebuchet MS"/>
                <a:cs typeface="Trebuchet MS"/>
              </a:rPr>
              <a:t>práctica</a:t>
            </a:r>
            <a:r>
              <a:rPr sz="3000" spc="-325" dirty="0">
                <a:solidFill>
                  <a:srgbClr val="040707"/>
                </a:solidFill>
                <a:latin typeface="Trebuchet MS"/>
                <a:cs typeface="Trebuchet MS"/>
              </a:rPr>
              <a:t> </a:t>
            </a:r>
            <a:r>
              <a:rPr sz="3000" spc="-114" dirty="0">
                <a:solidFill>
                  <a:srgbClr val="040707"/>
                </a:solidFill>
                <a:latin typeface="Trebuchet MS"/>
                <a:cs typeface="Trebuchet MS"/>
              </a:rPr>
              <a:t>tus  </a:t>
            </a:r>
            <a:r>
              <a:rPr sz="3000" spc="-80" dirty="0">
                <a:solidFill>
                  <a:srgbClr val="040707"/>
                </a:solidFill>
                <a:latin typeface="Trebuchet MS"/>
                <a:cs typeface="Trebuchet MS"/>
              </a:rPr>
              <a:t>conocimientos.</a:t>
            </a:r>
            <a:endParaRPr sz="3000">
              <a:latin typeface="Trebuchet MS"/>
              <a:cs typeface="Trebuchet MS"/>
            </a:endParaRPr>
          </a:p>
          <a:p>
            <a:pPr marL="12700" marR="5080" algn="ctr">
              <a:lnSpc>
                <a:spcPct val="123000"/>
              </a:lnSpc>
            </a:pPr>
            <a:r>
              <a:rPr sz="3000" spc="-20" dirty="0">
                <a:solidFill>
                  <a:srgbClr val="040707"/>
                </a:solidFill>
                <a:latin typeface="Trebuchet MS"/>
                <a:cs typeface="Trebuchet MS"/>
              </a:rPr>
              <a:t>Para </a:t>
            </a:r>
            <a:r>
              <a:rPr sz="3000" spc="-50" dirty="0">
                <a:solidFill>
                  <a:srgbClr val="040707"/>
                </a:solidFill>
                <a:latin typeface="Trebuchet MS"/>
                <a:cs typeface="Trebuchet MS"/>
              </a:rPr>
              <a:t>esto </a:t>
            </a:r>
            <a:r>
              <a:rPr sz="3000" spc="-110" dirty="0">
                <a:solidFill>
                  <a:srgbClr val="040707"/>
                </a:solidFill>
                <a:latin typeface="Trebuchet MS"/>
                <a:cs typeface="Trebuchet MS"/>
              </a:rPr>
              <a:t>utilizaremos </a:t>
            </a:r>
            <a:r>
              <a:rPr sz="3000" spc="-50" dirty="0">
                <a:solidFill>
                  <a:srgbClr val="040707"/>
                </a:solidFill>
                <a:latin typeface="Trebuchet MS"/>
                <a:cs typeface="Trebuchet MS"/>
              </a:rPr>
              <a:t>la </a:t>
            </a:r>
            <a:r>
              <a:rPr sz="3000" spc="10" dirty="0">
                <a:solidFill>
                  <a:srgbClr val="040707"/>
                </a:solidFill>
                <a:latin typeface="Trebuchet MS"/>
                <a:cs typeface="Trebuchet MS"/>
              </a:rPr>
              <a:t>masa</a:t>
            </a:r>
            <a:r>
              <a:rPr sz="3000" spc="-254" dirty="0">
                <a:solidFill>
                  <a:srgbClr val="040707"/>
                </a:solidFill>
                <a:latin typeface="Trebuchet MS"/>
                <a:cs typeface="Trebuchet MS"/>
              </a:rPr>
              <a:t> </a:t>
            </a:r>
            <a:r>
              <a:rPr sz="3000" spc="15" dirty="0">
                <a:solidFill>
                  <a:srgbClr val="040707"/>
                </a:solidFill>
                <a:latin typeface="Trebuchet MS"/>
                <a:cs typeface="Trebuchet MS"/>
              </a:rPr>
              <a:t>de  </a:t>
            </a:r>
            <a:r>
              <a:rPr sz="3000" spc="-10" dirty="0">
                <a:solidFill>
                  <a:srgbClr val="040707"/>
                </a:solidFill>
                <a:latin typeface="Trebuchet MS"/>
                <a:cs typeface="Trebuchet MS"/>
              </a:rPr>
              <a:t>papel </a:t>
            </a:r>
            <a:r>
              <a:rPr sz="3000" spc="-25" dirty="0">
                <a:solidFill>
                  <a:srgbClr val="040707"/>
                </a:solidFill>
                <a:latin typeface="Trebuchet MS"/>
                <a:cs typeface="Trebuchet MS"/>
              </a:rPr>
              <a:t>maché </a:t>
            </a:r>
            <a:r>
              <a:rPr sz="3000" spc="-30" dirty="0">
                <a:solidFill>
                  <a:srgbClr val="040707"/>
                </a:solidFill>
                <a:latin typeface="Trebuchet MS"/>
                <a:cs typeface="Trebuchet MS"/>
              </a:rPr>
              <a:t>que </a:t>
            </a:r>
            <a:r>
              <a:rPr sz="3000" spc="-70" dirty="0">
                <a:solidFill>
                  <a:srgbClr val="040707"/>
                </a:solidFill>
                <a:latin typeface="Trebuchet MS"/>
                <a:cs typeface="Trebuchet MS"/>
              </a:rPr>
              <a:t>realizaste  </a:t>
            </a:r>
            <a:r>
              <a:rPr sz="3000" spc="-145" dirty="0">
                <a:solidFill>
                  <a:srgbClr val="040707"/>
                </a:solidFill>
                <a:latin typeface="Trebuchet MS"/>
                <a:cs typeface="Trebuchet MS"/>
              </a:rPr>
              <a:t>anteriormente...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4107368"/>
            <a:ext cx="8959362" cy="553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9063" y="0"/>
            <a:ext cx="9853295" cy="10287000"/>
          </a:xfrm>
          <a:custGeom>
            <a:avLst/>
            <a:gdLst/>
            <a:ahLst/>
            <a:cxnLst/>
            <a:rect l="l" t="t" r="r" b="b"/>
            <a:pathLst>
              <a:path w="9853295" h="10287000">
                <a:moveTo>
                  <a:pt x="3137269" y="3885"/>
                </a:moveTo>
                <a:lnTo>
                  <a:pt x="638460" y="3769040"/>
                </a:lnTo>
                <a:lnTo>
                  <a:pt x="636329" y="3749284"/>
                </a:lnTo>
                <a:lnTo>
                  <a:pt x="646364" y="3734163"/>
                </a:lnTo>
                <a:lnTo>
                  <a:pt x="645817" y="3712020"/>
                </a:lnTo>
                <a:lnTo>
                  <a:pt x="704972" y="3622887"/>
                </a:lnTo>
                <a:lnTo>
                  <a:pt x="672679" y="3602645"/>
                </a:lnTo>
                <a:lnTo>
                  <a:pt x="660357" y="3575276"/>
                </a:lnTo>
                <a:lnTo>
                  <a:pt x="723893" y="3479542"/>
                </a:lnTo>
                <a:lnTo>
                  <a:pt x="757989" y="3382233"/>
                </a:lnTo>
                <a:lnTo>
                  <a:pt x="786436" y="3339370"/>
                </a:lnTo>
                <a:lnTo>
                  <a:pt x="823057" y="3238257"/>
                </a:lnTo>
                <a:lnTo>
                  <a:pt x="852097" y="3194499"/>
                </a:lnTo>
                <a:lnTo>
                  <a:pt x="870458" y="3143867"/>
                </a:lnTo>
                <a:lnTo>
                  <a:pt x="927244" y="3058302"/>
                </a:lnTo>
                <a:lnTo>
                  <a:pt x="944612" y="3009166"/>
                </a:lnTo>
                <a:lnTo>
                  <a:pt x="972431" y="2967249"/>
                </a:lnTo>
                <a:lnTo>
                  <a:pt x="1006566" y="2869881"/>
                </a:lnTo>
                <a:lnTo>
                  <a:pt x="1034072" y="2828436"/>
                </a:lnTo>
                <a:lnTo>
                  <a:pt x="1084427" y="2683661"/>
                </a:lnTo>
                <a:lnTo>
                  <a:pt x="1111698" y="2642570"/>
                </a:lnTo>
                <a:lnTo>
                  <a:pt x="1161662" y="2498384"/>
                </a:lnTo>
                <a:lnTo>
                  <a:pt x="1188907" y="2457332"/>
                </a:lnTo>
                <a:lnTo>
                  <a:pt x="1205596" y="2409218"/>
                </a:lnTo>
                <a:lnTo>
                  <a:pt x="1232906" y="2368068"/>
                </a:lnTo>
                <a:lnTo>
                  <a:pt x="1249687" y="2319816"/>
                </a:lnTo>
                <a:lnTo>
                  <a:pt x="1303618" y="2238553"/>
                </a:lnTo>
                <a:lnTo>
                  <a:pt x="1319541" y="2191594"/>
                </a:lnTo>
                <a:lnTo>
                  <a:pt x="1346045" y="2151658"/>
                </a:lnTo>
                <a:lnTo>
                  <a:pt x="1361968" y="2104699"/>
                </a:lnTo>
                <a:lnTo>
                  <a:pt x="1388472" y="2064764"/>
                </a:lnTo>
                <a:lnTo>
                  <a:pt x="1420317" y="1970846"/>
                </a:lnTo>
                <a:lnTo>
                  <a:pt x="1555911" y="1766536"/>
                </a:lnTo>
                <a:lnTo>
                  <a:pt x="1570845" y="1721067"/>
                </a:lnTo>
                <a:lnTo>
                  <a:pt x="1575505" y="1668110"/>
                </a:lnTo>
                <a:lnTo>
                  <a:pt x="1591026" y="1621758"/>
                </a:lnTo>
                <a:lnTo>
                  <a:pt x="1924495" y="1119293"/>
                </a:lnTo>
                <a:lnTo>
                  <a:pt x="1919195" y="1104312"/>
                </a:lnTo>
                <a:lnTo>
                  <a:pt x="1921308" y="1101129"/>
                </a:lnTo>
                <a:lnTo>
                  <a:pt x="1886592" y="1084537"/>
                </a:lnTo>
                <a:lnTo>
                  <a:pt x="1873153" y="1058853"/>
                </a:lnTo>
                <a:lnTo>
                  <a:pt x="1888008" y="1036470"/>
                </a:lnTo>
                <a:lnTo>
                  <a:pt x="1895846" y="1001693"/>
                </a:lnTo>
                <a:lnTo>
                  <a:pt x="1951009" y="918574"/>
                </a:lnTo>
                <a:lnTo>
                  <a:pt x="2024465" y="784925"/>
                </a:lnTo>
                <a:lnTo>
                  <a:pt x="2052231" y="743087"/>
                </a:lnTo>
                <a:lnTo>
                  <a:pt x="2095801" y="654470"/>
                </a:lnTo>
                <a:lnTo>
                  <a:pt x="2351020" y="269912"/>
                </a:lnTo>
                <a:lnTo>
                  <a:pt x="2354236" y="242098"/>
                </a:lnTo>
                <a:lnTo>
                  <a:pt x="2352351" y="199005"/>
                </a:lnTo>
                <a:lnTo>
                  <a:pt x="2481386" y="4578"/>
                </a:lnTo>
                <a:lnTo>
                  <a:pt x="3137269" y="3885"/>
                </a:lnTo>
                <a:close/>
              </a:path>
              <a:path w="9853295" h="10287000">
                <a:moveTo>
                  <a:pt x="2298251" y="326456"/>
                </a:moveTo>
                <a:lnTo>
                  <a:pt x="2216518" y="449610"/>
                </a:lnTo>
                <a:lnTo>
                  <a:pt x="2232394" y="402721"/>
                </a:lnTo>
                <a:lnTo>
                  <a:pt x="2278162" y="333758"/>
                </a:lnTo>
                <a:lnTo>
                  <a:pt x="2298251" y="326456"/>
                </a:lnTo>
                <a:close/>
              </a:path>
              <a:path w="9853295" h="10287000">
                <a:moveTo>
                  <a:pt x="2329761" y="301944"/>
                </a:moveTo>
                <a:lnTo>
                  <a:pt x="2122259" y="614604"/>
                </a:lnTo>
                <a:lnTo>
                  <a:pt x="2137937" y="568014"/>
                </a:lnTo>
                <a:lnTo>
                  <a:pt x="2307758" y="312131"/>
                </a:lnTo>
                <a:lnTo>
                  <a:pt x="2329761" y="301944"/>
                </a:lnTo>
                <a:close/>
              </a:path>
              <a:path w="9853295" h="10287000">
                <a:moveTo>
                  <a:pt x="1910763" y="1139984"/>
                </a:moveTo>
                <a:lnTo>
                  <a:pt x="1617375" y="1582055"/>
                </a:lnTo>
                <a:lnTo>
                  <a:pt x="1649535" y="1487664"/>
                </a:lnTo>
                <a:lnTo>
                  <a:pt x="1703488" y="1406368"/>
                </a:lnTo>
                <a:lnTo>
                  <a:pt x="1720045" y="1358453"/>
                </a:lnTo>
                <a:lnTo>
                  <a:pt x="1774495" y="1276410"/>
                </a:lnTo>
                <a:lnTo>
                  <a:pt x="1791164" y="1228326"/>
                </a:lnTo>
                <a:lnTo>
                  <a:pt x="1845568" y="1146351"/>
                </a:lnTo>
                <a:lnTo>
                  <a:pt x="1862080" y="1098504"/>
                </a:lnTo>
                <a:lnTo>
                  <a:pt x="1883177" y="1112649"/>
                </a:lnTo>
                <a:lnTo>
                  <a:pt x="1893297" y="1120368"/>
                </a:lnTo>
                <a:lnTo>
                  <a:pt x="1902624" y="1129281"/>
                </a:lnTo>
                <a:lnTo>
                  <a:pt x="1910763" y="1139984"/>
                </a:lnTo>
                <a:close/>
              </a:path>
              <a:path w="9853295" h="10287000">
                <a:moveTo>
                  <a:pt x="1555911" y="1766536"/>
                </a:moveTo>
                <a:lnTo>
                  <a:pt x="1446821" y="1930910"/>
                </a:lnTo>
                <a:lnTo>
                  <a:pt x="1462744" y="1883951"/>
                </a:lnTo>
                <a:lnTo>
                  <a:pt x="1489248" y="1844015"/>
                </a:lnTo>
                <a:lnTo>
                  <a:pt x="1505170" y="1797057"/>
                </a:lnTo>
                <a:lnTo>
                  <a:pt x="1515734" y="1781140"/>
                </a:lnTo>
                <a:lnTo>
                  <a:pt x="1518884" y="1753426"/>
                </a:lnTo>
                <a:lnTo>
                  <a:pt x="1527863" y="1739897"/>
                </a:lnTo>
                <a:lnTo>
                  <a:pt x="1555911" y="1766536"/>
                </a:lnTo>
                <a:close/>
              </a:path>
              <a:path w="9853295" h="10287000">
                <a:moveTo>
                  <a:pt x="4818581" y="10286072"/>
                </a:moveTo>
                <a:lnTo>
                  <a:pt x="490610" y="10284758"/>
                </a:lnTo>
                <a:lnTo>
                  <a:pt x="496515" y="10275861"/>
                </a:lnTo>
                <a:lnTo>
                  <a:pt x="497124" y="10229009"/>
                </a:lnTo>
                <a:lnTo>
                  <a:pt x="497823" y="10044220"/>
                </a:lnTo>
                <a:lnTo>
                  <a:pt x="509145" y="10004194"/>
                </a:lnTo>
                <a:lnTo>
                  <a:pt x="510511" y="9956202"/>
                </a:lnTo>
                <a:lnTo>
                  <a:pt x="523284" y="9913989"/>
                </a:lnTo>
                <a:lnTo>
                  <a:pt x="537083" y="9870229"/>
                </a:lnTo>
                <a:lnTo>
                  <a:pt x="541527" y="9817600"/>
                </a:lnTo>
                <a:lnTo>
                  <a:pt x="557978" y="9769845"/>
                </a:lnTo>
                <a:lnTo>
                  <a:pt x="576055" y="9719640"/>
                </a:lnTo>
                <a:lnTo>
                  <a:pt x="595957" y="9666684"/>
                </a:lnTo>
                <a:lnTo>
                  <a:pt x="617886" y="9610676"/>
                </a:lnTo>
                <a:lnTo>
                  <a:pt x="642040" y="9551315"/>
                </a:lnTo>
                <a:lnTo>
                  <a:pt x="675196" y="9455422"/>
                </a:lnTo>
                <a:lnTo>
                  <a:pt x="680996" y="9400749"/>
                </a:lnTo>
                <a:lnTo>
                  <a:pt x="793084" y="9071088"/>
                </a:lnTo>
                <a:lnTo>
                  <a:pt x="798284" y="9017319"/>
                </a:lnTo>
                <a:lnTo>
                  <a:pt x="845154" y="8877795"/>
                </a:lnTo>
                <a:lnTo>
                  <a:pt x="850333" y="8824058"/>
                </a:lnTo>
                <a:lnTo>
                  <a:pt x="865301" y="8778537"/>
                </a:lnTo>
                <a:lnTo>
                  <a:pt x="857126" y="8721955"/>
                </a:lnTo>
                <a:lnTo>
                  <a:pt x="857041" y="8699115"/>
                </a:lnTo>
                <a:lnTo>
                  <a:pt x="832228" y="8667602"/>
                </a:lnTo>
                <a:lnTo>
                  <a:pt x="815620" y="8646693"/>
                </a:lnTo>
                <a:lnTo>
                  <a:pt x="787242" y="8620551"/>
                </a:lnTo>
                <a:lnTo>
                  <a:pt x="763174" y="8610883"/>
                </a:lnTo>
                <a:lnTo>
                  <a:pt x="744934" y="8615399"/>
                </a:lnTo>
                <a:lnTo>
                  <a:pt x="723525" y="8624691"/>
                </a:lnTo>
                <a:lnTo>
                  <a:pt x="700532" y="8636370"/>
                </a:lnTo>
                <a:lnTo>
                  <a:pt x="658110" y="8654357"/>
                </a:lnTo>
                <a:lnTo>
                  <a:pt x="616990" y="8647415"/>
                </a:lnTo>
                <a:lnTo>
                  <a:pt x="594374" y="8635558"/>
                </a:lnTo>
                <a:lnTo>
                  <a:pt x="565138" y="8610710"/>
                </a:lnTo>
                <a:lnTo>
                  <a:pt x="531299" y="8615764"/>
                </a:lnTo>
                <a:lnTo>
                  <a:pt x="474202" y="8632895"/>
                </a:lnTo>
                <a:lnTo>
                  <a:pt x="440362" y="8637950"/>
                </a:lnTo>
                <a:lnTo>
                  <a:pt x="438561" y="8617697"/>
                </a:lnTo>
                <a:lnTo>
                  <a:pt x="424990" y="8592211"/>
                </a:lnTo>
                <a:lnTo>
                  <a:pt x="421209" y="8574942"/>
                </a:lnTo>
                <a:lnTo>
                  <a:pt x="406450" y="8551247"/>
                </a:lnTo>
                <a:lnTo>
                  <a:pt x="379494" y="8591864"/>
                </a:lnTo>
                <a:lnTo>
                  <a:pt x="353458" y="8608127"/>
                </a:lnTo>
                <a:lnTo>
                  <a:pt x="325057" y="8604987"/>
                </a:lnTo>
                <a:lnTo>
                  <a:pt x="301586" y="8594420"/>
                </a:lnTo>
                <a:lnTo>
                  <a:pt x="269176" y="8574354"/>
                </a:lnTo>
                <a:lnTo>
                  <a:pt x="245704" y="8563786"/>
                </a:lnTo>
                <a:lnTo>
                  <a:pt x="194105" y="8549667"/>
                </a:lnTo>
                <a:lnTo>
                  <a:pt x="155201" y="8539386"/>
                </a:lnTo>
                <a:lnTo>
                  <a:pt x="107123" y="8519961"/>
                </a:lnTo>
                <a:lnTo>
                  <a:pt x="59749" y="8499475"/>
                </a:lnTo>
                <a:lnTo>
                  <a:pt x="22957" y="8486011"/>
                </a:lnTo>
                <a:lnTo>
                  <a:pt x="0" y="8474670"/>
                </a:lnTo>
                <a:lnTo>
                  <a:pt x="2742" y="5484835"/>
                </a:lnTo>
                <a:lnTo>
                  <a:pt x="19003" y="5460334"/>
                </a:lnTo>
                <a:lnTo>
                  <a:pt x="29878" y="5420980"/>
                </a:lnTo>
                <a:lnTo>
                  <a:pt x="39565" y="5383418"/>
                </a:lnTo>
                <a:lnTo>
                  <a:pt x="37877" y="5340026"/>
                </a:lnTo>
                <a:lnTo>
                  <a:pt x="46376" y="5304254"/>
                </a:lnTo>
                <a:lnTo>
                  <a:pt x="289055" y="4594086"/>
                </a:lnTo>
                <a:lnTo>
                  <a:pt x="324620" y="4494563"/>
                </a:lnTo>
                <a:lnTo>
                  <a:pt x="331630" y="4438067"/>
                </a:lnTo>
                <a:lnTo>
                  <a:pt x="401411" y="4241054"/>
                </a:lnTo>
                <a:lnTo>
                  <a:pt x="429438" y="4198824"/>
                </a:lnTo>
                <a:lnTo>
                  <a:pt x="482243" y="4050358"/>
                </a:lnTo>
                <a:lnTo>
                  <a:pt x="510681" y="4007508"/>
                </a:lnTo>
                <a:lnTo>
                  <a:pt x="536152" y="3923195"/>
                </a:lnTo>
                <a:lnTo>
                  <a:pt x="538600" y="3873573"/>
                </a:lnTo>
                <a:lnTo>
                  <a:pt x="586995" y="3800652"/>
                </a:lnTo>
                <a:lnTo>
                  <a:pt x="633178" y="3776998"/>
                </a:lnTo>
                <a:lnTo>
                  <a:pt x="3137269" y="3885"/>
                </a:lnTo>
                <a:lnTo>
                  <a:pt x="6798014" y="16"/>
                </a:lnTo>
                <a:lnTo>
                  <a:pt x="6783197" y="22341"/>
                </a:lnTo>
                <a:lnTo>
                  <a:pt x="6776791" y="54960"/>
                </a:lnTo>
                <a:lnTo>
                  <a:pt x="6774820" y="80897"/>
                </a:lnTo>
                <a:lnTo>
                  <a:pt x="6785944" y="110070"/>
                </a:lnTo>
                <a:lnTo>
                  <a:pt x="6730559" y="193523"/>
                </a:lnTo>
                <a:lnTo>
                  <a:pt x="6748619" y="212244"/>
                </a:lnTo>
                <a:lnTo>
                  <a:pt x="6756494" y="223346"/>
                </a:lnTo>
                <a:lnTo>
                  <a:pt x="6765161" y="233253"/>
                </a:lnTo>
                <a:lnTo>
                  <a:pt x="6775017" y="241370"/>
                </a:lnTo>
                <a:lnTo>
                  <a:pt x="6732764" y="305036"/>
                </a:lnTo>
                <a:lnTo>
                  <a:pt x="6757775" y="336251"/>
                </a:lnTo>
                <a:lnTo>
                  <a:pt x="6783578" y="366272"/>
                </a:lnTo>
                <a:lnTo>
                  <a:pt x="6812550" y="391518"/>
                </a:lnTo>
                <a:lnTo>
                  <a:pt x="6836486" y="401386"/>
                </a:lnTo>
                <a:lnTo>
                  <a:pt x="6865044" y="404289"/>
                </a:lnTo>
                <a:lnTo>
                  <a:pt x="6899939" y="397643"/>
                </a:lnTo>
                <a:lnTo>
                  <a:pt x="6927422" y="379199"/>
                </a:lnTo>
                <a:lnTo>
                  <a:pt x="6944323" y="353733"/>
                </a:lnTo>
                <a:lnTo>
                  <a:pt x="7024641" y="278646"/>
                </a:lnTo>
                <a:lnTo>
                  <a:pt x="7054218" y="234080"/>
                </a:lnTo>
                <a:lnTo>
                  <a:pt x="7094377" y="196536"/>
                </a:lnTo>
                <a:lnTo>
                  <a:pt x="7153531" y="107404"/>
                </a:lnTo>
                <a:lnTo>
                  <a:pt x="7189465" y="76227"/>
                </a:lnTo>
                <a:lnTo>
                  <a:pt x="7239515" y="812"/>
                </a:lnTo>
                <a:lnTo>
                  <a:pt x="9388114" y="1686"/>
                </a:lnTo>
                <a:lnTo>
                  <a:pt x="9361753" y="41406"/>
                </a:lnTo>
                <a:lnTo>
                  <a:pt x="9351604" y="79665"/>
                </a:lnTo>
                <a:lnTo>
                  <a:pt x="9340663" y="119117"/>
                </a:lnTo>
                <a:lnTo>
                  <a:pt x="9371994" y="117843"/>
                </a:lnTo>
                <a:lnTo>
                  <a:pt x="9414698" y="122398"/>
                </a:lnTo>
                <a:lnTo>
                  <a:pt x="9437314" y="134254"/>
                </a:lnTo>
                <a:lnTo>
                  <a:pt x="9450706" y="182977"/>
                </a:lnTo>
                <a:lnTo>
                  <a:pt x="9465927" y="205976"/>
                </a:lnTo>
                <a:lnTo>
                  <a:pt x="9497276" y="227641"/>
                </a:lnTo>
                <a:lnTo>
                  <a:pt x="9521212" y="237508"/>
                </a:lnTo>
                <a:lnTo>
                  <a:pt x="9556522" y="253204"/>
                </a:lnTo>
                <a:lnTo>
                  <a:pt x="9592625" y="267707"/>
                </a:lnTo>
                <a:lnTo>
                  <a:pt x="9640101" y="288038"/>
                </a:lnTo>
                <a:lnTo>
                  <a:pt x="9675411" y="303735"/>
                </a:lnTo>
                <a:lnTo>
                  <a:pt x="9706760" y="325400"/>
                </a:lnTo>
                <a:lnTo>
                  <a:pt x="9722972" y="346906"/>
                </a:lnTo>
                <a:lnTo>
                  <a:pt x="9721076" y="372730"/>
                </a:lnTo>
                <a:lnTo>
                  <a:pt x="9715218" y="404522"/>
                </a:lnTo>
                <a:lnTo>
                  <a:pt x="9708965" y="436912"/>
                </a:lnTo>
                <a:lnTo>
                  <a:pt x="9698870" y="475090"/>
                </a:lnTo>
                <a:lnTo>
                  <a:pt x="9687249" y="515566"/>
                </a:lnTo>
                <a:lnTo>
                  <a:pt x="9676802" y="554275"/>
                </a:lnTo>
                <a:lnTo>
                  <a:pt x="9680810" y="594170"/>
                </a:lnTo>
                <a:lnTo>
                  <a:pt x="9701972" y="631184"/>
                </a:lnTo>
                <a:lnTo>
                  <a:pt x="9742988" y="661250"/>
                </a:lnTo>
                <a:lnTo>
                  <a:pt x="9724904" y="688499"/>
                </a:lnTo>
                <a:lnTo>
                  <a:pt x="9719429" y="719715"/>
                </a:lnTo>
                <a:lnTo>
                  <a:pt x="9720039" y="741763"/>
                </a:lnTo>
                <a:lnTo>
                  <a:pt x="9741371" y="755553"/>
                </a:lnTo>
                <a:lnTo>
                  <a:pt x="9787483" y="754975"/>
                </a:lnTo>
                <a:lnTo>
                  <a:pt x="9812409" y="763350"/>
                </a:lnTo>
                <a:lnTo>
                  <a:pt x="9832469" y="802025"/>
                </a:lnTo>
                <a:lnTo>
                  <a:pt x="9819481" y="844562"/>
                </a:lnTo>
                <a:lnTo>
                  <a:pt x="9360836" y="1535638"/>
                </a:lnTo>
                <a:lnTo>
                  <a:pt x="9403163" y="1563729"/>
                </a:lnTo>
                <a:lnTo>
                  <a:pt x="9354713" y="1636732"/>
                </a:lnTo>
                <a:lnTo>
                  <a:pt x="9341730" y="1702230"/>
                </a:lnTo>
                <a:lnTo>
                  <a:pt x="9336014" y="1733809"/>
                </a:lnTo>
                <a:lnTo>
                  <a:pt x="9320825" y="1756696"/>
                </a:lnTo>
                <a:lnTo>
                  <a:pt x="9337084" y="1755163"/>
                </a:lnTo>
                <a:lnTo>
                  <a:pt x="9368018" y="1754486"/>
                </a:lnTo>
                <a:lnTo>
                  <a:pt x="9384278" y="1752953"/>
                </a:lnTo>
                <a:lnTo>
                  <a:pt x="9379741" y="1782756"/>
                </a:lnTo>
                <a:lnTo>
                  <a:pt x="9376392" y="1810769"/>
                </a:lnTo>
                <a:lnTo>
                  <a:pt x="9363254" y="1830565"/>
                </a:lnTo>
                <a:lnTo>
                  <a:pt x="9361094" y="1856787"/>
                </a:lnTo>
                <a:lnTo>
                  <a:pt x="9435165" y="1905946"/>
                </a:lnTo>
                <a:lnTo>
                  <a:pt x="9435598" y="1951228"/>
                </a:lnTo>
                <a:lnTo>
                  <a:pt x="9448990" y="1999951"/>
                </a:lnTo>
                <a:lnTo>
                  <a:pt x="9453384" y="2039264"/>
                </a:lnTo>
                <a:lnTo>
                  <a:pt x="9458570" y="2077383"/>
                </a:lnTo>
                <a:lnTo>
                  <a:pt x="9471378" y="2058084"/>
                </a:lnTo>
                <a:lnTo>
                  <a:pt x="9495560" y="2044614"/>
                </a:lnTo>
                <a:lnTo>
                  <a:pt x="9521326" y="2028757"/>
                </a:lnTo>
                <a:lnTo>
                  <a:pt x="9549469" y="2009319"/>
                </a:lnTo>
                <a:lnTo>
                  <a:pt x="9530947" y="2060195"/>
                </a:lnTo>
                <a:lnTo>
                  <a:pt x="9524832" y="2115343"/>
                </a:lnTo>
                <a:lnTo>
                  <a:pt x="9508743" y="2162552"/>
                </a:lnTo>
                <a:lnTo>
                  <a:pt x="9442194" y="2262828"/>
                </a:lnTo>
                <a:lnTo>
                  <a:pt x="9441438" y="2309900"/>
                </a:lnTo>
                <a:lnTo>
                  <a:pt x="9441853" y="2332242"/>
                </a:lnTo>
                <a:lnTo>
                  <a:pt x="9454518" y="2382059"/>
                </a:lnTo>
                <a:lnTo>
                  <a:pt x="9393317" y="2474275"/>
                </a:lnTo>
                <a:lnTo>
                  <a:pt x="9420525" y="2525147"/>
                </a:lnTo>
                <a:lnTo>
                  <a:pt x="9448922" y="2574227"/>
                </a:lnTo>
                <a:lnTo>
                  <a:pt x="9418816" y="2619590"/>
                </a:lnTo>
                <a:lnTo>
                  <a:pt x="9416722" y="2645712"/>
                </a:lnTo>
                <a:lnTo>
                  <a:pt x="9391370" y="2683912"/>
                </a:lnTo>
                <a:lnTo>
                  <a:pt x="9389276" y="2710034"/>
                </a:lnTo>
                <a:lnTo>
                  <a:pt x="4606230" y="9917029"/>
                </a:lnTo>
                <a:lnTo>
                  <a:pt x="4648896" y="9967575"/>
                </a:lnTo>
                <a:lnTo>
                  <a:pt x="4690513" y="9996736"/>
                </a:lnTo>
                <a:lnTo>
                  <a:pt x="4730472" y="10005427"/>
                </a:lnTo>
                <a:lnTo>
                  <a:pt x="4757583" y="9987544"/>
                </a:lnTo>
                <a:lnTo>
                  <a:pt x="5052082" y="9543799"/>
                </a:lnTo>
                <a:lnTo>
                  <a:pt x="5037052" y="9704248"/>
                </a:lnTo>
                <a:lnTo>
                  <a:pt x="4786154" y="10082295"/>
                </a:lnTo>
                <a:lnTo>
                  <a:pt x="4806657" y="10097335"/>
                </a:lnTo>
                <a:lnTo>
                  <a:pt x="4836660" y="10121029"/>
                </a:lnTo>
                <a:lnTo>
                  <a:pt x="4782549" y="10202562"/>
                </a:lnTo>
                <a:lnTo>
                  <a:pt x="4792152" y="10234027"/>
                </a:lnTo>
                <a:lnTo>
                  <a:pt x="4812336" y="10272515"/>
                </a:lnTo>
                <a:lnTo>
                  <a:pt x="4818581" y="10286072"/>
                </a:lnTo>
                <a:close/>
              </a:path>
              <a:path w="9853295" h="10287000">
                <a:moveTo>
                  <a:pt x="6813267" y="0"/>
                </a:moveTo>
                <a:lnTo>
                  <a:pt x="6783197" y="22341"/>
                </a:lnTo>
                <a:lnTo>
                  <a:pt x="6798014" y="16"/>
                </a:lnTo>
                <a:lnTo>
                  <a:pt x="6813267" y="0"/>
                </a:lnTo>
                <a:close/>
              </a:path>
              <a:path w="9853295" h="10287000">
                <a:moveTo>
                  <a:pt x="6815175" y="203826"/>
                </a:moveTo>
                <a:lnTo>
                  <a:pt x="6800698" y="202673"/>
                </a:lnTo>
                <a:lnTo>
                  <a:pt x="6774451" y="196288"/>
                </a:lnTo>
                <a:lnTo>
                  <a:pt x="6757994" y="198118"/>
                </a:lnTo>
                <a:lnTo>
                  <a:pt x="6730559" y="193523"/>
                </a:lnTo>
                <a:lnTo>
                  <a:pt x="6785944" y="110070"/>
                </a:lnTo>
                <a:lnTo>
                  <a:pt x="6797659" y="138352"/>
                </a:lnTo>
                <a:lnTo>
                  <a:pt x="6808043" y="168639"/>
                </a:lnTo>
                <a:lnTo>
                  <a:pt x="6815175" y="203826"/>
                </a:lnTo>
                <a:close/>
              </a:path>
              <a:path w="9853295" h="10287000">
                <a:moveTo>
                  <a:pt x="7239515" y="812"/>
                </a:moveTo>
                <a:lnTo>
                  <a:pt x="7189465" y="76227"/>
                </a:lnTo>
                <a:lnTo>
                  <a:pt x="7204235" y="31004"/>
                </a:lnTo>
                <a:lnTo>
                  <a:pt x="7224277" y="806"/>
                </a:lnTo>
                <a:lnTo>
                  <a:pt x="7239515" y="812"/>
                </a:lnTo>
                <a:close/>
              </a:path>
              <a:path w="9853295" h="10287000">
                <a:moveTo>
                  <a:pt x="9489874" y="1547910"/>
                </a:moveTo>
                <a:lnTo>
                  <a:pt x="9449414" y="1539973"/>
                </a:lnTo>
                <a:lnTo>
                  <a:pt x="9421120" y="1536671"/>
                </a:lnTo>
                <a:lnTo>
                  <a:pt x="9394411" y="1530982"/>
                </a:lnTo>
                <a:lnTo>
                  <a:pt x="9369287" y="1522905"/>
                </a:lnTo>
                <a:lnTo>
                  <a:pt x="9819481" y="844562"/>
                </a:lnTo>
                <a:lnTo>
                  <a:pt x="9808756" y="906655"/>
                </a:lnTo>
                <a:lnTo>
                  <a:pt x="9758053" y="983054"/>
                </a:lnTo>
                <a:lnTo>
                  <a:pt x="9713742" y="1118721"/>
                </a:lnTo>
                <a:lnTo>
                  <a:pt x="9688390" y="1156921"/>
                </a:lnTo>
                <a:lnTo>
                  <a:pt x="9671085" y="1205964"/>
                </a:lnTo>
                <a:lnTo>
                  <a:pt x="9502098" y="1460589"/>
                </a:lnTo>
                <a:lnTo>
                  <a:pt x="9499344" y="1487706"/>
                </a:lnTo>
                <a:lnTo>
                  <a:pt x="9495005" y="1517211"/>
                </a:lnTo>
                <a:lnTo>
                  <a:pt x="9489874" y="1547910"/>
                </a:lnTo>
                <a:close/>
              </a:path>
              <a:path w="9853295" h="10287000">
                <a:moveTo>
                  <a:pt x="9456071" y="1598843"/>
                </a:moveTo>
                <a:lnTo>
                  <a:pt x="9409137" y="1600661"/>
                </a:lnTo>
                <a:lnTo>
                  <a:pt x="9371676" y="1611173"/>
                </a:lnTo>
                <a:lnTo>
                  <a:pt x="9403163" y="1563729"/>
                </a:lnTo>
                <a:lnTo>
                  <a:pt x="9456071" y="1598843"/>
                </a:lnTo>
                <a:close/>
              </a:path>
              <a:path w="9853295" h="10287000">
                <a:moveTo>
                  <a:pt x="9608587" y="1346068"/>
                </a:moveTo>
                <a:lnTo>
                  <a:pt x="9570467" y="1403507"/>
                </a:lnTo>
                <a:lnTo>
                  <a:pt x="9548463" y="1413694"/>
                </a:lnTo>
                <a:lnTo>
                  <a:pt x="9525668" y="1425075"/>
                </a:lnTo>
                <a:lnTo>
                  <a:pt x="9671085" y="1205964"/>
                </a:lnTo>
                <a:lnTo>
                  <a:pt x="9653779" y="1255006"/>
                </a:lnTo>
                <a:lnTo>
                  <a:pt x="9625892" y="1297026"/>
                </a:lnTo>
                <a:lnTo>
                  <a:pt x="9608587" y="1346068"/>
                </a:lnTo>
                <a:close/>
              </a:path>
              <a:path w="9853295" h="10287000">
                <a:moveTo>
                  <a:pt x="9456205" y="2425451"/>
                </a:moveTo>
                <a:lnTo>
                  <a:pt x="9435937" y="2455990"/>
                </a:lnTo>
                <a:lnTo>
                  <a:pt x="9393317" y="2474275"/>
                </a:lnTo>
                <a:lnTo>
                  <a:pt x="9454518" y="2382059"/>
                </a:lnTo>
                <a:lnTo>
                  <a:pt x="9456205" y="2425451"/>
                </a:lnTo>
                <a:close/>
              </a:path>
              <a:path w="9853295" h="10287000">
                <a:moveTo>
                  <a:pt x="9493510" y="2656623"/>
                </a:moveTo>
                <a:lnTo>
                  <a:pt x="9486531" y="2655359"/>
                </a:lnTo>
                <a:lnTo>
                  <a:pt x="9486201" y="2655857"/>
                </a:lnTo>
                <a:lnTo>
                  <a:pt x="9475289" y="2649331"/>
                </a:lnTo>
                <a:lnTo>
                  <a:pt x="9440639" y="2632640"/>
                </a:lnTo>
                <a:lnTo>
                  <a:pt x="9418816" y="2619590"/>
                </a:lnTo>
                <a:lnTo>
                  <a:pt x="9448922" y="2574227"/>
                </a:lnTo>
                <a:lnTo>
                  <a:pt x="9467528" y="2615091"/>
                </a:lnTo>
                <a:lnTo>
                  <a:pt x="9489717" y="2650559"/>
                </a:lnTo>
                <a:lnTo>
                  <a:pt x="9486531" y="2655359"/>
                </a:lnTo>
                <a:lnTo>
                  <a:pt x="9486565" y="2656074"/>
                </a:lnTo>
                <a:lnTo>
                  <a:pt x="9489963" y="2650953"/>
                </a:lnTo>
                <a:lnTo>
                  <a:pt x="9493510" y="2656623"/>
                </a:lnTo>
                <a:close/>
              </a:path>
              <a:path w="9853295" h="10287000">
                <a:moveTo>
                  <a:pt x="5052082" y="9543799"/>
                </a:moveTo>
                <a:lnTo>
                  <a:pt x="4781820" y="9951025"/>
                </a:lnTo>
                <a:lnTo>
                  <a:pt x="4658064" y="9930795"/>
                </a:lnTo>
                <a:lnTo>
                  <a:pt x="4606230" y="9917029"/>
                </a:lnTo>
                <a:lnTo>
                  <a:pt x="5214673" y="9000239"/>
                </a:lnTo>
                <a:lnTo>
                  <a:pt x="5218767" y="9040006"/>
                </a:lnTo>
                <a:lnTo>
                  <a:pt x="5209236" y="9077333"/>
                </a:lnTo>
                <a:lnTo>
                  <a:pt x="5140786" y="9180472"/>
                </a:lnTo>
                <a:lnTo>
                  <a:pt x="5155758" y="9180880"/>
                </a:lnTo>
                <a:lnTo>
                  <a:pt x="5126016" y="9225695"/>
                </a:lnTo>
                <a:lnTo>
                  <a:pt x="5097004" y="9315343"/>
                </a:lnTo>
                <a:lnTo>
                  <a:pt x="5083488" y="9358676"/>
                </a:lnTo>
                <a:lnTo>
                  <a:pt x="5081034" y="9431273"/>
                </a:lnTo>
                <a:lnTo>
                  <a:pt x="5092889" y="9459345"/>
                </a:lnTo>
                <a:lnTo>
                  <a:pt x="5054333" y="9517441"/>
                </a:lnTo>
                <a:lnTo>
                  <a:pt x="5052082" y="9543799"/>
                </a:lnTo>
                <a:close/>
              </a:path>
              <a:path w="9853295" h="10287000">
                <a:moveTo>
                  <a:pt x="5346542" y="8916377"/>
                </a:moveTo>
                <a:lnTo>
                  <a:pt x="5319078" y="8957760"/>
                </a:lnTo>
                <a:lnTo>
                  <a:pt x="5280221" y="8970374"/>
                </a:lnTo>
                <a:lnTo>
                  <a:pt x="5260198" y="8977577"/>
                </a:lnTo>
                <a:lnTo>
                  <a:pt x="5240572" y="8984183"/>
                </a:lnTo>
                <a:lnTo>
                  <a:pt x="5221738" y="8989595"/>
                </a:lnTo>
                <a:lnTo>
                  <a:pt x="9389276" y="2710034"/>
                </a:lnTo>
                <a:lnTo>
                  <a:pt x="9425774" y="2723940"/>
                </a:lnTo>
                <a:lnTo>
                  <a:pt x="5347826" y="8868509"/>
                </a:lnTo>
                <a:lnTo>
                  <a:pt x="5346542" y="8916377"/>
                </a:lnTo>
                <a:close/>
              </a:path>
              <a:path w="9853295" h="10287000">
                <a:moveTo>
                  <a:pt x="9676817" y="2552376"/>
                </a:moveTo>
                <a:lnTo>
                  <a:pt x="5426159" y="8957180"/>
                </a:lnTo>
                <a:lnTo>
                  <a:pt x="5400026" y="8927656"/>
                </a:lnTo>
                <a:lnTo>
                  <a:pt x="5383286" y="8906945"/>
                </a:lnTo>
                <a:lnTo>
                  <a:pt x="5365754" y="8887429"/>
                </a:lnTo>
                <a:lnTo>
                  <a:pt x="5347826" y="8868509"/>
                </a:lnTo>
                <a:lnTo>
                  <a:pt x="9425774" y="2723940"/>
                </a:lnTo>
                <a:lnTo>
                  <a:pt x="9486605" y="2747116"/>
                </a:lnTo>
                <a:lnTo>
                  <a:pt x="9540959" y="2665216"/>
                </a:lnTo>
                <a:lnTo>
                  <a:pt x="9574832" y="2660111"/>
                </a:lnTo>
                <a:lnTo>
                  <a:pt x="9601369" y="2643093"/>
                </a:lnTo>
                <a:lnTo>
                  <a:pt x="9663067" y="2550128"/>
                </a:lnTo>
                <a:lnTo>
                  <a:pt x="9676817" y="2552376"/>
                </a:lnTo>
                <a:close/>
              </a:path>
              <a:path w="9853295" h="10287000">
                <a:moveTo>
                  <a:pt x="5233853" y="9178042"/>
                </a:moveTo>
                <a:lnTo>
                  <a:pt x="5188524" y="9246343"/>
                </a:lnTo>
                <a:lnTo>
                  <a:pt x="5168782" y="9253123"/>
                </a:lnTo>
                <a:lnTo>
                  <a:pt x="5126016" y="9225695"/>
                </a:lnTo>
                <a:lnTo>
                  <a:pt x="5155758" y="9180880"/>
                </a:lnTo>
                <a:lnTo>
                  <a:pt x="5170730" y="9181287"/>
                </a:lnTo>
                <a:lnTo>
                  <a:pt x="5199486" y="9183893"/>
                </a:lnTo>
                <a:lnTo>
                  <a:pt x="5216867" y="9180669"/>
                </a:lnTo>
                <a:lnTo>
                  <a:pt x="5233853" y="9178042"/>
                </a:lnTo>
                <a:close/>
              </a:path>
              <a:path w="9853295" h="10287000">
                <a:moveTo>
                  <a:pt x="9497113" y="2662382"/>
                </a:moveTo>
                <a:lnTo>
                  <a:pt x="9486565" y="2656074"/>
                </a:lnTo>
                <a:lnTo>
                  <a:pt x="9486531" y="2655359"/>
                </a:lnTo>
                <a:lnTo>
                  <a:pt x="9493510" y="2656623"/>
                </a:lnTo>
                <a:lnTo>
                  <a:pt x="9497113" y="2662382"/>
                </a:lnTo>
                <a:close/>
              </a:path>
              <a:path w="9853295" h="10287000">
                <a:moveTo>
                  <a:pt x="9540959" y="2665216"/>
                </a:moveTo>
                <a:lnTo>
                  <a:pt x="9486605" y="2747116"/>
                </a:lnTo>
                <a:lnTo>
                  <a:pt x="9487973" y="2722088"/>
                </a:lnTo>
                <a:lnTo>
                  <a:pt x="9488152" y="2698850"/>
                </a:lnTo>
                <a:lnTo>
                  <a:pt x="9487540" y="2676806"/>
                </a:lnTo>
                <a:lnTo>
                  <a:pt x="9486565" y="2656074"/>
                </a:lnTo>
                <a:lnTo>
                  <a:pt x="9497113" y="2662382"/>
                </a:lnTo>
                <a:lnTo>
                  <a:pt x="9500138" y="2657823"/>
                </a:lnTo>
                <a:lnTo>
                  <a:pt x="9540959" y="2665216"/>
                </a:lnTo>
                <a:close/>
              </a:path>
              <a:path w="9853295" h="10287000">
                <a:moveTo>
                  <a:pt x="9500138" y="2657823"/>
                </a:moveTo>
                <a:lnTo>
                  <a:pt x="9497113" y="2662382"/>
                </a:lnTo>
                <a:lnTo>
                  <a:pt x="9493510" y="2656623"/>
                </a:lnTo>
                <a:lnTo>
                  <a:pt x="9500138" y="2657823"/>
                </a:lnTo>
                <a:close/>
              </a:path>
              <a:path w="9853295" h="10287000">
                <a:moveTo>
                  <a:pt x="9663067" y="2550128"/>
                </a:moveTo>
                <a:lnTo>
                  <a:pt x="9601369" y="2643093"/>
                </a:lnTo>
                <a:lnTo>
                  <a:pt x="9612623" y="2603168"/>
                </a:lnTo>
                <a:lnTo>
                  <a:pt x="9621815" y="2543385"/>
                </a:lnTo>
                <a:lnTo>
                  <a:pt x="9663067" y="2550128"/>
                </a:lnTo>
                <a:close/>
              </a:path>
              <a:path w="9853295" h="10287000">
                <a:moveTo>
                  <a:pt x="9714481" y="2610460"/>
                </a:moveTo>
                <a:lnTo>
                  <a:pt x="5493856" y="8970010"/>
                </a:lnTo>
                <a:lnTo>
                  <a:pt x="5469146" y="8984276"/>
                </a:lnTo>
                <a:lnTo>
                  <a:pt x="5399629" y="9089023"/>
                </a:lnTo>
                <a:lnTo>
                  <a:pt x="5363363" y="9120701"/>
                </a:lnTo>
                <a:lnTo>
                  <a:pt x="5328858" y="9149726"/>
                </a:lnTo>
                <a:lnTo>
                  <a:pt x="5285649" y="9168899"/>
                </a:lnTo>
                <a:lnTo>
                  <a:pt x="5233853" y="9178043"/>
                </a:lnTo>
                <a:lnTo>
                  <a:pt x="5261004" y="9137131"/>
                </a:lnTo>
                <a:lnTo>
                  <a:pt x="5298268" y="9103950"/>
                </a:lnTo>
                <a:lnTo>
                  <a:pt x="5361744" y="9031272"/>
                </a:lnTo>
                <a:lnTo>
                  <a:pt x="5399008" y="8998091"/>
                </a:lnTo>
                <a:lnTo>
                  <a:pt x="9676817" y="2552376"/>
                </a:lnTo>
                <a:lnTo>
                  <a:pt x="9731820" y="2561366"/>
                </a:lnTo>
                <a:lnTo>
                  <a:pt x="9714481" y="2610460"/>
                </a:lnTo>
                <a:close/>
              </a:path>
              <a:path w="9853295" h="10287000">
                <a:moveTo>
                  <a:pt x="5107204" y="9506676"/>
                </a:moveTo>
                <a:lnTo>
                  <a:pt x="5075459" y="9485608"/>
                </a:lnTo>
                <a:lnTo>
                  <a:pt x="5092889" y="9459345"/>
                </a:lnTo>
                <a:lnTo>
                  <a:pt x="5094954" y="9479201"/>
                </a:lnTo>
                <a:lnTo>
                  <a:pt x="5107204" y="9506676"/>
                </a:lnTo>
                <a:close/>
              </a:path>
              <a:path w="9853295" h="10287000">
                <a:moveTo>
                  <a:pt x="9761785" y="3274125"/>
                </a:moveTo>
                <a:lnTo>
                  <a:pt x="5997323" y="8946340"/>
                </a:lnTo>
                <a:lnTo>
                  <a:pt x="5993013" y="8929866"/>
                </a:lnTo>
                <a:lnTo>
                  <a:pt x="5952739" y="8967584"/>
                </a:lnTo>
                <a:lnTo>
                  <a:pt x="5918901" y="8995603"/>
                </a:lnTo>
                <a:lnTo>
                  <a:pt x="5869248" y="9001518"/>
                </a:lnTo>
                <a:lnTo>
                  <a:pt x="5834435" y="9008040"/>
                </a:lnTo>
                <a:lnTo>
                  <a:pt x="5781628" y="8995741"/>
                </a:lnTo>
                <a:lnTo>
                  <a:pt x="5741482" y="8987331"/>
                </a:lnTo>
                <a:lnTo>
                  <a:pt x="5652489" y="8960655"/>
                </a:lnTo>
                <a:lnTo>
                  <a:pt x="5630354" y="8971041"/>
                </a:lnTo>
                <a:lnTo>
                  <a:pt x="5605446" y="8985605"/>
                </a:lnTo>
                <a:lnTo>
                  <a:pt x="5590327" y="9008385"/>
                </a:lnTo>
                <a:lnTo>
                  <a:pt x="5565815" y="9022352"/>
                </a:lnTo>
                <a:lnTo>
                  <a:pt x="5551650" y="8997762"/>
                </a:lnTo>
                <a:lnTo>
                  <a:pt x="5535486" y="8953217"/>
                </a:lnTo>
                <a:lnTo>
                  <a:pt x="5531903" y="8935650"/>
                </a:lnTo>
                <a:lnTo>
                  <a:pt x="5507985" y="8948722"/>
                </a:lnTo>
                <a:lnTo>
                  <a:pt x="9686357" y="2652836"/>
                </a:lnTo>
                <a:lnTo>
                  <a:pt x="9630486" y="2805921"/>
                </a:lnTo>
                <a:lnTo>
                  <a:pt x="9669635" y="2815834"/>
                </a:lnTo>
                <a:lnTo>
                  <a:pt x="9690367" y="2830529"/>
                </a:lnTo>
                <a:lnTo>
                  <a:pt x="9717912" y="2857927"/>
                </a:lnTo>
                <a:lnTo>
                  <a:pt x="9735170" y="2877856"/>
                </a:lnTo>
                <a:lnTo>
                  <a:pt x="9756789" y="2891215"/>
                </a:lnTo>
                <a:lnTo>
                  <a:pt x="9786834" y="2891877"/>
                </a:lnTo>
                <a:lnTo>
                  <a:pt x="9818788" y="2866696"/>
                </a:lnTo>
                <a:lnTo>
                  <a:pt x="9827870" y="2898946"/>
                </a:lnTo>
                <a:lnTo>
                  <a:pt x="9837348" y="2930599"/>
                </a:lnTo>
                <a:lnTo>
                  <a:pt x="9846033" y="2963446"/>
                </a:lnTo>
                <a:lnTo>
                  <a:pt x="9852738" y="2999277"/>
                </a:lnTo>
                <a:lnTo>
                  <a:pt x="9850993" y="3047841"/>
                </a:lnTo>
                <a:lnTo>
                  <a:pt x="9837477" y="3091173"/>
                </a:lnTo>
                <a:lnTo>
                  <a:pt x="9812587" y="3128677"/>
                </a:lnTo>
                <a:lnTo>
                  <a:pt x="9797883" y="3173800"/>
                </a:lnTo>
                <a:lnTo>
                  <a:pt x="9761785" y="3274125"/>
                </a:lnTo>
                <a:close/>
              </a:path>
              <a:path w="9853295" h="10287000">
                <a:moveTo>
                  <a:pt x="4949665" y="9973722"/>
                </a:moveTo>
                <a:lnTo>
                  <a:pt x="4929925" y="10003465"/>
                </a:lnTo>
                <a:lnTo>
                  <a:pt x="4899670" y="10026087"/>
                </a:lnTo>
                <a:lnTo>
                  <a:pt x="4868622" y="10049903"/>
                </a:lnTo>
                <a:lnTo>
                  <a:pt x="4826992" y="10066696"/>
                </a:lnTo>
                <a:lnTo>
                  <a:pt x="4786154" y="10082295"/>
                </a:lnTo>
                <a:lnTo>
                  <a:pt x="5037052" y="9704248"/>
                </a:lnTo>
                <a:lnTo>
                  <a:pt x="5034449" y="9731137"/>
                </a:lnTo>
                <a:lnTo>
                  <a:pt x="4961523" y="9841020"/>
                </a:lnTo>
                <a:lnTo>
                  <a:pt x="4949988" y="9881368"/>
                </a:lnTo>
                <a:lnTo>
                  <a:pt x="4949430" y="9928142"/>
                </a:lnTo>
                <a:lnTo>
                  <a:pt x="4949665" y="9973722"/>
                </a:lnTo>
                <a:close/>
              </a:path>
              <a:path w="9853295" h="10287000">
                <a:moveTo>
                  <a:pt x="5024976" y="9837278"/>
                </a:moveTo>
                <a:lnTo>
                  <a:pt x="4995758" y="9835369"/>
                </a:lnTo>
                <a:lnTo>
                  <a:pt x="4979499" y="9836901"/>
                </a:lnTo>
                <a:lnTo>
                  <a:pt x="4964824" y="9836046"/>
                </a:lnTo>
                <a:lnTo>
                  <a:pt x="5034449" y="9731137"/>
                </a:lnTo>
                <a:lnTo>
                  <a:pt x="5024976" y="9837278"/>
                </a:lnTo>
                <a:close/>
              </a:path>
              <a:path w="9853295" h="10287000">
                <a:moveTo>
                  <a:pt x="4877164" y="10151866"/>
                </a:moveTo>
                <a:lnTo>
                  <a:pt x="4833877" y="10171157"/>
                </a:lnTo>
                <a:lnTo>
                  <a:pt x="4795871" y="10182489"/>
                </a:lnTo>
                <a:lnTo>
                  <a:pt x="4836660" y="10121029"/>
                </a:lnTo>
                <a:lnTo>
                  <a:pt x="4856661" y="10136826"/>
                </a:lnTo>
                <a:lnTo>
                  <a:pt x="4877164" y="10151866"/>
                </a:lnTo>
                <a:close/>
              </a:path>
              <a:path w="9853295" h="10287000">
                <a:moveTo>
                  <a:pt x="4992543" y="10276585"/>
                </a:moveTo>
                <a:lnTo>
                  <a:pt x="4985995" y="10286452"/>
                </a:lnTo>
                <a:lnTo>
                  <a:pt x="4864253" y="10286155"/>
                </a:lnTo>
                <a:lnTo>
                  <a:pt x="4934298" y="10180612"/>
                </a:lnTo>
                <a:lnTo>
                  <a:pt x="4891971" y="10152522"/>
                </a:lnTo>
                <a:lnTo>
                  <a:pt x="4972326" y="10123313"/>
                </a:lnTo>
                <a:lnTo>
                  <a:pt x="4992829" y="10138353"/>
                </a:lnTo>
                <a:lnTo>
                  <a:pt x="5011087" y="10156775"/>
                </a:lnTo>
                <a:lnTo>
                  <a:pt x="5021009" y="10164793"/>
                </a:lnTo>
                <a:lnTo>
                  <a:pt x="5000469" y="10195742"/>
                </a:lnTo>
                <a:lnTo>
                  <a:pt x="4991215" y="10232652"/>
                </a:lnTo>
                <a:lnTo>
                  <a:pt x="4992543" y="10276585"/>
                </a:lnTo>
                <a:close/>
              </a:path>
              <a:path w="9853295" h="10287000">
                <a:moveTo>
                  <a:pt x="8604804" y="5683481"/>
                </a:moveTo>
                <a:lnTo>
                  <a:pt x="6970139" y="8146561"/>
                </a:lnTo>
                <a:lnTo>
                  <a:pt x="6938215" y="8148730"/>
                </a:lnTo>
                <a:lnTo>
                  <a:pt x="6904027" y="8131343"/>
                </a:lnTo>
                <a:lnTo>
                  <a:pt x="6867528" y="8117437"/>
                </a:lnTo>
                <a:lnTo>
                  <a:pt x="6828936" y="8129654"/>
                </a:lnTo>
                <a:lnTo>
                  <a:pt x="6793002" y="8160831"/>
                </a:lnTo>
                <a:lnTo>
                  <a:pt x="6257677" y="8967448"/>
                </a:lnTo>
                <a:lnTo>
                  <a:pt x="6217182" y="8982530"/>
                </a:lnTo>
                <a:lnTo>
                  <a:pt x="6179731" y="8993028"/>
                </a:lnTo>
                <a:lnTo>
                  <a:pt x="6144941" y="8999515"/>
                </a:lnTo>
                <a:lnTo>
                  <a:pt x="6112432" y="9002564"/>
                </a:lnTo>
                <a:lnTo>
                  <a:pt x="6071244" y="8995725"/>
                </a:lnTo>
                <a:lnTo>
                  <a:pt x="6020995" y="8979572"/>
                </a:lnTo>
                <a:lnTo>
                  <a:pt x="5982468" y="8968722"/>
                </a:lnTo>
                <a:lnTo>
                  <a:pt x="9732647" y="3318029"/>
                </a:lnTo>
                <a:lnTo>
                  <a:pt x="9714294" y="3368651"/>
                </a:lnTo>
                <a:lnTo>
                  <a:pt x="9685968" y="3411332"/>
                </a:lnTo>
                <a:lnTo>
                  <a:pt x="9642322" y="3500062"/>
                </a:lnTo>
                <a:lnTo>
                  <a:pt x="9588687" y="3580879"/>
                </a:lnTo>
                <a:lnTo>
                  <a:pt x="9572857" y="3627698"/>
                </a:lnTo>
                <a:lnTo>
                  <a:pt x="8895873" y="4647764"/>
                </a:lnTo>
                <a:lnTo>
                  <a:pt x="8874410" y="4703071"/>
                </a:lnTo>
                <a:lnTo>
                  <a:pt x="6476904" y="8315585"/>
                </a:lnTo>
                <a:lnTo>
                  <a:pt x="6513186" y="8306850"/>
                </a:lnTo>
                <a:lnTo>
                  <a:pt x="6558861" y="8306928"/>
                </a:lnTo>
                <a:lnTo>
                  <a:pt x="6593162" y="8301177"/>
                </a:lnTo>
                <a:lnTo>
                  <a:pt x="6627068" y="8296023"/>
                </a:lnTo>
                <a:lnTo>
                  <a:pt x="9095966" y="4575938"/>
                </a:lnTo>
                <a:lnTo>
                  <a:pt x="9075125" y="4676241"/>
                </a:lnTo>
                <a:lnTo>
                  <a:pt x="9009666" y="4774873"/>
                </a:lnTo>
                <a:lnTo>
                  <a:pt x="9012919" y="4792938"/>
                </a:lnTo>
                <a:lnTo>
                  <a:pt x="9005987" y="4803383"/>
                </a:lnTo>
                <a:lnTo>
                  <a:pt x="9001799" y="4855628"/>
                </a:lnTo>
                <a:lnTo>
                  <a:pt x="8968358" y="4951950"/>
                </a:lnTo>
                <a:lnTo>
                  <a:pt x="8941056" y="4993088"/>
                </a:lnTo>
                <a:lnTo>
                  <a:pt x="8907615" y="5089410"/>
                </a:lnTo>
                <a:lnTo>
                  <a:pt x="8880314" y="5130548"/>
                </a:lnTo>
                <a:lnTo>
                  <a:pt x="8863593" y="5178708"/>
                </a:lnTo>
                <a:lnTo>
                  <a:pt x="8836291" y="5219846"/>
                </a:lnTo>
                <a:lnTo>
                  <a:pt x="8819571" y="5268007"/>
                </a:lnTo>
                <a:lnTo>
                  <a:pt x="8792269" y="5309145"/>
                </a:lnTo>
                <a:lnTo>
                  <a:pt x="8775549" y="5357306"/>
                </a:lnTo>
                <a:lnTo>
                  <a:pt x="8731526" y="5446605"/>
                </a:lnTo>
                <a:lnTo>
                  <a:pt x="8712531" y="5498194"/>
                </a:lnTo>
                <a:lnTo>
                  <a:pt x="8653376" y="5587326"/>
                </a:lnTo>
                <a:lnTo>
                  <a:pt x="8604804" y="5683481"/>
                </a:lnTo>
                <a:close/>
              </a:path>
              <a:path w="9853295" h="10287000">
                <a:moveTo>
                  <a:pt x="9235843" y="4319239"/>
                </a:moveTo>
                <a:lnTo>
                  <a:pt x="8929427" y="4780941"/>
                </a:lnTo>
                <a:lnTo>
                  <a:pt x="8940368" y="4741489"/>
                </a:lnTo>
                <a:lnTo>
                  <a:pt x="8937558" y="4699788"/>
                </a:lnTo>
                <a:lnTo>
                  <a:pt x="8895873" y="4647764"/>
                </a:lnTo>
                <a:lnTo>
                  <a:pt x="9521218" y="3705508"/>
                </a:lnTo>
                <a:lnTo>
                  <a:pt x="9504385" y="3753837"/>
                </a:lnTo>
                <a:lnTo>
                  <a:pt x="9477783" y="3793921"/>
                </a:lnTo>
                <a:lnTo>
                  <a:pt x="9447363" y="3885690"/>
                </a:lnTo>
                <a:lnTo>
                  <a:pt x="9316345" y="4083106"/>
                </a:lnTo>
                <a:lnTo>
                  <a:pt x="9235843" y="4319239"/>
                </a:lnTo>
                <a:close/>
              </a:path>
              <a:path w="9853295" h="10287000">
                <a:moveTo>
                  <a:pt x="9143255" y="4527651"/>
                </a:moveTo>
                <a:lnTo>
                  <a:pt x="9114022" y="4548731"/>
                </a:lnTo>
                <a:lnTo>
                  <a:pt x="6627068" y="8296023"/>
                </a:lnTo>
                <a:lnTo>
                  <a:pt x="6612836" y="8271532"/>
                </a:lnTo>
                <a:lnTo>
                  <a:pt x="6599001" y="8246445"/>
                </a:lnTo>
                <a:lnTo>
                  <a:pt x="6584374" y="8222551"/>
                </a:lnTo>
                <a:lnTo>
                  <a:pt x="6567766" y="8201642"/>
                </a:lnTo>
                <a:lnTo>
                  <a:pt x="6538105" y="8223368"/>
                </a:lnTo>
                <a:lnTo>
                  <a:pt x="8843785" y="4749216"/>
                </a:lnTo>
                <a:lnTo>
                  <a:pt x="8786089" y="4905052"/>
                </a:lnTo>
                <a:lnTo>
                  <a:pt x="8817834" y="4926120"/>
                </a:lnTo>
                <a:lnTo>
                  <a:pt x="8837508" y="4896476"/>
                </a:lnTo>
                <a:lnTo>
                  <a:pt x="8868556" y="4872660"/>
                </a:lnTo>
                <a:lnTo>
                  <a:pt x="9235843" y="4319239"/>
                </a:lnTo>
                <a:lnTo>
                  <a:pt x="9219273" y="4367173"/>
                </a:lnTo>
                <a:lnTo>
                  <a:pt x="9133051" y="4497092"/>
                </a:lnTo>
                <a:lnTo>
                  <a:pt x="9143255" y="4527651"/>
                </a:lnTo>
                <a:close/>
              </a:path>
              <a:path w="9853295" h="10287000">
                <a:moveTo>
                  <a:pt x="9208728" y="4406029"/>
                </a:moveTo>
                <a:lnTo>
                  <a:pt x="9187602" y="4437862"/>
                </a:lnTo>
                <a:lnTo>
                  <a:pt x="9161307" y="4454515"/>
                </a:lnTo>
                <a:lnTo>
                  <a:pt x="9209106" y="4382493"/>
                </a:lnTo>
                <a:lnTo>
                  <a:pt x="9208728" y="4406029"/>
                </a:lnTo>
                <a:close/>
              </a:path>
              <a:path w="9853295" h="10287000">
                <a:moveTo>
                  <a:pt x="9068046" y="4709874"/>
                </a:moveTo>
                <a:lnTo>
                  <a:pt x="9049990" y="4737081"/>
                </a:lnTo>
                <a:lnTo>
                  <a:pt x="9020757" y="4758161"/>
                </a:lnTo>
                <a:lnTo>
                  <a:pt x="9075125" y="4676241"/>
                </a:lnTo>
                <a:lnTo>
                  <a:pt x="9068046" y="4709874"/>
                </a:lnTo>
                <a:close/>
              </a:path>
              <a:path w="9853295" h="10287000">
                <a:moveTo>
                  <a:pt x="6317568" y="8900173"/>
                </a:moveTo>
                <a:lnTo>
                  <a:pt x="6280430" y="8933164"/>
                </a:lnTo>
                <a:lnTo>
                  <a:pt x="6337725" y="8846833"/>
                </a:lnTo>
                <a:lnTo>
                  <a:pt x="6317568" y="8900173"/>
                </a:lnTo>
                <a:close/>
              </a:path>
              <a:path w="9853295" h="10287000">
                <a:moveTo>
                  <a:pt x="6482211" y="8720993"/>
                </a:moveTo>
                <a:lnTo>
                  <a:pt x="6337799" y="8938590"/>
                </a:lnTo>
                <a:lnTo>
                  <a:pt x="6339167" y="8913562"/>
                </a:lnTo>
                <a:lnTo>
                  <a:pt x="6339346" y="8890324"/>
                </a:lnTo>
                <a:lnTo>
                  <a:pt x="6338734" y="8868280"/>
                </a:lnTo>
                <a:lnTo>
                  <a:pt x="6337725" y="8846833"/>
                </a:lnTo>
                <a:lnTo>
                  <a:pt x="6650398" y="8375704"/>
                </a:lnTo>
                <a:lnTo>
                  <a:pt x="6636288" y="8419932"/>
                </a:lnTo>
                <a:lnTo>
                  <a:pt x="6612389" y="8455943"/>
                </a:lnTo>
                <a:lnTo>
                  <a:pt x="6599071" y="8498977"/>
                </a:lnTo>
                <a:lnTo>
                  <a:pt x="6545640" y="8579485"/>
                </a:lnTo>
                <a:lnTo>
                  <a:pt x="6527851" y="8629255"/>
                </a:lnTo>
                <a:lnTo>
                  <a:pt x="6499703" y="8671668"/>
                </a:lnTo>
                <a:lnTo>
                  <a:pt x="6482211" y="8720993"/>
                </a:lnTo>
                <a:close/>
              </a:path>
              <a:path w="9853295" h="10287000">
                <a:moveTo>
                  <a:pt x="6775063" y="8210828"/>
                </a:moveTo>
                <a:lnTo>
                  <a:pt x="6678211" y="8356763"/>
                </a:lnTo>
                <a:lnTo>
                  <a:pt x="6662546" y="8357400"/>
                </a:lnTo>
                <a:lnTo>
                  <a:pt x="6793002" y="8160831"/>
                </a:lnTo>
                <a:lnTo>
                  <a:pt x="6775063" y="8210828"/>
                </a:lnTo>
                <a:close/>
              </a:path>
              <a:path w="9853295" h="10287000">
                <a:moveTo>
                  <a:pt x="6407535" y="8856480"/>
                </a:moveTo>
                <a:lnTo>
                  <a:pt x="6381126" y="8896271"/>
                </a:lnTo>
                <a:lnTo>
                  <a:pt x="6355360" y="8912129"/>
                </a:lnTo>
                <a:lnTo>
                  <a:pt x="6425692" y="8806153"/>
                </a:lnTo>
                <a:lnTo>
                  <a:pt x="6407535" y="8856480"/>
                </a:lnTo>
                <a:close/>
              </a:path>
              <a:path w="9853295" h="10287000">
                <a:moveTo>
                  <a:pt x="7537206" y="7774422"/>
                </a:moveTo>
                <a:lnTo>
                  <a:pt x="7376865" y="8016021"/>
                </a:lnTo>
                <a:lnTo>
                  <a:pt x="7345119" y="8040888"/>
                </a:lnTo>
                <a:lnTo>
                  <a:pt x="7307934" y="8073950"/>
                </a:lnTo>
                <a:lnTo>
                  <a:pt x="7280521" y="8115256"/>
                </a:lnTo>
                <a:lnTo>
                  <a:pt x="7217031" y="8073120"/>
                </a:lnTo>
                <a:lnTo>
                  <a:pt x="7171222" y="8050275"/>
                </a:lnTo>
                <a:lnTo>
                  <a:pt x="7118721" y="8037515"/>
                </a:lnTo>
                <a:lnTo>
                  <a:pt x="7081096" y="8048274"/>
                </a:lnTo>
                <a:lnTo>
                  <a:pt x="7037589" y="8067895"/>
                </a:lnTo>
                <a:lnTo>
                  <a:pt x="6999188" y="8102790"/>
                </a:lnTo>
                <a:lnTo>
                  <a:pt x="8575227" y="5728048"/>
                </a:lnTo>
                <a:lnTo>
                  <a:pt x="8557288" y="5778045"/>
                </a:lnTo>
                <a:lnTo>
                  <a:pt x="8510828" y="5871017"/>
                </a:lnTo>
                <a:lnTo>
                  <a:pt x="8342872" y="6124089"/>
                </a:lnTo>
                <a:lnTo>
                  <a:pt x="8338616" y="6176436"/>
                </a:lnTo>
                <a:lnTo>
                  <a:pt x="8078497" y="6568378"/>
                </a:lnTo>
                <a:lnTo>
                  <a:pt x="8096656" y="6586949"/>
                </a:lnTo>
                <a:lnTo>
                  <a:pt x="7878162" y="6916172"/>
                </a:lnTo>
                <a:lnTo>
                  <a:pt x="7888854" y="7060830"/>
                </a:lnTo>
                <a:lnTo>
                  <a:pt x="7888789" y="7106862"/>
                </a:lnTo>
                <a:lnTo>
                  <a:pt x="7876520" y="7148315"/>
                </a:lnTo>
                <a:lnTo>
                  <a:pt x="7557223" y="7629426"/>
                </a:lnTo>
                <a:lnTo>
                  <a:pt x="7562127" y="7645004"/>
                </a:lnTo>
                <a:lnTo>
                  <a:pt x="7552356" y="7659727"/>
                </a:lnTo>
                <a:lnTo>
                  <a:pt x="7557260" y="7675304"/>
                </a:lnTo>
                <a:lnTo>
                  <a:pt x="7552758" y="7728021"/>
                </a:lnTo>
                <a:lnTo>
                  <a:pt x="7537206" y="7774422"/>
                </a:lnTo>
                <a:close/>
              </a:path>
              <a:path w="9853295" h="10287000">
                <a:moveTo>
                  <a:pt x="8415832" y="6106022"/>
                </a:moveTo>
                <a:lnTo>
                  <a:pt x="8390330" y="6121482"/>
                </a:lnTo>
                <a:lnTo>
                  <a:pt x="8342872" y="6124089"/>
                </a:lnTo>
                <a:lnTo>
                  <a:pt x="8397801" y="6041323"/>
                </a:lnTo>
                <a:lnTo>
                  <a:pt x="8418586" y="6078905"/>
                </a:lnTo>
                <a:lnTo>
                  <a:pt x="8415832" y="6106022"/>
                </a:lnTo>
                <a:close/>
              </a:path>
              <a:path w="9853295" h="10287000">
                <a:moveTo>
                  <a:pt x="8492889" y="5921014"/>
                </a:moveTo>
                <a:lnTo>
                  <a:pt x="8432282" y="6012335"/>
                </a:lnTo>
                <a:lnTo>
                  <a:pt x="8397801" y="6041323"/>
                </a:lnTo>
                <a:lnTo>
                  <a:pt x="8510828" y="5871017"/>
                </a:lnTo>
                <a:lnTo>
                  <a:pt x="8492889" y="5921014"/>
                </a:lnTo>
                <a:close/>
              </a:path>
              <a:path w="9853295" h="10287000">
                <a:moveTo>
                  <a:pt x="8230465" y="6408296"/>
                </a:moveTo>
                <a:lnTo>
                  <a:pt x="8159163" y="6515733"/>
                </a:lnTo>
                <a:lnTo>
                  <a:pt x="8135906" y="6527810"/>
                </a:lnTo>
                <a:lnTo>
                  <a:pt x="8112186" y="6540583"/>
                </a:lnTo>
                <a:lnTo>
                  <a:pt x="8088862" y="6552759"/>
                </a:lnTo>
                <a:lnTo>
                  <a:pt x="8338616" y="6176436"/>
                </a:lnTo>
                <a:lnTo>
                  <a:pt x="8333954" y="6229394"/>
                </a:lnTo>
                <a:lnTo>
                  <a:pt x="8235926" y="6377100"/>
                </a:lnTo>
                <a:lnTo>
                  <a:pt x="8230465" y="6408296"/>
                </a:lnTo>
                <a:close/>
              </a:path>
              <a:path w="9853295" h="10287000">
                <a:moveTo>
                  <a:pt x="7939558" y="6984431"/>
                </a:moveTo>
                <a:lnTo>
                  <a:pt x="7924006" y="6961930"/>
                </a:lnTo>
                <a:lnTo>
                  <a:pt x="7907266" y="6941220"/>
                </a:lnTo>
                <a:lnTo>
                  <a:pt x="7900315" y="6928726"/>
                </a:lnTo>
                <a:lnTo>
                  <a:pt x="7892969" y="6916829"/>
                </a:lnTo>
                <a:lnTo>
                  <a:pt x="7878162" y="6916172"/>
                </a:lnTo>
                <a:lnTo>
                  <a:pt x="8096656" y="6586949"/>
                </a:lnTo>
                <a:lnTo>
                  <a:pt x="8114816" y="6605521"/>
                </a:lnTo>
                <a:lnTo>
                  <a:pt x="8107818" y="6616066"/>
                </a:lnTo>
                <a:lnTo>
                  <a:pt x="8101102" y="6649152"/>
                </a:lnTo>
                <a:lnTo>
                  <a:pt x="8079051" y="6682377"/>
                </a:lnTo>
                <a:lnTo>
                  <a:pt x="8068374" y="6721432"/>
                </a:lnTo>
                <a:lnTo>
                  <a:pt x="8042690" y="6760133"/>
                </a:lnTo>
                <a:lnTo>
                  <a:pt x="8027000" y="6806740"/>
                </a:lnTo>
                <a:lnTo>
                  <a:pt x="7973167" y="6887856"/>
                </a:lnTo>
                <a:lnTo>
                  <a:pt x="7939558" y="6984431"/>
                </a:lnTo>
                <a:close/>
              </a:path>
              <a:path w="9853295" h="10287000">
                <a:moveTo>
                  <a:pt x="8317899" y="6276552"/>
                </a:moveTo>
                <a:lnTo>
                  <a:pt x="8260570" y="6362934"/>
                </a:lnTo>
                <a:lnTo>
                  <a:pt x="8235926" y="6377100"/>
                </a:lnTo>
                <a:lnTo>
                  <a:pt x="8333954" y="6229394"/>
                </a:lnTo>
                <a:lnTo>
                  <a:pt x="8317899" y="6276552"/>
                </a:lnTo>
                <a:close/>
              </a:path>
              <a:path w="9853295" h="10287000">
                <a:moveTo>
                  <a:pt x="8207772" y="6465456"/>
                </a:moveTo>
                <a:lnTo>
                  <a:pt x="8195096" y="6484556"/>
                </a:lnTo>
                <a:lnTo>
                  <a:pt x="8171839" y="6496633"/>
                </a:lnTo>
                <a:lnTo>
                  <a:pt x="8213630" y="6433663"/>
                </a:lnTo>
                <a:lnTo>
                  <a:pt x="8207772" y="6465456"/>
                </a:lnTo>
                <a:close/>
              </a:path>
              <a:path w="9853295" h="10287000">
                <a:moveTo>
                  <a:pt x="7863035" y="7191602"/>
                </a:moveTo>
                <a:lnTo>
                  <a:pt x="7570313" y="7632669"/>
                </a:lnTo>
                <a:lnTo>
                  <a:pt x="7557223" y="7629426"/>
                </a:lnTo>
                <a:lnTo>
                  <a:pt x="7876520" y="7148315"/>
                </a:lnTo>
                <a:lnTo>
                  <a:pt x="7863035" y="7191602"/>
                </a:lnTo>
                <a:close/>
              </a:path>
              <a:path w="9853295" h="10287000">
                <a:moveTo>
                  <a:pt x="7656193" y="7595135"/>
                </a:moveTo>
                <a:lnTo>
                  <a:pt x="7580556" y="7709103"/>
                </a:lnTo>
                <a:lnTo>
                  <a:pt x="7579479" y="7687758"/>
                </a:lnTo>
                <a:lnTo>
                  <a:pt x="7587911" y="7652086"/>
                </a:lnTo>
                <a:lnTo>
                  <a:pt x="7586837" y="7630738"/>
                </a:lnTo>
                <a:lnTo>
                  <a:pt x="7573746" y="7627496"/>
                </a:lnTo>
                <a:lnTo>
                  <a:pt x="7652310" y="7509117"/>
                </a:lnTo>
                <a:lnTo>
                  <a:pt x="7657147" y="7547763"/>
                </a:lnTo>
                <a:lnTo>
                  <a:pt x="7656193" y="7595135"/>
                </a:lnTo>
                <a:close/>
              </a:path>
              <a:path w="9853295" h="10287000">
                <a:moveTo>
                  <a:pt x="7704654" y="7499148"/>
                </a:moveTo>
                <a:lnTo>
                  <a:pt x="7685555" y="7504958"/>
                </a:lnTo>
                <a:lnTo>
                  <a:pt x="7652310" y="7509117"/>
                </a:lnTo>
                <a:lnTo>
                  <a:pt x="7727309" y="7396110"/>
                </a:lnTo>
                <a:lnTo>
                  <a:pt x="7713596" y="7439741"/>
                </a:lnTo>
                <a:lnTo>
                  <a:pt x="7704965" y="7475712"/>
                </a:lnTo>
                <a:lnTo>
                  <a:pt x="7704654" y="7499148"/>
                </a:lnTo>
                <a:close/>
              </a:path>
            </a:pathLst>
          </a:custGeom>
          <a:solidFill>
            <a:srgbClr val="EDB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96096" y="9717628"/>
            <a:ext cx="260350" cy="377825"/>
          </a:xfrm>
          <a:custGeom>
            <a:avLst/>
            <a:gdLst/>
            <a:ahLst/>
            <a:cxnLst/>
            <a:rect l="l" t="t" r="r" b="b"/>
            <a:pathLst>
              <a:path w="260350" h="377825">
                <a:moveTo>
                  <a:pt x="251164" y="24063"/>
                </a:moveTo>
                <a:lnTo>
                  <a:pt x="71957" y="294089"/>
                </a:lnTo>
                <a:lnTo>
                  <a:pt x="85539" y="253506"/>
                </a:lnTo>
                <a:lnTo>
                  <a:pt x="94234" y="211002"/>
                </a:lnTo>
                <a:lnTo>
                  <a:pt x="105576" y="169814"/>
                </a:lnTo>
                <a:lnTo>
                  <a:pt x="131475" y="123667"/>
                </a:lnTo>
                <a:lnTo>
                  <a:pt x="167118" y="82266"/>
                </a:lnTo>
                <a:lnTo>
                  <a:pt x="206342" y="43243"/>
                </a:lnTo>
                <a:lnTo>
                  <a:pt x="240664" y="6694"/>
                </a:lnTo>
                <a:lnTo>
                  <a:pt x="251164" y="24063"/>
                </a:lnTo>
                <a:close/>
              </a:path>
              <a:path w="260350" h="377825">
                <a:moveTo>
                  <a:pt x="132969" y="353069"/>
                </a:moveTo>
                <a:lnTo>
                  <a:pt x="100753" y="370091"/>
                </a:lnTo>
                <a:lnTo>
                  <a:pt x="59379" y="377595"/>
                </a:lnTo>
                <a:lnTo>
                  <a:pt x="47122" y="374906"/>
                </a:lnTo>
                <a:lnTo>
                  <a:pt x="34464" y="370231"/>
                </a:lnTo>
                <a:lnTo>
                  <a:pt x="19418" y="363971"/>
                </a:lnTo>
                <a:lnTo>
                  <a:pt x="0" y="356529"/>
                </a:lnTo>
                <a:lnTo>
                  <a:pt x="45955" y="329509"/>
                </a:lnTo>
                <a:lnTo>
                  <a:pt x="71957" y="294089"/>
                </a:lnTo>
                <a:lnTo>
                  <a:pt x="251164" y="24063"/>
                </a:lnTo>
                <a:lnTo>
                  <a:pt x="259907" y="38527"/>
                </a:lnTo>
                <a:lnTo>
                  <a:pt x="255574" y="73337"/>
                </a:lnTo>
                <a:lnTo>
                  <a:pt x="236537" y="106987"/>
                </a:lnTo>
                <a:lnTo>
                  <a:pt x="215715" y="142031"/>
                </a:lnTo>
                <a:lnTo>
                  <a:pt x="201145" y="167440"/>
                </a:lnTo>
                <a:lnTo>
                  <a:pt x="176110" y="205162"/>
                </a:lnTo>
                <a:lnTo>
                  <a:pt x="158690" y="235729"/>
                </a:lnTo>
                <a:lnTo>
                  <a:pt x="152392" y="265080"/>
                </a:lnTo>
                <a:lnTo>
                  <a:pt x="151643" y="320181"/>
                </a:lnTo>
                <a:lnTo>
                  <a:pt x="132969" y="353069"/>
                </a:lnTo>
                <a:close/>
              </a:path>
              <a:path w="260350" h="377825">
                <a:moveTo>
                  <a:pt x="242983" y="4224"/>
                </a:moveTo>
                <a:lnTo>
                  <a:pt x="240664" y="6694"/>
                </a:lnTo>
                <a:lnTo>
                  <a:pt x="236617" y="0"/>
                </a:lnTo>
                <a:lnTo>
                  <a:pt x="242983" y="4224"/>
                </a:lnTo>
                <a:close/>
              </a:path>
              <a:path w="260350" h="377825">
                <a:moveTo>
                  <a:pt x="197503" y="173792"/>
                </a:moveTo>
                <a:lnTo>
                  <a:pt x="176110" y="205162"/>
                </a:lnTo>
                <a:lnTo>
                  <a:pt x="201145" y="167440"/>
                </a:lnTo>
                <a:lnTo>
                  <a:pt x="197503" y="173792"/>
                </a:lnTo>
                <a:close/>
              </a:path>
            </a:pathLst>
          </a:custGeom>
          <a:solidFill>
            <a:srgbClr val="EDB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23385" y="9437672"/>
            <a:ext cx="113030" cy="284480"/>
          </a:xfrm>
          <a:custGeom>
            <a:avLst/>
            <a:gdLst/>
            <a:ahLst/>
            <a:cxnLst/>
            <a:rect l="l" t="t" r="r" b="b"/>
            <a:pathLst>
              <a:path w="113029" h="284479">
                <a:moveTo>
                  <a:pt x="15694" y="284180"/>
                </a:moveTo>
                <a:lnTo>
                  <a:pt x="13629" y="262032"/>
                </a:lnTo>
                <a:lnTo>
                  <a:pt x="3922" y="210595"/>
                </a:lnTo>
                <a:lnTo>
                  <a:pt x="653" y="182490"/>
                </a:lnTo>
                <a:lnTo>
                  <a:pt x="0" y="154544"/>
                </a:lnTo>
                <a:lnTo>
                  <a:pt x="1081" y="100236"/>
                </a:lnTo>
                <a:lnTo>
                  <a:pt x="428" y="72291"/>
                </a:lnTo>
                <a:lnTo>
                  <a:pt x="9432" y="71245"/>
                </a:lnTo>
                <a:lnTo>
                  <a:pt x="20026" y="70395"/>
                </a:lnTo>
                <a:lnTo>
                  <a:pt x="31412" y="68351"/>
                </a:lnTo>
                <a:lnTo>
                  <a:pt x="42793" y="63724"/>
                </a:lnTo>
                <a:lnTo>
                  <a:pt x="112595" y="0"/>
                </a:lnTo>
                <a:lnTo>
                  <a:pt x="93262" y="49921"/>
                </a:lnTo>
                <a:lnTo>
                  <a:pt x="75279" y="98191"/>
                </a:lnTo>
                <a:lnTo>
                  <a:pt x="58589" y="145280"/>
                </a:lnTo>
                <a:lnTo>
                  <a:pt x="43133" y="191661"/>
                </a:lnTo>
                <a:lnTo>
                  <a:pt x="28854" y="237804"/>
                </a:lnTo>
                <a:lnTo>
                  <a:pt x="15694" y="284180"/>
                </a:lnTo>
                <a:close/>
              </a:path>
            </a:pathLst>
          </a:custGeom>
          <a:solidFill>
            <a:srgbClr val="EDB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93489" y="9240483"/>
            <a:ext cx="101686" cy="203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87014" y="3746758"/>
            <a:ext cx="8914614" cy="5524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21200"/>
              </a:lnSpc>
              <a:spcBef>
                <a:spcPts val="105"/>
              </a:spcBef>
            </a:pPr>
            <a:r>
              <a:rPr spc="5" dirty="0"/>
              <a:t>Debes </a:t>
            </a:r>
            <a:r>
              <a:rPr spc="-65" dirty="0"/>
              <a:t>separar </a:t>
            </a:r>
            <a:r>
              <a:rPr spc="-90" dirty="0"/>
              <a:t>la </a:t>
            </a:r>
            <a:r>
              <a:rPr spc="-15" dirty="0"/>
              <a:t>masa </a:t>
            </a:r>
            <a:r>
              <a:rPr spc="-110" dirty="0"/>
              <a:t>en  </a:t>
            </a:r>
            <a:r>
              <a:rPr dirty="0"/>
              <a:t>dos </a:t>
            </a:r>
            <a:r>
              <a:rPr spc="-145" dirty="0"/>
              <a:t>partes. </a:t>
            </a:r>
            <a:r>
              <a:rPr spc="-55" dirty="0"/>
              <a:t>Una </a:t>
            </a:r>
            <a:r>
              <a:rPr spc="-145" dirty="0" err="1"/>
              <a:t>mitad</a:t>
            </a:r>
            <a:r>
              <a:rPr spc="-430" dirty="0"/>
              <a:t> </a:t>
            </a:r>
            <a:r>
              <a:rPr spc="-70" dirty="0"/>
              <a:t>ser</a:t>
            </a:r>
            <a:r>
              <a:rPr lang="es-CL" spc="-70" dirty="0"/>
              <a:t>á</a:t>
            </a:r>
            <a:r>
              <a:rPr spc="-70" dirty="0"/>
              <a:t>  </a:t>
            </a:r>
            <a:r>
              <a:rPr spc="-5" dirty="0"/>
              <a:t>para </a:t>
            </a:r>
            <a:r>
              <a:rPr spc="-125" dirty="0"/>
              <a:t>modelar </a:t>
            </a:r>
            <a:r>
              <a:rPr spc="-185" dirty="0"/>
              <a:t>el </a:t>
            </a:r>
            <a:r>
              <a:rPr spc="-195" dirty="0"/>
              <a:t>volumen  </a:t>
            </a:r>
            <a:r>
              <a:rPr spc="-175" dirty="0"/>
              <a:t>lleno </a:t>
            </a:r>
            <a:r>
              <a:rPr spc="-315" dirty="0"/>
              <a:t>y </a:t>
            </a:r>
            <a:r>
              <a:rPr spc="-90" dirty="0"/>
              <a:t>la </a:t>
            </a:r>
            <a:r>
              <a:rPr spc="-120" dirty="0"/>
              <a:t>otra </a:t>
            </a:r>
            <a:r>
              <a:rPr spc="-145" dirty="0"/>
              <a:t>mitad </a:t>
            </a:r>
            <a:r>
              <a:rPr spc="-5" dirty="0"/>
              <a:t>para  </a:t>
            </a:r>
            <a:r>
              <a:rPr spc="-125" dirty="0"/>
              <a:t>modelar </a:t>
            </a:r>
            <a:r>
              <a:rPr spc="-185" dirty="0"/>
              <a:t>el </a:t>
            </a:r>
            <a:r>
              <a:rPr spc="-195" dirty="0"/>
              <a:t>volumen</a:t>
            </a:r>
            <a:r>
              <a:rPr spc="-170" dirty="0"/>
              <a:t> </a:t>
            </a:r>
            <a:r>
              <a:rPr spc="-125" dirty="0"/>
              <a:t>vacío.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 indent="500380">
              <a:lnSpc>
                <a:spcPct val="127099"/>
              </a:lnSpc>
              <a:spcBef>
                <a:spcPts val="170"/>
              </a:spcBef>
            </a:pPr>
            <a:r>
              <a:rPr spc="-70" dirty="0"/>
              <a:t>Recuerda que </a:t>
            </a:r>
            <a:r>
              <a:rPr spc="-45" dirty="0"/>
              <a:t>deben </a:t>
            </a:r>
            <a:r>
              <a:rPr spc="-140" dirty="0"/>
              <a:t>ser  </a:t>
            </a:r>
            <a:r>
              <a:rPr sz="3950" spc="130" dirty="0">
                <a:latin typeface="Lucida Sans Unicode"/>
                <a:cs typeface="Lucida Sans Unicode"/>
              </a:rPr>
              <a:t>VOLÚMENES</a:t>
            </a:r>
            <a:r>
              <a:rPr sz="3950" spc="-235" dirty="0">
                <a:latin typeface="Lucida Sans Unicode"/>
                <a:cs typeface="Lucida Sans Unicode"/>
              </a:rPr>
              <a:t> </a:t>
            </a:r>
            <a:r>
              <a:rPr sz="3950" spc="130" dirty="0">
                <a:latin typeface="Lucida Sans Unicode"/>
                <a:cs typeface="Lucida Sans Unicode"/>
              </a:rPr>
              <a:t>ABSTRACTOS</a:t>
            </a:r>
            <a:endParaRPr sz="395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568933" y="2567737"/>
            <a:ext cx="1190624" cy="25717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792259" y="2929031"/>
            <a:ext cx="1800435" cy="2788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543316" y="1584476"/>
            <a:ext cx="324612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15" dirty="0">
                <a:solidFill>
                  <a:srgbClr val="F6A0C3"/>
                </a:solidFill>
                <a:latin typeface="Tahoma"/>
                <a:cs typeface="Tahoma"/>
              </a:rPr>
              <a:t>Volumen</a:t>
            </a:r>
            <a:r>
              <a:rPr sz="3400" b="1" spc="-195" dirty="0">
                <a:solidFill>
                  <a:srgbClr val="F6A0C3"/>
                </a:solidFill>
                <a:latin typeface="Tahoma"/>
                <a:cs typeface="Tahoma"/>
              </a:rPr>
              <a:t> </a:t>
            </a:r>
            <a:r>
              <a:rPr sz="3400" b="1" spc="5" dirty="0">
                <a:solidFill>
                  <a:srgbClr val="F6A0C3"/>
                </a:solidFill>
                <a:latin typeface="Tahoma"/>
                <a:cs typeface="Tahoma"/>
              </a:rPr>
              <a:t>Lleno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022145" y="2289957"/>
            <a:ext cx="322643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15" dirty="0">
                <a:solidFill>
                  <a:srgbClr val="F6A0C3"/>
                </a:solidFill>
                <a:latin typeface="Tahoma"/>
                <a:cs typeface="Tahoma"/>
              </a:rPr>
              <a:t>Volumen</a:t>
            </a:r>
            <a:r>
              <a:rPr sz="3400" b="1" spc="-185" dirty="0">
                <a:solidFill>
                  <a:srgbClr val="F6A0C3"/>
                </a:solidFill>
                <a:latin typeface="Tahoma"/>
                <a:cs typeface="Tahoma"/>
              </a:rPr>
              <a:t> </a:t>
            </a:r>
            <a:r>
              <a:rPr sz="3400" b="1" spc="-25" dirty="0">
                <a:solidFill>
                  <a:srgbClr val="F6A0C3"/>
                </a:solidFill>
                <a:latin typeface="Tahoma"/>
                <a:cs typeface="Tahoma"/>
              </a:rPr>
              <a:t>Vacío</a:t>
            </a:r>
            <a:endParaRPr sz="3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194" y="0"/>
            <a:ext cx="18288750" cy="102926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8068960" y="4338116"/>
            <a:ext cx="3796029" cy="107314"/>
          </a:xfrm>
          <a:custGeom>
            <a:avLst/>
            <a:gdLst/>
            <a:ahLst/>
            <a:cxnLst/>
            <a:rect l="l" t="t" r="r" b="b"/>
            <a:pathLst>
              <a:path w="3796029" h="107314">
                <a:moveTo>
                  <a:pt x="0" y="0"/>
                </a:moveTo>
                <a:lnTo>
                  <a:pt x="3795675" y="0"/>
                </a:lnTo>
                <a:lnTo>
                  <a:pt x="3795675" y="107156"/>
                </a:lnTo>
                <a:lnTo>
                  <a:pt x="0" y="10715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28262" y="5966295"/>
            <a:ext cx="2633125" cy="41020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7A22A6B-EEA8-3E41-8896-A076B0C647E8}"/>
              </a:ext>
            </a:extLst>
          </p:cNvPr>
          <p:cNvSpPr txBox="1"/>
          <p:nvPr/>
        </p:nvSpPr>
        <p:spPr>
          <a:xfrm>
            <a:off x="3200400" y="653157"/>
            <a:ext cx="103829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dirty="0">
                <a:latin typeface="Lucida Sans" panose="020B0602030504020204" pitchFamily="34" charset="77"/>
              </a:rPr>
              <a:t>¡Desafío!</a:t>
            </a:r>
          </a:p>
          <a:p>
            <a:pPr algn="ctr"/>
            <a:endParaRPr lang="es-CL" sz="6000" dirty="0">
              <a:latin typeface="Lucida Sans" panose="020B0602030504020204" pitchFamily="34" charset="77"/>
            </a:endParaRPr>
          </a:p>
          <a:p>
            <a:pPr algn="ctr"/>
            <a:r>
              <a:rPr lang="es-CL" sz="6000" dirty="0">
                <a:solidFill>
                  <a:schemeClr val="bg1"/>
                </a:solidFill>
                <a:latin typeface="Lucida Sans" panose="020B0602030504020204" pitchFamily="34" charset="77"/>
              </a:rPr>
              <a:t>Debes demorarte un máximo de 10 minutos en modelar cada volumen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9"/>
            <a:ext cx="13534390" cy="9751695"/>
          </a:xfrm>
          <a:custGeom>
            <a:avLst/>
            <a:gdLst/>
            <a:ahLst/>
            <a:cxnLst/>
            <a:rect l="l" t="t" r="r" b="b"/>
            <a:pathLst>
              <a:path w="13534390" h="9751695">
                <a:moveTo>
                  <a:pt x="1248582" y="9741078"/>
                </a:moveTo>
                <a:lnTo>
                  <a:pt x="2291844" y="9671837"/>
                </a:lnTo>
                <a:lnTo>
                  <a:pt x="2240795" y="9687953"/>
                </a:lnTo>
                <a:lnTo>
                  <a:pt x="1301813" y="9750273"/>
                </a:lnTo>
                <a:lnTo>
                  <a:pt x="1248582" y="9741078"/>
                </a:lnTo>
                <a:close/>
              </a:path>
              <a:path w="13534390" h="9751695">
                <a:moveTo>
                  <a:pt x="496295" y="9600089"/>
                </a:moveTo>
                <a:lnTo>
                  <a:pt x="3791834" y="9381363"/>
                </a:lnTo>
                <a:lnTo>
                  <a:pt x="3778168" y="9394998"/>
                </a:lnTo>
                <a:lnTo>
                  <a:pt x="3763661" y="9395961"/>
                </a:lnTo>
                <a:lnTo>
                  <a:pt x="3753343" y="9409374"/>
                </a:lnTo>
                <a:lnTo>
                  <a:pt x="3748880" y="9409670"/>
                </a:lnTo>
                <a:lnTo>
                  <a:pt x="3757680" y="9447270"/>
                </a:lnTo>
                <a:lnTo>
                  <a:pt x="3743042" y="9473697"/>
                </a:lnTo>
                <a:lnTo>
                  <a:pt x="3712498" y="9488452"/>
                </a:lnTo>
                <a:lnTo>
                  <a:pt x="3674422" y="9503707"/>
                </a:lnTo>
                <a:lnTo>
                  <a:pt x="3572596" y="9510466"/>
                </a:lnTo>
                <a:lnTo>
                  <a:pt x="3366437" y="9536876"/>
                </a:lnTo>
                <a:lnTo>
                  <a:pt x="3316051" y="9552948"/>
                </a:lnTo>
                <a:lnTo>
                  <a:pt x="2692994" y="9594301"/>
                </a:lnTo>
                <a:lnTo>
                  <a:pt x="2670541" y="9608519"/>
                </a:lnTo>
                <a:lnTo>
                  <a:pt x="2642229" y="9623126"/>
                </a:lnTo>
                <a:lnTo>
                  <a:pt x="2602339" y="9638501"/>
                </a:lnTo>
                <a:lnTo>
                  <a:pt x="2552407" y="9654543"/>
                </a:lnTo>
                <a:lnTo>
                  <a:pt x="1090367" y="9751579"/>
                </a:lnTo>
                <a:lnTo>
                  <a:pt x="1036171" y="9742448"/>
                </a:lnTo>
                <a:lnTo>
                  <a:pt x="937971" y="9748966"/>
                </a:lnTo>
                <a:lnTo>
                  <a:pt x="888031" y="9739552"/>
                </a:lnTo>
                <a:lnTo>
                  <a:pt x="740731" y="9749329"/>
                </a:lnTo>
                <a:lnTo>
                  <a:pt x="704984" y="9738973"/>
                </a:lnTo>
                <a:lnTo>
                  <a:pt x="662331" y="9729076"/>
                </a:lnTo>
                <a:lnTo>
                  <a:pt x="615908" y="9706701"/>
                </a:lnTo>
                <a:lnTo>
                  <a:pt x="569690" y="9671585"/>
                </a:lnTo>
                <a:lnTo>
                  <a:pt x="528494" y="9636135"/>
                </a:lnTo>
                <a:lnTo>
                  <a:pt x="496295" y="9600089"/>
                </a:lnTo>
                <a:close/>
              </a:path>
              <a:path w="13534390" h="9751695">
                <a:moveTo>
                  <a:pt x="2780601" y="9613942"/>
                </a:moveTo>
                <a:lnTo>
                  <a:pt x="2871055" y="9607939"/>
                </a:lnTo>
                <a:lnTo>
                  <a:pt x="2821614" y="9623948"/>
                </a:lnTo>
                <a:lnTo>
                  <a:pt x="2801528" y="9625281"/>
                </a:lnTo>
                <a:lnTo>
                  <a:pt x="2780601" y="9613942"/>
                </a:lnTo>
                <a:close/>
              </a:path>
              <a:path w="13534390" h="9751695">
                <a:moveTo>
                  <a:pt x="2714614" y="9592866"/>
                </a:moveTo>
                <a:lnTo>
                  <a:pt x="3165404" y="9562947"/>
                </a:lnTo>
                <a:lnTo>
                  <a:pt x="3116845" y="9578898"/>
                </a:lnTo>
                <a:lnTo>
                  <a:pt x="3018560" y="9585421"/>
                </a:lnTo>
                <a:lnTo>
                  <a:pt x="2970221" y="9601357"/>
                </a:lnTo>
                <a:lnTo>
                  <a:pt x="2760514" y="9615275"/>
                </a:lnTo>
                <a:lnTo>
                  <a:pt x="2739587" y="9603936"/>
                </a:lnTo>
                <a:lnTo>
                  <a:pt x="2714614" y="9592866"/>
                </a:lnTo>
                <a:close/>
              </a:path>
              <a:path w="13534390" h="9751695">
                <a:moveTo>
                  <a:pt x="452404" y="9322987"/>
                </a:moveTo>
                <a:lnTo>
                  <a:pt x="6335442" y="8932529"/>
                </a:lnTo>
                <a:lnTo>
                  <a:pt x="6285389" y="8948579"/>
                </a:lnTo>
                <a:lnTo>
                  <a:pt x="6234721" y="8951942"/>
                </a:lnTo>
                <a:lnTo>
                  <a:pt x="6185101" y="8967963"/>
                </a:lnTo>
                <a:lnTo>
                  <a:pt x="6134832" y="8971299"/>
                </a:lnTo>
                <a:lnTo>
                  <a:pt x="6036478" y="9003283"/>
                </a:lnTo>
                <a:lnTo>
                  <a:pt x="5986677" y="9006588"/>
                </a:lnTo>
                <a:lnTo>
                  <a:pt x="5889104" y="9038520"/>
                </a:lnTo>
                <a:lnTo>
                  <a:pt x="5791038" y="9057757"/>
                </a:lnTo>
                <a:lnTo>
                  <a:pt x="5645546" y="9105597"/>
                </a:lnTo>
                <a:lnTo>
                  <a:pt x="5596231" y="9108870"/>
                </a:lnTo>
                <a:lnTo>
                  <a:pt x="5499213" y="9140765"/>
                </a:lnTo>
                <a:lnTo>
                  <a:pt x="5449794" y="9144045"/>
                </a:lnTo>
                <a:lnTo>
                  <a:pt x="5401146" y="9160001"/>
                </a:lnTo>
                <a:lnTo>
                  <a:pt x="5301892" y="9166589"/>
                </a:lnTo>
                <a:lnTo>
                  <a:pt x="5251401" y="9182668"/>
                </a:lnTo>
                <a:lnTo>
                  <a:pt x="5200070" y="9186075"/>
                </a:lnTo>
                <a:lnTo>
                  <a:pt x="5149579" y="9202154"/>
                </a:lnTo>
                <a:lnTo>
                  <a:pt x="5098248" y="9205561"/>
                </a:lnTo>
                <a:lnTo>
                  <a:pt x="5047757" y="9221640"/>
                </a:lnTo>
                <a:lnTo>
                  <a:pt x="4996426" y="9225047"/>
                </a:lnTo>
                <a:lnTo>
                  <a:pt x="4895445" y="9257205"/>
                </a:lnTo>
                <a:lnTo>
                  <a:pt x="4627628" y="9274980"/>
                </a:lnTo>
                <a:lnTo>
                  <a:pt x="4581778" y="9303479"/>
                </a:lnTo>
                <a:lnTo>
                  <a:pt x="4390324" y="9367097"/>
                </a:lnTo>
                <a:lnTo>
                  <a:pt x="4340666" y="9370393"/>
                </a:lnTo>
                <a:lnTo>
                  <a:pt x="4291554" y="9386381"/>
                </a:lnTo>
                <a:lnTo>
                  <a:pt x="4241350" y="9389713"/>
                </a:lnTo>
                <a:lnTo>
                  <a:pt x="4191781" y="9405730"/>
                </a:lnTo>
                <a:lnTo>
                  <a:pt x="4090512" y="9412452"/>
                </a:lnTo>
                <a:lnTo>
                  <a:pt x="4040583" y="9428493"/>
                </a:lnTo>
                <a:lnTo>
                  <a:pt x="3938987" y="9435236"/>
                </a:lnTo>
                <a:lnTo>
                  <a:pt x="3889090" y="9451276"/>
                </a:lnTo>
                <a:lnTo>
                  <a:pt x="3838451" y="9454637"/>
                </a:lnTo>
                <a:lnTo>
                  <a:pt x="3788794" y="9470661"/>
                </a:lnTo>
                <a:lnTo>
                  <a:pt x="3787251" y="9445307"/>
                </a:lnTo>
                <a:lnTo>
                  <a:pt x="3786546" y="9419898"/>
                </a:lnTo>
                <a:lnTo>
                  <a:pt x="3788355" y="9407050"/>
                </a:lnTo>
                <a:lnTo>
                  <a:pt x="3791834" y="9381363"/>
                </a:lnTo>
                <a:lnTo>
                  <a:pt x="496295" y="9600089"/>
                </a:lnTo>
                <a:lnTo>
                  <a:pt x="477909" y="9575853"/>
                </a:lnTo>
                <a:lnTo>
                  <a:pt x="475630" y="9537821"/>
                </a:lnTo>
                <a:lnTo>
                  <a:pt x="481744" y="9499231"/>
                </a:lnTo>
                <a:lnTo>
                  <a:pt x="474220" y="9461546"/>
                </a:lnTo>
                <a:lnTo>
                  <a:pt x="461090" y="9436962"/>
                </a:lnTo>
                <a:lnTo>
                  <a:pt x="447862" y="9399656"/>
                </a:lnTo>
                <a:lnTo>
                  <a:pt x="442570" y="9361824"/>
                </a:lnTo>
                <a:lnTo>
                  <a:pt x="452404" y="9322987"/>
                </a:lnTo>
                <a:close/>
              </a:path>
              <a:path w="13534390" h="9751695">
                <a:moveTo>
                  <a:pt x="4627628" y="9274980"/>
                </a:moveTo>
                <a:lnTo>
                  <a:pt x="4844113" y="9260612"/>
                </a:lnTo>
                <a:lnTo>
                  <a:pt x="4743132" y="9292770"/>
                </a:lnTo>
                <a:lnTo>
                  <a:pt x="4691801" y="9296176"/>
                </a:lnTo>
                <a:lnTo>
                  <a:pt x="4670324" y="9310330"/>
                </a:lnTo>
                <a:lnTo>
                  <a:pt x="4642151" y="9324928"/>
                </a:lnTo>
                <a:lnTo>
                  <a:pt x="4622340" y="9313514"/>
                </a:lnTo>
                <a:lnTo>
                  <a:pt x="4627628" y="9274980"/>
                </a:lnTo>
                <a:close/>
              </a:path>
              <a:path w="13534390" h="9751695">
                <a:moveTo>
                  <a:pt x="429834" y="9248117"/>
                </a:moveTo>
                <a:lnTo>
                  <a:pt x="6812466" y="8824501"/>
                </a:lnTo>
                <a:lnTo>
                  <a:pt x="6626859" y="8887732"/>
                </a:lnTo>
                <a:lnTo>
                  <a:pt x="6578143" y="8890965"/>
                </a:lnTo>
                <a:lnTo>
                  <a:pt x="6530001" y="8906888"/>
                </a:lnTo>
                <a:lnTo>
                  <a:pt x="6480910" y="8910146"/>
                </a:lnTo>
                <a:lnTo>
                  <a:pt x="6432714" y="8926073"/>
                </a:lnTo>
                <a:lnTo>
                  <a:pt x="436782" y="9324024"/>
                </a:lnTo>
                <a:lnTo>
                  <a:pt x="406086" y="9300605"/>
                </a:lnTo>
                <a:lnTo>
                  <a:pt x="422300" y="9274073"/>
                </a:lnTo>
                <a:lnTo>
                  <a:pt x="429834" y="9248117"/>
                </a:lnTo>
                <a:close/>
              </a:path>
              <a:path w="13534390" h="9751695">
                <a:moveTo>
                  <a:pt x="407293" y="9147790"/>
                </a:moveTo>
                <a:lnTo>
                  <a:pt x="7142740" y="8700757"/>
                </a:lnTo>
                <a:lnTo>
                  <a:pt x="7125727" y="8714614"/>
                </a:lnTo>
                <a:lnTo>
                  <a:pt x="7105366" y="8728694"/>
                </a:lnTo>
                <a:lnTo>
                  <a:pt x="6959182" y="8738396"/>
                </a:lnTo>
                <a:lnTo>
                  <a:pt x="6964915" y="8788927"/>
                </a:lnTo>
                <a:lnTo>
                  <a:pt x="6953662" y="8815130"/>
                </a:lnTo>
                <a:lnTo>
                  <a:pt x="6930636" y="8829386"/>
                </a:lnTo>
                <a:lnTo>
                  <a:pt x="6867599" y="8833570"/>
                </a:lnTo>
                <a:lnTo>
                  <a:pt x="6836333" y="8822917"/>
                </a:lnTo>
                <a:lnTo>
                  <a:pt x="429834" y="9248117"/>
                </a:lnTo>
                <a:lnTo>
                  <a:pt x="428937" y="9222721"/>
                </a:lnTo>
                <a:lnTo>
                  <a:pt x="419016" y="9185196"/>
                </a:lnTo>
                <a:lnTo>
                  <a:pt x="407293" y="9147790"/>
                </a:lnTo>
                <a:close/>
              </a:path>
              <a:path w="13534390" h="9751695">
                <a:moveTo>
                  <a:pt x="9376449" y="495718"/>
                </a:moveTo>
                <a:lnTo>
                  <a:pt x="9951368" y="457561"/>
                </a:lnTo>
                <a:lnTo>
                  <a:pt x="9973977" y="494244"/>
                </a:lnTo>
                <a:lnTo>
                  <a:pt x="10044328" y="642310"/>
                </a:lnTo>
                <a:lnTo>
                  <a:pt x="11996321" y="512756"/>
                </a:lnTo>
                <a:lnTo>
                  <a:pt x="11982376" y="526410"/>
                </a:lnTo>
                <a:lnTo>
                  <a:pt x="11996608" y="538193"/>
                </a:lnTo>
                <a:lnTo>
                  <a:pt x="12024231" y="549088"/>
                </a:lnTo>
                <a:lnTo>
                  <a:pt x="12052555" y="572664"/>
                </a:lnTo>
                <a:lnTo>
                  <a:pt x="12066651" y="597184"/>
                </a:lnTo>
                <a:lnTo>
                  <a:pt x="12078233" y="609143"/>
                </a:lnTo>
                <a:lnTo>
                  <a:pt x="12088145" y="633941"/>
                </a:lnTo>
                <a:lnTo>
                  <a:pt x="12103505" y="683834"/>
                </a:lnTo>
                <a:lnTo>
                  <a:pt x="12130037" y="771168"/>
                </a:lnTo>
                <a:lnTo>
                  <a:pt x="12145397" y="821061"/>
                </a:lnTo>
                <a:lnTo>
                  <a:pt x="12163399" y="845322"/>
                </a:lnTo>
                <a:lnTo>
                  <a:pt x="12185586" y="869305"/>
                </a:lnTo>
                <a:lnTo>
                  <a:pt x="12209446" y="893177"/>
                </a:lnTo>
                <a:lnTo>
                  <a:pt x="12232470" y="917105"/>
                </a:lnTo>
                <a:lnTo>
                  <a:pt x="12242796" y="929148"/>
                </a:lnTo>
                <a:lnTo>
                  <a:pt x="12269303" y="940116"/>
                </a:lnTo>
                <a:lnTo>
                  <a:pt x="12278788" y="939487"/>
                </a:lnTo>
                <a:lnTo>
                  <a:pt x="12304889" y="988666"/>
                </a:lnTo>
                <a:lnTo>
                  <a:pt x="12327646" y="1050796"/>
                </a:lnTo>
                <a:lnTo>
                  <a:pt x="12351236" y="1100142"/>
                </a:lnTo>
                <a:lnTo>
                  <a:pt x="12381517" y="1136316"/>
                </a:lnTo>
                <a:lnTo>
                  <a:pt x="12411517" y="1159781"/>
                </a:lnTo>
                <a:lnTo>
                  <a:pt x="12426429" y="1196975"/>
                </a:lnTo>
                <a:lnTo>
                  <a:pt x="12431346" y="1234832"/>
                </a:lnTo>
                <a:lnTo>
                  <a:pt x="12431363" y="1260287"/>
                </a:lnTo>
                <a:lnTo>
                  <a:pt x="12434094" y="1298289"/>
                </a:lnTo>
                <a:lnTo>
                  <a:pt x="12444633" y="1335774"/>
                </a:lnTo>
                <a:lnTo>
                  <a:pt x="12468074" y="1359674"/>
                </a:lnTo>
                <a:lnTo>
                  <a:pt x="12483422" y="1371383"/>
                </a:lnTo>
                <a:lnTo>
                  <a:pt x="12499611" y="1395765"/>
                </a:lnTo>
                <a:lnTo>
                  <a:pt x="12511611" y="1407696"/>
                </a:lnTo>
                <a:lnTo>
                  <a:pt x="12517756" y="1432744"/>
                </a:lnTo>
                <a:lnTo>
                  <a:pt x="12527704" y="1457540"/>
                </a:lnTo>
                <a:lnTo>
                  <a:pt x="12548564" y="1481611"/>
                </a:lnTo>
                <a:lnTo>
                  <a:pt x="12571902" y="1505518"/>
                </a:lnTo>
                <a:lnTo>
                  <a:pt x="12589290" y="1529820"/>
                </a:lnTo>
                <a:lnTo>
                  <a:pt x="12592294" y="1555076"/>
                </a:lnTo>
                <a:lnTo>
                  <a:pt x="12573326" y="1594519"/>
                </a:lnTo>
                <a:lnTo>
                  <a:pt x="12577380" y="1619706"/>
                </a:lnTo>
                <a:lnTo>
                  <a:pt x="12595661" y="1643949"/>
                </a:lnTo>
                <a:lnTo>
                  <a:pt x="12623993" y="1692980"/>
                </a:lnTo>
                <a:lnTo>
                  <a:pt x="12653154" y="1716500"/>
                </a:lnTo>
                <a:lnTo>
                  <a:pt x="12692973" y="1752041"/>
                </a:lnTo>
                <a:lnTo>
                  <a:pt x="12722226" y="1788284"/>
                </a:lnTo>
                <a:lnTo>
                  <a:pt x="12743737" y="1825040"/>
                </a:lnTo>
                <a:lnTo>
                  <a:pt x="12761172" y="1874795"/>
                </a:lnTo>
                <a:lnTo>
                  <a:pt x="12776514" y="1924688"/>
                </a:lnTo>
                <a:lnTo>
                  <a:pt x="12791748" y="1961861"/>
                </a:lnTo>
                <a:lnTo>
                  <a:pt x="12811380" y="2011470"/>
                </a:lnTo>
                <a:lnTo>
                  <a:pt x="12836553" y="2047983"/>
                </a:lnTo>
                <a:lnTo>
                  <a:pt x="12839211" y="2073262"/>
                </a:lnTo>
                <a:lnTo>
                  <a:pt x="12833496" y="2086369"/>
                </a:lnTo>
                <a:lnTo>
                  <a:pt x="12826949" y="2112260"/>
                </a:lnTo>
                <a:lnTo>
                  <a:pt x="12824586" y="2137872"/>
                </a:lnTo>
                <a:lnTo>
                  <a:pt x="12870540" y="2160278"/>
                </a:lnTo>
                <a:lnTo>
                  <a:pt x="12906403" y="2196082"/>
                </a:lnTo>
                <a:lnTo>
                  <a:pt x="12931335" y="2232611"/>
                </a:lnTo>
                <a:lnTo>
                  <a:pt x="12946177" y="2282538"/>
                </a:lnTo>
                <a:lnTo>
                  <a:pt x="12949247" y="2320518"/>
                </a:lnTo>
                <a:lnTo>
                  <a:pt x="12942227" y="2371896"/>
                </a:lnTo>
                <a:lnTo>
                  <a:pt x="12923434" y="2411327"/>
                </a:lnTo>
                <a:lnTo>
                  <a:pt x="12958453" y="2434458"/>
                </a:lnTo>
                <a:lnTo>
                  <a:pt x="12992636" y="2457645"/>
                </a:lnTo>
                <a:lnTo>
                  <a:pt x="13025145" y="2480944"/>
                </a:lnTo>
                <a:lnTo>
                  <a:pt x="13055143" y="2504409"/>
                </a:lnTo>
                <a:lnTo>
                  <a:pt x="13083607" y="2527975"/>
                </a:lnTo>
                <a:lnTo>
                  <a:pt x="13035759" y="2543879"/>
                </a:lnTo>
                <a:lnTo>
                  <a:pt x="13002785" y="2571523"/>
                </a:lnTo>
                <a:lnTo>
                  <a:pt x="12981347" y="2598402"/>
                </a:lnTo>
                <a:lnTo>
                  <a:pt x="12969787" y="2637353"/>
                </a:lnTo>
                <a:lnTo>
                  <a:pt x="12964767" y="2675870"/>
                </a:lnTo>
                <a:lnTo>
                  <a:pt x="12963788" y="2714119"/>
                </a:lnTo>
                <a:lnTo>
                  <a:pt x="12964352" y="2752265"/>
                </a:lnTo>
                <a:lnTo>
                  <a:pt x="12963960" y="2790475"/>
                </a:lnTo>
                <a:lnTo>
                  <a:pt x="12960116" y="2828914"/>
                </a:lnTo>
                <a:lnTo>
                  <a:pt x="12986483" y="2839892"/>
                </a:lnTo>
                <a:lnTo>
                  <a:pt x="13011172" y="2838253"/>
                </a:lnTo>
                <a:lnTo>
                  <a:pt x="13038377" y="2849176"/>
                </a:lnTo>
                <a:lnTo>
                  <a:pt x="13069765" y="2859820"/>
                </a:lnTo>
                <a:lnTo>
                  <a:pt x="13019566" y="2914064"/>
                </a:lnTo>
                <a:lnTo>
                  <a:pt x="13042422" y="2925275"/>
                </a:lnTo>
                <a:lnTo>
                  <a:pt x="13069884" y="2936180"/>
                </a:lnTo>
                <a:lnTo>
                  <a:pt x="13099901" y="2959644"/>
                </a:lnTo>
                <a:lnTo>
                  <a:pt x="13127899" y="2970514"/>
                </a:lnTo>
                <a:lnTo>
                  <a:pt x="13151826" y="2981654"/>
                </a:lnTo>
                <a:lnTo>
                  <a:pt x="13169630" y="3005928"/>
                </a:lnTo>
                <a:lnTo>
                  <a:pt x="13177579" y="3030856"/>
                </a:lnTo>
                <a:lnTo>
                  <a:pt x="13172780" y="3056630"/>
                </a:lnTo>
                <a:lnTo>
                  <a:pt x="13153182" y="3096115"/>
                </a:lnTo>
                <a:lnTo>
                  <a:pt x="13115891" y="3149502"/>
                </a:lnTo>
                <a:lnTo>
                  <a:pt x="13194571" y="3169736"/>
                </a:lnTo>
                <a:lnTo>
                  <a:pt x="13235166" y="3179769"/>
                </a:lnTo>
                <a:lnTo>
                  <a:pt x="13279945" y="3189525"/>
                </a:lnTo>
                <a:lnTo>
                  <a:pt x="13255539" y="3203873"/>
                </a:lnTo>
                <a:lnTo>
                  <a:pt x="13234485" y="3230726"/>
                </a:lnTo>
                <a:lnTo>
                  <a:pt x="13214263" y="3244796"/>
                </a:lnTo>
                <a:lnTo>
                  <a:pt x="13194879" y="3258811"/>
                </a:lnTo>
                <a:lnTo>
                  <a:pt x="13217340" y="3270048"/>
                </a:lnTo>
                <a:lnTo>
                  <a:pt x="13242313" y="3281119"/>
                </a:lnTo>
                <a:lnTo>
                  <a:pt x="13268959" y="3292078"/>
                </a:lnTo>
                <a:lnTo>
                  <a:pt x="13296442" y="3302982"/>
                </a:lnTo>
                <a:lnTo>
                  <a:pt x="13304436" y="3327907"/>
                </a:lnTo>
                <a:lnTo>
                  <a:pt x="13300918" y="3340869"/>
                </a:lnTo>
                <a:lnTo>
                  <a:pt x="13293642" y="3379535"/>
                </a:lnTo>
                <a:lnTo>
                  <a:pt x="13285316" y="3405544"/>
                </a:lnTo>
                <a:lnTo>
                  <a:pt x="13282012" y="3431219"/>
                </a:lnTo>
                <a:lnTo>
                  <a:pt x="13288959" y="3456214"/>
                </a:lnTo>
                <a:lnTo>
                  <a:pt x="13311390" y="3480181"/>
                </a:lnTo>
                <a:lnTo>
                  <a:pt x="13354535" y="3502773"/>
                </a:lnTo>
                <a:lnTo>
                  <a:pt x="13363787" y="3642167"/>
                </a:lnTo>
                <a:lnTo>
                  <a:pt x="13353883" y="3642824"/>
                </a:lnTo>
                <a:lnTo>
                  <a:pt x="13338962" y="3656542"/>
                </a:lnTo>
                <a:lnTo>
                  <a:pt x="13319019" y="3670594"/>
                </a:lnTo>
                <a:lnTo>
                  <a:pt x="13294892" y="3684923"/>
                </a:lnTo>
                <a:lnTo>
                  <a:pt x="13325862" y="3695595"/>
                </a:lnTo>
                <a:lnTo>
                  <a:pt x="13349296" y="3694040"/>
                </a:lnTo>
                <a:lnTo>
                  <a:pt x="13366876" y="3705601"/>
                </a:lnTo>
                <a:lnTo>
                  <a:pt x="13376919" y="3704935"/>
                </a:lnTo>
                <a:lnTo>
                  <a:pt x="13419150" y="3854867"/>
                </a:lnTo>
                <a:lnTo>
                  <a:pt x="13432386" y="3892172"/>
                </a:lnTo>
                <a:lnTo>
                  <a:pt x="13446462" y="3942150"/>
                </a:lnTo>
                <a:lnTo>
                  <a:pt x="13491098" y="3939187"/>
                </a:lnTo>
                <a:lnTo>
                  <a:pt x="13473248" y="3953100"/>
                </a:lnTo>
                <a:lnTo>
                  <a:pt x="13440054" y="3968031"/>
                </a:lnTo>
                <a:lnTo>
                  <a:pt x="13422204" y="3981944"/>
                </a:lnTo>
                <a:lnTo>
                  <a:pt x="13423599" y="3981851"/>
                </a:lnTo>
                <a:lnTo>
                  <a:pt x="13430577" y="3994116"/>
                </a:lnTo>
                <a:lnTo>
                  <a:pt x="13432813" y="4006696"/>
                </a:lnTo>
                <a:lnTo>
                  <a:pt x="13459041" y="4017683"/>
                </a:lnTo>
                <a:lnTo>
                  <a:pt x="13507308" y="4027207"/>
                </a:lnTo>
                <a:lnTo>
                  <a:pt x="13533536" y="4038194"/>
                </a:lnTo>
                <a:lnTo>
                  <a:pt x="13534237" y="4050876"/>
                </a:lnTo>
                <a:lnTo>
                  <a:pt x="13534102" y="4063613"/>
                </a:lnTo>
                <a:lnTo>
                  <a:pt x="13532293" y="4076461"/>
                </a:lnTo>
                <a:lnTo>
                  <a:pt x="13527973" y="4089475"/>
                </a:lnTo>
                <a:lnTo>
                  <a:pt x="13438701" y="4095400"/>
                </a:lnTo>
                <a:lnTo>
                  <a:pt x="13397454" y="4136322"/>
                </a:lnTo>
                <a:lnTo>
                  <a:pt x="13356923" y="4164468"/>
                </a:lnTo>
                <a:lnTo>
                  <a:pt x="13318522" y="4205200"/>
                </a:lnTo>
                <a:lnTo>
                  <a:pt x="13280304" y="4233193"/>
                </a:lnTo>
                <a:lnTo>
                  <a:pt x="13095257" y="4372754"/>
                </a:lnTo>
                <a:lnTo>
                  <a:pt x="13056754" y="4388037"/>
                </a:lnTo>
                <a:lnTo>
                  <a:pt x="13018252" y="4416048"/>
                </a:lnTo>
                <a:lnTo>
                  <a:pt x="12935987" y="4446964"/>
                </a:lnTo>
                <a:lnTo>
                  <a:pt x="12893373" y="4475248"/>
                </a:lnTo>
                <a:lnTo>
                  <a:pt x="12848016" y="4490987"/>
                </a:lnTo>
                <a:lnTo>
                  <a:pt x="12800489" y="4506869"/>
                </a:lnTo>
                <a:lnTo>
                  <a:pt x="12750528" y="4522913"/>
                </a:lnTo>
                <a:lnTo>
                  <a:pt x="12697865" y="4539136"/>
                </a:lnTo>
                <a:lnTo>
                  <a:pt x="12643077" y="4568228"/>
                </a:lnTo>
                <a:lnTo>
                  <a:pt x="12584214" y="4584863"/>
                </a:lnTo>
                <a:lnTo>
                  <a:pt x="12521852" y="4601730"/>
                </a:lnTo>
                <a:lnTo>
                  <a:pt x="12230657" y="4697424"/>
                </a:lnTo>
                <a:lnTo>
                  <a:pt x="12183559" y="4726006"/>
                </a:lnTo>
                <a:lnTo>
                  <a:pt x="11945446" y="4805449"/>
                </a:lnTo>
                <a:lnTo>
                  <a:pt x="11898871" y="4833996"/>
                </a:lnTo>
                <a:lnTo>
                  <a:pt x="11804118" y="4865741"/>
                </a:lnTo>
                <a:lnTo>
                  <a:pt x="11717528" y="4896944"/>
                </a:lnTo>
                <a:lnTo>
                  <a:pt x="11675073" y="4925217"/>
                </a:lnTo>
                <a:lnTo>
                  <a:pt x="11634333" y="4953377"/>
                </a:lnTo>
                <a:lnTo>
                  <a:pt x="11596593" y="4981338"/>
                </a:lnTo>
                <a:lnTo>
                  <a:pt x="11563132" y="5034470"/>
                </a:lnTo>
                <a:lnTo>
                  <a:pt x="11556872" y="5085798"/>
                </a:lnTo>
                <a:lnTo>
                  <a:pt x="11552281" y="5124286"/>
                </a:lnTo>
                <a:lnTo>
                  <a:pt x="11560101" y="5149223"/>
                </a:lnTo>
                <a:lnTo>
                  <a:pt x="11577122" y="5160821"/>
                </a:lnTo>
                <a:lnTo>
                  <a:pt x="11601680" y="5184647"/>
                </a:lnTo>
                <a:lnTo>
                  <a:pt x="11628745" y="5195579"/>
                </a:lnTo>
                <a:lnTo>
                  <a:pt x="11675342" y="5217942"/>
                </a:lnTo>
                <a:lnTo>
                  <a:pt x="11697673" y="5254644"/>
                </a:lnTo>
                <a:lnTo>
                  <a:pt x="11703265" y="5292457"/>
                </a:lnTo>
                <a:lnTo>
                  <a:pt x="11700487" y="5330825"/>
                </a:lnTo>
                <a:lnTo>
                  <a:pt x="11814342" y="5425092"/>
                </a:lnTo>
                <a:lnTo>
                  <a:pt x="11797473" y="5451667"/>
                </a:lnTo>
                <a:lnTo>
                  <a:pt x="11783114" y="5478076"/>
                </a:lnTo>
                <a:lnTo>
                  <a:pt x="11770428" y="5504374"/>
                </a:lnTo>
                <a:lnTo>
                  <a:pt x="11757739" y="5517944"/>
                </a:lnTo>
                <a:lnTo>
                  <a:pt x="11808205" y="5514595"/>
                </a:lnTo>
                <a:lnTo>
                  <a:pt x="11860284" y="5549322"/>
                </a:lnTo>
                <a:lnTo>
                  <a:pt x="11874691" y="5612005"/>
                </a:lnTo>
                <a:lnTo>
                  <a:pt x="11877649" y="5637265"/>
                </a:lnTo>
                <a:lnTo>
                  <a:pt x="11883886" y="5662307"/>
                </a:lnTo>
                <a:lnTo>
                  <a:pt x="11904349" y="5711861"/>
                </a:lnTo>
                <a:lnTo>
                  <a:pt x="11921378" y="5761642"/>
                </a:lnTo>
                <a:lnTo>
                  <a:pt x="11935066" y="5798918"/>
                </a:lnTo>
                <a:lnTo>
                  <a:pt x="11948035" y="5848969"/>
                </a:lnTo>
                <a:lnTo>
                  <a:pt x="11960378" y="5899061"/>
                </a:lnTo>
                <a:lnTo>
                  <a:pt x="11972193" y="5936461"/>
                </a:lnTo>
                <a:lnTo>
                  <a:pt x="11986098" y="5986450"/>
                </a:lnTo>
                <a:lnTo>
                  <a:pt x="11941462" y="5989412"/>
                </a:lnTo>
                <a:lnTo>
                  <a:pt x="11961181" y="6039015"/>
                </a:lnTo>
                <a:lnTo>
                  <a:pt x="11979431" y="6075988"/>
                </a:lnTo>
                <a:lnTo>
                  <a:pt x="11998104" y="6125660"/>
                </a:lnTo>
                <a:lnTo>
                  <a:pt x="12035032" y="6225033"/>
                </a:lnTo>
                <a:lnTo>
                  <a:pt x="12053705" y="6274705"/>
                </a:lnTo>
                <a:lnTo>
                  <a:pt x="12072796" y="6324350"/>
                </a:lnTo>
                <a:lnTo>
                  <a:pt x="12092515" y="6373953"/>
                </a:lnTo>
                <a:lnTo>
                  <a:pt x="12065734" y="6375730"/>
                </a:lnTo>
                <a:lnTo>
                  <a:pt x="12089036" y="6399640"/>
                </a:lnTo>
                <a:lnTo>
                  <a:pt x="12114009" y="6410710"/>
                </a:lnTo>
                <a:lnTo>
                  <a:pt x="12141496" y="6434342"/>
                </a:lnTo>
                <a:lnTo>
                  <a:pt x="12169821" y="6457918"/>
                </a:lnTo>
                <a:lnTo>
                  <a:pt x="12139844" y="6485363"/>
                </a:lnTo>
                <a:lnTo>
                  <a:pt x="12111205" y="6525448"/>
                </a:lnTo>
                <a:lnTo>
                  <a:pt x="12085045" y="6565368"/>
                </a:lnTo>
                <a:lnTo>
                  <a:pt x="12063349" y="6604992"/>
                </a:lnTo>
                <a:lnTo>
                  <a:pt x="12048100" y="6644188"/>
                </a:lnTo>
                <a:lnTo>
                  <a:pt x="12041283" y="6682824"/>
                </a:lnTo>
                <a:lnTo>
                  <a:pt x="12034132" y="6734210"/>
                </a:lnTo>
                <a:lnTo>
                  <a:pt x="12014428" y="6773702"/>
                </a:lnTo>
                <a:lnTo>
                  <a:pt x="11984670" y="6801133"/>
                </a:lnTo>
                <a:lnTo>
                  <a:pt x="11948197" y="6829009"/>
                </a:lnTo>
                <a:lnTo>
                  <a:pt x="11907507" y="6857166"/>
                </a:lnTo>
                <a:lnTo>
                  <a:pt x="11864259" y="6872764"/>
                </a:lnTo>
                <a:lnTo>
                  <a:pt x="11822632" y="6900983"/>
                </a:lnTo>
                <a:lnTo>
                  <a:pt x="11776122" y="6916798"/>
                </a:lnTo>
                <a:lnTo>
                  <a:pt x="11730290" y="6945295"/>
                </a:lnTo>
                <a:lnTo>
                  <a:pt x="11683475" y="6961130"/>
                </a:lnTo>
                <a:lnTo>
                  <a:pt x="11637381" y="6989646"/>
                </a:lnTo>
                <a:lnTo>
                  <a:pt x="11590348" y="7005495"/>
                </a:lnTo>
                <a:lnTo>
                  <a:pt x="11496916" y="7049880"/>
                </a:lnTo>
                <a:lnTo>
                  <a:pt x="11449719" y="7065740"/>
                </a:lnTo>
                <a:lnTo>
                  <a:pt x="11403353" y="7094274"/>
                </a:lnTo>
                <a:lnTo>
                  <a:pt x="11356156" y="7110134"/>
                </a:lnTo>
                <a:lnTo>
                  <a:pt x="11309833" y="7138664"/>
                </a:lnTo>
                <a:lnTo>
                  <a:pt x="11262724" y="7154519"/>
                </a:lnTo>
                <a:lnTo>
                  <a:pt x="11216532" y="7183041"/>
                </a:lnTo>
                <a:lnTo>
                  <a:pt x="11169597" y="7198884"/>
                </a:lnTo>
                <a:lnTo>
                  <a:pt x="11077791" y="7255889"/>
                </a:lnTo>
                <a:lnTo>
                  <a:pt x="11031281" y="7271703"/>
                </a:lnTo>
                <a:lnTo>
                  <a:pt x="10986912" y="7300104"/>
                </a:lnTo>
                <a:lnTo>
                  <a:pt x="10942064" y="7315809"/>
                </a:lnTo>
                <a:lnTo>
                  <a:pt x="10854814" y="7372511"/>
                </a:lnTo>
                <a:lnTo>
                  <a:pt x="10810570" y="7388176"/>
                </a:lnTo>
                <a:lnTo>
                  <a:pt x="10680279" y="7473191"/>
                </a:lnTo>
                <a:lnTo>
                  <a:pt x="10635713" y="7488876"/>
                </a:lnTo>
                <a:lnTo>
                  <a:pt x="10591706" y="7517253"/>
                </a:lnTo>
                <a:lnTo>
                  <a:pt x="10546496" y="7532982"/>
                </a:lnTo>
                <a:lnTo>
                  <a:pt x="10504347" y="7561235"/>
                </a:lnTo>
                <a:lnTo>
                  <a:pt x="10461316" y="7576819"/>
                </a:lnTo>
                <a:lnTo>
                  <a:pt x="10376656" y="7633350"/>
                </a:lnTo>
                <a:lnTo>
                  <a:pt x="10333263" y="7648957"/>
                </a:lnTo>
                <a:lnTo>
                  <a:pt x="10290511" y="7677251"/>
                </a:lnTo>
                <a:lnTo>
                  <a:pt x="10202558" y="7708544"/>
                </a:lnTo>
                <a:lnTo>
                  <a:pt x="10158960" y="7736894"/>
                </a:lnTo>
                <a:lnTo>
                  <a:pt x="10114159" y="7752595"/>
                </a:lnTo>
                <a:lnTo>
                  <a:pt x="10069797" y="7780995"/>
                </a:lnTo>
                <a:lnTo>
                  <a:pt x="9974136" y="7812800"/>
                </a:lnTo>
                <a:lnTo>
                  <a:pt x="9926612" y="7841410"/>
                </a:lnTo>
                <a:lnTo>
                  <a:pt x="9829344" y="7873322"/>
                </a:lnTo>
                <a:lnTo>
                  <a:pt x="9781498" y="7901953"/>
                </a:lnTo>
                <a:lnTo>
                  <a:pt x="9446265" y="8013298"/>
                </a:lnTo>
                <a:lnTo>
                  <a:pt x="9397245" y="8016552"/>
                </a:lnTo>
                <a:lnTo>
                  <a:pt x="9252855" y="8064319"/>
                </a:lnTo>
                <a:lnTo>
                  <a:pt x="9204423" y="8067533"/>
                </a:lnTo>
                <a:lnTo>
                  <a:pt x="9157346" y="8083386"/>
                </a:lnTo>
                <a:lnTo>
                  <a:pt x="9112853" y="8099067"/>
                </a:lnTo>
                <a:lnTo>
                  <a:pt x="9071712" y="8127253"/>
                </a:lnTo>
                <a:lnTo>
                  <a:pt x="8991934" y="8158004"/>
                </a:lnTo>
                <a:lnTo>
                  <a:pt x="8892805" y="8190039"/>
                </a:lnTo>
                <a:lnTo>
                  <a:pt x="8844109" y="8218727"/>
                </a:lnTo>
                <a:lnTo>
                  <a:pt x="8207073" y="8426470"/>
                </a:lnTo>
                <a:lnTo>
                  <a:pt x="8159828" y="8455062"/>
                </a:lnTo>
                <a:lnTo>
                  <a:pt x="7658892" y="8615588"/>
                </a:lnTo>
                <a:lnTo>
                  <a:pt x="7607958" y="8618969"/>
                </a:lnTo>
                <a:lnTo>
                  <a:pt x="7507263" y="8651108"/>
                </a:lnTo>
                <a:lnTo>
                  <a:pt x="7455743" y="8654527"/>
                </a:lnTo>
                <a:lnTo>
                  <a:pt x="7273645" y="8730253"/>
                </a:lnTo>
                <a:lnTo>
                  <a:pt x="7235233" y="8732802"/>
                </a:lnTo>
                <a:lnTo>
                  <a:pt x="7195353" y="8722721"/>
                </a:lnTo>
                <a:lnTo>
                  <a:pt x="7153899" y="8700017"/>
                </a:lnTo>
                <a:lnTo>
                  <a:pt x="407293" y="9147790"/>
                </a:lnTo>
                <a:lnTo>
                  <a:pt x="399478" y="9122853"/>
                </a:lnTo>
                <a:lnTo>
                  <a:pt x="371411" y="9048348"/>
                </a:lnTo>
                <a:lnTo>
                  <a:pt x="356764" y="8998408"/>
                </a:lnTo>
                <a:lnTo>
                  <a:pt x="345836" y="8948222"/>
                </a:lnTo>
                <a:lnTo>
                  <a:pt x="338725" y="8910510"/>
                </a:lnTo>
                <a:lnTo>
                  <a:pt x="333005" y="8859978"/>
                </a:lnTo>
                <a:lnTo>
                  <a:pt x="328773" y="8809347"/>
                </a:lnTo>
                <a:lnTo>
                  <a:pt x="325285" y="8758667"/>
                </a:lnTo>
                <a:lnTo>
                  <a:pt x="318302" y="8733674"/>
                </a:lnTo>
                <a:lnTo>
                  <a:pt x="312152" y="8695899"/>
                </a:lnTo>
                <a:lnTo>
                  <a:pt x="306843" y="8670795"/>
                </a:lnTo>
                <a:lnTo>
                  <a:pt x="299861" y="8645802"/>
                </a:lnTo>
                <a:lnTo>
                  <a:pt x="275279" y="8545611"/>
                </a:lnTo>
                <a:lnTo>
                  <a:pt x="263828" y="8508187"/>
                </a:lnTo>
                <a:lnTo>
                  <a:pt x="251537" y="8458091"/>
                </a:lnTo>
                <a:lnTo>
                  <a:pt x="240086" y="8420667"/>
                </a:lnTo>
                <a:lnTo>
                  <a:pt x="227794" y="8370571"/>
                </a:lnTo>
                <a:lnTo>
                  <a:pt x="260570" y="8355668"/>
                </a:lnTo>
                <a:lnTo>
                  <a:pt x="331151" y="8350983"/>
                </a:lnTo>
                <a:lnTo>
                  <a:pt x="368948" y="8335747"/>
                </a:lnTo>
                <a:lnTo>
                  <a:pt x="334922" y="8312549"/>
                </a:lnTo>
                <a:lnTo>
                  <a:pt x="304349" y="8289122"/>
                </a:lnTo>
                <a:lnTo>
                  <a:pt x="278165" y="8252676"/>
                </a:lnTo>
                <a:lnTo>
                  <a:pt x="259832" y="8228437"/>
                </a:lnTo>
                <a:lnTo>
                  <a:pt x="249445" y="8190943"/>
                </a:lnTo>
                <a:lnTo>
                  <a:pt x="248783" y="8140075"/>
                </a:lnTo>
                <a:lnTo>
                  <a:pt x="261307" y="8101060"/>
                </a:lnTo>
                <a:lnTo>
                  <a:pt x="287114" y="8048435"/>
                </a:lnTo>
                <a:lnTo>
                  <a:pt x="242478" y="8051398"/>
                </a:lnTo>
                <a:lnTo>
                  <a:pt x="265813" y="7998937"/>
                </a:lnTo>
                <a:lnTo>
                  <a:pt x="288651" y="7946510"/>
                </a:lnTo>
                <a:lnTo>
                  <a:pt x="310498" y="7894148"/>
                </a:lnTo>
                <a:lnTo>
                  <a:pt x="330857" y="7841885"/>
                </a:lnTo>
                <a:lnTo>
                  <a:pt x="350074" y="7802426"/>
                </a:lnTo>
                <a:lnTo>
                  <a:pt x="366811" y="7763131"/>
                </a:lnTo>
                <a:lnTo>
                  <a:pt x="323935" y="7715065"/>
                </a:lnTo>
                <a:lnTo>
                  <a:pt x="160757" y="7573160"/>
                </a:lnTo>
                <a:lnTo>
                  <a:pt x="118722" y="7537766"/>
                </a:lnTo>
                <a:lnTo>
                  <a:pt x="82447" y="7514718"/>
                </a:lnTo>
                <a:lnTo>
                  <a:pt x="64728" y="7503166"/>
                </a:lnTo>
                <a:lnTo>
                  <a:pt x="695" y="7507416"/>
                </a:lnTo>
                <a:lnTo>
                  <a:pt x="70" y="1321677"/>
                </a:lnTo>
                <a:lnTo>
                  <a:pt x="8759651" y="740302"/>
                </a:lnTo>
                <a:lnTo>
                  <a:pt x="8786679" y="700325"/>
                </a:lnTo>
                <a:lnTo>
                  <a:pt x="8820100" y="685379"/>
                </a:lnTo>
                <a:lnTo>
                  <a:pt x="8938758" y="677503"/>
                </a:lnTo>
                <a:lnTo>
                  <a:pt x="8978627" y="662129"/>
                </a:lnTo>
                <a:lnTo>
                  <a:pt x="8968510" y="650073"/>
                </a:lnTo>
                <a:lnTo>
                  <a:pt x="9031349" y="645902"/>
                </a:lnTo>
                <a:lnTo>
                  <a:pt x="9185749" y="597471"/>
                </a:lnTo>
                <a:lnTo>
                  <a:pt x="9255481" y="554659"/>
                </a:lnTo>
                <a:lnTo>
                  <a:pt x="9273467" y="528009"/>
                </a:lnTo>
                <a:lnTo>
                  <a:pt x="9323543" y="524686"/>
                </a:lnTo>
                <a:lnTo>
                  <a:pt x="9335116" y="511190"/>
                </a:lnTo>
                <a:lnTo>
                  <a:pt x="9354087" y="509931"/>
                </a:lnTo>
                <a:lnTo>
                  <a:pt x="9376449" y="495718"/>
                </a:lnTo>
                <a:close/>
              </a:path>
              <a:path w="13534390" h="9751695">
                <a:moveTo>
                  <a:pt x="6959182" y="8738396"/>
                </a:moveTo>
                <a:lnTo>
                  <a:pt x="7084163" y="8730101"/>
                </a:lnTo>
                <a:lnTo>
                  <a:pt x="7052922" y="8744902"/>
                </a:lnTo>
                <a:lnTo>
                  <a:pt x="6992106" y="8748939"/>
                </a:lnTo>
                <a:lnTo>
                  <a:pt x="6959182" y="8738396"/>
                </a:lnTo>
                <a:close/>
              </a:path>
              <a:path w="13534390" h="9751695">
                <a:moveTo>
                  <a:pt x="695" y="7507416"/>
                </a:moveTo>
                <a:lnTo>
                  <a:pt x="53709" y="7503897"/>
                </a:lnTo>
                <a:lnTo>
                  <a:pt x="5940" y="7532523"/>
                </a:lnTo>
                <a:lnTo>
                  <a:pt x="697" y="7532871"/>
                </a:lnTo>
                <a:lnTo>
                  <a:pt x="695" y="7507416"/>
                </a:lnTo>
                <a:close/>
              </a:path>
              <a:path w="13534390" h="9751695">
                <a:moveTo>
                  <a:pt x="8617624" y="660633"/>
                </a:moveTo>
                <a:lnTo>
                  <a:pt x="8645805" y="671491"/>
                </a:lnTo>
                <a:lnTo>
                  <a:pt x="8684870" y="694354"/>
                </a:lnTo>
                <a:lnTo>
                  <a:pt x="8705657" y="705702"/>
                </a:lnTo>
                <a:lnTo>
                  <a:pt x="8725608" y="717106"/>
                </a:lnTo>
                <a:lnTo>
                  <a:pt x="8743885" y="728621"/>
                </a:lnTo>
                <a:lnTo>
                  <a:pt x="8759651" y="740302"/>
                </a:lnTo>
                <a:lnTo>
                  <a:pt x="70" y="1321677"/>
                </a:lnTo>
                <a:lnTo>
                  <a:pt x="65" y="1270766"/>
                </a:lnTo>
                <a:lnTo>
                  <a:pt x="8542034" y="703834"/>
                </a:lnTo>
                <a:lnTo>
                  <a:pt x="8587778" y="675342"/>
                </a:lnTo>
                <a:lnTo>
                  <a:pt x="8617624" y="660633"/>
                </a:lnTo>
                <a:close/>
              </a:path>
              <a:path w="13534390" h="9751695">
                <a:moveTo>
                  <a:pt x="11876246" y="164343"/>
                </a:moveTo>
                <a:lnTo>
                  <a:pt x="11904422" y="162473"/>
                </a:lnTo>
                <a:lnTo>
                  <a:pt x="11964714" y="260295"/>
                </a:lnTo>
                <a:lnTo>
                  <a:pt x="11949789" y="261286"/>
                </a:lnTo>
                <a:lnTo>
                  <a:pt x="11933194" y="275115"/>
                </a:lnTo>
                <a:lnTo>
                  <a:pt x="11894137" y="277707"/>
                </a:lnTo>
                <a:lnTo>
                  <a:pt x="11894978" y="290379"/>
                </a:lnTo>
                <a:lnTo>
                  <a:pt x="11916882" y="301654"/>
                </a:lnTo>
                <a:lnTo>
                  <a:pt x="11937108" y="300311"/>
                </a:lnTo>
                <a:lnTo>
                  <a:pt x="11953153" y="311974"/>
                </a:lnTo>
                <a:lnTo>
                  <a:pt x="11959151" y="311576"/>
                </a:lnTo>
                <a:lnTo>
                  <a:pt x="11977990" y="335782"/>
                </a:lnTo>
                <a:lnTo>
                  <a:pt x="11991803" y="347593"/>
                </a:lnTo>
                <a:lnTo>
                  <a:pt x="12003943" y="359515"/>
                </a:lnTo>
                <a:lnTo>
                  <a:pt x="12016919" y="371382"/>
                </a:lnTo>
                <a:lnTo>
                  <a:pt x="12030171" y="370502"/>
                </a:lnTo>
                <a:lnTo>
                  <a:pt x="12043426" y="382350"/>
                </a:lnTo>
                <a:lnTo>
                  <a:pt x="12054167" y="381638"/>
                </a:lnTo>
                <a:lnTo>
                  <a:pt x="12063238" y="393764"/>
                </a:lnTo>
                <a:lnTo>
                  <a:pt x="12082770" y="405195"/>
                </a:lnTo>
                <a:lnTo>
                  <a:pt x="12118487" y="428280"/>
                </a:lnTo>
                <a:lnTo>
                  <a:pt x="12138861" y="452384"/>
                </a:lnTo>
                <a:lnTo>
                  <a:pt x="12114315" y="466741"/>
                </a:lnTo>
                <a:lnTo>
                  <a:pt x="12067730" y="482561"/>
                </a:lnTo>
                <a:lnTo>
                  <a:pt x="12043184" y="496918"/>
                </a:lnTo>
                <a:lnTo>
                  <a:pt x="12029240" y="510571"/>
                </a:lnTo>
                <a:lnTo>
                  <a:pt x="10044328" y="642310"/>
                </a:lnTo>
                <a:lnTo>
                  <a:pt x="10059590" y="577658"/>
                </a:lnTo>
                <a:lnTo>
                  <a:pt x="10061557" y="526615"/>
                </a:lnTo>
                <a:lnTo>
                  <a:pt x="10050974" y="489134"/>
                </a:lnTo>
                <a:lnTo>
                  <a:pt x="10028586" y="465164"/>
                </a:lnTo>
                <a:lnTo>
                  <a:pt x="9995136" y="454656"/>
                </a:lnTo>
                <a:lnTo>
                  <a:pt x="9376449" y="495718"/>
                </a:lnTo>
                <a:lnTo>
                  <a:pt x="9536417" y="396006"/>
                </a:lnTo>
                <a:lnTo>
                  <a:pt x="10070463" y="360561"/>
                </a:lnTo>
                <a:lnTo>
                  <a:pt x="10069335" y="322452"/>
                </a:lnTo>
                <a:lnTo>
                  <a:pt x="10070108" y="296945"/>
                </a:lnTo>
                <a:lnTo>
                  <a:pt x="11817386" y="180978"/>
                </a:lnTo>
                <a:lnTo>
                  <a:pt x="11876246" y="164343"/>
                </a:lnTo>
                <a:close/>
              </a:path>
              <a:path w="13534390" h="9751695">
                <a:moveTo>
                  <a:pt x="51" y="1130759"/>
                </a:moveTo>
                <a:lnTo>
                  <a:pt x="8568492" y="562071"/>
                </a:lnTo>
                <a:lnTo>
                  <a:pt x="8559158" y="600874"/>
                </a:lnTo>
                <a:lnTo>
                  <a:pt x="8552336" y="639511"/>
                </a:lnTo>
                <a:lnTo>
                  <a:pt x="8547187" y="678036"/>
                </a:lnTo>
                <a:lnTo>
                  <a:pt x="8542034" y="703834"/>
                </a:lnTo>
                <a:lnTo>
                  <a:pt x="65" y="1270766"/>
                </a:lnTo>
                <a:lnTo>
                  <a:pt x="51" y="1130759"/>
                </a:lnTo>
                <a:close/>
              </a:path>
              <a:path w="13534390" h="9751695">
                <a:moveTo>
                  <a:pt x="8910249" y="577572"/>
                </a:moveTo>
                <a:lnTo>
                  <a:pt x="8942014" y="588192"/>
                </a:lnTo>
                <a:lnTo>
                  <a:pt x="9006861" y="583888"/>
                </a:lnTo>
                <a:lnTo>
                  <a:pt x="9027056" y="595275"/>
                </a:lnTo>
                <a:lnTo>
                  <a:pt x="9031349" y="645902"/>
                </a:lnTo>
                <a:lnTo>
                  <a:pt x="8968510" y="650073"/>
                </a:lnTo>
                <a:lnTo>
                  <a:pt x="8958393" y="638016"/>
                </a:lnTo>
                <a:lnTo>
                  <a:pt x="8941511" y="626409"/>
                </a:lnTo>
                <a:lnTo>
                  <a:pt x="8925461" y="602018"/>
                </a:lnTo>
                <a:lnTo>
                  <a:pt x="8910249" y="577572"/>
                </a:lnTo>
                <a:close/>
              </a:path>
              <a:path w="13534390" h="9751695">
                <a:moveTo>
                  <a:pt x="8643512" y="493452"/>
                </a:moveTo>
                <a:lnTo>
                  <a:pt x="8693614" y="490127"/>
                </a:lnTo>
                <a:lnTo>
                  <a:pt x="8742058" y="499639"/>
                </a:lnTo>
                <a:lnTo>
                  <a:pt x="8787848" y="509328"/>
                </a:lnTo>
                <a:lnTo>
                  <a:pt x="8830826" y="519204"/>
                </a:lnTo>
                <a:lnTo>
                  <a:pt x="8872520" y="554620"/>
                </a:lnTo>
                <a:lnTo>
                  <a:pt x="8911090" y="590244"/>
                </a:lnTo>
                <a:lnTo>
                  <a:pt x="8861847" y="593512"/>
                </a:lnTo>
                <a:lnTo>
                  <a:pt x="8812544" y="584057"/>
                </a:lnTo>
                <a:lnTo>
                  <a:pt x="8667038" y="568258"/>
                </a:lnTo>
                <a:lnTo>
                  <a:pt x="8617734" y="558802"/>
                </a:lnTo>
                <a:lnTo>
                  <a:pt x="51" y="1130759"/>
                </a:lnTo>
                <a:lnTo>
                  <a:pt x="46" y="1079848"/>
                </a:lnTo>
                <a:lnTo>
                  <a:pt x="8591909" y="509605"/>
                </a:lnTo>
                <a:lnTo>
                  <a:pt x="8643512" y="493452"/>
                </a:lnTo>
                <a:close/>
              </a:path>
              <a:path w="13534390" h="9751695">
                <a:moveTo>
                  <a:pt x="9306086" y="462205"/>
                </a:moveTo>
                <a:lnTo>
                  <a:pt x="9310292" y="525565"/>
                </a:lnTo>
                <a:lnTo>
                  <a:pt x="9273467" y="528009"/>
                </a:lnTo>
                <a:lnTo>
                  <a:pt x="9289778" y="501471"/>
                </a:lnTo>
                <a:lnTo>
                  <a:pt x="9306086" y="462205"/>
                </a:lnTo>
                <a:close/>
              </a:path>
              <a:path w="13534390" h="9751695">
                <a:moveTo>
                  <a:pt x="128853" y="587637"/>
                </a:moveTo>
                <a:lnTo>
                  <a:pt x="8140370" y="55912"/>
                </a:lnTo>
                <a:lnTo>
                  <a:pt x="8192560" y="65176"/>
                </a:lnTo>
                <a:lnTo>
                  <a:pt x="8235752" y="75037"/>
                </a:lnTo>
                <a:lnTo>
                  <a:pt x="8271965" y="98089"/>
                </a:lnTo>
                <a:lnTo>
                  <a:pt x="8326484" y="158111"/>
                </a:lnTo>
                <a:lnTo>
                  <a:pt x="8347147" y="194923"/>
                </a:lnTo>
                <a:lnTo>
                  <a:pt x="8364704" y="231942"/>
                </a:lnTo>
                <a:lnTo>
                  <a:pt x="8380332" y="269088"/>
                </a:lnTo>
                <a:lnTo>
                  <a:pt x="8396051" y="318957"/>
                </a:lnTo>
                <a:lnTo>
                  <a:pt x="8411358" y="356125"/>
                </a:lnTo>
                <a:lnTo>
                  <a:pt x="8436610" y="367177"/>
                </a:lnTo>
                <a:lnTo>
                  <a:pt x="8466879" y="365168"/>
                </a:lnTo>
                <a:lnTo>
                  <a:pt x="8499662" y="375720"/>
                </a:lnTo>
                <a:lnTo>
                  <a:pt x="8529935" y="386438"/>
                </a:lnTo>
                <a:lnTo>
                  <a:pt x="8516832" y="412764"/>
                </a:lnTo>
                <a:lnTo>
                  <a:pt x="8487277" y="465637"/>
                </a:lnTo>
                <a:lnTo>
                  <a:pt x="8474173" y="491963"/>
                </a:lnTo>
                <a:lnTo>
                  <a:pt x="8502350" y="490093"/>
                </a:lnTo>
                <a:lnTo>
                  <a:pt x="8533041" y="500784"/>
                </a:lnTo>
                <a:lnTo>
                  <a:pt x="8562892" y="498803"/>
                </a:lnTo>
                <a:lnTo>
                  <a:pt x="8591909" y="509605"/>
                </a:lnTo>
                <a:lnTo>
                  <a:pt x="46" y="1079848"/>
                </a:lnTo>
                <a:lnTo>
                  <a:pt x="0" y="621645"/>
                </a:lnTo>
                <a:lnTo>
                  <a:pt x="27350" y="619830"/>
                </a:lnTo>
                <a:lnTo>
                  <a:pt x="79933" y="603612"/>
                </a:lnTo>
                <a:lnTo>
                  <a:pt x="128853" y="587637"/>
                </a:lnTo>
                <a:close/>
              </a:path>
              <a:path w="13534390" h="9751695">
                <a:moveTo>
                  <a:pt x="9853252" y="285882"/>
                </a:moveTo>
                <a:lnTo>
                  <a:pt x="9894959" y="283114"/>
                </a:lnTo>
                <a:lnTo>
                  <a:pt x="9937367" y="293027"/>
                </a:lnTo>
                <a:lnTo>
                  <a:pt x="10027214" y="337976"/>
                </a:lnTo>
                <a:lnTo>
                  <a:pt x="10070463" y="360561"/>
                </a:lnTo>
                <a:lnTo>
                  <a:pt x="9536417" y="396006"/>
                </a:lnTo>
                <a:lnTo>
                  <a:pt x="9559404" y="381752"/>
                </a:lnTo>
                <a:lnTo>
                  <a:pt x="9721460" y="370996"/>
                </a:lnTo>
                <a:lnTo>
                  <a:pt x="9810716" y="314161"/>
                </a:lnTo>
                <a:lnTo>
                  <a:pt x="9853252" y="285882"/>
                </a:lnTo>
                <a:close/>
              </a:path>
              <a:path w="13534390" h="9751695">
                <a:moveTo>
                  <a:pt x="9672619" y="310598"/>
                </a:moveTo>
                <a:lnTo>
                  <a:pt x="9691319" y="334813"/>
                </a:lnTo>
                <a:lnTo>
                  <a:pt x="9704997" y="359361"/>
                </a:lnTo>
                <a:lnTo>
                  <a:pt x="9714486" y="371459"/>
                </a:lnTo>
                <a:lnTo>
                  <a:pt x="9559404" y="381752"/>
                </a:lnTo>
                <a:lnTo>
                  <a:pt x="9627895" y="339023"/>
                </a:lnTo>
                <a:lnTo>
                  <a:pt x="9672619" y="310598"/>
                </a:lnTo>
                <a:close/>
              </a:path>
              <a:path w="13534390" h="9751695">
                <a:moveTo>
                  <a:pt x="10511452" y="114918"/>
                </a:moveTo>
                <a:lnTo>
                  <a:pt x="11768795" y="31467"/>
                </a:lnTo>
                <a:lnTo>
                  <a:pt x="11789726" y="55534"/>
                </a:lnTo>
                <a:lnTo>
                  <a:pt x="11797960" y="67716"/>
                </a:lnTo>
                <a:lnTo>
                  <a:pt x="11798670" y="105852"/>
                </a:lnTo>
                <a:lnTo>
                  <a:pt x="11794358" y="144322"/>
                </a:lnTo>
                <a:lnTo>
                  <a:pt x="11789209" y="182848"/>
                </a:lnTo>
                <a:lnTo>
                  <a:pt x="10070108" y="296945"/>
                </a:lnTo>
                <a:lnTo>
                  <a:pt x="10070494" y="284191"/>
                </a:lnTo>
                <a:lnTo>
                  <a:pt x="10173428" y="277360"/>
                </a:lnTo>
                <a:lnTo>
                  <a:pt x="10194684" y="263221"/>
                </a:lnTo>
                <a:lnTo>
                  <a:pt x="10213537" y="236514"/>
                </a:lnTo>
                <a:lnTo>
                  <a:pt x="10232330" y="197083"/>
                </a:lnTo>
                <a:lnTo>
                  <a:pt x="10368916" y="188017"/>
                </a:lnTo>
                <a:lnTo>
                  <a:pt x="10407689" y="172716"/>
                </a:lnTo>
                <a:lnTo>
                  <a:pt x="10429864" y="158516"/>
                </a:lnTo>
                <a:lnTo>
                  <a:pt x="10456223" y="144039"/>
                </a:lnTo>
                <a:lnTo>
                  <a:pt x="10484256" y="129450"/>
                </a:lnTo>
                <a:lnTo>
                  <a:pt x="10511452" y="114918"/>
                </a:lnTo>
                <a:close/>
              </a:path>
              <a:path w="13534390" h="9751695">
                <a:moveTo>
                  <a:pt x="10070980" y="233247"/>
                </a:moveTo>
                <a:lnTo>
                  <a:pt x="10113498" y="255881"/>
                </a:lnTo>
                <a:lnTo>
                  <a:pt x="10147427" y="279085"/>
                </a:lnTo>
                <a:lnTo>
                  <a:pt x="10070494" y="284191"/>
                </a:lnTo>
                <a:lnTo>
                  <a:pt x="10071267" y="258684"/>
                </a:lnTo>
                <a:lnTo>
                  <a:pt x="10070980" y="233247"/>
                </a:lnTo>
                <a:close/>
              </a:path>
              <a:path w="13534390" h="9751695">
                <a:moveTo>
                  <a:pt x="9975820" y="150468"/>
                </a:moveTo>
                <a:lnTo>
                  <a:pt x="10205556" y="135220"/>
                </a:lnTo>
                <a:lnTo>
                  <a:pt x="10158553" y="151067"/>
                </a:lnTo>
                <a:lnTo>
                  <a:pt x="10057006" y="157807"/>
                </a:lnTo>
                <a:lnTo>
                  <a:pt x="10061211" y="221168"/>
                </a:lnTo>
                <a:lnTo>
                  <a:pt x="10039443" y="197157"/>
                </a:lnTo>
                <a:lnTo>
                  <a:pt x="9997588" y="174479"/>
                </a:lnTo>
                <a:lnTo>
                  <a:pt x="9975820" y="150468"/>
                </a:lnTo>
                <a:close/>
              </a:path>
              <a:path w="13534390" h="9751695">
                <a:moveTo>
                  <a:pt x="9980542" y="86514"/>
                </a:moveTo>
                <a:lnTo>
                  <a:pt x="10538352" y="49492"/>
                </a:lnTo>
                <a:lnTo>
                  <a:pt x="10524826" y="63118"/>
                </a:lnTo>
                <a:lnTo>
                  <a:pt x="10508785" y="64183"/>
                </a:lnTo>
                <a:lnTo>
                  <a:pt x="10491074" y="78086"/>
                </a:lnTo>
                <a:lnTo>
                  <a:pt x="10410729" y="83419"/>
                </a:lnTo>
                <a:lnTo>
                  <a:pt x="10388136" y="97646"/>
                </a:lnTo>
                <a:lnTo>
                  <a:pt x="10358007" y="99646"/>
                </a:lnTo>
                <a:lnTo>
                  <a:pt x="10322023" y="114762"/>
                </a:lnTo>
                <a:lnTo>
                  <a:pt x="10279344" y="130323"/>
                </a:lnTo>
                <a:lnTo>
                  <a:pt x="10311439" y="166376"/>
                </a:lnTo>
                <a:lnTo>
                  <a:pt x="10339345" y="189980"/>
                </a:lnTo>
                <a:lnTo>
                  <a:pt x="10232330" y="197083"/>
                </a:lnTo>
                <a:lnTo>
                  <a:pt x="10252564" y="132100"/>
                </a:lnTo>
                <a:lnTo>
                  <a:pt x="9975820" y="150468"/>
                </a:lnTo>
                <a:lnTo>
                  <a:pt x="9976374" y="137703"/>
                </a:lnTo>
                <a:lnTo>
                  <a:pt x="9977760" y="112155"/>
                </a:lnTo>
                <a:lnTo>
                  <a:pt x="9979988" y="99279"/>
                </a:lnTo>
                <a:lnTo>
                  <a:pt x="9980542" y="86514"/>
                </a:lnTo>
                <a:close/>
              </a:path>
              <a:path w="13534390" h="9751695">
                <a:moveTo>
                  <a:pt x="10321429" y="250"/>
                </a:moveTo>
                <a:lnTo>
                  <a:pt x="11687832" y="11385"/>
                </a:lnTo>
                <a:lnTo>
                  <a:pt x="11680076" y="24628"/>
                </a:lnTo>
                <a:lnTo>
                  <a:pt x="11709369" y="22684"/>
                </a:lnTo>
                <a:lnTo>
                  <a:pt x="11741176" y="33301"/>
                </a:lnTo>
                <a:lnTo>
                  <a:pt x="10524843" y="114029"/>
                </a:lnTo>
                <a:lnTo>
                  <a:pt x="10562492" y="73346"/>
                </a:lnTo>
                <a:lnTo>
                  <a:pt x="10551883" y="48594"/>
                </a:lnTo>
                <a:lnTo>
                  <a:pt x="10017864" y="84037"/>
                </a:lnTo>
                <a:lnTo>
                  <a:pt x="10053096" y="68971"/>
                </a:lnTo>
                <a:lnTo>
                  <a:pt x="10087175" y="41253"/>
                </a:lnTo>
                <a:lnTo>
                  <a:pt x="10262155" y="29640"/>
                </a:lnTo>
                <a:lnTo>
                  <a:pt x="10281819" y="15607"/>
                </a:lnTo>
                <a:lnTo>
                  <a:pt x="10303997" y="14135"/>
                </a:lnTo>
                <a:lnTo>
                  <a:pt x="10321429" y="250"/>
                </a:lnTo>
                <a:close/>
              </a:path>
              <a:path w="13534390" h="9751695">
                <a:moveTo>
                  <a:pt x="10159826" y="10976"/>
                </a:moveTo>
                <a:lnTo>
                  <a:pt x="10200272" y="8291"/>
                </a:lnTo>
                <a:lnTo>
                  <a:pt x="10245835" y="30723"/>
                </a:lnTo>
                <a:lnTo>
                  <a:pt x="10087175" y="41253"/>
                </a:lnTo>
                <a:lnTo>
                  <a:pt x="10122720" y="26166"/>
                </a:lnTo>
                <a:lnTo>
                  <a:pt x="10159826" y="10976"/>
                </a:lnTo>
                <a:close/>
              </a:path>
              <a:path w="13534390" h="9751695">
                <a:moveTo>
                  <a:pt x="7122540" y="2336"/>
                </a:moveTo>
                <a:lnTo>
                  <a:pt x="8171863" y="2910"/>
                </a:lnTo>
                <a:lnTo>
                  <a:pt x="8184165" y="40277"/>
                </a:lnTo>
                <a:lnTo>
                  <a:pt x="8165195" y="41536"/>
                </a:lnTo>
                <a:lnTo>
                  <a:pt x="8153621" y="55032"/>
                </a:lnTo>
                <a:lnTo>
                  <a:pt x="179606" y="584269"/>
                </a:lnTo>
                <a:lnTo>
                  <a:pt x="280421" y="552122"/>
                </a:lnTo>
                <a:lnTo>
                  <a:pt x="380935" y="545451"/>
                </a:lnTo>
                <a:lnTo>
                  <a:pt x="530270" y="522811"/>
                </a:lnTo>
                <a:lnTo>
                  <a:pt x="578999" y="506849"/>
                </a:lnTo>
                <a:lnTo>
                  <a:pt x="724781" y="497174"/>
                </a:lnTo>
                <a:lnTo>
                  <a:pt x="771209" y="481364"/>
                </a:lnTo>
                <a:lnTo>
                  <a:pt x="7225586" y="52986"/>
                </a:lnTo>
                <a:lnTo>
                  <a:pt x="7191120" y="17090"/>
                </a:lnTo>
                <a:lnTo>
                  <a:pt x="7184203" y="4821"/>
                </a:lnTo>
                <a:lnTo>
                  <a:pt x="7122540" y="2336"/>
                </a:lnTo>
                <a:close/>
              </a:path>
              <a:path w="13534390" h="9751695">
                <a:moveTo>
                  <a:pt x="2846093" y="0"/>
                </a:moveTo>
                <a:lnTo>
                  <a:pt x="7064408" y="2305"/>
                </a:lnTo>
                <a:lnTo>
                  <a:pt x="7062229" y="12917"/>
                </a:lnTo>
                <a:lnTo>
                  <a:pt x="7054287" y="38900"/>
                </a:lnTo>
                <a:lnTo>
                  <a:pt x="7137430" y="58837"/>
                </a:lnTo>
                <a:lnTo>
                  <a:pt x="2149098" y="389914"/>
                </a:lnTo>
                <a:lnTo>
                  <a:pt x="2254790" y="357443"/>
                </a:lnTo>
                <a:lnTo>
                  <a:pt x="2358348" y="337842"/>
                </a:lnTo>
                <a:lnTo>
                  <a:pt x="2410450" y="321656"/>
                </a:lnTo>
                <a:lnTo>
                  <a:pt x="2407927" y="283639"/>
                </a:lnTo>
                <a:lnTo>
                  <a:pt x="2365519" y="273726"/>
                </a:lnTo>
                <a:lnTo>
                  <a:pt x="2321436" y="263924"/>
                </a:lnTo>
                <a:lnTo>
                  <a:pt x="1553556" y="314888"/>
                </a:lnTo>
                <a:lnTo>
                  <a:pt x="1601958" y="298948"/>
                </a:lnTo>
                <a:lnTo>
                  <a:pt x="1784129" y="286857"/>
                </a:lnTo>
                <a:lnTo>
                  <a:pt x="1797883" y="260488"/>
                </a:lnTo>
                <a:lnTo>
                  <a:pt x="1908099" y="253173"/>
                </a:lnTo>
                <a:lnTo>
                  <a:pt x="1940151" y="238318"/>
                </a:lnTo>
                <a:lnTo>
                  <a:pt x="1955682" y="224559"/>
                </a:lnTo>
                <a:lnTo>
                  <a:pt x="2117070" y="213848"/>
                </a:lnTo>
                <a:lnTo>
                  <a:pt x="2130038" y="200259"/>
                </a:lnTo>
                <a:lnTo>
                  <a:pt x="2144680" y="186560"/>
                </a:lnTo>
                <a:lnTo>
                  <a:pt x="2158485" y="172916"/>
                </a:lnTo>
                <a:lnTo>
                  <a:pt x="2210366" y="144016"/>
                </a:lnTo>
                <a:lnTo>
                  <a:pt x="2260359" y="140698"/>
                </a:lnTo>
                <a:lnTo>
                  <a:pt x="2358662" y="108718"/>
                </a:lnTo>
                <a:lnTo>
                  <a:pt x="2408654" y="105400"/>
                </a:lnTo>
                <a:lnTo>
                  <a:pt x="2506957" y="73420"/>
                </a:lnTo>
                <a:lnTo>
                  <a:pt x="2556949" y="70102"/>
                </a:lnTo>
                <a:lnTo>
                  <a:pt x="2606101" y="54112"/>
                </a:lnTo>
                <a:lnTo>
                  <a:pt x="2656093" y="50794"/>
                </a:lnTo>
                <a:lnTo>
                  <a:pt x="2754396" y="18813"/>
                </a:lnTo>
                <a:lnTo>
                  <a:pt x="2804388" y="15495"/>
                </a:lnTo>
                <a:lnTo>
                  <a:pt x="2846093" y="0"/>
                </a:lnTo>
                <a:close/>
              </a:path>
              <a:path w="13534390" h="9751695">
                <a:moveTo>
                  <a:pt x="1553556" y="314888"/>
                </a:moveTo>
                <a:lnTo>
                  <a:pt x="2201990" y="271852"/>
                </a:lnTo>
                <a:lnTo>
                  <a:pt x="2166051" y="286965"/>
                </a:lnTo>
                <a:lnTo>
                  <a:pt x="2132255" y="301936"/>
                </a:lnTo>
                <a:lnTo>
                  <a:pt x="2106568" y="341825"/>
                </a:lnTo>
                <a:lnTo>
                  <a:pt x="2092435" y="393674"/>
                </a:lnTo>
                <a:lnTo>
                  <a:pt x="819606" y="478152"/>
                </a:lnTo>
                <a:lnTo>
                  <a:pt x="865922" y="462350"/>
                </a:lnTo>
                <a:lnTo>
                  <a:pt x="912088" y="459286"/>
                </a:lnTo>
                <a:lnTo>
                  <a:pt x="1000752" y="427946"/>
                </a:lnTo>
                <a:lnTo>
                  <a:pt x="1268610" y="410168"/>
                </a:lnTo>
                <a:lnTo>
                  <a:pt x="1553556" y="314888"/>
                </a:lnTo>
                <a:close/>
              </a:path>
              <a:path w="13534390" h="9751695">
                <a:moveTo>
                  <a:pt x="7064878" y="13"/>
                </a:moveTo>
                <a:lnTo>
                  <a:pt x="7122540" y="2336"/>
                </a:lnTo>
                <a:lnTo>
                  <a:pt x="7064408" y="2305"/>
                </a:lnTo>
                <a:lnTo>
                  <a:pt x="7064878" y="13"/>
                </a:lnTo>
                <a:close/>
              </a:path>
              <a:path w="13534390" h="9751695">
                <a:moveTo>
                  <a:pt x="1622598" y="284850"/>
                </a:moveTo>
                <a:lnTo>
                  <a:pt x="1690389" y="280351"/>
                </a:lnTo>
                <a:lnTo>
                  <a:pt x="1724428" y="290820"/>
                </a:lnTo>
                <a:lnTo>
                  <a:pt x="1601958" y="298948"/>
                </a:lnTo>
                <a:lnTo>
                  <a:pt x="1622598" y="284850"/>
                </a:lnTo>
                <a:close/>
              </a:path>
              <a:path w="13534390" h="9751695">
                <a:moveTo>
                  <a:pt x="1804761" y="247304"/>
                </a:moveTo>
                <a:lnTo>
                  <a:pt x="1840698" y="257647"/>
                </a:lnTo>
                <a:lnTo>
                  <a:pt x="1797883" y="260488"/>
                </a:lnTo>
                <a:lnTo>
                  <a:pt x="1804761" y="247304"/>
                </a:lnTo>
                <a:close/>
              </a:path>
              <a:path w="13534390" h="9751695">
                <a:moveTo>
                  <a:pt x="2003265" y="195945"/>
                </a:moveTo>
                <a:lnTo>
                  <a:pt x="2070667" y="191472"/>
                </a:lnTo>
                <a:lnTo>
                  <a:pt x="2107445" y="214487"/>
                </a:lnTo>
                <a:lnTo>
                  <a:pt x="1955682" y="224559"/>
                </a:lnTo>
                <a:lnTo>
                  <a:pt x="1971214" y="210801"/>
                </a:lnTo>
                <a:lnTo>
                  <a:pt x="2003265" y="195945"/>
                </a:lnTo>
                <a:close/>
              </a:path>
            </a:pathLst>
          </a:custGeom>
          <a:solidFill>
            <a:srgbClr val="EDB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482180" y="132770"/>
            <a:ext cx="501015" cy="165100"/>
          </a:xfrm>
          <a:custGeom>
            <a:avLst/>
            <a:gdLst/>
            <a:ahLst/>
            <a:cxnLst/>
            <a:rect l="l" t="t" r="r" b="b"/>
            <a:pathLst>
              <a:path w="501015" h="165100">
                <a:moveTo>
                  <a:pt x="11190" y="123478"/>
                </a:moveTo>
                <a:lnTo>
                  <a:pt x="407859" y="97151"/>
                </a:lnTo>
                <a:lnTo>
                  <a:pt x="367211" y="106406"/>
                </a:lnTo>
                <a:lnTo>
                  <a:pt x="328544" y="123001"/>
                </a:lnTo>
                <a:lnTo>
                  <a:pt x="290504" y="141546"/>
                </a:lnTo>
                <a:lnTo>
                  <a:pt x="251739" y="156653"/>
                </a:lnTo>
                <a:lnTo>
                  <a:pt x="202930" y="164841"/>
                </a:lnTo>
                <a:lnTo>
                  <a:pt x="152239" y="164117"/>
                </a:lnTo>
                <a:lnTo>
                  <a:pt x="100779" y="158281"/>
                </a:lnTo>
                <a:lnTo>
                  <a:pt x="49661" y="151131"/>
                </a:lnTo>
                <a:lnTo>
                  <a:pt x="3448" y="146790"/>
                </a:lnTo>
                <a:lnTo>
                  <a:pt x="11190" y="123478"/>
                </a:lnTo>
                <a:close/>
              </a:path>
              <a:path w="501015" h="165100">
                <a:moveTo>
                  <a:pt x="386026" y="0"/>
                </a:moveTo>
                <a:lnTo>
                  <a:pt x="448912" y="24513"/>
                </a:lnTo>
                <a:lnTo>
                  <a:pt x="477923" y="51993"/>
                </a:lnTo>
                <a:lnTo>
                  <a:pt x="493642" y="98856"/>
                </a:lnTo>
                <a:lnTo>
                  <a:pt x="500516" y="122212"/>
                </a:lnTo>
                <a:lnTo>
                  <a:pt x="451843" y="100623"/>
                </a:lnTo>
                <a:lnTo>
                  <a:pt x="407859" y="97151"/>
                </a:lnTo>
                <a:lnTo>
                  <a:pt x="11190" y="123478"/>
                </a:lnTo>
                <a:lnTo>
                  <a:pt x="14521" y="113444"/>
                </a:lnTo>
                <a:lnTo>
                  <a:pt x="39672" y="91407"/>
                </a:lnTo>
                <a:lnTo>
                  <a:pt x="72559" y="82196"/>
                </a:lnTo>
                <a:lnTo>
                  <a:pt x="109702" y="78726"/>
                </a:lnTo>
                <a:lnTo>
                  <a:pt x="147616" y="73915"/>
                </a:lnTo>
                <a:lnTo>
                  <a:pt x="181614" y="69417"/>
                </a:lnTo>
                <a:lnTo>
                  <a:pt x="234508" y="65907"/>
                </a:lnTo>
                <a:lnTo>
                  <a:pt x="275332" y="60396"/>
                </a:lnTo>
                <a:lnTo>
                  <a:pt x="307121" y="45399"/>
                </a:lnTo>
                <a:lnTo>
                  <a:pt x="349291" y="11761"/>
                </a:lnTo>
                <a:lnTo>
                  <a:pt x="386026" y="0"/>
                </a:lnTo>
                <a:close/>
              </a:path>
              <a:path w="501015" h="165100">
                <a:moveTo>
                  <a:pt x="0" y="146466"/>
                </a:moveTo>
                <a:lnTo>
                  <a:pt x="3448" y="146790"/>
                </a:lnTo>
                <a:lnTo>
                  <a:pt x="592" y="155392"/>
                </a:lnTo>
                <a:lnTo>
                  <a:pt x="0" y="146466"/>
                </a:lnTo>
                <a:close/>
              </a:path>
              <a:path w="501015" h="165100">
                <a:moveTo>
                  <a:pt x="190114" y="68293"/>
                </a:moveTo>
                <a:lnTo>
                  <a:pt x="234508" y="65907"/>
                </a:lnTo>
                <a:lnTo>
                  <a:pt x="181614" y="69417"/>
                </a:lnTo>
                <a:lnTo>
                  <a:pt x="190114" y="68293"/>
                </a:lnTo>
                <a:close/>
              </a:path>
            </a:pathLst>
          </a:custGeom>
          <a:solidFill>
            <a:srgbClr val="EDB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8870" y="279238"/>
            <a:ext cx="333375" cy="165100"/>
          </a:xfrm>
          <a:custGeom>
            <a:avLst/>
            <a:gdLst/>
            <a:ahLst/>
            <a:cxnLst/>
            <a:rect l="l" t="t" r="r" b="b"/>
            <a:pathLst>
              <a:path w="333375" h="165100">
                <a:moveTo>
                  <a:pt x="333310" y="0"/>
                </a:moveTo>
                <a:lnTo>
                  <a:pt x="314168" y="17659"/>
                </a:lnTo>
                <a:lnTo>
                  <a:pt x="273201" y="63241"/>
                </a:lnTo>
                <a:lnTo>
                  <a:pt x="249370" y="86254"/>
                </a:lnTo>
                <a:lnTo>
                  <a:pt x="223828" y="106720"/>
                </a:lnTo>
                <a:lnTo>
                  <a:pt x="172523" y="144303"/>
                </a:lnTo>
                <a:lnTo>
                  <a:pt x="146982" y="164769"/>
                </a:lnTo>
                <a:lnTo>
                  <a:pt x="139610" y="157133"/>
                </a:lnTo>
                <a:lnTo>
                  <a:pt x="131290" y="147880"/>
                </a:lnTo>
                <a:lnTo>
                  <a:pt x="121297" y="138738"/>
                </a:lnTo>
                <a:lnTo>
                  <a:pt x="108903" y="131436"/>
                </a:lnTo>
                <a:lnTo>
                  <a:pt x="0" y="111770"/>
                </a:lnTo>
                <a:lnTo>
                  <a:pt x="51758" y="96782"/>
                </a:lnTo>
                <a:lnTo>
                  <a:pt x="101633" y="81763"/>
                </a:lnTo>
                <a:lnTo>
                  <a:pt x="149925" y="66535"/>
                </a:lnTo>
                <a:lnTo>
                  <a:pt x="196937" y="50921"/>
                </a:lnTo>
                <a:lnTo>
                  <a:pt x="242971" y="34746"/>
                </a:lnTo>
                <a:lnTo>
                  <a:pt x="288327" y="17831"/>
                </a:lnTo>
                <a:lnTo>
                  <a:pt x="333310" y="0"/>
                </a:lnTo>
                <a:close/>
              </a:path>
            </a:pathLst>
          </a:custGeom>
          <a:solidFill>
            <a:srgbClr val="EDB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31021" y="380393"/>
            <a:ext cx="226776" cy="1190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44506" y="3621352"/>
            <a:ext cx="6530975" cy="96436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  <a:tabLst>
                <a:tab pos="1787525" algn="l"/>
                <a:tab pos="4542790" algn="l"/>
                <a:tab pos="4997450" algn="l"/>
              </a:tabLst>
            </a:pPr>
            <a:r>
              <a:rPr sz="3000" spc="320" dirty="0">
                <a:solidFill>
                  <a:srgbClr val="FFFFFF"/>
                </a:solidFill>
                <a:latin typeface="Lucida Sans Unicode"/>
                <a:cs typeface="Lucida Sans Unicode"/>
              </a:rPr>
              <a:t>FIGURA	</a:t>
            </a:r>
            <a:r>
              <a:rPr sz="3000" spc="430" dirty="0">
                <a:solidFill>
                  <a:srgbClr val="FFFFFF"/>
                </a:solidFill>
                <a:latin typeface="Lucida Sans Unicode"/>
                <a:cs typeface="Lucida Sans Unicode"/>
              </a:rPr>
              <a:t>COMPACTA	</a:t>
            </a:r>
            <a:r>
              <a:rPr lang="es-ES" sz="3000" spc="265" dirty="0">
                <a:solidFill>
                  <a:srgbClr val="FFFFFF"/>
                </a:solidFill>
                <a:latin typeface="Lucida Sans Unicode"/>
                <a:cs typeface="Lucida Sans Unicode"/>
              </a:rPr>
              <a:t>QUE</a:t>
            </a:r>
            <a:r>
              <a:rPr sz="3000" spc="265" dirty="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3000" spc="160" dirty="0">
                <a:solidFill>
                  <a:srgbClr val="FFFFFF"/>
                </a:solidFill>
                <a:latin typeface="Lucida Sans Unicode"/>
                <a:cs typeface="Lucida Sans Unicode"/>
              </a:rPr>
              <a:t>NO</a:t>
            </a:r>
            <a:endParaRPr sz="3000" dirty="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200"/>
              </a:spcBef>
              <a:tabLst>
                <a:tab pos="2350770" algn="l"/>
                <a:tab pos="4761865" algn="l"/>
              </a:tabLst>
            </a:pPr>
            <a:r>
              <a:rPr sz="3000" spc="305" dirty="0">
                <a:solidFill>
                  <a:srgbClr val="FFFFFF"/>
                </a:solidFill>
                <a:latin typeface="Lucida Sans Unicode"/>
                <a:cs typeface="Lucida Sans Unicode"/>
              </a:rPr>
              <a:t>PRESENTA	</a:t>
            </a:r>
            <a:r>
              <a:rPr sz="3000" spc="455" dirty="0">
                <a:solidFill>
                  <a:srgbClr val="FFFFFF"/>
                </a:solidFill>
                <a:latin typeface="Lucida Sans Unicode"/>
                <a:cs typeface="Lucida Sans Unicode"/>
              </a:rPr>
              <a:t>ESPACIOS	</a:t>
            </a:r>
            <a:r>
              <a:rPr sz="3000" spc="459" dirty="0">
                <a:solidFill>
                  <a:srgbClr val="FFFFFF"/>
                </a:solidFill>
                <a:latin typeface="Lucida Sans Unicode"/>
                <a:cs typeface="Lucida Sans Unicode"/>
              </a:rPr>
              <a:t>VAC</a:t>
            </a:r>
            <a:r>
              <a:rPr lang="es-CL" sz="3000" spc="459" dirty="0">
                <a:solidFill>
                  <a:srgbClr val="FFFFFF"/>
                </a:solidFill>
                <a:latin typeface="Lucida Sans Unicode"/>
                <a:cs typeface="Lucida Sans Unicode"/>
              </a:rPr>
              <a:t>Í</a:t>
            </a:r>
            <a:r>
              <a:rPr sz="3000" spc="459" dirty="0">
                <a:solidFill>
                  <a:srgbClr val="FFFFFF"/>
                </a:solidFill>
                <a:latin typeface="Lucida Sans Unicode"/>
                <a:cs typeface="Lucida Sans Unicode"/>
              </a:rPr>
              <a:t>OS</a:t>
            </a:r>
            <a:endParaRPr sz="3000" dirty="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12466" y="467151"/>
            <a:ext cx="5795645" cy="1610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400" u="none" spc="-1525" dirty="0">
                <a:solidFill>
                  <a:srgbClr val="FFFFFF"/>
                </a:solidFill>
                <a:latin typeface="Calibri"/>
                <a:cs typeface="Calibri"/>
              </a:rPr>
              <a:t>Volumen</a:t>
            </a:r>
            <a:r>
              <a:rPr sz="10400" u="none" spc="-1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00" u="none" spc="-1235" dirty="0">
                <a:solidFill>
                  <a:srgbClr val="FFFFFF"/>
                </a:solidFill>
                <a:latin typeface="Calibri"/>
                <a:cs typeface="Calibri"/>
              </a:rPr>
              <a:t>Lleno</a:t>
            </a:r>
            <a:endParaRPr sz="10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97603" y="5393669"/>
            <a:ext cx="7554877" cy="4610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13553" y="5794375"/>
            <a:ext cx="4686300" cy="42195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805651" y="333946"/>
            <a:ext cx="5895974" cy="5895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280247" y="1862378"/>
            <a:ext cx="4007752" cy="60357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27534" y="5033346"/>
            <a:ext cx="1193165" cy="795655"/>
          </a:xfrm>
          <a:custGeom>
            <a:avLst/>
            <a:gdLst/>
            <a:ahLst/>
            <a:cxnLst/>
            <a:rect l="l" t="t" r="r" b="b"/>
            <a:pathLst>
              <a:path w="1193164" h="795654">
                <a:moveTo>
                  <a:pt x="861615" y="795337"/>
                </a:moveTo>
                <a:lnTo>
                  <a:pt x="66278" y="795337"/>
                </a:lnTo>
                <a:lnTo>
                  <a:pt x="40543" y="790107"/>
                </a:lnTo>
                <a:lnTo>
                  <a:pt x="19469" y="775868"/>
                </a:lnTo>
                <a:lnTo>
                  <a:pt x="5229" y="754793"/>
                </a:lnTo>
                <a:lnTo>
                  <a:pt x="0" y="729059"/>
                </a:lnTo>
                <a:lnTo>
                  <a:pt x="0" y="66278"/>
                </a:lnTo>
                <a:lnTo>
                  <a:pt x="5229" y="40543"/>
                </a:lnTo>
                <a:lnTo>
                  <a:pt x="19469" y="19469"/>
                </a:lnTo>
                <a:lnTo>
                  <a:pt x="40543" y="5229"/>
                </a:lnTo>
                <a:lnTo>
                  <a:pt x="66278" y="0"/>
                </a:lnTo>
                <a:lnTo>
                  <a:pt x="861615" y="0"/>
                </a:lnTo>
                <a:lnTo>
                  <a:pt x="887350" y="5229"/>
                </a:lnTo>
                <a:lnTo>
                  <a:pt x="908424" y="19469"/>
                </a:lnTo>
                <a:lnTo>
                  <a:pt x="922664" y="40543"/>
                </a:lnTo>
                <a:lnTo>
                  <a:pt x="927893" y="66278"/>
                </a:lnTo>
                <a:lnTo>
                  <a:pt x="927893" y="298251"/>
                </a:lnTo>
                <a:lnTo>
                  <a:pt x="1193006" y="298251"/>
                </a:lnTo>
                <a:lnTo>
                  <a:pt x="1193006" y="497085"/>
                </a:lnTo>
                <a:lnTo>
                  <a:pt x="927893" y="497085"/>
                </a:lnTo>
                <a:lnTo>
                  <a:pt x="927893" y="729059"/>
                </a:lnTo>
                <a:lnTo>
                  <a:pt x="922664" y="754793"/>
                </a:lnTo>
                <a:lnTo>
                  <a:pt x="908424" y="775868"/>
                </a:lnTo>
                <a:lnTo>
                  <a:pt x="887350" y="790107"/>
                </a:lnTo>
                <a:lnTo>
                  <a:pt x="861615" y="795337"/>
                </a:lnTo>
                <a:close/>
              </a:path>
              <a:path w="1193164" h="795654">
                <a:moveTo>
                  <a:pt x="1193006" y="298251"/>
                </a:moveTo>
                <a:lnTo>
                  <a:pt x="927893" y="298251"/>
                </a:lnTo>
                <a:lnTo>
                  <a:pt x="1193006" y="33139"/>
                </a:lnTo>
                <a:lnTo>
                  <a:pt x="1193006" y="298251"/>
                </a:lnTo>
                <a:close/>
              </a:path>
              <a:path w="1193164" h="795654">
                <a:moveTo>
                  <a:pt x="1193006" y="762198"/>
                </a:moveTo>
                <a:lnTo>
                  <a:pt x="927893" y="497085"/>
                </a:lnTo>
                <a:lnTo>
                  <a:pt x="1193006" y="497085"/>
                </a:lnTo>
                <a:lnTo>
                  <a:pt x="1193006" y="76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32565" y="4187411"/>
            <a:ext cx="7741284" cy="48640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363470" algn="l"/>
                <a:tab pos="4774565" algn="l"/>
              </a:tabLst>
            </a:pPr>
            <a:r>
              <a:rPr sz="3000" spc="305" dirty="0">
                <a:solidFill>
                  <a:srgbClr val="FFFFFF"/>
                </a:solidFill>
                <a:latin typeface="Lucida Sans Unicode"/>
                <a:cs typeface="Lucida Sans Unicode"/>
              </a:rPr>
              <a:t>PRESENTA	</a:t>
            </a:r>
            <a:r>
              <a:rPr sz="3000" spc="455" dirty="0">
                <a:solidFill>
                  <a:srgbClr val="FFFFFF"/>
                </a:solidFill>
                <a:latin typeface="Lucida Sans Unicode"/>
                <a:cs typeface="Lucida Sans Unicode"/>
              </a:rPr>
              <a:t>ESPACIOS	</a:t>
            </a:r>
            <a:r>
              <a:rPr sz="3000" spc="310" dirty="0">
                <a:solidFill>
                  <a:srgbClr val="FFFFFF"/>
                </a:solidFill>
                <a:latin typeface="Lucida Sans Unicode"/>
                <a:cs typeface="Lucida Sans Unicode"/>
              </a:rPr>
              <a:t>INTERMEDIOS</a:t>
            </a:r>
            <a:endParaRPr sz="30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861839" y="1033210"/>
            <a:ext cx="5882640" cy="1610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400" spc="-1525" dirty="0">
                <a:solidFill>
                  <a:srgbClr val="FFFFFF"/>
                </a:solidFill>
                <a:latin typeface="Calibri"/>
                <a:cs typeface="Calibri"/>
              </a:rPr>
              <a:t>Volumen</a:t>
            </a:r>
            <a:r>
              <a:rPr sz="10400" spc="-1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400" spc="-1155" dirty="0">
                <a:solidFill>
                  <a:srgbClr val="FFFFFF"/>
                </a:solidFill>
                <a:latin typeface="Calibri"/>
                <a:cs typeface="Calibri"/>
              </a:rPr>
              <a:t>Vacío</a:t>
            </a:r>
            <a:endParaRPr sz="10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594140" y="5304644"/>
            <a:ext cx="7979974" cy="4876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8475" y="5143500"/>
            <a:ext cx="6248399" cy="4695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11930" y="566058"/>
            <a:ext cx="7229474" cy="54292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97938" y="4926547"/>
            <a:ext cx="4512310" cy="1780539"/>
          </a:xfrm>
          <a:custGeom>
            <a:avLst/>
            <a:gdLst/>
            <a:ahLst/>
            <a:cxnLst/>
            <a:rect l="l" t="t" r="r" b="b"/>
            <a:pathLst>
              <a:path w="4512309" h="1780540">
                <a:moveTo>
                  <a:pt x="378261" y="1218446"/>
                </a:moveTo>
                <a:lnTo>
                  <a:pt x="900982" y="1170127"/>
                </a:lnTo>
                <a:lnTo>
                  <a:pt x="908329" y="1182201"/>
                </a:lnTo>
                <a:lnTo>
                  <a:pt x="917149" y="1206894"/>
                </a:lnTo>
                <a:lnTo>
                  <a:pt x="926848" y="1231506"/>
                </a:lnTo>
                <a:lnTo>
                  <a:pt x="965849" y="1304426"/>
                </a:lnTo>
                <a:lnTo>
                  <a:pt x="987712" y="1353421"/>
                </a:lnTo>
                <a:lnTo>
                  <a:pt x="1002100" y="1390354"/>
                </a:lnTo>
                <a:lnTo>
                  <a:pt x="1009862" y="1427899"/>
                </a:lnTo>
                <a:lnTo>
                  <a:pt x="1010677" y="1466086"/>
                </a:lnTo>
                <a:lnTo>
                  <a:pt x="1004226" y="1504945"/>
                </a:lnTo>
                <a:lnTo>
                  <a:pt x="989019" y="1531859"/>
                </a:lnTo>
                <a:lnTo>
                  <a:pt x="967075" y="1572150"/>
                </a:lnTo>
                <a:lnTo>
                  <a:pt x="936904" y="1613201"/>
                </a:lnTo>
                <a:lnTo>
                  <a:pt x="899355" y="1667689"/>
                </a:lnTo>
                <a:lnTo>
                  <a:pt x="874514" y="1695493"/>
                </a:lnTo>
                <a:lnTo>
                  <a:pt x="847172" y="1723529"/>
                </a:lnTo>
                <a:lnTo>
                  <a:pt x="817262" y="1751802"/>
                </a:lnTo>
                <a:lnTo>
                  <a:pt x="784716" y="1780319"/>
                </a:lnTo>
                <a:lnTo>
                  <a:pt x="764058" y="1756720"/>
                </a:lnTo>
                <a:lnTo>
                  <a:pt x="745393" y="1732937"/>
                </a:lnTo>
                <a:lnTo>
                  <a:pt x="728282" y="1709011"/>
                </a:lnTo>
                <a:lnTo>
                  <a:pt x="712287" y="1684981"/>
                </a:lnTo>
                <a:lnTo>
                  <a:pt x="655650" y="1613692"/>
                </a:lnTo>
                <a:lnTo>
                  <a:pt x="626234" y="1565394"/>
                </a:lnTo>
                <a:lnTo>
                  <a:pt x="598023" y="1529740"/>
                </a:lnTo>
                <a:lnTo>
                  <a:pt x="482976" y="1361816"/>
                </a:lnTo>
                <a:lnTo>
                  <a:pt x="454782" y="1326160"/>
                </a:lnTo>
                <a:lnTo>
                  <a:pt x="425391" y="1277860"/>
                </a:lnTo>
                <a:lnTo>
                  <a:pt x="378261" y="1218446"/>
                </a:lnTo>
                <a:close/>
              </a:path>
              <a:path w="4512309" h="1780540">
                <a:moveTo>
                  <a:pt x="2388276" y="1517300"/>
                </a:moveTo>
                <a:lnTo>
                  <a:pt x="2584678" y="1499145"/>
                </a:lnTo>
                <a:lnTo>
                  <a:pt x="2536644" y="1516339"/>
                </a:lnTo>
                <a:lnTo>
                  <a:pt x="2438441" y="1525417"/>
                </a:lnTo>
                <a:lnTo>
                  <a:pt x="2388276" y="1517300"/>
                </a:lnTo>
                <a:close/>
              </a:path>
              <a:path w="4512309" h="1780540">
                <a:moveTo>
                  <a:pt x="4453084" y="0"/>
                </a:moveTo>
                <a:lnTo>
                  <a:pt x="4494206" y="34461"/>
                </a:lnTo>
                <a:lnTo>
                  <a:pt x="4511235" y="71149"/>
                </a:lnTo>
                <a:lnTo>
                  <a:pt x="4511706" y="109368"/>
                </a:lnTo>
                <a:lnTo>
                  <a:pt x="4504325" y="161067"/>
                </a:lnTo>
                <a:lnTo>
                  <a:pt x="4489842" y="200668"/>
                </a:lnTo>
                <a:lnTo>
                  <a:pt x="4474589" y="253095"/>
                </a:lnTo>
                <a:lnTo>
                  <a:pt x="4457271" y="305712"/>
                </a:lnTo>
                <a:lnTo>
                  <a:pt x="4436594" y="345886"/>
                </a:lnTo>
                <a:lnTo>
                  <a:pt x="4414773" y="398919"/>
                </a:lnTo>
                <a:lnTo>
                  <a:pt x="4389344" y="439533"/>
                </a:lnTo>
                <a:lnTo>
                  <a:pt x="4361352" y="480383"/>
                </a:lnTo>
                <a:lnTo>
                  <a:pt x="4331841" y="534127"/>
                </a:lnTo>
                <a:lnTo>
                  <a:pt x="4297180" y="562839"/>
                </a:lnTo>
                <a:lnTo>
                  <a:pt x="4263697" y="604197"/>
                </a:lnTo>
                <a:lnTo>
                  <a:pt x="4229766" y="645596"/>
                </a:lnTo>
                <a:lnTo>
                  <a:pt x="4194222" y="674390"/>
                </a:lnTo>
                <a:lnTo>
                  <a:pt x="4159408" y="715871"/>
                </a:lnTo>
                <a:lnTo>
                  <a:pt x="4122988" y="744745"/>
                </a:lnTo>
                <a:lnTo>
                  <a:pt x="4087305" y="786306"/>
                </a:lnTo>
                <a:lnTo>
                  <a:pt x="4012321" y="844254"/>
                </a:lnTo>
                <a:lnTo>
                  <a:pt x="3975365" y="885933"/>
                </a:lnTo>
                <a:lnTo>
                  <a:pt x="3858508" y="973260"/>
                </a:lnTo>
                <a:lnTo>
                  <a:pt x="3738009" y="1060924"/>
                </a:lnTo>
                <a:lnTo>
                  <a:pt x="3695883" y="1077572"/>
                </a:lnTo>
                <a:lnTo>
                  <a:pt x="3612806" y="1136268"/>
                </a:lnTo>
                <a:lnTo>
                  <a:pt x="3569524" y="1153023"/>
                </a:lnTo>
                <a:lnTo>
                  <a:pt x="3527035" y="1182459"/>
                </a:lnTo>
                <a:lnTo>
                  <a:pt x="3483003" y="1199284"/>
                </a:lnTo>
                <a:lnTo>
                  <a:pt x="3439771" y="1228788"/>
                </a:lnTo>
                <a:lnTo>
                  <a:pt x="3395005" y="1245681"/>
                </a:lnTo>
                <a:lnTo>
                  <a:pt x="3351046" y="1275252"/>
                </a:lnTo>
                <a:lnTo>
                  <a:pt x="3259721" y="1309203"/>
                </a:lnTo>
                <a:lnTo>
                  <a:pt x="2830454" y="1463671"/>
                </a:lnTo>
                <a:lnTo>
                  <a:pt x="2780948" y="1468247"/>
                </a:lnTo>
                <a:lnTo>
                  <a:pt x="2732668" y="1485464"/>
                </a:lnTo>
                <a:lnTo>
                  <a:pt x="2241740" y="1530845"/>
                </a:lnTo>
                <a:lnTo>
                  <a:pt x="2142107" y="1514547"/>
                </a:lnTo>
                <a:lnTo>
                  <a:pt x="2093585" y="1519032"/>
                </a:lnTo>
                <a:lnTo>
                  <a:pt x="1748292" y="1461672"/>
                </a:lnTo>
                <a:lnTo>
                  <a:pt x="1698185" y="1440796"/>
                </a:lnTo>
                <a:lnTo>
                  <a:pt x="1649351" y="1432556"/>
                </a:lnTo>
                <a:lnTo>
                  <a:pt x="1599453" y="1411660"/>
                </a:lnTo>
                <a:lnTo>
                  <a:pt x="1553652" y="1403139"/>
                </a:lnTo>
                <a:lnTo>
                  <a:pt x="1506791" y="1381963"/>
                </a:lnTo>
                <a:lnTo>
                  <a:pt x="1461178" y="1373425"/>
                </a:lnTo>
                <a:lnTo>
                  <a:pt x="1367751" y="1331045"/>
                </a:lnTo>
                <a:lnTo>
                  <a:pt x="1322219" y="1322500"/>
                </a:lnTo>
                <a:lnTo>
                  <a:pt x="1228711" y="1280127"/>
                </a:lnTo>
                <a:lnTo>
                  <a:pt x="1183018" y="1271597"/>
                </a:lnTo>
                <a:lnTo>
                  <a:pt x="1042847" y="1220783"/>
                </a:lnTo>
                <a:lnTo>
                  <a:pt x="947724" y="1178560"/>
                </a:lnTo>
                <a:lnTo>
                  <a:pt x="900982" y="1170127"/>
                </a:lnTo>
                <a:lnTo>
                  <a:pt x="378261" y="1218446"/>
                </a:lnTo>
                <a:lnTo>
                  <a:pt x="368825" y="1206564"/>
                </a:lnTo>
                <a:lnTo>
                  <a:pt x="354058" y="1182421"/>
                </a:lnTo>
                <a:lnTo>
                  <a:pt x="2899948" y="947081"/>
                </a:lnTo>
                <a:lnTo>
                  <a:pt x="2941073" y="930526"/>
                </a:lnTo>
                <a:lnTo>
                  <a:pt x="2992399" y="925781"/>
                </a:lnTo>
                <a:lnTo>
                  <a:pt x="3042124" y="908430"/>
                </a:lnTo>
                <a:lnTo>
                  <a:pt x="3092586" y="903766"/>
                </a:lnTo>
                <a:lnTo>
                  <a:pt x="3425672" y="783696"/>
                </a:lnTo>
                <a:lnTo>
                  <a:pt x="3470393" y="754054"/>
                </a:lnTo>
                <a:lnTo>
                  <a:pt x="3560915" y="720178"/>
                </a:lnTo>
                <a:lnTo>
                  <a:pt x="3604381" y="690652"/>
                </a:lnTo>
                <a:lnTo>
                  <a:pt x="3648600" y="673810"/>
                </a:lnTo>
                <a:lnTo>
                  <a:pt x="3691236" y="644361"/>
                </a:lnTo>
                <a:lnTo>
                  <a:pt x="3734627" y="627595"/>
                </a:lnTo>
                <a:lnTo>
                  <a:pt x="3858830" y="539589"/>
                </a:lnTo>
                <a:lnTo>
                  <a:pt x="3979362" y="451923"/>
                </a:lnTo>
                <a:lnTo>
                  <a:pt x="4096257" y="364592"/>
                </a:lnTo>
                <a:lnTo>
                  <a:pt x="4134420" y="335556"/>
                </a:lnTo>
                <a:lnTo>
                  <a:pt x="4171016" y="293911"/>
                </a:lnTo>
                <a:lnTo>
                  <a:pt x="4208382" y="264948"/>
                </a:lnTo>
                <a:lnTo>
                  <a:pt x="4244184" y="223376"/>
                </a:lnTo>
                <a:lnTo>
                  <a:pt x="4280760" y="194487"/>
                </a:lnTo>
                <a:lnTo>
                  <a:pt x="4315773" y="152988"/>
                </a:lnTo>
                <a:lnTo>
                  <a:pt x="4351562" y="124171"/>
                </a:lnTo>
                <a:lnTo>
                  <a:pt x="4385792" y="82745"/>
                </a:lnTo>
                <a:lnTo>
                  <a:pt x="4419632" y="41354"/>
                </a:lnTo>
                <a:lnTo>
                  <a:pt x="4453084" y="0"/>
                </a:lnTo>
                <a:close/>
              </a:path>
              <a:path w="4512309" h="1780540">
                <a:moveTo>
                  <a:pt x="2089657" y="27161"/>
                </a:moveTo>
                <a:lnTo>
                  <a:pt x="2143160" y="22215"/>
                </a:lnTo>
                <a:lnTo>
                  <a:pt x="2150161" y="47076"/>
                </a:lnTo>
                <a:lnTo>
                  <a:pt x="2146572" y="85670"/>
                </a:lnTo>
                <a:lnTo>
                  <a:pt x="2134109" y="112330"/>
                </a:lnTo>
                <a:lnTo>
                  <a:pt x="2119166" y="151974"/>
                </a:lnTo>
                <a:lnTo>
                  <a:pt x="2094823" y="192487"/>
                </a:lnTo>
                <a:lnTo>
                  <a:pt x="2069389" y="233100"/>
                </a:lnTo>
                <a:lnTo>
                  <a:pt x="2043851" y="286478"/>
                </a:lnTo>
                <a:lnTo>
                  <a:pt x="2015690" y="327343"/>
                </a:lnTo>
                <a:lnTo>
                  <a:pt x="1984722" y="355714"/>
                </a:lnTo>
                <a:lnTo>
                  <a:pt x="1953104" y="396899"/>
                </a:lnTo>
                <a:lnTo>
                  <a:pt x="1918317" y="425623"/>
                </a:lnTo>
                <a:lnTo>
                  <a:pt x="1882514" y="467195"/>
                </a:lnTo>
                <a:lnTo>
                  <a:pt x="1843178" y="496340"/>
                </a:lnTo>
                <a:lnTo>
                  <a:pt x="1800125" y="513074"/>
                </a:lnTo>
                <a:lnTo>
                  <a:pt x="1755511" y="542706"/>
                </a:lnTo>
                <a:lnTo>
                  <a:pt x="1706817" y="559962"/>
                </a:lnTo>
                <a:lnTo>
                  <a:pt x="1655029" y="577503"/>
                </a:lnTo>
                <a:lnTo>
                  <a:pt x="1607162" y="581928"/>
                </a:lnTo>
                <a:lnTo>
                  <a:pt x="1512679" y="603416"/>
                </a:lnTo>
                <a:lnTo>
                  <a:pt x="1466038" y="620481"/>
                </a:lnTo>
                <a:lnTo>
                  <a:pt x="1418221" y="624902"/>
                </a:lnTo>
                <a:lnTo>
                  <a:pt x="1371555" y="641970"/>
                </a:lnTo>
                <a:lnTo>
                  <a:pt x="1323688" y="646394"/>
                </a:lnTo>
                <a:lnTo>
                  <a:pt x="1287253" y="662516"/>
                </a:lnTo>
                <a:lnTo>
                  <a:pt x="1163020" y="674000"/>
                </a:lnTo>
                <a:lnTo>
                  <a:pt x="1185530" y="697428"/>
                </a:lnTo>
                <a:lnTo>
                  <a:pt x="1210115" y="707910"/>
                </a:lnTo>
                <a:lnTo>
                  <a:pt x="1238963" y="730751"/>
                </a:lnTo>
                <a:lnTo>
                  <a:pt x="1270756" y="753321"/>
                </a:lnTo>
                <a:lnTo>
                  <a:pt x="1304173" y="762986"/>
                </a:lnTo>
                <a:lnTo>
                  <a:pt x="1341402" y="785052"/>
                </a:lnTo>
                <a:lnTo>
                  <a:pt x="1379956" y="794243"/>
                </a:lnTo>
                <a:lnTo>
                  <a:pt x="1422021" y="815863"/>
                </a:lnTo>
                <a:lnTo>
                  <a:pt x="1465110" y="824634"/>
                </a:lnTo>
                <a:lnTo>
                  <a:pt x="1511410" y="845862"/>
                </a:lnTo>
                <a:lnTo>
                  <a:pt x="1558433" y="854269"/>
                </a:lnTo>
                <a:lnTo>
                  <a:pt x="1607197" y="862516"/>
                </a:lnTo>
                <a:lnTo>
                  <a:pt x="1658722" y="883261"/>
                </a:lnTo>
                <a:lnTo>
                  <a:pt x="1817835" y="906815"/>
                </a:lnTo>
                <a:lnTo>
                  <a:pt x="1874223" y="927111"/>
                </a:lnTo>
                <a:lnTo>
                  <a:pt x="2159909" y="964473"/>
                </a:lnTo>
                <a:lnTo>
                  <a:pt x="2216744" y="959219"/>
                </a:lnTo>
                <a:lnTo>
                  <a:pt x="2332417" y="974035"/>
                </a:lnTo>
                <a:lnTo>
                  <a:pt x="2388615" y="968840"/>
                </a:lnTo>
                <a:lnTo>
                  <a:pt x="2445471" y="976339"/>
                </a:lnTo>
                <a:lnTo>
                  <a:pt x="2500494" y="971252"/>
                </a:lnTo>
                <a:lnTo>
                  <a:pt x="2555873" y="978887"/>
                </a:lnTo>
                <a:lnTo>
                  <a:pt x="354058" y="1182421"/>
                </a:lnTo>
                <a:lnTo>
                  <a:pt x="339290" y="1158278"/>
                </a:lnTo>
                <a:lnTo>
                  <a:pt x="310856" y="1122644"/>
                </a:lnTo>
                <a:lnTo>
                  <a:pt x="281174" y="1074371"/>
                </a:lnTo>
                <a:lnTo>
                  <a:pt x="223870" y="1003143"/>
                </a:lnTo>
                <a:lnTo>
                  <a:pt x="193890" y="954898"/>
                </a:lnTo>
                <a:lnTo>
                  <a:pt x="135896" y="883734"/>
                </a:lnTo>
                <a:lnTo>
                  <a:pt x="105524" y="835525"/>
                </a:lnTo>
                <a:lnTo>
                  <a:pt x="46654" y="764442"/>
                </a:lnTo>
                <a:lnTo>
                  <a:pt x="14058" y="703685"/>
                </a:lnTo>
                <a:lnTo>
                  <a:pt x="0" y="653968"/>
                </a:lnTo>
                <a:lnTo>
                  <a:pt x="944" y="602864"/>
                </a:lnTo>
                <a:lnTo>
                  <a:pt x="14527" y="550592"/>
                </a:lnTo>
                <a:lnTo>
                  <a:pt x="34148" y="510515"/>
                </a:lnTo>
                <a:lnTo>
                  <a:pt x="57011" y="470140"/>
                </a:lnTo>
                <a:lnTo>
                  <a:pt x="82755" y="429497"/>
                </a:lnTo>
                <a:lnTo>
                  <a:pt x="111017" y="388622"/>
                </a:lnTo>
                <a:lnTo>
                  <a:pt x="141437" y="347548"/>
                </a:lnTo>
                <a:lnTo>
                  <a:pt x="173651" y="306308"/>
                </a:lnTo>
                <a:lnTo>
                  <a:pt x="208466" y="277581"/>
                </a:lnTo>
                <a:lnTo>
                  <a:pt x="1535798" y="154884"/>
                </a:lnTo>
                <a:lnTo>
                  <a:pt x="1585932" y="137495"/>
                </a:lnTo>
                <a:lnTo>
                  <a:pt x="1739907" y="123262"/>
                </a:lnTo>
                <a:lnTo>
                  <a:pt x="1788692" y="105998"/>
                </a:lnTo>
                <a:lnTo>
                  <a:pt x="1838647" y="101380"/>
                </a:lnTo>
                <a:lnTo>
                  <a:pt x="1936894" y="66790"/>
                </a:lnTo>
                <a:lnTo>
                  <a:pt x="1987862" y="62079"/>
                </a:lnTo>
                <a:lnTo>
                  <a:pt x="2089657" y="27161"/>
                </a:lnTo>
                <a:close/>
              </a:path>
              <a:path w="4512309" h="1780540">
                <a:moveTo>
                  <a:pt x="315269" y="191184"/>
                </a:moveTo>
                <a:lnTo>
                  <a:pt x="408318" y="182582"/>
                </a:lnTo>
                <a:lnTo>
                  <a:pt x="455674" y="190959"/>
                </a:lnTo>
                <a:lnTo>
                  <a:pt x="506677" y="186244"/>
                </a:lnTo>
                <a:lnTo>
                  <a:pt x="558867" y="194174"/>
                </a:lnTo>
                <a:lnTo>
                  <a:pt x="609904" y="189456"/>
                </a:lnTo>
                <a:lnTo>
                  <a:pt x="662127" y="197383"/>
                </a:lnTo>
                <a:lnTo>
                  <a:pt x="713197" y="192662"/>
                </a:lnTo>
                <a:lnTo>
                  <a:pt x="765451" y="200586"/>
                </a:lnTo>
                <a:lnTo>
                  <a:pt x="867670" y="191137"/>
                </a:lnTo>
                <a:lnTo>
                  <a:pt x="919971" y="199056"/>
                </a:lnTo>
                <a:lnTo>
                  <a:pt x="1073454" y="184868"/>
                </a:lnTo>
                <a:lnTo>
                  <a:pt x="1125812" y="192782"/>
                </a:lnTo>
                <a:lnTo>
                  <a:pt x="208466" y="277581"/>
                </a:lnTo>
                <a:lnTo>
                  <a:pt x="244353" y="248755"/>
                </a:lnTo>
                <a:lnTo>
                  <a:pt x="280949" y="219864"/>
                </a:lnTo>
                <a:lnTo>
                  <a:pt x="315269" y="1911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30824" y="2618670"/>
            <a:ext cx="3484245" cy="1288415"/>
          </a:xfrm>
          <a:custGeom>
            <a:avLst/>
            <a:gdLst/>
            <a:ahLst/>
            <a:cxnLst/>
            <a:rect l="l" t="t" r="r" b="b"/>
            <a:pathLst>
              <a:path w="3484245" h="1288414">
                <a:moveTo>
                  <a:pt x="260814" y="457924"/>
                </a:moveTo>
                <a:lnTo>
                  <a:pt x="664416" y="469145"/>
                </a:lnTo>
                <a:lnTo>
                  <a:pt x="669600" y="454022"/>
                </a:lnTo>
                <a:lnTo>
                  <a:pt x="675055" y="437551"/>
                </a:lnTo>
                <a:lnTo>
                  <a:pt x="681208" y="420371"/>
                </a:lnTo>
                <a:lnTo>
                  <a:pt x="688484" y="403117"/>
                </a:lnTo>
                <a:lnTo>
                  <a:pt x="714273" y="343289"/>
                </a:lnTo>
                <a:lnTo>
                  <a:pt x="730126" y="294263"/>
                </a:lnTo>
                <a:lnTo>
                  <a:pt x="735426" y="252401"/>
                </a:lnTo>
                <a:lnTo>
                  <a:pt x="729554" y="214064"/>
                </a:lnTo>
                <a:lnTo>
                  <a:pt x="711883" y="175600"/>
                </a:lnTo>
                <a:lnTo>
                  <a:pt x="681821" y="133409"/>
                </a:lnTo>
                <a:lnTo>
                  <a:pt x="638723" y="83814"/>
                </a:lnTo>
                <a:lnTo>
                  <a:pt x="596021" y="42921"/>
                </a:lnTo>
                <a:lnTo>
                  <a:pt x="571742" y="21885"/>
                </a:lnTo>
                <a:lnTo>
                  <a:pt x="547056" y="67"/>
                </a:lnTo>
                <a:lnTo>
                  <a:pt x="544617" y="0"/>
                </a:lnTo>
                <a:lnTo>
                  <a:pt x="530750" y="20841"/>
                </a:lnTo>
                <a:lnTo>
                  <a:pt x="517617" y="40463"/>
                </a:lnTo>
                <a:lnTo>
                  <a:pt x="494711" y="75919"/>
                </a:lnTo>
                <a:lnTo>
                  <a:pt x="467581" y="119977"/>
                </a:lnTo>
                <a:lnTo>
                  <a:pt x="438123" y="168002"/>
                </a:lnTo>
                <a:lnTo>
                  <a:pt x="278608" y="428974"/>
                </a:lnTo>
                <a:lnTo>
                  <a:pt x="260814" y="457924"/>
                </a:lnTo>
                <a:close/>
              </a:path>
              <a:path w="3484245" h="1288414">
                <a:moveTo>
                  <a:pt x="3442758" y="1183339"/>
                </a:moveTo>
                <a:lnTo>
                  <a:pt x="3472527" y="1155747"/>
                </a:lnTo>
                <a:lnTo>
                  <a:pt x="3483781" y="1125947"/>
                </a:lnTo>
                <a:lnTo>
                  <a:pt x="3482304" y="1094906"/>
                </a:lnTo>
                <a:lnTo>
                  <a:pt x="3457125" y="1015016"/>
                </a:lnTo>
                <a:lnTo>
                  <a:pt x="3437814" y="967888"/>
                </a:lnTo>
                <a:lnTo>
                  <a:pt x="3415736" y="922331"/>
                </a:lnTo>
                <a:lnTo>
                  <a:pt x="3390686" y="878466"/>
                </a:lnTo>
                <a:lnTo>
                  <a:pt x="3362454" y="836413"/>
                </a:lnTo>
                <a:lnTo>
                  <a:pt x="3330834" y="796293"/>
                </a:lnTo>
                <a:lnTo>
                  <a:pt x="3295617" y="758226"/>
                </a:lnTo>
                <a:lnTo>
                  <a:pt x="3259331" y="722913"/>
                </a:lnTo>
                <a:lnTo>
                  <a:pt x="3222429" y="688637"/>
                </a:lnTo>
                <a:lnTo>
                  <a:pt x="3184921" y="655389"/>
                </a:lnTo>
                <a:lnTo>
                  <a:pt x="3146811" y="623163"/>
                </a:lnTo>
                <a:lnTo>
                  <a:pt x="3108107" y="591951"/>
                </a:lnTo>
                <a:lnTo>
                  <a:pt x="3068817" y="561743"/>
                </a:lnTo>
                <a:lnTo>
                  <a:pt x="3028946" y="532534"/>
                </a:lnTo>
                <a:lnTo>
                  <a:pt x="2988454" y="504282"/>
                </a:lnTo>
                <a:lnTo>
                  <a:pt x="2947492" y="477076"/>
                </a:lnTo>
                <a:lnTo>
                  <a:pt x="2905923" y="450812"/>
                </a:lnTo>
                <a:lnTo>
                  <a:pt x="2863802" y="425513"/>
                </a:lnTo>
                <a:lnTo>
                  <a:pt x="2821135" y="401173"/>
                </a:lnTo>
                <a:lnTo>
                  <a:pt x="2777930" y="377784"/>
                </a:lnTo>
                <a:lnTo>
                  <a:pt x="2734193" y="355336"/>
                </a:lnTo>
                <a:lnTo>
                  <a:pt x="2689932" y="333823"/>
                </a:lnTo>
                <a:lnTo>
                  <a:pt x="2645153" y="313237"/>
                </a:lnTo>
                <a:lnTo>
                  <a:pt x="2599864" y="293569"/>
                </a:lnTo>
                <a:lnTo>
                  <a:pt x="2554071" y="274812"/>
                </a:lnTo>
                <a:lnTo>
                  <a:pt x="2507781" y="256958"/>
                </a:lnTo>
                <a:lnTo>
                  <a:pt x="2461001" y="239999"/>
                </a:lnTo>
                <a:lnTo>
                  <a:pt x="2413738" y="223926"/>
                </a:lnTo>
                <a:lnTo>
                  <a:pt x="2365999" y="208734"/>
                </a:lnTo>
                <a:lnTo>
                  <a:pt x="2317791" y="194412"/>
                </a:lnTo>
                <a:lnTo>
                  <a:pt x="2268139" y="180847"/>
                </a:lnTo>
                <a:lnTo>
                  <a:pt x="2218456" y="168644"/>
                </a:lnTo>
                <a:lnTo>
                  <a:pt x="2168904" y="157845"/>
                </a:lnTo>
                <a:lnTo>
                  <a:pt x="2119329" y="148422"/>
                </a:lnTo>
                <a:lnTo>
                  <a:pt x="2069786" y="140397"/>
                </a:lnTo>
                <a:lnTo>
                  <a:pt x="2020279" y="133775"/>
                </a:lnTo>
                <a:lnTo>
                  <a:pt x="1970813" y="128566"/>
                </a:lnTo>
                <a:lnTo>
                  <a:pt x="1921389" y="124776"/>
                </a:lnTo>
                <a:lnTo>
                  <a:pt x="1872012" y="122414"/>
                </a:lnTo>
                <a:lnTo>
                  <a:pt x="1822686" y="121487"/>
                </a:lnTo>
                <a:lnTo>
                  <a:pt x="1773412" y="122003"/>
                </a:lnTo>
                <a:lnTo>
                  <a:pt x="1724196" y="123969"/>
                </a:lnTo>
                <a:lnTo>
                  <a:pt x="1675041" y="127395"/>
                </a:lnTo>
                <a:lnTo>
                  <a:pt x="1625949" y="132287"/>
                </a:lnTo>
                <a:lnTo>
                  <a:pt x="1576926" y="138653"/>
                </a:lnTo>
                <a:lnTo>
                  <a:pt x="1527973" y="146501"/>
                </a:lnTo>
                <a:lnTo>
                  <a:pt x="1479095" y="155838"/>
                </a:lnTo>
                <a:lnTo>
                  <a:pt x="1430294" y="166673"/>
                </a:lnTo>
                <a:lnTo>
                  <a:pt x="1381575" y="179013"/>
                </a:lnTo>
                <a:lnTo>
                  <a:pt x="1332906" y="192878"/>
                </a:lnTo>
                <a:lnTo>
                  <a:pt x="1284396" y="208241"/>
                </a:lnTo>
                <a:lnTo>
                  <a:pt x="1235943" y="225143"/>
                </a:lnTo>
                <a:lnTo>
                  <a:pt x="1187585" y="243582"/>
                </a:lnTo>
                <a:lnTo>
                  <a:pt x="1140150" y="262726"/>
                </a:lnTo>
                <a:lnTo>
                  <a:pt x="1045614" y="302233"/>
                </a:lnTo>
                <a:lnTo>
                  <a:pt x="727819" y="441463"/>
                </a:lnTo>
                <a:lnTo>
                  <a:pt x="664416" y="469145"/>
                </a:lnTo>
                <a:lnTo>
                  <a:pt x="260814" y="457924"/>
                </a:lnTo>
                <a:lnTo>
                  <a:pt x="247594" y="479405"/>
                </a:lnTo>
                <a:lnTo>
                  <a:pt x="2106392" y="531082"/>
                </a:lnTo>
                <a:lnTo>
                  <a:pt x="2152919" y="533615"/>
                </a:lnTo>
                <a:lnTo>
                  <a:pt x="2197168" y="537641"/>
                </a:lnTo>
                <a:lnTo>
                  <a:pt x="2238896" y="543209"/>
                </a:lnTo>
                <a:lnTo>
                  <a:pt x="2289477" y="551768"/>
                </a:lnTo>
                <a:lnTo>
                  <a:pt x="2339475" y="561449"/>
                </a:lnTo>
                <a:lnTo>
                  <a:pt x="2388893" y="572246"/>
                </a:lnTo>
                <a:lnTo>
                  <a:pt x="2437734" y="584151"/>
                </a:lnTo>
                <a:lnTo>
                  <a:pt x="2486000" y="597157"/>
                </a:lnTo>
                <a:lnTo>
                  <a:pt x="2533694" y="611256"/>
                </a:lnTo>
                <a:lnTo>
                  <a:pt x="2580817" y="626442"/>
                </a:lnTo>
                <a:lnTo>
                  <a:pt x="2627371" y="642706"/>
                </a:lnTo>
                <a:lnTo>
                  <a:pt x="2673360" y="660043"/>
                </a:lnTo>
                <a:lnTo>
                  <a:pt x="2718786" y="678444"/>
                </a:lnTo>
                <a:lnTo>
                  <a:pt x="2763650" y="697901"/>
                </a:lnTo>
                <a:lnTo>
                  <a:pt x="2807956" y="718409"/>
                </a:lnTo>
                <a:lnTo>
                  <a:pt x="2851706" y="739959"/>
                </a:lnTo>
                <a:lnTo>
                  <a:pt x="2894901" y="762544"/>
                </a:lnTo>
                <a:lnTo>
                  <a:pt x="2937544" y="786157"/>
                </a:lnTo>
                <a:lnTo>
                  <a:pt x="2979638" y="810791"/>
                </a:lnTo>
                <a:lnTo>
                  <a:pt x="3021185" y="836438"/>
                </a:lnTo>
                <a:lnTo>
                  <a:pt x="3062187" y="863091"/>
                </a:lnTo>
                <a:lnTo>
                  <a:pt x="3102647" y="890742"/>
                </a:lnTo>
                <a:lnTo>
                  <a:pt x="3142567" y="919385"/>
                </a:lnTo>
                <a:lnTo>
                  <a:pt x="3181948" y="949012"/>
                </a:lnTo>
                <a:lnTo>
                  <a:pt x="3220795" y="979615"/>
                </a:lnTo>
                <a:lnTo>
                  <a:pt x="3259108" y="1011188"/>
                </a:lnTo>
                <a:lnTo>
                  <a:pt x="3296890" y="1043723"/>
                </a:lnTo>
                <a:lnTo>
                  <a:pt x="3334144" y="1077213"/>
                </a:lnTo>
                <a:lnTo>
                  <a:pt x="3370872" y="1111651"/>
                </a:lnTo>
                <a:lnTo>
                  <a:pt x="3407076" y="1147029"/>
                </a:lnTo>
                <a:lnTo>
                  <a:pt x="3442758" y="1183339"/>
                </a:lnTo>
                <a:close/>
              </a:path>
              <a:path w="3484245" h="1288414">
                <a:moveTo>
                  <a:pt x="1672395" y="1287800"/>
                </a:moveTo>
                <a:lnTo>
                  <a:pt x="1671931" y="1237035"/>
                </a:lnTo>
                <a:lnTo>
                  <a:pt x="1647684" y="1187068"/>
                </a:lnTo>
                <a:lnTo>
                  <a:pt x="1620817" y="1143682"/>
                </a:lnTo>
                <a:lnTo>
                  <a:pt x="1592408" y="1102128"/>
                </a:lnTo>
                <a:lnTo>
                  <a:pt x="1562135" y="1062823"/>
                </a:lnTo>
                <a:lnTo>
                  <a:pt x="1529679" y="1026184"/>
                </a:lnTo>
                <a:lnTo>
                  <a:pt x="1494720" y="992626"/>
                </a:lnTo>
                <a:lnTo>
                  <a:pt x="1456937" y="962567"/>
                </a:lnTo>
                <a:lnTo>
                  <a:pt x="1416010" y="936422"/>
                </a:lnTo>
                <a:lnTo>
                  <a:pt x="1371620" y="914608"/>
                </a:lnTo>
                <a:lnTo>
                  <a:pt x="1323447" y="897541"/>
                </a:lnTo>
                <a:lnTo>
                  <a:pt x="1271169" y="885637"/>
                </a:lnTo>
                <a:lnTo>
                  <a:pt x="1014193" y="842643"/>
                </a:lnTo>
                <a:lnTo>
                  <a:pt x="889782" y="829458"/>
                </a:lnTo>
                <a:lnTo>
                  <a:pt x="910602" y="810296"/>
                </a:lnTo>
                <a:lnTo>
                  <a:pt x="964044" y="772694"/>
                </a:lnTo>
                <a:lnTo>
                  <a:pt x="1031604" y="736381"/>
                </a:lnTo>
                <a:lnTo>
                  <a:pt x="1070074" y="718830"/>
                </a:lnTo>
                <a:lnTo>
                  <a:pt x="1111347" y="701747"/>
                </a:lnTo>
                <a:lnTo>
                  <a:pt x="1155183" y="685182"/>
                </a:lnTo>
                <a:lnTo>
                  <a:pt x="1201338" y="669182"/>
                </a:lnTo>
                <a:lnTo>
                  <a:pt x="1249571" y="653798"/>
                </a:lnTo>
                <a:lnTo>
                  <a:pt x="1299640" y="639077"/>
                </a:lnTo>
                <a:lnTo>
                  <a:pt x="1351302" y="625069"/>
                </a:lnTo>
                <a:lnTo>
                  <a:pt x="1404316" y="611822"/>
                </a:lnTo>
                <a:lnTo>
                  <a:pt x="1458440" y="599385"/>
                </a:lnTo>
                <a:lnTo>
                  <a:pt x="1513432" y="587807"/>
                </a:lnTo>
                <a:lnTo>
                  <a:pt x="1569049" y="577136"/>
                </a:lnTo>
                <a:lnTo>
                  <a:pt x="1625050" y="567422"/>
                </a:lnTo>
                <a:lnTo>
                  <a:pt x="1681192" y="558713"/>
                </a:lnTo>
                <a:lnTo>
                  <a:pt x="1737235" y="551058"/>
                </a:lnTo>
                <a:lnTo>
                  <a:pt x="1792934" y="544506"/>
                </a:lnTo>
                <a:lnTo>
                  <a:pt x="1848050" y="539105"/>
                </a:lnTo>
                <a:lnTo>
                  <a:pt x="1902339" y="534905"/>
                </a:lnTo>
                <a:lnTo>
                  <a:pt x="1955560" y="531954"/>
                </a:lnTo>
                <a:lnTo>
                  <a:pt x="2007470" y="530300"/>
                </a:lnTo>
                <a:lnTo>
                  <a:pt x="2057828" y="529993"/>
                </a:lnTo>
                <a:lnTo>
                  <a:pt x="2106392" y="531082"/>
                </a:lnTo>
                <a:lnTo>
                  <a:pt x="247594" y="479405"/>
                </a:lnTo>
                <a:lnTo>
                  <a:pt x="197070" y="561025"/>
                </a:lnTo>
                <a:lnTo>
                  <a:pt x="167968" y="607615"/>
                </a:lnTo>
                <a:lnTo>
                  <a:pt x="142120" y="648717"/>
                </a:lnTo>
                <a:lnTo>
                  <a:pt x="114414" y="692418"/>
                </a:lnTo>
                <a:lnTo>
                  <a:pt x="86528" y="736005"/>
                </a:lnTo>
                <a:lnTo>
                  <a:pt x="58368" y="779580"/>
                </a:lnTo>
                <a:lnTo>
                  <a:pt x="30137" y="822788"/>
                </a:lnTo>
                <a:lnTo>
                  <a:pt x="8330" y="865305"/>
                </a:lnTo>
                <a:lnTo>
                  <a:pt x="0" y="904731"/>
                </a:lnTo>
                <a:lnTo>
                  <a:pt x="3276" y="942760"/>
                </a:lnTo>
                <a:lnTo>
                  <a:pt x="16288" y="981085"/>
                </a:lnTo>
                <a:lnTo>
                  <a:pt x="38486" y="1024261"/>
                </a:lnTo>
                <a:lnTo>
                  <a:pt x="64772" y="1064278"/>
                </a:lnTo>
                <a:lnTo>
                  <a:pt x="94545" y="1101455"/>
                </a:lnTo>
                <a:lnTo>
                  <a:pt x="127203" y="1136113"/>
                </a:lnTo>
                <a:lnTo>
                  <a:pt x="162143" y="1168568"/>
                </a:lnTo>
                <a:lnTo>
                  <a:pt x="1062544" y="1208280"/>
                </a:lnTo>
                <a:lnTo>
                  <a:pt x="1111898" y="1210141"/>
                </a:lnTo>
                <a:lnTo>
                  <a:pt x="1161249" y="1212611"/>
                </a:lnTo>
                <a:lnTo>
                  <a:pt x="1210597" y="1215700"/>
                </a:lnTo>
                <a:lnTo>
                  <a:pt x="1259942" y="1219417"/>
                </a:lnTo>
                <a:lnTo>
                  <a:pt x="1309282" y="1223772"/>
                </a:lnTo>
                <a:lnTo>
                  <a:pt x="1358617" y="1228776"/>
                </a:lnTo>
                <a:lnTo>
                  <a:pt x="1409776" y="1235565"/>
                </a:lnTo>
                <a:lnTo>
                  <a:pt x="1460956" y="1244354"/>
                </a:lnTo>
                <a:lnTo>
                  <a:pt x="1512484" y="1254557"/>
                </a:lnTo>
                <a:lnTo>
                  <a:pt x="1617878" y="1276866"/>
                </a:lnTo>
                <a:lnTo>
                  <a:pt x="1672395" y="1287800"/>
                </a:lnTo>
                <a:close/>
              </a:path>
              <a:path w="3484245" h="1288414">
                <a:moveTo>
                  <a:pt x="298909" y="1244925"/>
                </a:moveTo>
                <a:lnTo>
                  <a:pt x="336030" y="1244008"/>
                </a:lnTo>
                <a:lnTo>
                  <a:pt x="371737" y="1240524"/>
                </a:lnTo>
                <a:lnTo>
                  <a:pt x="470371" y="1229773"/>
                </a:lnTo>
                <a:lnTo>
                  <a:pt x="569032" y="1220938"/>
                </a:lnTo>
                <a:lnTo>
                  <a:pt x="618371" y="1217263"/>
                </a:lnTo>
                <a:lnTo>
                  <a:pt x="667714" y="1214097"/>
                </a:lnTo>
                <a:lnTo>
                  <a:pt x="717062" y="1211450"/>
                </a:lnTo>
                <a:lnTo>
                  <a:pt x="766412" y="1209331"/>
                </a:lnTo>
                <a:lnTo>
                  <a:pt x="815765" y="1207751"/>
                </a:lnTo>
                <a:lnTo>
                  <a:pt x="865120" y="1206719"/>
                </a:lnTo>
                <a:lnTo>
                  <a:pt x="914476" y="1206246"/>
                </a:lnTo>
                <a:lnTo>
                  <a:pt x="963833" y="1206342"/>
                </a:lnTo>
                <a:lnTo>
                  <a:pt x="1013189" y="1207017"/>
                </a:lnTo>
                <a:lnTo>
                  <a:pt x="1062544" y="1208280"/>
                </a:lnTo>
                <a:lnTo>
                  <a:pt x="180332" y="1183753"/>
                </a:lnTo>
                <a:lnTo>
                  <a:pt x="198765" y="1199140"/>
                </a:lnTo>
                <a:lnTo>
                  <a:pt x="236465" y="1228148"/>
                </a:lnTo>
                <a:lnTo>
                  <a:pt x="264384" y="1240548"/>
                </a:lnTo>
                <a:lnTo>
                  <a:pt x="298909" y="12449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662347" y="4942492"/>
            <a:ext cx="1193165" cy="795655"/>
          </a:xfrm>
          <a:custGeom>
            <a:avLst/>
            <a:gdLst/>
            <a:ahLst/>
            <a:cxnLst/>
            <a:rect l="l" t="t" r="r" b="b"/>
            <a:pathLst>
              <a:path w="1193165" h="795654">
                <a:moveTo>
                  <a:pt x="331390" y="0"/>
                </a:moveTo>
                <a:lnTo>
                  <a:pt x="1126728" y="0"/>
                </a:lnTo>
                <a:lnTo>
                  <a:pt x="1152462" y="5229"/>
                </a:lnTo>
                <a:lnTo>
                  <a:pt x="1173537" y="19469"/>
                </a:lnTo>
                <a:lnTo>
                  <a:pt x="1187776" y="40543"/>
                </a:lnTo>
                <a:lnTo>
                  <a:pt x="1193006" y="66278"/>
                </a:lnTo>
                <a:lnTo>
                  <a:pt x="1193006" y="729059"/>
                </a:lnTo>
                <a:lnTo>
                  <a:pt x="1187776" y="754793"/>
                </a:lnTo>
                <a:lnTo>
                  <a:pt x="1173537" y="775868"/>
                </a:lnTo>
                <a:lnTo>
                  <a:pt x="1152462" y="790107"/>
                </a:lnTo>
                <a:lnTo>
                  <a:pt x="1126728" y="795337"/>
                </a:lnTo>
                <a:lnTo>
                  <a:pt x="331390" y="795337"/>
                </a:lnTo>
                <a:lnTo>
                  <a:pt x="305656" y="790107"/>
                </a:lnTo>
                <a:lnTo>
                  <a:pt x="284581" y="775868"/>
                </a:lnTo>
                <a:lnTo>
                  <a:pt x="270342" y="754793"/>
                </a:lnTo>
                <a:lnTo>
                  <a:pt x="265112" y="729059"/>
                </a:lnTo>
                <a:lnTo>
                  <a:pt x="265112" y="497085"/>
                </a:lnTo>
                <a:lnTo>
                  <a:pt x="0" y="497085"/>
                </a:lnTo>
                <a:lnTo>
                  <a:pt x="0" y="298251"/>
                </a:lnTo>
                <a:lnTo>
                  <a:pt x="265112" y="298251"/>
                </a:lnTo>
                <a:lnTo>
                  <a:pt x="265112" y="66278"/>
                </a:lnTo>
                <a:lnTo>
                  <a:pt x="270342" y="40543"/>
                </a:lnTo>
                <a:lnTo>
                  <a:pt x="284581" y="19469"/>
                </a:lnTo>
                <a:lnTo>
                  <a:pt x="305656" y="5229"/>
                </a:lnTo>
                <a:lnTo>
                  <a:pt x="331390" y="0"/>
                </a:lnTo>
                <a:close/>
              </a:path>
              <a:path w="1193165" h="795654">
                <a:moveTo>
                  <a:pt x="0" y="497085"/>
                </a:moveTo>
                <a:lnTo>
                  <a:pt x="265112" y="497085"/>
                </a:lnTo>
                <a:lnTo>
                  <a:pt x="0" y="762198"/>
                </a:lnTo>
                <a:lnTo>
                  <a:pt x="0" y="497085"/>
                </a:lnTo>
                <a:close/>
              </a:path>
              <a:path w="1193165" h="795654">
                <a:moveTo>
                  <a:pt x="0" y="33139"/>
                </a:moveTo>
                <a:lnTo>
                  <a:pt x="265112" y="298251"/>
                </a:lnTo>
                <a:lnTo>
                  <a:pt x="0" y="298251"/>
                </a:lnTo>
                <a:lnTo>
                  <a:pt x="0" y="331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73894" y="4098033"/>
            <a:ext cx="8788400" cy="3688715"/>
          </a:xfrm>
          <a:prstGeom prst="rect">
            <a:avLst/>
          </a:prstGeom>
        </p:spPr>
        <p:txBody>
          <a:bodyPr vert="horz" wrap="square" lIns="0" tIns="8661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20"/>
              </a:spcBef>
            </a:pPr>
            <a:r>
              <a:rPr sz="13950" spc="-1850" dirty="0">
                <a:solidFill>
                  <a:srgbClr val="040707"/>
                </a:solidFill>
                <a:latin typeface="Calibri"/>
                <a:cs typeface="Calibri"/>
              </a:rPr>
              <a:t>¡Muchas</a:t>
            </a:r>
            <a:r>
              <a:rPr sz="13950" spc="-1639" dirty="0">
                <a:solidFill>
                  <a:srgbClr val="040707"/>
                </a:solidFill>
                <a:latin typeface="Calibri"/>
                <a:cs typeface="Calibri"/>
              </a:rPr>
              <a:t> </a:t>
            </a:r>
            <a:r>
              <a:rPr sz="13950" spc="-1170" dirty="0">
                <a:solidFill>
                  <a:srgbClr val="040707"/>
                </a:solidFill>
                <a:latin typeface="Calibri"/>
                <a:cs typeface="Calibri"/>
              </a:rPr>
              <a:t>gracias</a:t>
            </a:r>
            <a:endParaRPr sz="13950">
              <a:latin typeface="Calibri"/>
              <a:cs typeface="Calibri"/>
            </a:endParaRPr>
          </a:p>
          <a:p>
            <a:pPr marL="5401310">
              <a:lnSpc>
                <a:spcPct val="100000"/>
              </a:lnSpc>
              <a:spcBef>
                <a:spcPts val="1540"/>
              </a:spcBef>
              <a:tabLst>
                <a:tab pos="6237605" algn="l"/>
                <a:tab pos="6845934" algn="l"/>
              </a:tabLst>
            </a:pPr>
            <a:r>
              <a:rPr sz="3200" spc="-85" dirty="0">
                <a:solidFill>
                  <a:srgbClr val="040707"/>
                </a:solidFill>
                <a:latin typeface="Calibri"/>
                <a:cs typeface="Calibri"/>
              </a:rPr>
              <a:t>POR	</a:t>
            </a:r>
            <a:r>
              <a:rPr sz="3200" spc="-75" dirty="0">
                <a:solidFill>
                  <a:srgbClr val="040707"/>
                </a:solidFill>
                <a:latin typeface="Calibri"/>
                <a:cs typeface="Calibri"/>
              </a:rPr>
              <a:t>TU	</a:t>
            </a:r>
            <a:r>
              <a:rPr sz="3200" spc="40" dirty="0">
                <a:solidFill>
                  <a:srgbClr val="040707"/>
                </a:solidFill>
                <a:latin typeface="Calibri"/>
                <a:cs typeface="Calibri"/>
              </a:rPr>
              <a:t>ATENCIÓN!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1207" y="1183975"/>
            <a:ext cx="9446895" cy="1607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3500"/>
              </a:lnSpc>
              <a:spcBef>
                <a:spcPts val="95"/>
              </a:spcBef>
            </a:pPr>
            <a:r>
              <a:rPr sz="2800" spc="-10" dirty="0">
                <a:latin typeface="Trebuchet MS"/>
                <a:cs typeface="Trebuchet MS"/>
              </a:rPr>
              <a:t>Esta </a:t>
            </a:r>
            <a:r>
              <a:rPr sz="2800" spc="-45" dirty="0">
                <a:latin typeface="Trebuchet MS"/>
                <a:cs typeface="Trebuchet MS"/>
              </a:rPr>
              <a:t>presentación </a:t>
            </a:r>
            <a:r>
              <a:rPr sz="2800" spc="10" dirty="0">
                <a:latin typeface="Trebuchet MS"/>
                <a:cs typeface="Trebuchet MS"/>
              </a:rPr>
              <a:t>ha </a:t>
            </a:r>
            <a:r>
              <a:rPr sz="2800" spc="-25" dirty="0">
                <a:latin typeface="Trebuchet MS"/>
                <a:cs typeface="Trebuchet MS"/>
              </a:rPr>
              <a:t>sido </a:t>
            </a:r>
            <a:r>
              <a:rPr sz="2800" spc="-30" dirty="0">
                <a:latin typeface="Trebuchet MS"/>
                <a:cs typeface="Trebuchet MS"/>
              </a:rPr>
              <a:t>realizada </a:t>
            </a:r>
            <a:r>
              <a:rPr sz="2800" spc="-50" dirty="0">
                <a:latin typeface="Trebuchet MS"/>
                <a:cs typeface="Trebuchet MS"/>
              </a:rPr>
              <a:t>por </a:t>
            </a:r>
            <a:r>
              <a:rPr sz="2800" spc="10" dirty="0">
                <a:latin typeface="Trebuchet MS"/>
                <a:cs typeface="Trebuchet MS"/>
              </a:rPr>
              <a:t>Camila </a:t>
            </a:r>
            <a:r>
              <a:rPr sz="2800" spc="-45" dirty="0">
                <a:latin typeface="Trebuchet MS"/>
                <a:cs typeface="Trebuchet MS"/>
              </a:rPr>
              <a:t>Esparza, </a:t>
            </a:r>
            <a:r>
              <a:rPr sz="2800" spc="-55" dirty="0">
                <a:latin typeface="Trebuchet MS"/>
                <a:cs typeface="Trebuchet MS"/>
              </a:rPr>
              <a:t>en  </a:t>
            </a:r>
            <a:r>
              <a:rPr sz="2800" spc="-110" dirty="0">
                <a:latin typeface="Trebuchet MS"/>
                <a:cs typeface="Trebuchet MS"/>
              </a:rPr>
              <a:t>el </a:t>
            </a:r>
            <a:r>
              <a:rPr sz="2800" spc="-65" dirty="0">
                <a:latin typeface="Trebuchet MS"/>
                <a:cs typeface="Trebuchet MS"/>
              </a:rPr>
              <a:t>contexto </a:t>
            </a:r>
            <a:r>
              <a:rPr sz="2800" spc="15" dirty="0">
                <a:latin typeface="Trebuchet MS"/>
                <a:cs typeface="Trebuchet MS"/>
              </a:rPr>
              <a:t>de </a:t>
            </a:r>
            <a:r>
              <a:rPr sz="2800" spc="-45" dirty="0">
                <a:latin typeface="Trebuchet MS"/>
                <a:cs typeface="Trebuchet MS"/>
              </a:rPr>
              <a:t>la </a:t>
            </a:r>
            <a:r>
              <a:rPr sz="2800" spc="-35" dirty="0">
                <a:latin typeface="Trebuchet MS"/>
                <a:cs typeface="Trebuchet MS"/>
              </a:rPr>
              <a:t>Práctica </a:t>
            </a:r>
            <a:r>
              <a:rPr sz="2800" spc="-90" dirty="0">
                <a:latin typeface="Trebuchet MS"/>
                <a:cs typeface="Trebuchet MS"/>
              </a:rPr>
              <a:t>Virtual </a:t>
            </a:r>
            <a:r>
              <a:rPr sz="2800" spc="15" dirty="0">
                <a:latin typeface="Trebuchet MS"/>
                <a:cs typeface="Trebuchet MS"/>
              </a:rPr>
              <a:t>de </a:t>
            </a:r>
            <a:r>
              <a:rPr sz="2800" spc="-45" dirty="0">
                <a:latin typeface="Trebuchet MS"/>
                <a:cs typeface="Trebuchet MS"/>
              </a:rPr>
              <a:t>la </a:t>
            </a:r>
            <a:r>
              <a:rPr sz="2800" spc="55" dirty="0">
                <a:latin typeface="Trebuchet MS"/>
                <a:cs typeface="Trebuchet MS"/>
              </a:rPr>
              <a:t>Pedagogía </a:t>
            </a:r>
            <a:r>
              <a:rPr sz="2800" spc="-55" dirty="0">
                <a:latin typeface="Trebuchet MS"/>
                <a:cs typeface="Trebuchet MS"/>
              </a:rPr>
              <a:t>en </a:t>
            </a:r>
            <a:r>
              <a:rPr sz="2800" spc="-70" dirty="0">
                <a:latin typeface="Trebuchet MS"/>
                <a:cs typeface="Trebuchet MS"/>
              </a:rPr>
              <a:t>Artes  </a:t>
            </a:r>
            <a:r>
              <a:rPr sz="2800" spc="-30" dirty="0">
                <a:latin typeface="Trebuchet MS"/>
                <a:cs typeface="Trebuchet MS"/>
              </a:rPr>
              <a:t>Visuales </a:t>
            </a:r>
            <a:r>
              <a:rPr sz="2800" spc="15" dirty="0">
                <a:latin typeface="Trebuchet MS"/>
                <a:cs typeface="Trebuchet MS"/>
              </a:rPr>
              <a:t>de </a:t>
            </a:r>
            <a:r>
              <a:rPr sz="2800" spc="-45" dirty="0">
                <a:latin typeface="Trebuchet MS"/>
                <a:cs typeface="Trebuchet MS"/>
              </a:rPr>
              <a:t>la </a:t>
            </a:r>
            <a:r>
              <a:rPr sz="2800" spc="-65" dirty="0">
                <a:latin typeface="Trebuchet MS"/>
                <a:cs typeface="Trebuchet MS"/>
              </a:rPr>
              <a:t>Universidad </a:t>
            </a:r>
            <a:r>
              <a:rPr sz="2800" spc="-70" dirty="0">
                <a:latin typeface="Trebuchet MS"/>
                <a:cs typeface="Trebuchet MS"/>
              </a:rPr>
              <a:t>Alberto</a:t>
            </a:r>
            <a:r>
              <a:rPr sz="2800" spc="-330" dirty="0">
                <a:latin typeface="Trebuchet MS"/>
                <a:cs typeface="Trebuchet MS"/>
              </a:rPr>
              <a:t> </a:t>
            </a:r>
            <a:r>
              <a:rPr sz="2800" spc="-95" dirty="0">
                <a:latin typeface="Trebuchet MS"/>
                <a:cs typeface="Trebuchet MS"/>
              </a:rPr>
              <a:t>Hurtado.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A91A287B81C1347809A2DFFA97A14F1" ma:contentTypeVersion="3" ma:contentTypeDescription="Crear nuevo documento." ma:contentTypeScope="" ma:versionID="3dd0bf4db1fe889d450a7b39e89a38a9">
  <xsd:schema xmlns:xsd="http://www.w3.org/2001/XMLSchema" xmlns:xs="http://www.w3.org/2001/XMLSchema" xmlns:p="http://schemas.microsoft.com/office/2006/metadata/properties" xmlns:ns2="1f0825bb-7064-4984-8d29-568820bc41b1" targetNamespace="http://schemas.microsoft.com/office/2006/metadata/properties" ma:root="true" ma:fieldsID="9d4ffc23151a632f371b3fd00b8043cb" ns2:_="">
    <xsd:import namespace="1f0825bb-7064-4984-8d29-568820bc41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0825bb-7064-4984-8d29-568820bc41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8F819E-7484-4B78-8A74-515BB6A14BF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506CE0D-90E0-43DF-ABA6-E7144EC77B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4A2BB7-9F1B-40FE-876F-D7E033CA132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177</Words>
  <Application>Microsoft Macintosh PowerPoint</Application>
  <PresentationFormat>Personalizado</PresentationFormat>
  <Paragraphs>23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Algerian</vt:lpstr>
      <vt:lpstr>Calibri</vt:lpstr>
      <vt:lpstr>Lucida Sans</vt:lpstr>
      <vt:lpstr>Lucida Sans Unicode</vt:lpstr>
      <vt:lpstr>Tahoma</vt:lpstr>
      <vt:lpstr>Trebuchet MS</vt:lpstr>
      <vt:lpstr>Office Theme</vt:lpstr>
      <vt:lpstr>E J E R CI CI O S</vt:lpstr>
      <vt:lpstr>Luego de haber  aprendido...</vt:lpstr>
      <vt:lpstr>Debes separar la masa en  dos partes. Una mitad será  para modelar el volumen  lleno y la otra mitad para  modelar el volumen vacío.</vt:lpstr>
      <vt:lpstr>Presentación de PowerPoint</vt:lpstr>
      <vt:lpstr>Volumen Lleno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Crema Negro Blanco Ventas Presentación</dc:title>
  <dc:creator>Camila Margarita De Lourdes Esparza Cerda</dc:creator>
  <cp:keywords>DAD9hzmWRAM,BAC4bJUWqiI</cp:keywords>
  <cp:lastModifiedBy>Marcela Doren</cp:lastModifiedBy>
  <cp:revision>1</cp:revision>
  <dcterms:created xsi:type="dcterms:W3CDTF">2020-10-04T03:33:10Z</dcterms:created>
  <dcterms:modified xsi:type="dcterms:W3CDTF">2020-10-05T16:01:10Z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2020-05-28T00:00:00Z</vt:filetime>
  </property>
  <property fmtid="{D5CDD505-2E9C-101B-9397-08002B2CF9AE}" pid="3" name="Creator">
    <vt:lpwstr>Canva</vt:lpwstr>
  </property>
  <property fmtid="{D5CDD505-2E9C-101B-9397-08002B2CF9AE}" pid="4" name="LastSaved">
    <vt:filetime>2020-10-04T00:00:00Z</vt:filetime>
  </property>
  <property fmtid="{D5CDD505-2E9C-101B-9397-08002B2CF9AE}" pid="5" name="ContentTypeId">
    <vt:lpwstr>0x010100EA91A287B81C1347809A2DFFA97A14F1</vt:lpwstr>
  </property>
</Properties>
</file>