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>
      <p:cViewPr varScale="1">
        <p:scale>
          <a:sx n="117" d="100"/>
          <a:sy n="117" d="100"/>
        </p:scale>
        <p:origin x="360" y="1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34872" y="1876170"/>
            <a:ext cx="5188559" cy="4300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6470904" y="1883155"/>
            <a:ext cx="4221479" cy="4293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47" y="0"/>
            <a:ext cx="12188952" cy="1495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919459" y="1523"/>
            <a:ext cx="1263396" cy="68534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388364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048511" y="0"/>
            <a:ext cx="10093452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4886743" y="1264704"/>
            <a:ext cx="2446197" cy="68153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874043" y="2087664"/>
            <a:ext cx="2440482" cy="7450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979771" y="3070644"/>
            <a:ext cx="2266810" cy="5850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754789" y="3808514"/>
            <a:ext cx="665657" cy="54310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678146" y="4568609"/>
            <a:ext cx="2844660" cy="6059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3874" y="293369"/>
            <a:ext cx="11144250" cy="69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93774" y="1803400"/>
            <a:ext cx="10204450" cy="3006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68475" y="6316979"/>
            <a:ext cx="33699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libri"/>
                <a:cs typeface="Calibri"/>
              </a:rPr>
              <a:t>Creado </a:t>
            </a:r>
            <a:r>
              <a:rPr sz="1800" spc="-5" dirty="0">
                <a:latin typeface="Calibri"/>
                <a:cs typeface="Calibri"/>
              </a:rPr>
              <a:t>por: </a:t>
            </a:r>
            <a:r>
              <a:rPr sz="1800" spc="-10" dirty="0">
                <a:latin typeface="Calibri"/>
                <a:cs typeface="Calibri"/>
              </a:rPr>
              <a:t>Francisca </a:t>
            </a:r>
            <a:r>
              <a:rPr sz="1800" spc="-50" dirty="0">
                <a:latin typeface="Calibri"/>
                <a:cs typeface="Calibri"/>
              </a:rPr>
              <a:t>Toro</a:t>
            </a:r>
            <a:r>
              <a:rPr sz="1800" spc="-40" dirty="0">
                <a:latin typeface="Calibri"/>
                <a:cs typeface="Calibri"/>
              </a:rPr>
              <a:t> </a:t>
            </a:r>
            <a:r>
              <a:rPr sz="1800" spc="-10" dirty="0">
                <a:latin typeface="Calibri"/>
                <a:cs typeface="Calibri"/>
              </a:rPr>
              <a:t>González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047" y="0"/>
            <a:ext cx="12188952" cy="1495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1914" y="306705"/>
            <a:ext cx="24193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solidFill>
                  <a:srgbClr val="FB85EF"/>
                </a:solidFill>
              </a:rPr>
              <a:t>s</a:t>
            </a:r>
            <a:endParaRPr sz="4400"/>
          </a:p>
        </p:txBody>
      </p:sp>
      <p:sp>
        <p:nvSpPr>
          <p:cNvPr id="4" name="object 4"/>
          <p:cNvSpPr txBox="1"/>
          <p:nvPr/>
        </p:nvSpPr>
        <p:spPr>
          <a:xfrm>
            <a:off x="916938" y="594360"/>
            <a:ext cx="1597661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4400" spc="-15" dirty="0">
                <a:latin typeface="Calibri Light"/>
                <a:cs typeface="Calibri Light"/>
              </a:rPr>
              <a:t>Paso</a:t>
            </a:r>
            <a:r>
              <a:rPr sz="4400" b="0" spc="-85" dirty="0">
                <a:latin typeface="Calibri Light"/>
                <a:cs typeface="Calibri Light"/>
              </a:rPr>
              <a:t> </a:t>
            </a:r>
            <a:r>
              <a:rPr sz="4400" b="0" dirty="0">
                <a:latin typeface="Calibri Light"/>
                <a:cs typeface="Calibri Light"/>
              </a:rPr>
              <a:t>1</a:t>
            </a:r>
            <a:endParaRPr sz="4400" dirty="0">
              <a:latin typeface="Calibri Light"/>
              <a:cs typeface="Calibri Ligh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250940" y="2313939"/>
            <a:ext cx="4950460" cy="3006725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263525">
              <a:lnSpc>
                <a:spcPts val="3020"/>
              </a:lnSpc>
              <a:spcBef>
                <a:spcPts val="475"/>
              </a:spcBef>
            </a:pPr>
            <a:r>
              <a:rPr sz="2800" spc="-5" dirty="0">
                <a:latin typeface="Calibri"/>
                <a:cs typeface="Calibri"/>
              </a:rPr>
              <a:t>En un </a:t>
            </a:r>
            <a:r>
              <a:rPr sz="2800" spc="-10" dirty="0">
                <a:latin typeface="Calibri"/>
                <a:cs typeface="Calibri"/>
              </a:rPr>
              <a:t>rectángulo </a:t>
            </a:r>
            <a:r>
              <a:rPr sz="2800" spc="-5" dirty="0">
                <a:latin typeface="Calibri"/>
                <a:cs typeface="Calibri"/>
              </a:rPr>
              <a:t>de 14x16 cm</a:t>
            </a:r>
            <a:r>
              <a:rPr lang="es-ES" sz="2800" spc="-5" dirty="0">
                <a:latin typeface="Calibri"/>
                <a:cs typeface="Calibri"/>
              </a:rPr>
              <a:t>s.</a:t>
            </a:r>
            <a:r>
              <a:rPr sz="2800" spc="-5" dirty="0">
                <a:latin typeface="Calibri"/>
                <a:cs typeface="Calibri"/>
              </a:rPr>
              <a:t>, </a:t>
            </a:r>
            <a:r>
              <a:rPr sz="2800" spc="-5" dirty="0" err="1">
                <a:latin typeface="Calibri"/>
                <a:cs typeface="Calibri"/>
              </a:rPr>
              <a:t>dibuj</a:t>
            </a:r>
            <a:r>
              <a:rPr lang="es-ES" sz="2800" spc="-5" dirty="0">
                <a:latin typeface="Calibri"/>
                <a:cs typeface="Calibri"/>
              </a:rPr>
              <a:t>a</a:t>
            </a:r>
            <a:r>
              <a:rPr sz="2800" spc="-5" dirty="0">
                <a:latin typeface="Calibri"/>
                <a:cs typeface="Calibri"/>
              </a:rPr>
              <a:t> lo que </a:t>
            </a:r>
            <a:r>
              <a:rPr sz="2800" spc="-20" dirty="0">
                <a:latin typeface="Calibri"/>
                <a:cs typeface="Calibri"/>
              </a:rPr>
              <a:t>te </a:t>
            </a:r>
            <a:r>
              <a:rPr sz="2800" spc="-15" dirty="0">
                <a:latin typeface="Calibri"/>
                <a:cs typeface="Calibri"/>
              </a:rPr>
              <a:t>gustaría ver </a:t>
            </a:r>
            <a:r>
              <a:rPr sz="2800" spc="-5" dirty="0">
                <a:latin typeface="Calibri"/>
                <a:cs typeface="Calibri"/>
              </a:rPr>
              <a:t>a  </a:t>
            </a:r>
            <a:r>
              <a:rPr sz="2800" spc="-30" dirty="0">
                <a:latin typeface="Calibri"/>
                <a:cs typeface="Calibri"/>
              </a:rPr>
              <a:t>través </a:t>
            </a:r>
            <a:r>
              <a:rPr sz="2800" spc="-5" dirty="0">
                <a:latin typeface="Calibri"/>
                <a:cs typeface="Calibri"/>
              </a:rPr>
              <a:t>de su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ventana.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  <a:spcBef>
                <a:spcPts val="1805"/>
              </a:spcBef>
            </a:pPr>
            <a:r>
              <a:rPr sz="2800" spc="-5" dirty="0">
                <a:latin typeface="Calibri"/>
                <a:cs typeface="Calibri"/>
              </a:rPr>
              <a:t>Puede ser </a:t>
            </a:r>
            <a:r>
              <a:rPr sz="2800" spc="-20" dirty="0">
                <a:latin typeface="Calibri"/>
                <a:cs typeface="Calibri"/>
              </a:rPr>
              <a:t>fantasía, </a:t>
            </a:r>
            <a:r>
              <a:rPr sz="2800" spc="-10" dirty="0">
                <a:latin typeface="Calibri"/>
                <a:cs typeface="Calibri"/>
              </a:rPr>
              <a:t>realidad, </a:t>
            </a:r>
            <a:r>
              <a:rPr sz="2800" spc="-5" dirty="0">
                <a:latin typeface="Calibri"/>
                <a:cs typeface="Calibri"/>
              </a:rPr>
              <a:t>una  </a:t>
            </a:r>
            <a:r>
              <a:rPr sz="2800" spc="-20" dirty="0">
                <a:latin typeface="Calibri"/>
                <a:cs typeface="Calibri"/>
              </a:rPr>
              <a:t>mezcla </a:t>
            </a:r>
            <a:r>
              <a:rPr sz="2800" spc="-5" dirty="0">
                <a:latin typeface="Calibri"/>
                <a:cs typeface="Calibri"/>
              </a:rPr>
              <a:t>de ambos o lo que </a:t>
            </a:r>
            <a:r>
              <a:rPr sz="2800" spc="-20" dirty="0">
                <a:latin typeface="Calibri"/>
                <a:cs typeface="Calibri"/>
              </a:rPr>
              <a:t>te  </a:t>
            </a:r>
            <a:r>
              <a:rPr sz="2800" spc="-5" dirty="0">
                <a:latin typeface="Calibri"/>
                <a:cs typeface="Calibri"/>
              </a:rPr>
              <a:t>imagines.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96924" y="1901316"/>
            <a:ext cx="4509515" cy="4198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75" y="0"/>
            <a:ext cx="12188825" cy="14947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2834" y="306705"/>
            <a:ext cx="157416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4400" spc="-15" dirty="0"/>
              <a:t>Paso</a:t>
            </a:r>
            <a:r>
              <a:rPr sz="4400" spc="-85" dirty="0"/>
              <a:t> </a:t>
            </a:r>
            <a:r>
              <a:rPr sz="4400" dirty="0"/>
              <a:t>2</a:t>
            </a:r>
          </a:p>
        </p:txBody>
      </p:sp>
      <p:sp>
        <p:nvSpPr>
          <p:cNvPr id="4" name="object 4"/>
          <p:cNvSpPr/>
          <p:nvPr/>
        </p:nvSpPr>
        <p:spPr>
          <a:xfrm>
            <a:off x="1221613" y="1840992"/>
            <a:ext cx="4351020" cy="43357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50940" y="2313939"/>
            <a:ext cx="4976495" cy="1876796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75"/>
              </a:spcBef>
            </a:pPr>
            <a:r>
              <a:rPr sz="2800" spc="-5" dirty="0">
                <a:latin typeface="Calibri"/>
                <a:cs typeface="Calibri"/>
              </a:rPr>
              <a:t>El </a:t>
            </a:r>
            <a:r>
              <a:rPr sz="2800" spc="-10" dirty="0">
                <a:latin typeface="Calibri"/>
                <a:cs typeface="Calibri"/>
              </a:rPr>
              <a:t>siguiente </a:t>
            </a:r>
            <a:r>
              <a:rPr sz="2800" spc="-5" dirty="0">
                <a:latin typeface="Calibri"/>
                <a:cs typeface="Calibri"/>
              </a:rPr>
              <a:t>paso es </a:t>
            </a:r>
            <a:r>
              <a:rPr sz="2800" spc="-15" dirty="0">
                <a:latin typeface="Calibri"/>
                <a:cs typeface="Calibri"/>
              </a:rPr>
              <a:t>pintarlo con </a:t>
            </a:r>
            <a:r>
              <a:rPr sz="2800" spc="-5" dirty="0">
                <a:latin typeface="Calibri"/>
                <a:cs typeface="Calibri"/>
              </a:rPr>
              <a:t>la  </a:t>
            </a:r>
            <a:r>
              <a:rPr sz="2800" spc="-15" dirty="0">
                <a:latin typeface="Calibri"/>
                <a:cs typeface="Calibri"/>
              </a:rPr>
              <a:t>técnica </a:t>
            </a:r>
            <a:r>
              <a:rPr sz="2800" spc="-5" dirty="0">
                <a:latin typeface="Calibri"/>
                <a:cs typeface="Calibri"/>
              </a:rPr>
              <a:t>que más </a:t>
            </a:r>
            <a:r>
              <a:rPr sz="2800" spc="-20" dirty="0">
                <a:latin typeface="Calibri"/>
                <a:cs typeface="Calibri"/>
              </a:rPr>
              <a:t>te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guste.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0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800" spc="-110" dirty="0" err="1">
                <a:latin typeface="Calibri"/>
                <a:cs typeface="Calibri"/>
              </a:rPr>
              <a:t>Yo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</a:t>
            </a:r>
            <a:r>
              <a:rPr lang="es-CL" sz="2800" spc="-5" dirty="0">
                <a:latin typeface="Calibri"/>
                <a:cs typeface="Calibri"/>
              </a:rPr>
              <a:t>é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acuarelas </a:t>
            </a:r>
            <a:r>
              <a:rPr sz="2800" spc="-5" dirty="0">
                <a:latin typeface="Calibri"/>
                <a:cs typeface="Calibri"/>
              </a:rPr>
              <a:t>y</a:t>
            </a:r>
            <a:r>
              <a:rPr sz="2800" spc="1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marcadores.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5269865" marR="472440">
              <a:lnSpc>
                <a:spcPts val="3020"/>
              </a:lnSpc>
              <a:spcBef>
                <a:spcPts val="475"/>
              </a:spcBef>
            </a:pPr>
            <a:r>
              <a:rPr spc="-5" dirty="0"/>
              <a:t>Lo </a:t>
            </a:r>
            <a:r>
              <a:rPr spc="-10" dirty="0"/>
              <a:t>siguiente </a:t>
            </a:r>
            <a:r>
              <a:rPr spc="-5" dirty="0"/>
              <a:t>es hacer un </a:t>
            </a:r>
            <a:r>
              <a:rPr spc="-20" dirty="0"/>
              <a:t>marco  para nuestra</a:t>
            </a:r>
            <a:r>
              <a:rPr spc="10" dirty="0"/>
              <a:t> </a:t>
            </a:r>
            <a:r>
              <a:rPr spc="-15" dirty="0"/>
              <a:t>ventana.</a:t>
            </a:r>
          </a:p>
          <a:p>
            <a:pPr marL="5257165">
              <a:lnSpc>
                <a:spcPct val="100000"/>
              </a:lnSpc>
            </a:pPr>
            <a:endParaRPr spc="-15" dirty="0"/>
          </a:p>
          <a:p>
            <a:pPr marL="5269865" marR="5080">
              <a:lnSpc>
                <a:spcPts val="3020"/>
              </a:lnSpc>
              <a:spcBef>
                <a:spcPts val="1805"/>
              </a:spcBef>
            </a:pPr>
            <a:r>
              <a:rPr spc="-5" dirty="0"/>
              <a:t>Dibuja un </a:t>
            </a:r>
            <a:r>
              <a:rPr spc="-10" dirty="0"/>
              <a:t>rectángulo </a:t>
            </a:r>
            <a:r>
              <a:rPr spc="-5" dirty="0"/>
              <a:t>de 14x16 cm</a:t>
            </a:r>
            <a:r>
              <a:rPr lang="es-ES" spc="-5" dirty="0"/>
              <a:t>s.</a:t>
            </a:r>
            <a:r>
              <a:rPr spc="-5" dirty="0"/>
              <a:t> y </a:t>
            </a:r>
            <a:r>
              <a:rPr spc="-10" dirty="0"/>
              <a:t>luego </a:t>
            </a:r>
            <a:r>
              <a:rPr spc="-20" dirty="0"/>
              <a:t>agrega </a:t>
            </a:r>
            <a:r>
              <a:rPr spc="-15" dirty="0"/>
              <a:t>pestañas </a:t>
            </a:r>
            <a:r>
              <a:rPr spc="-5" dirty="0"/>
              <a:t>de 2 cm</a:t>
            </a:r>
            <a:r>
              <a:rPr lang="es-ES" spc="-5" dirty="0"/>
              <a:t>s.</a:t>
            </a:r>
            <a:r>
              <a:rPr spc="-5" dirty="0"/>
              <a:t> en los </a:t>
            </a:r>
            <a:r>
              <a:rPr spc="-15" dirty="0" err="1"/>
              <a:t>costados</a:t>
            </a:r>
            <a:r>
              <a:rPr lang="es-ES" spc="-15" dirty="0"/>
              <a:t>,</a:t>
            </a:r>
            <a:r>
              <a:rPr spc="-15" dirty="0"/>
              <a:t> </a:t>
            </a:r>
            <a:r>
              <a:rPr spc="-10" dirty="0"/>
              <a:t>como </a:t>
            </a:r>
            <a:r>
              <a:rPr spc="-5" dirty="0"/>
              <a:t>se </a:t>
            </a:r>
            <a:r>
              <a:rPr spc="-20" dirty="0"/>
              <a:t>ve </a:t>
            </a:r>
            <a:r>
              <a:rPr spc="-5" dirty="0"/>
              <a:t>en el  dibujo.</a:t>
            </a:r>
          </a:p>
        </p:txBody>
      </p:sp>
      <p:sp>
        <p:nvSpPr>
          <p:cNvPr id="3" name="object 3"/>
          <p:cNvSpPr/>
          <p:nvPr/>
        </p:nvSpPr>
        <p:spPr>
          <a:xfrm>
            <a:off x="1252727" y="1825751"/>
            <a:ext cx="4351020" cy="43510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7" y="0"/>
            <a:ext cx="12188952" cy="1495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104" y="306705"/>
            <a:ext cx="152209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4400" spc="-15" dirty="0"/>
              <a:t>Paso</a:t>
            </a:r>
            <a:r>
              <a:rPr sz="4400" spc="-85" dirty="0"/>
              <a:t> </a:t>
            </a:r>
            <a:r>
              <a:rPr sz="4400"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250940" y="1803400"/>
            <a:ext cx="4832985" cy="26231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latin typeface="Calibri"/>
                <a:cs typeface="Calibri"/>
              </a:rPr>
              <a:t>Pinta </a:t>
            </a:r>
            <a:r>
              <a:rPr sz="2800" spc="-5" dirty="0">
                <a:latin typeface="Calibri"/>
                <a:cs typeface="Calibri"/>
              </a:rPr>
              <a:t>y </a:t>
            </a:r>
            <a:r>
              <a:rPr sz="2800" spc="-20" dirty="0">
                <a:latin typeface="Calibri"/>
                <a:cs typeface="Calibri"/>
              </a:rPr>
              <a:t>recorta </a:t>
            </a:r>
            <a:r>
              <a:rPr sz="2800" spc="-5" dirty="0">
                <a:latin typeface="Calibri"/>
                <a:cs typeface="Calibri"/>
              </a:rPr>
              <a:t>el</a:t>
            </a:r>
            <a:r>
              <a:rPr sz="2800" spc="4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marco.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 dirty="0">
              <a:latin typeface="Times New Roman"/>
              <a:cs typeface="Times New Roman"/>
            </a:endParaRPr>
          </a:p>
          <a:p>
            <a:pPr marL="12700" marR="5080">
              <a:lnSpc>
                <a:spcPts val="3020"/>
              </a:lnSpc>
              <a:spcBef>
                <a:spcPts val="1845"/>
              </a:spcBef>
            </a:pPr>
            <a:r>
              <a:rPr sz="2800" spc="-5" dirty="0">
                <a:latin typeface="Calibri"/>
                <a:cs typeface="Calibri"/>
              </a:rPr>
              <a:t>No </a:t>
            </a:r>
            <a:r>
              <a:rPr sz="2800" spc="-5" dirty="0" err="1">
                <a:latin typeface="Calibri"/>
                <a:cs typeface="Calibri"/>
              </a:rPr>
              <a:t>olvides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</a:t>
            </a:r>
            <a:r>
              <a:rPr lang="es-ES" sz="2800" spc="-15" dirty="0">
                <a:latin typeface="Calibri"/>
                <a:cs typeface="Calibri"/>
              </a:rPr>
              <a:t>al</a:t>
            </a:r>
            <a:r>
              <a:rPr sz="2800" spc="-15" dirty="0" err="1">
                <a:latin typeface="Calibri"/>
                <a:cs typeface="Calibri"/>
              </a:rPr>
              <a:t>ar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lang="es-ES" sz="2800" spc="-15" dirty="0">
                <a:latin typeface="Calibri"/>
                <a:cs typeface="Calibri"/>
              </a:rPr>
              <a:t>los </a:t>
            </a:r>
            <a:r>
              <a:rPr sz="2800" spc="-5" dirty="0" err="1">
                <a:latin typeface="Calibri"/>
                <a:cs typeface="Calibri"/>
              </a:rPr>
              <a:t>pequeños</a:t>
            </a:r>
            <a:r>
              <a:rPr sz="2800" spc="-5" dirty="0">
                <a:latin typeface="Calibri"/>
                <a:cs typeface="Calibri"/>
              </a:rPr>
              <a:t>  </a:t>
            </a:r>
            <a:r>
              <a:rPr sz="2800" spc="-10" dirty="0">
                <a:latin typeface="Calibri"/>
                <a:cs typeface="Calibri"/>
              </a:rPr>
              <a:t>rectángulos </a:t>
            </a:r>
            <a:r>
              <a:rPr sz="2800" spc="-5" dirty="0">
                <a:latin typeface="Calibri"/>
                <a:cs typeface="Calibri"/>
              </a:rPr>
              <a:t>en el </a:t>
            </a:r>
            <a:r>
              <a:rPr sz="2800" spc="-20" dirty="0" err="1">
                <a:latin typeface="Calibri"/>
                <a:cs typeface="Calibri"/>
              </a:rPr>
              <a:t>marco</a:t>
            </a:r>
            <a:r>
              <a:rPr lang="es-ES" sz="2800" spc="-20" dirty="0">
                <a:latin typeface="Calibri"/>
                <a:cs typeface="Calibri"/>
              </a:rPr>
              <a:t>,</a:t>
            </a:r>
            <a:r>
              <a:rPr sz="2800" spc="-20" dirty="0">
                <a:latin typeface="Calibri"/>
                <a:cs typeface="Calibri"/>
              </a:rPr>
              <a:t> para </a:t>
            </a:r>
            <a:r>
              <a:rPr sz="2800" spc="-5" dirty="0">
                <a:latin typeface="Calibri"/>
                <a:cs typeface="Calibri"/>
              </a:rPr>
              <a:t>que </a:t>
            </a:r>
            <a:r>
              <a:rPr sz="2800" spc="-5" dirty="0" err="1">
                <a:latin typeface="Calibri"/>
                <a:cs typeface="Calibri"/>
              </a:rPr>
              <a:t>pueda</a:t>
            </a:r>
            <a:r>
              <a:rPr lang="es-ES" sz="2800" spc="-5" dirty="0">
                <a:latin typeface="Calibri"/>
                <a:cs typeface="Calibri"/>
              </a:rPr>
              <a:t>s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ver </a:t>
            </a:r>
            <a:r>
              <a:rPr sz="2800" spc="-5" dirty="0">
                <a:latin typeface="Calibri"/>
                <a:cs typeface="Calibri"/>
              </a:rPr>
              <a:t>a </a:t>
            </a:r>
            <a:r>
              <a:rPr sz="2800" spc="-30" dirty="0">
                <a:latin typeface="Calibri"/>
                <a:cs typeface="Calibri"/>
              </a:rPr>
              <a:t>través </a:t>
            </a:r>
            <a:r>
              <a:rPr sz="2800" spc="-5" dirty="0">
                <a:latin typeface="Calibri"/>
                <a:cs typeface="Calibri"/>
              </a:rPr>
              <a:t>de la </a:t>
            </a:r>
            <a:r>
              <a:rPr sz="2800" spc="-20" dirty="0" err="1">
                <a:latin typeface="Calibri"/>
                <a:cs typeface="Calibri"/>
              </a:rPr>
              <a:t>ventana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incluso si </a:t>
            </a:r>
            <a:r>
              <a:rPr sz="2800" spc="-20" dirty="0">
                <a:latin typeface="Calibri"/>
                <a:cs typeface="Calibri"/>
              </a:rPr>
              <a:t>está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cerrada.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27632" y="1911095"/>
            <a:ext cx="3582924" cy="41803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7" y="0"/>
            <a:ext cx="12188952" cy="14950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3740" y="306705"/>
            <a:ext cx="149606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s-ES" sz="4400" spc="-15" dirty="0"/>
              <a:t>Paso</a:t>
            </a:r>
            <a:r>
              <a:rPr sz="4400" spc="-85" dirty="0"/>
              <a:t> </a:t>
            </a:r>
            <a:r>
              <a:rPr sz="4400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3874" y="293369"/>
            <a:ext cx="1114425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105"/>
              </a:spcBef>
            </a:pPr>
            <a:r>
              <a:rPr sz="4000" spc="-95" dirty="0"/>
              <a:t>P</a:t>
            </a:r>
            <a:r>
              <a:rPr sz="4000" spc="-5" dirty="0"/>
              <a:t>a</a:t>
            </a:r>
            <a:r>
              <a:rPr sz="4000" spc="-85" dirty="0"/>
              <a:t>r</a:t>
            </a:r>
            <a:r>
              <a:rPr sz="4000" spc="-5" dirty="0"/>
              <a:t>a</a:t>
            </a:r>
            <a:r>
              <a:rPr sz="4000" spc="5" dirty="0"/>
              <a:t> </a:t>
            </a:r>
            <a:r>
              <a:rPr sz="4000" spc="-45" dirty="0" err="1"/>
              <a:t>t</a:t>
            </a:r>
            <a:r>
              <a:rPr sz="4000" spc="-5" dirty="0" err="1"/>
              <a:t>ermina</a:t>
            </a:r>
            <a:r>
              <a:rPr sz="4000" spc="-380" dirty="0" err="1"/>
              <a:t>r</a:t>
            </a:r>
            <a:r>
              <a:rPr lang="es-ES" sz="4000" spc="-5" dirty="0"/>
              <a:t>, pega el marco sobre la ventana y listo!</a:t>
            </a:r>
            <a:endParaRPr sz="4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EA91A287B81C1347809A2DFFA97A14F1" ma:contentTypeVersion="2" ma:contentTypeDescription="Crear nuevo documento." ma:contentTypeScope="" ma:versionID="3b1f2a1772d8e9b40de57c2de4b19905">
  <xsd:schema xmlns:xsd="http://www.w3.org/2001/XMLSchema" xmlns:xs="http://www.w3.org/2001/XMLSchema" xmlns:p="http://schemas.microsoft.com/office/2006/metadata/properties" xmlns:ns2="1f0825bb-7064-4984-8d29-568820bc41b1" targetNamespace="http://schemas.microsoft.com/office/2006/metadata/properties" ma:root="true" ma:fieldsID="7db89d0c65dc8e4f754293c2e3fb1ab8" ns2:_="">
    <xsd:import namespace="1f0825bb-7064-4984-8d29-568820bc41b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0825bb-7064-4984-8d29-568820bc41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E57FF96-3738-4E6F-B213-3174CFCA86C2}"/>
</file>

<file path=customXml/itemProps2.xml><?xml version="1.0" encoding="utf-8"?>
<ds:datastoreItem xmlns:ds="http://schemas.openxmlformats.org/officeDocument/2006/customXml" ds:itemID="{2DC2EF0C-09A7-472A-B04A-E56474CF44D7}"/>
</file>

<file path=customXml/itemProps3.xml><?xml version="1.0" encoding="utf-8"?>
<ds:datastoreItem xmlns:ds="http://schemas.openxmlformats.org/officeDocument/2006/customXml" ds:itemID="{4E11BAA9-C967-475F-967F-65F9E9F8FBA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156</Words>
  <Application>Microsoft Macintosh PowerPoint</Application>
  <PresentationFormat>Panorámica</PresentationFormat>
  <Paragraphs>19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Times New Roman</vt:lpstr>
      <vt:lpstr>Office Theme</vt:lpstr>
      <vt:lpstr>Presentación de PowerPoint</vt:lpstr>
      <vt:lpstr>s</vt:lpstr>
      <vt:lpstr>Paso 2</vt:lpstr>
      <vt:lpstr>Paso 3</vt:lpstr>
      <vt:lpstr>Paso 4</vt:lpstr>
      <vt:lpstr>Para terminar, pega el marco sobre la ventana y listo!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Marcela Doren</cp:lastModifiedBy>
  <cp:revision>1</cp:revision>
  <dcterms:created xsi:type="dcterms:W3CDTF">2020-09-22T18:12:57Z</dcterms:created>
  <dcterms:modified xsi:type="dcterms:W3CDTF">2020-09-23T19:55:03Z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2020-07-24T00:00:00Z</vt:filetime>
  </property>
  <property fmtid="{D5CDD505-2E9C-101B-9397-08002B2CF9AE}" pid="3" name="Creator">
    <vt:lpwstr>WPS Presentation</vt:lpwstr>
  </property>
  <property fmtid="{D5CDD505-2E9C-101B-9397-08002B2CF9AE}" pid="4" name="LastSaved">
    <vt:filetime>2020-09-22T00:00:00Z</vt:filetime>
  </property>
  <property fmtid="{D5CDD505-2E9C-101B-9397-08002B2CF9AE}" pid="5" name="ContentTypeId">
    <vt:lpwstr>0x010100EA91A287B81C1347809A2DFFA97A14F1</vt:lpwstr>
  </property>
</Properties>
</file>