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atrick Hand"/>
      <p:regular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Clicker Script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lickerScrip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font" Target="fonts/PatrickHan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  <a:noFill/>
          <a:ln>
            <a:noFill/>
          </a:ln>
          <a:effectLst>
            <a:outerShdw rotWithShape="0" algn="bl" dir="5400000" dist="28575">
              <a:srgbClr val="000000">
                <a:alpha val="49803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0"/>
              <a:buFont typeface="Clicker Script"/>
              <a:buNone/>
              <a:defRPr sz="110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IG_NUMBER_1">
    <p:bg>
      <p:bgPr>
        <a:solidFill>
          <a:schemeClr val="accen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935263" y="1267567"/>
            <a:ext cx="2205900" cy="56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title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935263" y="1785442"/>
            <a:ext cx="22059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3" type="title"/>
          </p:nvPr>
        </p:nvSpPr>
        <p:spPr>
          <a:xfrm>
            <a:off x="1935263" y="3333817"/>
            <a:ext cx="2205900" cy="56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4" type="title"/>
          </p:nvPr>
        </p:nvSpPr>
        <p:spPr>
          <a:xfrm>
            <a:off x="2338013" y="282991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5" type="subTitle"/>
          </p:nvPr>
        </p:nvSpPr>
        <p:spPr>
          <a:xfrm>
            <a:off x="1935263" y="3851692"/>
            <a:ext cx="22059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6" type="title"/>
          </p:nvPr>
        </p:nvSpPr>
        <p:spPr>
          <a:xfrm>
            <a:off x="5002838" y="1267567"/>
            <a:ext cx="2205900" cy="56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7" type="title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8" type="subTitle"/>
          </p:nvPr>
        </p:nvSpPr>
        <p:spPr>
          <a:xfrm>
            <a:off x="5002838" y="1785442"/>
            <a:ext cx="22059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9" type="title"/>
          </p:nvPr>
        </p:nvSpPr>
        <p:spPr>
          <a:xfrm>
            <a:off x="5002838" y="3333817"/>
            <a:ext cx="2205900" cy="56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3" type="title"/>
          </p:nvPr>
        </p:nvSpPr>
        <p:spPr>
          <a:xfrm>
            <a:off x="5405588" y="282991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4" type="subTitle"/>
          </p:nvPr>
        </p:nvSpPr>
        <p:spPr>
          <a:xfrm>
            <a:off x="5002838" y="3851692"/>
            <a:ext cx="22059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accen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600"/>
              <a:buFont typeface="Clicker Script"/>
              <a:buNone/>
              <a:defRPr b="1" sz="96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Google Shape;31;p6"/>
          <p:cNvSpPr txBox="1"/>
          <p:nvPr>
            <p:ph idx="2" type="title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None/>
              <a:defRPr b="1" sz="6000">
                <a:solidFill>
                  <a:schemeClr val="accent5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3" type="title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2758500" y="3840975"/>
            <a:ext cx="3627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56575" y="1451100"/>
            <a:ext cx="3586800" cy="31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749975" y="412325"/>
            <a:ext cx="3586800" cy="3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b="0" i="0" sz="2800" u="none" cap="none" strike="noStrike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b="0" i="0" sz="18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 b="0" i="0" sz="14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sKKCUMLMfUI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wKQcfmXdAZ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greenpeace.org/chile/noticia/uncategorized/el-melon-y-su-batalla-por-no-secarse-paltas-y-mineria-los-poderosos-actores-que-dejan-sin-agua-la-zona-central-de-chile/" TargetMode="External"/><Relationship Id="rId4" Type="http://schemas.openxmlformats.org/officeDocument/2006/relationships/hyperlink" Target="https://www.24horas.cl/data/las-cifras-de-violencia-contra-la-mujer-en-lo-que-va-de-2020-4349067" TargetMode="External"/><Relationship Id="rId5" Type="http://schemas.openxmlformats.org/officeDocument/2006/relationships/hyperlink" Target="https://www.elmostrador.cl/braga/2020/03/26/casos-de-violencia-homofobica-aumentaron-un-58-durante-2019-es-la-cifra-mas-alta-en-la-historia-de-chile/" TargetMode="External"/><Relationship Id="rId6" Type="http://schemas.openxmlformats.org/officeDocument/2006/relationships/hyperlink" Target="https://www.elmostrador.cl/braga/2020/03/26/casos-de-violencia-homofobica-aumentaron-un-58-durante-2019-es-la-cifra-mas-alta-en-la-historia-de-chil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t3jhyoPzWpQ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34343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ctrTitle"/>
          </p:nvPr>
        </p:nvSpPr>
        <p:spPr>
          <a:xfrm>
            <a:off x="587600" y="528050"/>
            <a:ext cx="3592500" cy="959700"/>
          </a:xfrm>
          <a:prstGeom prst="rect">
            <a:avLst/>
          </a:prstGeom>
          <a:noFill/>
          <a:ln>
            <a:noFill/>
          </a:ln>
          <a:effectLst>
            <a:outerShdw rotWithShape="0" algn="bl" dir="5400000" dist="28575">
              <a:srgbClr val="000000">
                <a:alpha val="49803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</a:pPr>
            <a:r>
              <a:rPr b="1" lang="en" sz="5000"/>
              <a:t>Publicidad  </a:t>
            </a:r>
            <a:endParaRPr b="1" sz="5000">
              <a:solidFill>
                <a:schemeClr val="accent4"/>
              </a:solidFill>
            </a:endParaRPr>
          </a:p>
        </p:txBody>
      </p:sp>
      <p:grpSp>
        <p:nvGrpSpPr>
          <p:cNvPr id="48" name="Google Shape;48;p11"/>
          <p:cNvGrpSpPr/>
          <p:nvPr/>
        </p:nvGrpSpPr>
        <p:grpSpPr>
          <a:xfrm rot="9905798">
            <a:off x="3767205" y="638789"/>
            <a:ext cx="992340" cy="1002566"/>
            <a:chOff x="4479325" y="838125"/>
            <a:chExt cx="992300" cy="1002525"/>
          </a:xfrm>
        </p:grpSpPr>
        <p:sp>
          <p:nvSpPr>
            <p:cNvPr id="49" name="Google Shape;49;p11"/>
            <p:cNvSpPr/>
            <p:nvPr/>
          </p:nvSpPr>
          <p:spPr>
            <a:xfrm>
              <a:off x="4507125" y="876150"/>
              <a:ext cx="964500" cy="9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4479325" y="96210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1"/>
            <p:cNvSpPr/>
            <p:nvPr/>
          </p:nvSpPr>
          <p:spPr>
            <a:xfrm>
              <a:off x="4679025" y="101525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1"/>
            <p:cNvSpPr/>
            <p:nvPr/>
          </p:nvSpPr>
          <p:spPr>
            <a:xfrm>
              <a:off x="4593075" y="838125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11"/>
          <p:cNvSpPr txBox="1"/>
          <p:nvPr>
            <p:ph idx="1" type="subTitle"/>
          </p:nvPr>
        </p:nvSpPr>
        <p:spPr>
          <a:xfrm>
            <a:off x="5792950" y="4168300"/>
            <a:ext cx="31494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/>
              <a:t>Docente: Karen Riveros B.</a:t>
            </a:r>
            <a:endParaRPr/>
          </a:p>
        </p:txBody>
      </p:sp>
      <p:sp>
        <p:nvSpPr>
          <p:cNvPr id="54" name="Google Shape;54;p11"/>
          <p:cNvSpPr txBox="1"/>
          <p:nvPr>
            <p:ph type="ctrTitle"/>
          </p:nvPr>
        </p:nvSpPr>
        <p:spPr>
          <a:xfrm>
            <a:off x="3317400" y="2907979"/>
            <a:ext cx="4641300" cy="893400"/>
          </a:xfrm>
          <a:prstGeom prst="rect">
            <a:avLst/>
          </a:prstGeom>
          <a:noFill/>
          <a:ln>
            <a:noFill/>
          </a:ln>
          <a:effectLst>
            <a:outerShdw rotWithShape="0" algn="bl" dir="5400000" dist="28575">
              <a:srgbClr val="000000">
                <a:alpha val="49803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</a:pPr>
            <a:r>
              <a:rPr lang="en" sz="480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Segunda clase</a:t>
            </a:r>
            <a:endParaRPr sz="4800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55" name="Google Shape;55;p11"/>
          <p:cNvSpPr txBox="1"/>
          <p:nvPr>
            <p:ph type="ctrTitle"/>
          </p:nvPr>
        </p:nvSpPr>
        <p:spPr>
          <a:xfrm>
            <a:off x="3497625" y="743775"/>
            <a:ext cx="1531500" cy="792600"/>
          </a:xfrm>
          <a:prstGeom prst="rect">
            <a:avLst/>
          </a:prstGeom>
          <a:noFill/>
          <a:ln>
            <a:noFill/>
          </a:ln>
          <a:effectLst>
            <a:outerShdw rotWithShape="0" algn="bl" dir="5400000" dist="28575">
              <a:srgbClr val="000000">
                <a:alpha val="49803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</a:pPr>
            <a:r>
              <a:rPr b="1" lang="en" sz="6000">
                <a:solidFill>
                  <a:schemeClr val="accent1"/>
                </a:solidFill>
              </a:rPr>
              <a:t>y </a:t>
            </a:r>
            <a:endParaRPr b="1" sz="6000">
              <a:solidFill>
                <a:schemeClr val="accent1"/>
              </a:solidFill>
            </a:endParaRPr>
          </a:p>
        </p:txBody>
      </p:sp>
      <p:sp>
        <p:nvSpPr>
          <p:cNvPr id="56" name="Google Shape;56;p11"/>
          <p:cNvSpPr/>
          <p:nvPr/>
        </p:nvSpPr>
        <p:spPr>
          <a:xfrm flipH="1" rot="-792729">
            <a:off x="3534665" y="2135223"/>
            <a:ext cx="1887822" cy="542720"/>
          </a:xfrm>
          <a:custGeom>
            <a:rect b="b" l="l" r="r" t="t"/>
            <a:pathLst>
              <a:path extrusionOk="0" h="33525" w="116615">
                <a:moveTo>
                  <a:pt x="104263" y="0"/>
                </a:moveTo>
                <a:cubicBezTo>
                  <a:pt x="102302" y="0"/>
                  <a:pt x="100338" y="147"/>
                  <a:pt x="98378" y="340"/>
                </a:cubicBezTo>
                <a:cubicBezTo>
                  <a:pt x="93591" y="815"/>
                  <a:pt x="88895" y="1779"/>
                  <a:pt x="84270" y="3110"/>
                </a:cubicBezTo>
                <a:cubicBezTo>
                  <a:pt x="70659" y="7026"/>
                  <a:pt x="57397" y="11916"/>
                  <a:pt x="44432" y="17592"/>
                </a:cubicBezTo>
                <a:cubicBezTo>
                  <a:pt x="35458" y="21519"/>
                  <a:pt x="26514" y="25503"/>
                  <a:pt x="17239" y="28683"/>
                </a:cubicBezTo>
                <a:cubicBezTo>
                  <a:pt x="13690" y="29900"/>
                  <a:pt x="10106" y="30967"/>
                  <a:pt x="6363" y="31385"/>
                </a:cubicBezTo>
                <a:cubicBezTo>
                  <a:pt x="4674" y="31573"/>
                  <a:pt x="2976" y="31681"/>
                  <a:pt x="1282" y="31835"/>
                </a:cubicBezTo>
                <a:cubicBezTo>
                  <a:pt x="1006" y="31859"/>
                  <a:pt x="699" y="31868"/>
                  <a:pt x="469" y="31996"/>
                </a:cubicBezTo>
                <a:cubicBezTo>
                  <a:pt x="259" y="32113"/>
                  <a:pt x="9" y="32380"/>
                  <a:pt x="5" y="32584"/>
                </a:cubicBezTo>
                <a:cubicBezTo>
                  <a:pt x="1" y="32797"/>
                  <a:pt x="228" y="33097"/>
                  <a:pt x="433" y="33209"/>
                </a:cubicBezTo>
                <a:cubicBezTo>
                  <a:pt x="704" y="33355"/>
                  <a:pt x="1051" y="33377"/>
                  <a:pt x="1371" y="33412"/>
                </a:cubicBezTo>
                <a:cubicBezTo>
                  <a:pt x="2057" y="33489"/>
                  <a:pt x="2741" y="33524"/>
                  <a:pt x="3423" y="33524"/>
                </a:cubicBezTo>
                <a:cubicBezTo>
                  <a:pt x="5130" y="33524"/>
                  <a:pt x="6823" y="33302"/>
                  <a:pt x="8495" y="32945"/>
                </a:cubicBezTo>
                <a:cubicBezTo>
                  <a:pt x="10910" y="32427"/>
                  <a:pt x="13293" y="31760"/>
                  <a:pt x="15686" y="31138"/>
                </a:cubicBezTo>
                <a:cubicBezTo>
                  <a:pt x="23221" y="29180"/>
                  <a:pt x="30549" y="26619"/>
                  <a:pt x="37692" y="23529"/>
                </a:cubicBezTo>
                <a:cubicBezTo>
                  <a:pt x="43240" y="21130"/>
                  <a:pt x="48738" y="18636"/>
                  <a:pt x="54452" y="16604"/>
                </a:cubicBezTo>
                <a:cubicBezTo>
                  <a:pt x="60740" y="14377"/>
                  <a:pt x="67165" y="12703"/>
                  <a:pt x="73724" y="11584"/>
                </a:cubicBezTo>
                <a:cubicBezTo>
                  <a:pt x="81323" y="10288"/>
                  <a:pt x="89005" y="9927"/>
                  <a:pt x="96704" y="9925"/>
                </a:cubicBezTo>
                <a:cubicBezTo>
                  <a:pt x="97391" y="9925"/>
                  <a:pt x="98078" y="9933"/>
                  <a:pt x="98765" y="9933"/>
                </a:cubicBezTo>
                <a:cubicBezTo>
                  <a:pt x="99177" y="9933"/>
                  <a:pt x="99589" y="9930"/>
                  <a:pt x="100000" y="9920"/>
                </a:cubicBezTo>
                <a:cubicBezTo>
                  <a:pt x="103636" y="9836"/>
                  <a:pt x="107272" y="9771"/>
                  <a:pt x="110905" y="9621"/>
                </a:cubicBezTo>
                <a:cubicBezTo>
                  <a:pt x="112173" y="9568"/>
                  <a:pt x="113418" y="9238"/>
                  <a:pt x="114535" y="8573"/>
                </a:cubicBezTo>
                <a:cubicBezTo>
                  <a:pt x="116105" y="7639"/>
                  <a:pt x="116614" y="6082"/>
                  <a:pt x="115893" y="4403"/>
                </a:cubicBezTo>
                <a:cubicBezTo>
                  <a:pt x="115326" y="3085"/>
                  <a:pt x="114408" y="2046"/>
                  <a:pt x="113091" y="1494"/>
                </a:cubicBezTo>
                <a:cubicBezTo>
                  <a:pt x="112009" y="1039"/>
                  <a:pt x="110863" y="669"/>
                  <a:pt x="109710" y="458"/>
                </a:cubicBezTo>
                <a:cubicBezTo>
                  <a:pt x="107900" y="126"/>
                  <a:pt x="106082" y="0"/>
                  <a:pt x="104263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  <a:effectLst>
            <a:outerShdw rotWithShape="0" algn="bl" dir="5400000" dist="57150">
              <a:schemeClr val="accent6">
                <a:alpha val="49803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/>
          <p:nvPr/>
        </p:nvSpPr>
        <p:spPr>
          <a:xfrm>
            <a:off x="7478425" y="3215563"/>
            <a:ext cx="401575" cy="164775"/>
          </a:xfrm>
          <a:custGeom>
            <a:rect b="b" l="l" r="r" t="t"/>
            <a:pathLst>
              <a:path extrusionOk="0" h="6591" w="16063">
                <a:moveTo>
                  <a:pt x="11560" y="1"/>
                </a:moveTo>
                <a:cubicBezTo>
                  <a:pt x="6987" y="1"/>
                  <a:pt x="3536" y="2408"/>
                  <a:pt x="410" y="5437"/>
                </a:cubicBezTo>
                <a:cubicBezTo>
                  <a:pt x="0" y="5834"/>
                  <a:pt x="305" y="6531"/>
                  <a:pt x="899" y="6586"/>
                </a:cubicBezTo>
                <a:cubicBezTo>
                  <a:pt x="932" y="6589"/>
                  <a:pt x="966" y="6590"/>
                  <a:pt x="999" y="6590"/>
                </a:cubicBezTo>
                <a:cubicBezTo>
                  <a:pt x="1276" y="6590"/>
                  <a:pt x="1563" y="6492"/>
                  <a:pt x="1841" y="6433"/>
                </a:cubicBezTo>
                <a:cubicBezTo>
                  <a:pt x="3185" y="6150"/>
                  <a:pt x="4516" y="5743"/>
                  <a:pt x="5875" y="5601"/>
                </a:cubicBezTo>
                <a:cubicBezTo>
                  <a:pt x="8012" y="5376"/>
                  <a:pt x="10168" y="5345"/>
                  <a:pt x="12315" y="5198"/>
                </a:cubicBezTo>
                <a:cubicBezTo>
                  <a:pt x="13379" y="5124"/>
                  <a:pt x="14388" y="4838"/>
                  <a:pt x="15260" y="4176"/>
                </a:cubicBezTo>
                <a:cubicBezTo>
                  <a:pt x="15776" y="3784"/>
                  <a:pt x="16053" y="3280"/>
                  <a:pt x="16063" y="2539"/>
                </a:cubicBezTo>
                <a:cubicBezTo>
                  <a:pt x="15961" y="1645"/>
                  <a:pt x="15450" y="875"/>
                  <a:pt x="14542" y="565"/>
                </a:cubicBezTo>
                <a:cubicBezTo>
                  <a:pt x="13621" y="251"/>
                  <a:pt x="12624" y="8"/>
                  <a:pt x="11657" y="1"/>
                </a:cubicBezTo>
                <a:cubicBezTo>
                  <a:pt x="11625" y="1"/>
                  <a:pt x="11593" y="1"/>
                  <a:pt x="115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1"/>
          <p:cNvSpPr/>
          <p:nvPr/>
        </p:nvSpPr>
        <p:spPr>
          <a:xfrm>
            <a:off x="3317400" y="3219150"/>
            <a:ext cx="314775" cy="157625"/>
          </a:xfrm>
          <a:custGeom>
            <a:rect b="b" l="l" r="r" t="t"/>
            <a:pathLst>
              <a:path extrusionOk="0" h="6305" w="12591">
                <a:moveTo>
                  <a:pt x="5323" y="1"/>
                </a:moveTo>
                <a:cubicBezTo>
                  <a:pt x="3726" y="29"/>
                  <a:pt x="2346" y="456"/>
                  <a:pt x="1202" y="1467"/>
                </a:cubicBezTo>
                <a:cubicBezTo>
                  <a:pt x="0" y="2526"/>
                  <a:pt x="49" y="4110"/>
                  <a:pt x="1314" y="5090"/>
                </a:cubicBezTo>
                <a:cubicBezTo>
                  <a:pt x="1711" y="5397"/>
                  <a:pt x="2202" y="5659"/>
                  <a:pt x="2687" y="5759"/>
                </a:cubicBezTo>
                <a:cubicBezTo>
                  <a:pt x="3524" y="5930"/>
                  <a:pt x="4388" y="6000"/>
                  <a:pt x="5244" y="6038"/>
                </a:cubicBezTo>
                <a:cubicBezTo>
                  <a:pt x="6941" y="6114"/>
                  <a:pt x="8640" y="6132"/>
                  <a:pt x="10337" y="6190"/>
                </a:cubicBezTo>
                <a:cubicBezTo>
                  <a:pt x="10819" y="6206"/>
                  <a:pt x="11301" y="6305"/>
                  <a:pt x="11781" y="6305"/>
                </a:cubicBezTo>
                <a:cubicBezTo>
                  <a:pt x="11792" y="6305"/>
                  <a:pt x="11802" y="6305"/>
                  <a:pt x="11812" y="6305"/>
                </a:cubicBezTo>
                <a:cubicBezTo>
                  <a:pt x="12254" y="6300"/>
                  <a:pt x="12590" y="6049"/>
                  <a:pt x="12475" y="5565"/>
                </a:cubicBezTo>
                <a:cubicBezTo>
                  <a:pt x="12332" y="4966"/>
                  <a:pt x="12160" y="4357"/>
                  <a:pt x="11884" y="3811"/>
                </a:cubicBezTo>
                <a:cubicBezTo>
                  <a:pt x="10510" y="1097"/>
                  <a:pt x="8092" y="165"/>
                  <a:pt x="53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1"/>
          <p:cNvSpPr/>
          <p:nvPr/>
        </p:nvSpPr>
        <p:spPr>
          <a:xfrm>
            <a:off x="3357850" y="3411525"/>
            <a:ext cx="233875" cy="167100"/>
          </a:xfrm>
          <a:custGeom>
            <a:rect b="b" l="l" r="r" t="t"/>
            <a:pathLst>
              <a:path extrusionOk="0" h="6684" w="9355">
                <a:moveTo>
                  <a:pt x="6009" y="1"/>
                </a:moveTo>
                <a:cubicBezTo>
                  <a:pt x="4210" y="103"/>
                  <a:pt x="2262" y="876"/>
                  <a:pt x="1148" y="2218"/>
                </a:cubicBezTo>
                <a:cubicBezTo>
                  <a:pt x="688" y="2770"/>
                  <a:pt x="348" y="3503"/>
                  <a:pt x="194" y="4205"/>
                </a:cubicBezTo>
                <a:cubicBezTo>
                  <a:pt x="0" y="5087"/>
                  <a:pt x="300" y="5940"/>
                  <a:pt x="1136" y="6437"/>
                </a:cubicBezTo>
                <a:cubicBezTo>
                  <a:pt x="1427" y="6610"/>
                  <a:pt x="1713" y="6684"/>
                  <a:pt x="1995" y="6684"/>
                </a:cubicBezTo>
                <a:cubicBezTo>
                  <a:pt x="2470" y="6684"/>
                  <a:pt x="2931" y="6474"/>
                  <a:pt x="3371" y="6179"/>
                </a:cubicBezTo>
                <a:cubicBezTo>
                  <a:pt x="3496" y="6095"/>
                  <a:pt x="3614" y="6002"/>
                  <a:pt x="3738" y="5915"/>
                </a:cubicBezTo>
                <a:cubicBezTo>
                  <a:pt x="5388" y="4752"/>
                  <a:pt x="7034" y="3584"/>
                  <a:pt x="8690" y="2431"/>
                </a:cubicBezTo>
                <a:cubicBezTo>
                  <a:pt x="9274" y="2025"/>
                  <a:pt x="9354" y="1808"/>
                  <a:pt x="8946" y="1233"/>
                </a:cubicBezTo>
                <a:cubicBezTo>
                  <a:pt x="8779" y="999"/>
                  <a:pt x="8534" y="758"/>
                  <a:pt x="8272" y="665"/>
                </a:cubicBezTo>
                <a:cubicBezTo>
                  <a:pt x="7531" y="403"/>
                  <a:pt x="6765" y="216"/>
                  <a:pt x="600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/>
          <p:nvPr/>
        </p:nvSpPr>
        <p:spPr>
          <a:xfrm>
            <a:off x="7616925" y="3428563"/>
            <a:ext cx="263075" cy="133000"/>
          </a:xfrm>
          <a:custGeom>
            <a:rect b="b" l="l" r="r" t="t"/>
            <a:pathLst>
              <a:path extrusionOk="0" h="5320" w="10523">
                <a:moveTo>
                  <a:pt x="4579" y="0"/>
                </a:moveTo>
                <a:cubicBezTo>
                  <a:pt x="3262" y="0"/>
                  <a:pt x="1945" y="338"/>
                  <a:pt x="638" y="937"/>
                </a:cubicBezTo>
                <a:cubicBezTo>
                  <a:pt x="369" y="1060"/>
                  <a:pt x="0" y="1408"/>
                  <a:pt x="23" y="1613"/>
                </a:cubicBezTo>
                <a:cubicBezTo>
                  <a:pt x="52" y="1865"/>
                  <a:pt x="406" y="2153"/>
                  <a:pt x="686" y="2287"/>
                </a:cubicBezTo>
                <a:cubicBezTo>
                  <a:pt x="1283" y="2573"/>
                  <a:pt x="1935" y="2744"/>
                  <a:pt x="2543" y="3009"/>
                </a:cubicBezTo>
                <a:cubicBezTo>
                  <a:pt x="4097" y="3686"/>
                  <a:pt x="5624" y="4432"/>
                  <a:pt x="7198" y="5057"/>
                </a:cubicBezTo>
                <a:cubicBezTo>
                  <a:pt x="7653" y="5236"/>
                  <a:pt x="8181" y="5320"/>
                  <a:pt x="8688" y="5320"/>
                </a:cubicBezTo>
                <a:cubicBezTo>
                  <a:pt x="8819" y="5320"/>
                  <a:pt x="8950" y="5314"/>
                  <a:pt x="9077" y="5303"/>
                </a:cubicBezTo>
                <a:cubicBezTo>
                  <a:pt x="9944" y="5228"/>
                  <a:pt x="10410" y="4562"/>
                  <a:pt x="10523" y="3633"/>
                </a:cubicBezTo>
                <a:cubicBezTo>
                  <a:pt x="10305" y="3154"/>
                  <a:pt x="10185" y="2588"/>
                  <a:pt x="9848" y="2219"/>
                </a:cubicBezTo>
                <a:cubicBezTo>
                  <a:pt x="9368" y="1691"/>
                  <a:pt x="8779" y="1208"/>
                  <a:pt x="8146" y="884"/>
                </a:cubicBezTo>
                <a:cubicBezTo>
                  <a:pt x="6961" y="276"/>
                  <a:pt x="5770" y="0"/>
                  <a:pt x="4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1"/>
          <p:cNvSpPr/>
          <p:nvPr/>
        </p:nvSpPr>
        <p:spPr>
          <a:xfrm>
            <a:off x="950188" y="107362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 txBox="1"/>
          <p:nvPr/>
        </p:nvSpPr>
        <p:spPr>
          <a:xfrm>
            <a:off x="1885313" y="1487750"/>
            <a:ext cx="3000000" cy="10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" sz="5000" u="none" cap="none" strike="noStrike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rPr>
              <a:t> propaganda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1"/>
          <p:cNvSpPr/>
          <p:nvPr/>
        </p:nvSpPr>
        <p:spPr>
          <a:xfrm>
            <a:off x="5144820" y="743775"/>
            <a:ext cx="314700" cy="242700"/>
          </a:xfrm>
          <a:prstGeom prst="sun">
            <a:avLst>
              <a:gd fmla="val 25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1"/>
          <p:cNvSpPr/>
          <p:nvPr/>
        </p:nvSpPr>
        <p:spPr>
          <a:xfrm>
            <a:off x="4871775" y="1893049"/>
            <a:ext cx="314700" cy="242700"/>
          </a:xfrm>
          <a:prstGeom prst="sun">
            <a:avLst>
              <a:gd fmla="val 125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"/>
          <p:cNvSpPr txBox="1"/>
          <p:nvPr>
            <p:ph idx="1" type="body"/>
          </p:nvPr>
        </p:nvSpPr>
        <p:spPr>
          <a:xfrm>
            <a:off x="611560" y="2211710"/>
            <a:ext cx="7460400" cy="20124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rabicPeriod"/>
            </a:pPr>
            <a:r>
              <a:rPr lang="en" sz="1800">
                <a:solidFill>
                  <a:schemeClr val="accent4"/>
                </a:solidFill>
              </a:rPr>
              <a:t>¿Cuál es la finalidad de esta campaña propagandística? 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rabicPeriod"/>
            </a:pPr>
            <a:r>
              <a:rPr lang="en" sz="1800">
                <a:solidFill>
                  <a:schemeClr val="accent4"/>
                </a:solidFill>
              </a:rPr>
              <a:t>¿Qué sentimientos te produce esta campaña? ¿Por qué?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rabicPeriod"/>
            </a:pPr>
            <a:r>
              <a:rPr lang="en" sz="1800">
                <a:solidFill>
                  <a:schemeClr val="accent4"/>
                </a:solidFill>
              </a:rPr>
              <a:t>¿Qué harías tú si presenciaras una situación como la relatada en el video?</a:t>
            </a:r>
            <a:endParaRPr sz="1800">
              <a:solidFill>
                <a:schemeClr val="accent4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55" name="Google Shape;255;p20"/>
          <p:cNvSpPr txBox="1"/>
          <p:nvPr>
            <p:ph type="title"/>
          </p:nvPr>
        </p:nvSpPr>
        <p:spPr>
          <a:xfrm>
            <a:off x="656575" y="339500"/>
            <a:ext cx="8175600" cy="12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500">
                <a:solidFill>
                  <a:schemeClr val="accent5"/>
                </a:solidFill>
              </a:rPr>
              <a:t>A continuación observa el video del Ministerio de desarrollo social (mides) de Uruguay: </a:t>
            </a:r>
            <a:endParaRPr sz="3500">
              <a:solidFill>
                <a:schemeClr val="accent5"/>
              </a:solidFill>
            </a:endParaRPr>
          </a:p>
        </p:txBody>
      </p:sp>
      <p:sp>
        <p:nvSpPr>
          <p:cNvPr id="256" name="Google Shape;256;p20"/>
          <p:cNvSpPr/>
          <p:nvPr/>
        </p:nvSpPr>
        <p:spPr>
          <a:xfrm>
            <a:off x="747687" y="1733976"/>
            <a:ext cx="4184354" cy="340093"/>
          </a:xfrm>
          <a:prstGeom prst="rect">
            <a:avLst/>
          </a:prstGeom>
          <a:solidFill>
            <a:schemeClr val="accent4"/>
          </a:solidFill>
          <a:ln cap="flat" cmpd="sng" w="25400">
            <a:solidFill>
              <a:srgbClr val="7CA79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https://www.youtube.com/watch?v=sKKCUMLMfUI</a:t>
            </a:r>
            <a:endParaRPr b="0" i="0" sz="1400" u="sng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"/>
          <p:cNvSpPr txBox="1"/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</a:pPr>
            <a:r>
              <a:rPr lang="en" sz="3200">
                <a:latin typeface="Patrick Hand"/>
                <a:ea typeface="Patrick Hand"/>
                <a:cs typeface="Patrick Hand"/>
                <a:sym typeface="Patrick Hand"/>
              </a:rPr>
              <a:t>Durante tu tiempo libre observa el siguiente tutorial de Canva: </a:t>
            </a:r>
            <a:endParaRPr sz="32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62" name="Google Shape;262;p21"/>
          <p:cNvSpPr/>
          <p:nvPr/>
        </p:nvSpPr>
        <p:spPr>
          <a:xfrm>
            <a:off x="820650" y="3181910"/>
            <a:ext cx="2219675" cy="351325"/>
          </a:xfrm>
          <a:custGeom>
            <a:rect b="b" l="l" r="r" t="t"/>
            <a:pathLst>
              <a:path extrusionOk="0" h="14053" w="88787">
                <a:moveTo>
                  <a:pt x="61825" y="1"/>
                </a:moveTo>
                <a:cubicBezTo>
                  <a:pt x="54591" y="1"/>
                  <a:pt x="46216" y="951"/>
                  <a:pt x="37550" y="3349"/>
                </a:cubicBezTo>
                <a:cubicBezTo>
                  <a:pt x="25110" y="6793"/>
                  <a:pt x="15748" y="9016"/>
                  <a:pt x="9017" y="9016"/>
                </a:cubicBezTo>
                <a:cubicBezTo>
                  <a:pt x="5186" y="9016"/>
                  <a:pt x="2208" y="8296"/>
                  <a:pt x="1" y="6671"/>
                </a:cubicBezTo>
                <a:lnTo>
                  <a:pt x="1" y="6671"/>
                </a:lnTo>
                <a:cubicBezTo>
                  <a:pt x="1" y="6671"/>
                  <a:pt x="5875" y="14053"/>
                  <a:pt x="18070" y="14053"/>
                </a:cubicBezTo>
                <a:cubicBezTo>
                  <a:pt x="20419" y="14053"/>
                  <a:pt x="23003" y="13779"/>
                  <a:pt x="25824" y="13126"/>
                </a:cubicBezTo>
                <a:cubicBezTo>
                  <a:pt x="37899" y="10330"/>
                  <a:pt x="52472" y="5169"/>
                  <a:pt x="66730" y="5169"/>
                </a:cubicBezTo>
                <a:cubicBezTo>
                  <a:pt x="73100" y="5169"/>
                  <a:pt x="79407" y="6199"/>
                  <a:pt x="85401" y="8930"/>
                </a:cubicBezTo>
                <a:cubicBezTo>
                  <a:pt x="85401" y="8930"/>
                  <a:pt x="88787" y="7090"/>
                  <a:pt x="81952" y="3492"/>
                </a:cubicBezTo>
                <a:cubicBezTo>
                  <a:pt x="78152" y="1491"/>
                  <a:pt x="70884" y="1"/>
                  <a:pt x="618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1"/>
          <p:cNvSpPr/>
          <p:nvPr/>
        </p:nvSpPr>
        <p:spPr>
          <a:xfrm>
            <a:off x="2220954" y="24198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1"/>
          <p:cNvSpPr/>
          <p:nvPr/>
        </p:nvSpPr>
        <p:spPr>
          <a:xfrm>
            <a:off x="6518313" y="3533236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1"/>
          <p:cNvSpPr/>
          <p:nvPr/>
        </p:nvSpPr>
        <p:spPr>
          <a:xfrm>
            <a:off x="6892638" y="2286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1"/>
          <p:cNvSpPr/>
          <p:nvPr/>
        </p:nvSpPr>
        <p:spPr>
          <a:xfrm>
            <a:off x="5102763" y="17220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1"/>
          <p:cNvSpPr/>
          <p:nvPr/>
        </p:nvSpPr>
        <p:spPr>
          <a:xfrm>
            <a:off x="2620769" y="1631553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21"/>
          <p:cNvSpPr/>
          <p:nvPr/>
        </p:nvSpPr>
        <p:spPr>
          <a:xfrm>
            <a:off x="3707904" y="1498653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1"/>
          <p:cNvSpPr/>
          <p:nvPr/>
        </p:nvSpPr>
        <p:spPr>
          <a:xfrm rot="-995160">
            <a:off x="6100924" y="2874059"/>
            <a:ext cx="1295392" cy="484367"/>
          </a:xfrm>
          <a:custGeom>
            <a:rect b="b" l="l" r="r" t="t"/>
            <a:pathLst>
              <a:path extrusionOk="0" h="27764" w="74252">
                <a:moveTo>
                  <a:pt x="37067" y="0"/>
                </a:moveTo>
                <a:lnTo>
                  <a:pt x="37067" y="0"/>
                </a:lnTo>
                <a:cubicBezTo>
                  <a:pt x="32846" y="1630"/>
                  <a:pt x="29110" y="4495"/>
                  <a:pt x="26442" y="8150"/>
                </a:cubicBezTo>
                <a:cubicBezTo>
                  <a:pt x="26072" y="8658"/>
                  <a:pt x="25726" y="9189"/>
                  <a:pt x="25307" y="9658"/>
                </a:cubicBezTo>
                <a:cubicBezTo>
                  <a:pt x="25187" y="9792"/>
                  <a:pt x="24949" y="9970"/>
                  <a:pt x="24719" y="10161"/>
                </a:cubicBezTo>
                <a:cubicBezTo>
                  <a:pt x="22410" y="10521"/>
                  <a:pt x="20112" y="10970"/>
                  <a:pt x="17830" y="11492"/>
                </a:cubicBezTo>
                <a:cubicBezTo>
                  <a:pt x="19016" y="10613"/>
                  <a:pt x="20056" y="9538"/>
                  <a:pt x="20870" y="8307"/>
                </a:cubicBezTo>
                <a:cubicBezTo>
                  <a:pt x="22375" y="6028"/>
                  <a:pt x="23109" y="3341"/>
                  <a:pt x="23820" y="706"/>
                </a:cubicBezTo>
                <a:lnTo>
                  <a:pt x="23820" y="706"/>
                </a:lnTo>
                <a:cubicBezTo>
                  <a:pt x="19889" y="2946"/>
                  <a:pt x="16623" y="6338"/>
                  <a:pt x="14530" y="10350"/>
                </a:cubicBezTo>
                <a:cubicBezTo>
                  <a:pt x="14240" y="10906"/>
                  <a:pt x="13976" y="11483"/>
                  <a:pt x="13632" y="12010"/>
                </a:cubicBezTo>
                <a:cubicBezTo>
                  <a:pt x="13519" y="12182"/>
                  <a:pt x="13263" y="12431"/>
                  <a:pt x="13043" y="12690"/>
                </a:cubicBezTo>
                <a:cubicBezTo>
                  <a:pt x="10932" y="13265"/>
                  <a:pt x="8840" y="13901"/>
                  <a:pt x="6758" y="14576"/>
                </a:cubicBezTo>
                <a:cubicBezTo>
                  <a:pt x="5645" y="14936"/>
                  <a:pt x="4533" y="15297"/>
                  <a:pt x="3437" y="15708"/>
                </a:cubicBezTo>
                <a:cubicBezTo>
                  <a:pt x="2332" y="16124"/>
                  <a:pt x="1173" y="16476"/>
                  <a:pt x="158" y="17082"/>
                </a:cubicBezTo>
                <a:cubicBezTo>
                  <a:pt x="1" y="17177"/>
                  <a:pt x="102" y="17419"/>
                  <a:pt x="266" y="17419"/>
                </a:cubicBezTo>
                <a:cubicBezTo>
                  <a:pt x="273" y="17419"/>
                  <a:pt x="279" y="17418"/>
                  <a:pt x="285" y="17418"/>
                </a:cubicBezTo>
                <a:cubicBezTo>
                  <a:pt x="1293" y="17304"/>
                  <a:pt x="2257" y="16963"/>
                  <a:pt x="3230" y="16690"/>
                </a:cubicBezTo>
                <a:cubicBezTo>
                  <a:pt x="4273" y="16399"/>
                  <a:pt x="5310" y="16092"/>
                  <a:pt x="6348" y="15780"/>
                </a:cubicBezTo>
                <a:cubicBezTo>
                  <a:pt x="8333" y="15185"/>
                  <a:pt x="10330" y="14634"/>
                  <a:pt x="12330" y="14087"/>
                </a:cubicBezTo>
                <a:cubicBezTo>
                  <a:pt x="12741" y="13975"/>
                  <a:pt x="13153" y="13873"/>
                  <a:pt x="13565" y="13764"/>
                </a:cubicBezTo>
                <a:cubicBezTo>
                  <a:pt x="13874" y="13939"/>
                  <a:pt x="14229" y="14092"/>
                  <a:pt x="14404" y="14219"/>
                </a:cubicBezTo>
                <a:cubicBezTo>
                  <a:pt x="14914" y="14589"/>
                  <a:pt x="15364" y="15036"/>
                  <a:pt x="15834" y="15454"/>
                </a:cubicBezTo>
                <a:cubicBezTo>
                  <a:pt x="19211" y="18465"/>
                  <a:pt x="23467" y="20479"/>
                  <a:pt x="27937" y="21181"/>
                </a:cubicBezTo>
                <a:cubicBezTo>
                  <a:pt x="26338" y="18969"/>
                  <a:pt x="24699" y="16717"/>
                  <a:pt x="22486" y="15118"/>
                </a:cubicBezTo>
                <a:cubicBezTo>
                  <a:pt x="20883" y="13961"/>
                  <a:pt x="19003" y="13214"/>
                  <a:pt x="17055" y="12895"/>
                </a:cubicBezTo>
                <a:cubicBezTo>
                  <a:pt x="19623" y="12293"/>
                  <a:pt x="22206" y="11766"/>
                  <a:pt x="24811" y="11362"/>
                </a:cubicBezTo>
                <a:cubicBezTo>
                  <a:pt x="24852" y="11357"/>
                  <a:pt x="24891" y="11351"/>
                  <a:pt x="24931" y="11345"/>
                </a:cubicBezTo>
                <a:cubicBezTo>
                  <a:pt x="25221" y="11579"/>
                  <a:pt x="25579" y="11798"/>
                  <a:pt x="25742" y="11959"/>
                </a:cubicBezTo>
                <a:cubicBezTo>
                  <a:pt x="26190" y="12401"/>
                  <a:pt x="26570" y="12909"/>
                  <a:pt x="26970" y="13393"/>
                </a:cubicBezTo>
                <a:cubicBezTo>
                  <a:pt x="29861" y="16873"/>
                  <a:pt x="33768" y="19500"/>
                  <a:pt x="38084" y="20862"/>
                </a:cubicBezTo>
                <a:cubicBezTo>
                  <a:pt x="36833" y="18436"/>
                  <a:pt x="35550" y="15963"/>
                  <a:pt x="33599" y="14053"/>
                </a:cubicBezTo>
                <a:cubicBezTo>
                  <a:pt x="32081" y="12568"/>
                  <a:pt x="30179" y="11495"/>
                  <a:pt x="28141" y="10911"/>
                </a:cubicBezTo>
                <a:cubicBezTo>
                  <a:pt x="30828" y="10595"/>
                  <a:pt x="33527" y="10405"/>
                  <a:pt x="36225" y="10374"/>
                </a:cubicBezTo>
                <a:cubicBezTo>
                  <a:pt x="36365" y="10505"/>
                  <a:pt x="36497" y="10626"/>
                  <a:pt x="36569" y="10720"/>
                </a:cubicBezTo>
                <a:cubicBezTo>
                  <a:pt x="36884" y="11132"/>
                  <a:pt x="37137" y="11592"/>
                  <a:pt x="37411" y="12033"/>
                </a:cubicBezTo>
                <a:cubicBezTo>
                  <a:pt x="39382" y="15211"/>
                  <a:pt x="42284" y="17804"/>
                  <a:pt x="45661" y="19409"/>
                </a:cubicBezTo>
                <a:cubicBezTo>
                  <a:pt x="44912" y="17280"/>
                  <a:pt x="44142" y="15111"/>
                  <a:pt x="42761" y="13326"/>
                </a:cubicBezTo>
                <a:cubicBezTo>
                  <a:pt x="41818" y="12105"/>
                  <a:pt x="40593" y="11111"/>
                  <a:pt x="39221" y="10406"/>
                </a:cubicBezTo>
                <a:lnTo>
                  <a:pt x="39221" y="10406"/>
                </a:lnTo>
                <a:cubicBezTo>
                  <a:pt x="41353" y="10478"/>
                  <a:pt x="43481" y="10657"/>
                  <a:pt x="45600" y="10959"/>
                </a:cubicBezTo>
                <a:cubicBezTo>
                  <a:pt x="45795" y="11206"/>
                  <a:pt x="46058" y="11456"/>
                  <a:pt x="46165" y="11619"/>
                </a:cubicBezTo>
                <a:cubicBezTo>
                  <a:pt x="46449" y="12055"/>
                  <a:pt x="46666" y="12532"/>
                  <a:pt x="46905" y="12993"/>
                </a:cubicBezTo>
                <a:cubicBezTo>
                  <a:pt x="48628" y="16313"/>
                  <a:pt x="51322" y="19119"/>
                  <a:pt x="54567" y="20978"/>
                </a:cubicBezTo>
                <a:cubicBezTo>
                  <a:pt x="53983" y="18798"/>
                  <a:pt x="53380" y="16576"/>
                  <a:pt x="52141" y="14691"/>
                </a:cubicBezTo>
                <a:cubicBezTo>
                  <a:pt x="51303" y="13418"/>
                  <a:pt x="50178" y="12343"/>
                  <a:pt x="48885" y="11540"/>
                </a:cubicBezTo>
                <a:lnTo>
                  <a:pt x="48885" y="11540"/>
                </a:lnTo>
                <a:cubicBezTo>
                  <a:pt x="50576" y="11893"/>
                  <a:pt x="52230" y="12343"/>
                  <a:pt x="53861" y="12858"/>
                </a:cubicBezTo>
                <a:cubicBezTo>
                  <a:pt x="53984" y="13117"/>
                  <a:pt x="54139" y="13377"/>
                  <a:pt x="54193" y="13542"/>
                </a:cubicBezTo>
                <a:cubicBezTo>
                  <a:pt x="54357" y="14035"/>
                  <a:pt x="54444" y="14553"/>
                  <a:pt x="54557" y="15059"/>
                </a:cubicBezTo>
                <a:cubicBezTo>
                  <a:pt x="55372" y="18709"/>
                  <a:pt x="57257" y="22112"/>
                  <a:pt x="59919" y="24741"/>
                </a:cubicBezTo>
                <a:cubicBezTo>
                  <a:pt x="59912" y="22484"/>
                  <a:pt x="59899" y="20181"/>
                  <a:pt x="59184" y="18042"/>
                </a:cubicBezTo>
                <a:cubicBezTo>
                  <a:pt x="58632" y="16391"/>
                  <a:pt x="57648" y="14896"/>
                  <a:pt x="56383" y="13704"/>
                </a:cubicBezTo>
                <a:lnTo>
                  <a:pt x="56383" y="13704"/>
                </a:lnTo>
                <a:cubicBezTo>
                  <a:pt x="57797" y="14208"/>
                  <a:pt x="59201" y="14751"/>
                  <a:pt x="60606" y="15311"/>
                </a:cubicBezTo>
                <a:cubicBezTo>
                  <a:pt x="60597" y="15473"/>
                  <a:pt x="60766" y="15610"/>
                  <a:pt x="61016" y="15726"/>
                </a:cubicBezTo>
                <a:cubicBezTo>
                  <a:pt x="61138" y="16031"/>
                  <a:pt x="61352" y="16368"/>
                  <a:pt x="61417" y="16565"/>
                </a:cubicBezTo>
                <a:cubicBezTo>
                  <a:pt x="61580" y="17059"/>
                  <a:pt x="61667" y="17577"/>
                  <a:pt x="61781" y="18083"/>
                </a:cubicBezTo>
                <a:cubicBezTo>
                  <a:pt x="62596" y="21732"/>
                  <a:pt x="64481" y="25137"/>
                  <a:pt x="67143" y="27764"/>
                </a:cubicBezTo>
                <a:cubicBezTo>
                  <a:pt x="67136" y="25507"/>
                  <a:pt x="67123" y="23204"/>
                  <a:pt x="66408" y="21065"/>
                </a:cubicBezTo>
                <a:cubicBezTo>
                  <a:pt x="65776" y="19176"/>
                  <a:pt x="64580" y="17492"/>
                  <a:pt x="63041" y="16231"/>
                </a:cubicBezTo>
                <a:lnTo>
                  <a:pt x="63041" y="16231"/>
                </a:lnTo>
                <a:cubicBezTo>
                  <a:pt x="63651" y="16335"/>
                  <a:pt x="64270" y="16388"/>
                  <a:pt x="64890" y="16388"/>
                </a:cubicBezTo>
                <a:cubicBezTo>
                  <a:pt x="66155" y="16388"/>
                  <a:pt x="67421" y="16167"/>
                  <a:pt x="68606" y="15715"/>
                </a:cubicBezTo>
                <a:cubicBezTo>
                  <a:pt x="70715" y="14911"/>
                  <a:pt x="72503" y="13462"/>
                  <a:pt x="74251" y="12036"/>
                </a:cubicBezTo>
                <a:cubicBezTo>
                  <a:pt x="73578" y="11965"/>
                  <a:pt x="72902" y="11930"/>
                  <a:pt x="72225" y="11930"/>
                </a:cubicBezTo>
                <a:cubicBezTo>
                  <a:pt x="69163" y="11930"/>
                  <a:pt x="66101" y="12650"/>
                  <a:pt x="63366" y="14030"/>
                </a:cubicBezTo>
                <a:cubicBezTo>
                  <a:pt x="62903" y="14263"/>
                  <a:pt x="62447" y="14524"/>
                  <a:pt x="61961" y="14711"/>
                </a:cubicBezTo>
                <a:cubicBezTo>
                  <a:pt x="61725" y="14803"/>
                  <a:pt x="61189" y="14856"/>
                  <a:pt x="60869" y="15007"/>
                </a:cubicBezTo>
                <a:cubicBezTo>
                  <a:pt x="59900" y="14393"/>
                  <a:pt x="58885" y="13849"/>
                  <a:pt x="57838" y="13362"/>
                </a:cubicBezTo>
                <a:cubicBezTo>
                  <a:pt x="59047" y="13341"/>
                  <a:pt x="60252" y="13123"/>
                  <a:pt x="61382" y="12691"/>
                </a:cubicBezTo>
                <a:cubicBezTo>
                  <a:pt x="63491" y="11888"/>
                  <a:pt x="65279" y="10438"/>
                  <a:pt x="67027" y="9012"/>
                </a:cubicBezTo>
                <a:cubicBezTo>
                  <a:pt x="66356" y="8941"/>
                  <a:pt x="65680" y="8906"/>
                  <a:pt x="65005" y="8906"/>
                </a:cubicBezTo>
                <a:cubicBezTo>
                  <a:pt x="61942" y="8906"/>
                  <a:pt x="58878" y="9626"/>
                  <a:pt x="56142" y="11006"/>
                </a:cubicBezTo>
                <a:cubicBezTo>
                  <a:pt x="55679" y="11239"/>
                  <a:pt x="55223" y="11499"/>
                  <a:pt x="54739" y="11687"/>
                </a:cubicBezTo>
                <a:cubicBezTo>
                  <a:pt x="54580" y="11749"/>
                  <a:pt x="54286" y="11792"/>
                  <a:pt x="54014" y="11860"/>
                </a:cubicBezTo>
                <a:cubicBezTo>
                  <a:pt x="52800" y="11460"/>
                  <a:pt x="51573" y="11112"/>
                  <a:pt x="50349" y="10814"/>
                </a:cubicBezTo>
                <a:cubicBezTo>
                  <a:pt x="50021" y="10734"/>
                  <a:pt x="49691" y="10662"/>
                  <a:pt x="49362" y="10588"/>
                </a:cubicBezTo>
                <a:cubicBezTo>
                  <a:pt x="50628" y="10266"/>
                  <a:pt x="51835" y="9718"/>
                  <a:pt x="52895" y="8955"/>
                </a:cubicBezTo>
                <a:cubicBezTo>
                  <a:pt x="54728" y="7639"/>
                  <a:pt x="56085" y="5779"/>
                  <a:pt x="57410" y="3952"/>
                </a:cubicBezTo>
                <a:lnTo>
                  <a:pt x="57410" y="3952"/>
                </a:lnTo>
                <a:cubicBezTo>
                  <a:pt x="53714" y="4527"/>
                  <a:pt x="50194" y="6184"/>
                  <a:pt x="47398" y="8667"/>
                </a:cubicBezTo>
                <a:cubicBezTo>
                  <a:pt x="47010" y="9013"/>
                  <a:pt x="46636" y="9381"/>
                  <a:pt x="46216" y="9687"/>
                </a:cubicBezTo>
                <a:cubicBezTo>
                  <a:pt x="46122" y="9754"/>
                  <a:pt x="45967" y="9830"/>
                  <a:pt x="45799" y="9914"/>
                </a:cubicBezTo>
                <a:cubicBezTo>
                  <a:pt x="43892" y="9619"/>
                  <a:pt x="41969" y="9422"/>
                  <a:pt x="40042" y="9314"/>
                </a:cubicBezTo>
                <a:cubicBezTo>
                  <a:pt x="41143" y="8897"/>
                  <a:pt x="42176" y="8307"/>
                  <a:pt x="43077" y="7549"/>
                </a:cubicBezTo>
                <a:cubicBezTo>
                  <a:pt x="44804" y="6096"/>
                  <a:pt x="46016" y="4138"/>
                  <a:pt x="47197" y="2217"/>
                </a:cubicBezTo>
                <a:lnTo>
                  <a:pt x="47197" y="2217"/>
                </a:lnTo>
                <a:cubicBezTo>
                  <a:pt x="43556" y="3071"/>
                  <a:pt x="40172" y="4993"/>
                  <a:pt x="37574" y="7682"/>
                </a:cubicBezTo>
                <a:cubicBezTo>
                  <a:pt x="37213" y="8056"/>
                  <a:pt x="36869" y="8451"/>
                  <a:pt x="36473" y="8787"/>
                </a:cubicBezTo>
                <a:cubicBezTo>
                  <a:pt x="36335" y="8905"/>
                  <a:pt x="36048" y="9053"/>
                  <a:pt x="35802" y="9218"/>
                </a:cubicBezTo>
                <a:cubicBezTo>
                  <a:pt x="33863" y="9236"/>
                  <a:pt x="31931" y="9337"/>
                  <a:pt x="30005" y="9510"/>
                </a:cubicBezTo>
                <a:cubicBezTo>
                  <a:pt x="31124" y="8856"/>
                  <a:pt x="32147" y="8040"/>
                  <a:pt x="33016" y="7077"/>
                </a:cubicBezTo>
                <a:cubicBezTo>
                  <a:pt x="34844" y="5050"/>
                  <a:pt x="35970" y="2501"/>
                  <a:pt x="370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1"/>
          <p:cNvSpPr/>
          <p:nvPr/>
        </p:nvSpPr>
        <p:spPr>
          <a:xfrm>
            <a:off x="3040325" y="2961528"/>
            <a:ext cx="3018416" cy="792088"/>
          </a:xfrm>
          <a:prstGeom prst="horizontalScroll">
            <a:avLst>
              <a:gd fmla="val 12500" name="adj"/>
            </a:avLst>
          </a:prstGeom>
          <a:solidFill>
            <a:srgbClr val="F6DAA4"/>
          </a:solidFill>
          <a:ln cap="flat" cmpd="sng" w="25400">
            <a:solidFill>
              <a:srgbClr val="3838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https://www.youtube.com/watch?v=wKQcfmXdAZs</a:t>
            </a:r>
            <a:endParaRPr b="0" i="0" sz="1400" u="none" cap="none" strike="noStrike">
              <a:solidFill>
                <a:srgbClr val="5ECDB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"/>
          <p:cNvSpPr txBox="1"/>
          <p:nvPr>
            <p:ph type="title"/>
          </p:nvPr>
        </p:nvSpPr>
        <p:spPr>
          <a:xfrm>
            <a:off x="827584" y="339502"/>
            <a:ext cx="7272808" cy="14493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000"/>
              <a:t>Recuerda leer las siguientes noticias para considerarlas al realizar tu evaluación:  </a:t>
            </a:r>
            <a:endParaRPr sz="3000"/>
          </a:p>
        </p:txBody>
      </p:sp>
      <p:sp>
        <p:nvSpPr>
          <p:cNvPr id="276" name="Google Shape;276;p22"/>
          <p:cNvSpPr/>
          <p:nvPr/>
        </p:nvSpPr>
        <p:spPr>
          <a:xfrm>
            <a:off x="739468" y="2067694"/>
            <a:ext cx="7216907" cy="2246769"/>
          </a:xfrm>
          <a:prstGeom prst="rect">
            <a:avLst/>
          </a:prstGeom>
          <a:gradFill>
            <a:gsLst>
              <a:gs pos="0">
                <a:srgbClr val="FFADA7"/>
              </a:gs>
              <a:gs pos="35000">
                <a:srgbClr val="FFC3C0"/>
              </a:gs>
              <a:gs pos="100000">
                <a:srgbClr val="FFE4E4"/>
              </a:gs>
            </a:gsLst>
            <a:lin ang="16200000" scaled="0"/>
          </a:gradFill>
          <a:ln cap="flat" cmpd="sng" w="9525">
            <a:solidFill>
              <a:srgbClr val="FB979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https://www.greenpeace.org/chile/noticia/uncategorized/el-melon-y-su-batalla-por-no-secarse-paltas-y-mineria-los-poderosos-actores-que-dejan-sin-agua-la-zona-central-de-chile/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https://www.24horas.cl/data/las-cifras-de-violencia-contra-la-mujer-en-lo-que-va-de-2020-4349067</a:t>
            </a:r>
            <a:r>
              <a:rPr b="0" i="0" lang="en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https://www.elmostrador.cl/braga/2020/03/26/casos-de-violencia-homofobica-aumentaron-un-58-durante-2019-es-la-cifra-mas-alta-en-la-historia-de-chile/</a:t>
            </a:r>
            <a:endParaRPr b="0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2" type="title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300"/>
              <a:t>OA1</a:t>
            </a:r>
            <a:endParaRPr sz="4300"/>
          </a:p>
        </p:txBody>
      </p:sp>
      <p:sp>
        <p:nvSpPr>
          <p:cNvPr id="70" name="Google Shape;70;p12"/>
          <p:cNvSpPr txBox="1"/>
          <p:nvPr>
            <p:ph idx="1" type="subTitle"/>
          </p:nvPr>
        </p:nvSpPr>
        <p:spPr>
          <a:xfrm>
            <a:off x="1808525" y="1291550"/>
            <a:ext cx="2459400" cy="23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FFFFFF"/>
                </a:solidFill>
                <a:latin typeface="Patrick Hand"/>
                <a:ea typeface="Patrick Hand"/>
                <a:cs typeface="Patrick Hand"/>
                <a:sym typeface="Patrick Hand"/>
              </a:rPr>
              <a:t>Detectar  los roles de género presentes en la publicidad y propaganda, para evidenciar cómo influyen en la audiencia. 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12"/>
          <p:cNvSpPr txBox="1"/>
          <p:nvPr>
            <p:ph idx="7" type="title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300"/>
              <a:t>OA2</a:t>
            </a:r>
            <a:endParaRPr sz="4300"/>
          </a:p>
        </p:txBody>
      </p:sp>
      <p:sp>
        <p:nvSpPr>
          <p:cNvPr id="72" name="Google Shape;72;p12"/>
          <p:cNvSpPr txBox="1"/>
          <p:nvPr>
            <p:ph idx="8" type="subTitle"/>
          </p:nvPr>
        </p:nvSpPr>
        <p:spPr>
          <a:xfrm>
            <a:off x="4721350" y="1250806"/>
            <a:ext cx="2773200" cy="20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FF"/>
                </a:solidFill>
                <a:latin typeface="Patrick Hand"/>
                <a:ea typeface="Patrick Hand"/>
                <a:cs typeface="Patrick Hand"/>
                <a:sym typeface="Patrick Hand"/>
              </a:rPr>
              <a:t>Juzgar el rol que cumplen las personas en la publicidad y propaganda.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73" name="Google Shape;73;p12"/>
          <p:cNvGrpSpPr/>
          <p:nvPr/>
        </p:nvGrpSpPr>
        <p:grpSpPr>
          <a:xfrm>
            <a:off x="2463768" y="479288"/>
            <a:ext cx="1148909" cy="590362"/>
            <a:chOff x="3969900" y="337650"/>
            <a:chExt cx="608500" cy="312675"/>
          </a:xfrm>
        </p:grpSpPr>
        <p:sp>
          <p:nvSpPr>
            <p:cNvPr id="74" name="Google Shape;74;p12"/>
            <p:cNvSpPr/>
            <p:nvPr/>
          </p:nvSpPr>
          <p:spPr>
            <a:xfrm>
              <a:off x="4482575" y="562125"/>
              <a:ext cx="95825" cy="59975"/>
            </a:xfrm>
            <a:custGeom>
              <a:rect b="b" l="l" r="r" t="t"/>
              <a:pathLst>
                <a:path extrusionOk="0" h="2399" w="3833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4211425" y="337650"/>
              <a:ext cx="46850" cy="99025"/>
            </a:xfrm>
            <a:custGeom>
              <a:rect b="b" l="l" r="r" t="t"/>
              <a:pathLst>
                <a:path extrusionOk="0" h="3961" w="1874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3969900" y="612400"/>
              <a:ext cx="77475" cy="37925"/>
            </a:xfrm>
            <a:custGeom>
              <a:rect b="b" l="l" r="r" t="t"/>
              <a:pathLst>
                <a:path extrusionOk="0" h="1517" w="3099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4029000" y="437175"/>
              <a:ext cx="56925" cy="56275"/>
            </a:xfrm>
            <a:custGeom>
              <a:rect b="b" l="l" r="r" t="t"/>
              <a:pathLst>
                <a:path extrusionOk="0" h="2251" w="2277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4429175" y="403925"/>
              <a:ext cx="40700" cy="36700"/>
            </a:xfrm>
            <a:custGeom>
              <a:rect b="b" l="l" r="r" t="t"/>
              <a:pathLst>
                <a:path extrusionOk="0" h="1468" w="1628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" name="Google Shape;79;p12"/>
          <p:cNvGrpSpPr/>
          <p:nvPr/>
        </p:nvGrpSpPr>
        <p:grpSpPr>
          <a:xfrm>
            <a:off x="5479675" y="954100"/>
            <a:ext cx="1252225" cy="115550"/>
            <a:chOff x="5554625" y="4291575"/>
            <a:chExt cx="1252225" cy="115550"/>
          </a:xfrm>
        </p:grpSpPr>
        <p:sp>
          <p:nvSpPr>
            <p:cNvPr id="80" name="Google Shape;80;p12"/>
            <p:cNvSpPr/>
            <p:nvPr/>
          </p:nvSpPr>
          <p:spPr>
            <a:xfrm>
              <a:off x="5554625" y="4300900"/>
              <a:ext cx="228925" cy="106225"/>
            </a:xfrm>
            <a:custGeom>
              <a:rect b="b" l="l" r="r" t="t"/>
              <a:pathLst>
                <a:path extrusionOk="0" h="4249" w="9157">
                  <a:moveTo>
                    <a:pt x="950" y="1"/>
                  </a:moveTo>
                  <a:cubicBezTo>
                    <a:pt x="607" y="1"/>
                    <a:pt x="393" y="235"/>
                    <a:pt x="301" y="542"/>
                  </a:cubicBezTo>
                  <a:cubicBezTo>
                    <a:pt x="173" y="967"/>
                    <a:pt x="98" y="1408"/>
                    <a:pt x="1" y="1842"/>
                  </a:cubicBezTo>
                  <a:cubicBezTo>
                    <a:pt x="67" y="2897"/>
                    <a:pt x="682" y="3751"/>
                    <a:pt x="1673" y="4088"/>
                  </a:cubicBezTo>
                  <a:cubicBezTo>
                    <a:pt x="1988" y="4196"/>
                    <a:pt x="2297" y="4248"/>
                    <a:pt x="2599" y="4248"/>
                  </a:cubicBezTo>
                  <a:cubicBezTo>
                    <a:pt x="3149" y="4248"/>
                    <a:pt x="3675" y="4074"/>
                    <a:pt x="4171" y="3746"/>
                  </a:cubicBezTo>
                  <a:cubicBezTo>
                    <a:pt x="4654" y="3425"/>
                    <a:pt x="5093" y="3041"/>
                    <a:pt x="5555" y="2686"/>
                  </a:cubicBezTo>
                  <a:cubicBezTo>
                    <a:pt x="6081" y="2281"/>
                    <a:pt x="6466" y="2080"/>
                    <a:pt x="6859" y="2080"/>
                  </a:cubicBezTo>
                  <a:cubicBezTo>
                    <a:pt x="7229" y="2080"/>
                    <a:pt x="7607" y="2258"/>
                    <a:pt x="8118" y="2612"/>
                  </a:cubicBezTo>
                  <a:cubicBezTo>
                    <a:pt x="8276" y="2723"/>
                    <a:pt x="8437" y="2830"/>
                    <a:pt x="8612" y="2830"/>
                  </a:cubicBezTo>
                  <a:cubicBezTo>
                    <a:pt x="8689" y="2830"/>
                    <a:pt x="8770" y="2810"/>
                    <a:pt x="8854" y="2759"/>
                  </a:cubicBezTo>
                  <a:cubicBezTo>
                    <a:pt x="9153" y="2580"/>
                    <a:pt x="9157" y="2287"/>
                    <a:pt x="9084" y="1987"/>
                  </a:cubicBezTo>
                  <a:cubicBezTo>
                    <a:pt x="8899" y="1219"/>
                    <a:pt x="8440" y="671"/>
                    <a:pt x="7726" y="342"/>
                  </a:cubicBezTo>
                  <a:cubicBezTo>
                    <a:pt x="7359" y="174"/>
                    <a:pt x="6978" y="96"/>
                    <a:pt x="6586" y="96"/>
                  </a:cubicBezTo>
                  <a:cubicBezTo>
                    <a:pt x="6444" y="96"/>
                    <a:pt x="6299" y="107"/>
                    <a:pt x="6154" y="127"/>
                  </a:cubicBezTo>
                  <a:cubicBezTo>
                    <a:pt x="5332" y="239"/>
                    <a:pt x="4623" y="598"/>
                    <a:pt x="3971" y="1092"/>
                  </a:cubicBezTo>
                  <a:cubicBezTo>
                    <a:pt x="3578" y="1389"/>
                    <a:pt x="3194" y="1702"/>
                    <a:pt x="2771" y="1949"/>
                  </a:cubicBezTo>
                  <a:cubicBezTo>
                    <a:pt x="2601" y="2049"/>
                    <a:pt x="2447" y="2097"/>
                    <a:pt x="2311" y="2097"/>
                  </a:cubicBezTo>
                  <a:cubicBezTo>
                    <a:pt x="2026" y="2097"/>
                    <a:pt x="1823" y="1885"/>
                    <a:pt x="1728" y="1487"/>
                  </a:cubicBezTo>
                  <a:cubicBezTo>
                    <a:pt x="1661" y="1205"/>
                    <a:pt x="1642" y="912"/>
                    <a:pt x="1582" y="628"/>
                  </a:cubicBezTo>
                  <a:cubicBezTo>
                    <a:pt x="1512" y="303"/>
                    <a:pt x="1363" y="18"/>
                    <a:pt x="985" y="2"/>
                  </a:cubicBezTo>
                  <a:cubicBezTo>
                    <a:pt x="973" y="1"/>
                    <a:pt x="962" y="1"/>
                    <a:pt x="9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2"/>
            <p:cNvSpPr/>
            <p:nvPr/>
          </p:nvSpPr>
          <p:spPr>
            <a:xfrm>
              <a:off x="6571100" y="4291575"/>
              <a:ext cx="235750" cy="97950"/>
            </a:xfrm>
            <a:custGeom>
              <a:rect b="b" l="l" r="r" t="t"/>
              <a:pathLst>
                <a:path extrusionOk="0" h="3918" w="9430">
                  <a:moveTo>
                    <a:pt x="2970" y="1"/>
                  </a:moveTo>
                  <a:cubicBezTo>
                    <a:pt x="1687" y="1"/>
                    <a:pt x="404" y="885"/>
                    <a:pt x="69" y="2186"/>
                  </a:cubicBezTo>
                  <a:cubicBezTo>
                    <a:pt x="47" y="2271"/>
                    <a:pt x="1" y="2371"/>
                    <a:pt x="24" y="2445"/>
                  </a:cubicBezTo>
                  <a:cubicBezTo>
                    <a:pt x="83" y="2625"/>
                    <a:pt x="134" y="2869"/>
                    <a:pt x="268" y="2944"/>
                  </a:cubicBezTo>
                  <a:cubicBezTo>
                    <a:pt x="314" y="2970"/>
                    <a:pt x="374" y="2980"/>
                    <a:pt x="439" y="2980"/>
                  </a:cubicBezTo>
                  <a:cubicBezTo>
                    <a:pt x="566" y="2980"/>
                    <a:pt x="713" y="2939"/>
                    <a:pt x="816" y="2884"/>
                  </a:cubicBezTo>
                  <a:cubicBezTo>
                    <a:pt x="1068" y="2748"/>
                    <a:pt x="1273" y="2529"/>
                    <a:pt x="1510" y="2364"/>
                  </a:cubicBezTo>
                  <a:cubicBezTo>
                    <a:pt x="1844" y="2133"/>
                    <a:pt x="2171" y="2011"/>
                    <a:pt x="2503" y="2011"/>
                  </a:cubicBezTo>
                  <a:cubicBezTo>
                    <a:pt x="2823" y="2011"/>
                    <a:pt x="3148" y="2126"/>
                    <a:pt x="3484" y="2367"/>
                  </a:cubicBezTo>
                  <a:cubicBezTo>
                    <a:pt x="4066" y="2781"/>
                    <a:pt x="4683" y="3144"/>
                    <a:pt x="5328" y="3449"/>
                  </a:cubicBezTo>
                  <a:cubicBezTo>
                    <a:pt x="5802" y="3673"/>
                    <a:pt x="6337" y="3766"/>
                    <a:pt x="6845" y="3917"/>
                  </a:cubicBezTo>
                  <a:cubicBezTo>
                    <a:pt x="8100" y="3826"/>
                    <a:pt x="9062" y="3093"/>
                    <a:pt x="9332" y="1958"/>
                  </a:cubicBezTo>
                  <a:cubicBezTo>
                    <a:pt x="9430" y="1547"/>
                    <a:pt x="9416" y="1138"/>
                    <a:pt x="9107" y="830"/>
                  </a:cubicBezTo>
                  <a:cubicBezTo>
                    <a:pt x="8993" y="717"/>
                    <a:pt x="8780" y="636"/>
                    <a:pt x="8606" y="636"/>
                  </a:cubicBezTo>
                  <a:cubicBezTo>
                    <a:pt x="8577" y="636"/>
                    <a:pt x="8548" y="639"/>
                    <a:pt x="8521" y="644"/>
                  </a:cubicBezTo>
                  <a:cubicBezTo>
                    <a:pt x="8385" y="669"/>
                    <a:pt x="8265" y="909"/>
                    <a:pt x="8186" y="1075"/>
                  </a:cubicBezTo>
                  <a:cubicBezTo>
                    <a:pt x="8122" y="1210"/>
                    <a:pt x="8144" y="1383"/>
                    <a:pt x="8104" y="1533"/>
                  </a:cubicBezTo>
                  <a:cubicBezTo>
                    <a:pt x="7979" y="2002"/>
                    <a:pt x="7747" y="2245"/>
                    <a:pt x="7403" y="2245"/>
                  </a:cubicBezTo>
                  <a:cubicBezTo>
                    <a:pt x="7255" y="2245"/>
                    <a:pt x="7087" y="2200"/>
                    <a:pt x="6898" y="2110"/>
                  </a:cubicBezTo>
                  <a:cubicBezTo>
                    <a:pt x="6540" y="1938"/>
                    <a:pt x="6222" y="1681"/>
                    <a:pt x="5891" y="1454"/>
                  </a:cubicBezTo>
                  <a:cubicBezTo>
                    <a:pt x="5320" y="1065"/>
                    <a:pt x="4786" y="607"/>
                    <a:pt x="4178" y="291"/>
                  </a:cubicBezTo>
                  <a:cubicBezTo>
                    <a:pt x="3797" y="92"/>
                    <a:pt x="3383" y="1"/>
                    <a:pt x="29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12"/>
          <p:cNvSpPr/>
          <p:nvPr/>
        </p:nvSpPr>
        <p:spPr>
          <a:xfrm flipH="1">
            <a:off x="8260274" y="3773550"/>
            <a:ext cx="662001" cy="836925"/>
          </a:xfrm>
          <a:custGeom>
            <a:rect b="b" l="l" r="r" t="t"/>
            <a:pathLst>
              <a:path extrusionOk="0" h="17564" w="13893">
                <a:moveTo>
                  <a:pt x="3051" y="5073"/>
                </a:moveTo>
                <a:cubicBezTo>
                  <a:pt x="3084" y="5073"/>
                  <a:pt x="3113" y="5079"/>
                  <a:pt x="3134" y="5092"/>
                </a:cubicBezTo>
                <a:cubicBezTo>
                  <a:pt x="3239" y="5157"/>
                  <a:pt x="3356" y="5348"/>
                  <a:pt x="3331" y="5453"/>
                </a:cubicBezTo>
                <a:cubicBezTo>
                  <a:pt x="3091" y="6494"/>
                  <a:pt x="3471" y="7441"/>
                  <a:pt x="3735" y="8408"/>
                </a:cubicBezTo>
                <a:cubicBezTo>
                  <a:pt x="3781" y="8575"/>
                  <a:pt x="3741" y="8768"/>
                  <a:pt x="3741" y="9040"/>
                </a:cubicBezTo>
                <a:cubicBezTo>
                  <a:pt x="2613" y="8312"/>
                  <a:pt x="2065" y="6624"/>
                  <a:pt x="2514" y="5552"/>
                </a:cubicBezTo>
                <a:cubicBezTo>
                  <a:pt x="2573" y="5412"/>
                  <a:pt x="2655" y="5262"/>
                  <a:pt x="2770" y="5169"/>
                </a:cubicBezTo>
                <a:cubicBezTo>
                  <a:pt x="2836" y="5116"/>
                  <a:pt x="2959" y="5073"/>
                  <a:pt x="3051" y="5073"/>
                </a:cubicBezTo>
                <a:close/>
                <a:moveTo>
                  <a:pt x="12007" y="0"/>
                </a:moveTo>
                <a:cubicBezTo>
                  <a:pt x="11646" y="0"/>
                  <a:pt x="11267" y="111"/>
                  <a:pt x="10910" y="345"/>
                </a:cubicBezTo>
                <a:cubicBezTo>
                  <a:pt x="9634" y="1179"/>
                  <a:pt x="8727" y="2344"/>
                  <a:pt x="8060" y="3703"/>
                </a:cubicBezTo>
                <a:cubicBezTo>
                  <a:pt x="7979" y="3868"/>
                  <a:pt x="7898" y="4035"/>
                  <a:pt x="7858" y="4117"/>
                </a:cubicBezTo>
                <a:cubicBezTo>
                  <a:pt x="7246" y="3502"/>
                  <a:pt x="6696" y="2804"/>
                  <a:pt x="6010" y="2286"/>
                </a:cubicBezTo>
                <a:cubicBezTo>
                  <a:pt x="5279" y="1735"/>
                  <a:pt x="4548" y="1464"/>
                  <a:pt x="3854" y="1464"/>
                </a:cubicBezTo>
                <a:cubicBezTo>
                  <a:pt x="2857" y="1464"/>
                  <a:pt x="1938" y="2024"/>
                  <a:pt x="1211" y="3117"/>
                </a:cubicBezTo>
                <a:cubicBezTo>
                  <a:pt x="1" y="4934"/>
                  <a:pt x="5" y="6861"/>
                  <a:pt x="1060" y="8713"/>
                </a:cubicBezTo>
                <a:cubicBezTo>
                  <a:pt x="1642" y="9735"/>
                  <a:pt x="2429" y="10656"/>
                  <a:pt x="3209" y="11546"/>
                </a:cubicBezTo>
                <a:cubicBezTo>
                  <a:pt x="4856" y="13429"/>
                  <a:pt x="6562" y="15261"/>
                  <a:pt x="8238" y="17119"/>
                </a:cubicBezTo>
                <a:cubicBezTo>
                  <a:pt x="8502" y="17412"/>
                  <a:pt x="8684" y="17563"/>
                  <a:pt x="8842" y="17563"/>
                </a:cubicBezTo>
                <a:cubicBezTo>
                  <a:pt x="9024" y="17563"/>
                  <a:pt x="9175" y="17362"/>
                  <a:pt x="9385" y="16942"/>
                </a:cubicBezTo>
                <a:cubicBezTo>
                  <a:pt x="9412" y="16887"/>
                  <a:pt x="9436" y="16829"/>
                  <a:pt x="9464" y="16772"/>
                </a:cubicBezTo>
                <a:cubicBezTo>
                  <a:pt x="10664" y="14292"/>
                  <a:pt x="11758" y="11766"/>
                  <a:pt x="12618" y="9146"/>
                </a:cubicBezTo>
                <a:cubicBezTo>
                  <a:pt x="13200" y="7372"/>
                  <a:pt x="13730" y="5583"/>
                  <a:pt x="13847" y="3712"/>
                </a:cubicBezTo>
                <a:cubicBezTo>
                  <a:pt x="13893" y="2955"/>
                  <a:pt x="13875" y="2165"/>
                  <a:pt x="13704" y="1432"/>
                </a:cubicBezTo>
                <a:cubicBezTo>
                  <a:pt x="13492" y="522"/>
                  <a:pt x="12791" y="0"/>
                  <a:pt x="120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3" name="Google Shape;83;p12"/>
          <p:cNvGrpSpPr/>
          <p:nvPr/>
        </p:nvGrpSpPr>
        <p:grpSpPr>
          <a:xfrm>
            <a:off x="413618" y="494803"/>
            <a:ext cx="941471" cy="1034145"/>
            <a:chOff x="9887550" y="272050"/>
            <a:chExt cx="608500" cy="668225"/>
          </a:xfrm>
        </p:grpSpPr>
        <p:sp>
          <p:nvSpPr>
            <p:cNvPr id="84" name="Google Shape;84;p12"/>
            <p:cNvSpPr/>
            <p:nvPr/>
          </p:nvSpPr>
          <p:spPr>
            <a:xfrm>
              <a:off x="10068825" y="483550"/>
              <a:ext cx="238100" cy="239900"/>
            </a:xfrm>
            <a:custGeom>
              <a:rect b="b" l="l" r="r" t="t"/>
              <a:pathLst>
                <a:path extrusionOk="0" h="9596" w="9524">
                  <a:moveTo>
                    <a:pt x="4591" y="1"/>
                  </a:moveTo>
                  <a:cubicBezTo>
                    <a:pt x="2897" y="1"/>
                    <a:pt x="1267" y="1172"/>
                    <a:pt x="671" y="2938"/>
                  </a:cubicBezTo>
                  <a:cubicBezTo>
                    <a:pt x="0" y="4923"/>
                    <a:pt x="706" y="7206"/>
                    <a:pt x="2410" y="8650"/>
                  </a:cubicBezTo>
                  <a:cubicBezTo>
                    <a:pt x="3091" y="9227"/>
                    <a:pt x="3844" y="9596"/>
                    <a:pt x="4698" y="9596"/>
                  </a:cubicBezTo>
                  <a:cubicBezTo>
                    <a:pt x="4852" y="9596"/>
                    <a:pt x="5010" y="9584"/>
                    <a:pt x="5170" y="9559"/>
                  </a:cubicBezTo>
                  <a:cubicBezTo>
                    <a:pt x="7762" y="9160"/>
                    <a:pt x="9523" y="6286"/>
                    <a:pt x="8713" y="3784"/>
                  </a:cubicBezTo>
                  <a:cubicBezTo>
                    <a:pt x="8566" y="3334"/>
                    <a:pt x="8405" y="2766"/>
                    <a:pt x="8060" y="2524"/>
                  </a:cubicBezTo>
                  <a:cubicBezTo>
                    <a:pt x="7341" y="2021"/>
                    <a:pt x="6698" y="1737"/>
                    <a:pt x="6028" y="1737"/>
                  </a:cubicBezTo>
                  <a:cubicBezTo>
                    <a:pt x="5531" y="1737"/>
                    <a:pt x="5019" y="1893"/>
                    <a:pt x="4450" y="2230"/>
                  </a:cubicBezTo>
                  <a:cubicBezTo>
                    <a:pt x="2478" y="3396"/>
                    <a:pt x="2333" y="5266"/>
                    <a:pt x="3702" y="6677"/>
                  </a:cubicBezTo>
                  <a:cubicBezTo>
                    <a:pt x="4067" y="7053"/>
                    <a:pt x="4566" y="7241"/>
                    <a:pt x="5041" y="7241"/>
                  </a:cubicBezTo>
                  <a:cubicBezTo>
                    <a:pt x="5465" y="7241"/>
                    <a:pt x="5870" y="7091"/>
                    <a:pt x="6143" y="6791"/>
                  </a:cubicBezTo>
                  <a:cubicBezTo>
                    <a:pt x="6760" y="6113"/>
                    <a:pt x="6838" y="4606"/>
                    <a:pt x="6090" y="4068"/>
                  </a:cubicBezTo>
                  <a:cubicBezTo>
                    <a:pt x="5904" y="3935"/>
                    <a:pt x="5698" y="3866"/>
                    <a:pt x="5493" y="3866"/>
                  </a:cubicBezTo>
                  <a:cubicBezTo>
                    <a:pt x="5267" y="3866"/>
                    <a:pt x="5042" y="3950"/>
                    <a:pt x="4849" y="4125"/>
                  </a:cubicBezTo>
                  <a:cubicBezTo>
                    <a:pt x="4550" y="4397"/>
                    <a:pt x="4546" y="4715"/>
                    <a:pt x="4863" y="5146"/>
                  </a:cubicBezTo>
                  <a:cubicBezTo>
                    <a:pt x="5034" y="5381"/>
                    <a:pt x="4931" y="5501"/>
                    <a:pt x="4709" y="5548"/>
                  </a:cubicBezTo>
                  <a:cubicBezTo>
                    <a:pt x="4660" y="5558"/>
                    <a:pt x="4615" y="5562"/>
                    <a:pt x="4572" y="5562"/>
                  </a:cubicBezTo>
                  <a:cubicBezTo>
                    <a:pt x="4278" y="5562"/>
                    <a:pt x="4113" y="5335"/>
                    <a:pt x="3991" y="5080"/>
                  </a:cubicBezTo>
                  <a:cubicBezTo>
                    <a:pt x="3792" y="4666"/>
                    <a:pt x="3969" y="4034"/>
                    <a:pt x="4372" y="3634"/>
                  </a:cubicBezTo>
                  <a:cubicBezTo>
                    <a:pt x="4676" y="3331"/>
                    <a:pt x="5069" y="3168"/>
                    <a:pt x="5452" y="3168"/>
                  </a:cubicBezTo>
                  <a:cubicBezTo>
                    <a:pt x="5627" y="3168"/>
                    <a:pt x="5799" y="3202"/>
                    <a:pt x="5961" y="3272"/>
                  </a:cubicBezTo>
                  <a:cubicBezTo>
                    <a:pt x="6871" y="3669"/>
                    <a:pt x="7315" y="4442"/>
                    <a:pt x="7267" y="5540"/>
                  </a:cubicBezTo>
                  <a:cubicBezTo>
                    <a:pt x="7208" y="6857"/>
                    <a:pt x="6170" y="7877"/>
                    <a:pt x="4975" y="7877"/>
                  </a:cubicBezTo>
                  <a:cubicBezTo>
                    <a:pt x="4767" y="7877"/>
                    <a:pt x="4554" y="7846"/>
                    <a:pt x="4341" y="7780"/>
                  </a:cubicBezTo>
                  <a:cubicBezTo>
                    <a:pt x="3793" y="7612"/>
                    <a:pt x="3240" y="7222"/>
                    <a:pt x="2862" y="6785"/>
                  </a:cubicBezTo>
                  <a:cubicBezTo>
                    <a:pt x="1872" y="5635"/>
                    <a:pt x="1688" y="4389"/>
                    <a:pt x="2508" y="3083"/>
                  </a:cubicBezTo>
                  <a:cubicBezTo>
                    <a:pt x="3329" y="1779"/>
                    <a:pt x="4503" y="1094"/>
                    <a:pt x="5981" y="1094"/>
                  </a:cubicBezTo>
                  <a:cubicBezTo>
                    <a:pt x="6375" y="1094"/>
                    <a:pt x="6791" y="1142"/>
                    <a:pt x="7227" y="1241"/>
                  </a:cubicBezTo>
                  <a:cubicBezTo>
                    <a:pt x="6736" y="628"/>
                    <a:pt x="6168" y="291"/>
                    <a:pt x="5505" y="118"/>
                  </a:cubicBezTo>
                  <a:cubicBezTo>
                    <a:pt x="5202" y="38"/>
                    <a:pt x="4896" y="1"/>
                    <a:pt x="45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2"/>
            <p:cNvSpPr/>
            <p:nvPr/>
          </p:nvSpPr>
          <p:spPr>
            <a:xfrm>
              <a:off x="10400225" y="496525"/>
              <a:ext cx="95825" cy="59975"/>
            </a:xfrm>
            <a:custGeom>
              <a:rect b="b" l="l" r="r" t="t"/>
              <a:pathLst>
                <a:path extrusionOk="0" h="2399" w="3833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2"/>
            <p:cNvSpPr/>
            <p:nvPr/>
          </p:nvSpPr>
          <p:spPr>
            <a:xfrm>
              <a:off x="10129075" y="272050"/>
              <a:ext cx="46850" cy="99025"/>
            </a:xfrm>
            <a:custGeom>
              <a:rect b="b" l="l" r="r" t="t"/>
              <a:pathLst>
                <a:path extrusionOk="0" h="3961" w="1874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2"/>
            <p:cNvSpPr/>
            <p:nvPr/>
          </p:nvSpPr>
          <p:spPr>
            <a:xfrm>
              <a:off x="10370650" y="733500"/>
              <a:ext cx="72400" cy="73525"/>
            </a:xfrm>
            <a:custGeom>
              <a:rect b="b" l="l" r="r" t="t"/>
              <a:pathLst>
                <a:path extrusionOk="0" h="2941" w="2896">
                  <a:moveTo>
                    <a:pt x="843" y="1"/>
                  </a:moveTo>
                  <a:cubicBezTo>
                    <a:pt x="410" y="1"/>
                    <a:pt x="1" y="419"/>
                    <a:pt x="2" y="1020"/>
                  </a:cubicBezTo>
                  <a:cubicBezTo>
                    <a:pt x="37" y="1117"/>
                    <a:pt x="59" y="1364"/>
                    <a:pt x="191" y="1515"/>
                  </a:cubicBezTo>
                  <a:cubicBezTo>
                    <a:pt x="562" y="1949"/>
                    <a:pt x="955" y="2372"/>
                    <a:pt x="1387" y="2746"/>
                  </a:cubicBezTo>
                  <a:cubicBezTo>
                    <a:pt x="1528" y="2868"/>
                    <a:pt x="1690" y="2940"/>
                    <a:pt x="1857" y="2940"/>
                  </a:cubicBezTo>
                  <a:cubicBezTo>
                    <a:pt x="2012" y="2940"/>
                    <a:pt x="2171" y="2878"/>
                    <a:pt x="2320" y="2736"/>
                  </a:cubicBezTo>
                  <a:cubicBezTo>
                    <a:pt x="2713" y="2362"/>
                    <a:pt x="2895" y="1894"/>
                    <a:pt x="2645" y="1576"/>
                  </a:cubicBezTo>
                  <a:cubicBezTo>
                    <a:pt x="2235" y="1058"/>
                    <a:pt x="1791" y="538"/>
                    <a:pt x="1265" y="146"/>
                  </a:cubicBezTo>
                  <a:cubicBezTo>
                    <a:pt x="1131" y="46"/>
                    <a:pt x="986" y="1"/>
                    <a:pt x="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2"/>
            <p:cNvSpPr/>
            <p:nvPr/>
          </p:nvSpPr>
          <p:spPr>
            <a:xfrm>
              <a:off x="9978625" y="784150"/>
              <a:ext cx="65800" cy="90500"/>
            </a:xfrm>
            <a:custGeom>
              <a:rect b="b" l="l" r="r" t="t"/>
              <a:pathLst>
                <a:path extrusionOk="0" h="3620" w="2632">
                  <a:moveTo>
                    <a:pt x="2162" y="0"/>
                  </a:moveTo>
                  <a:cubicBezTo>
                    <a:pt x="2041" y="0"/>
                    <a:pt x="1859" y="86"/>
                    <a:pt x="1763" y="173"/>
                  </a:cubicBezTo>
                  <a:cubicBezTo>
                    <a:pt x="977" y="886"/>
                    <a:pt x="558" y="1833"/>
                    <a:pt x="151" y="2785"/>
                  </a:cubicBezTo>
                  <a:cubicBezTo>
                    <a:pt x="1" y="3138"/>
                    <a:pt x="210" y="3340"/>
                    <a:pt x="469" y="3524"/>
                  </a:cubicBezTo>
                  <a:cubicBezTo>
                    <a:pt x="563" y="3591"/>
                    <a:pt x="651" y="3620"/>
                    <a:pt x="734" y="3620"/>
                  </a:cubicBezTo>
                  <a:cubicBezTo>
                    <a:pt x="882" y="3620"/>
                    <a:pt x="1014" y="3529"/>
                    <a:pt x="1133" y="3407"/>
                  </a:cubicBezTo>
                  <a:cubicBezTo>
                    <a:pt x="1308" y="3228"/>
                    <a:pt x="1469" y="3036"/>
                    <a:pt x="1618" y="2835"/>
                  </a:cubicBezTo>
                  <a:cubicBezTo>
                    <a:pt x="2127" y="2150"/>
                    <a:pt x="2525" y="1412"/>
                    <a:pt x="2632" y="425"/>
                  </a:cubicBezTo>
                  <a:cubicBezTo>
                    <a:pt x="2539" y="322"/>
                    <a:pt x="2418" y="106"/>
                    <a:pt x="2234" y="14"/>
                  </a:cubicBezTo>
                  <a:cubicBezTo>
                    <a:pt x="2214" y="5"/>
                    <a:pt x="2190" y="0"/>
                    <a:pt x="2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2"/>
            <p:cNvSpPr/>
            <p:nvPr/>
          </p:nvSpPr>
          <p:spPr>
            <a:xfrm>
              <a:off x="10225400" y="854925"/>
              <a:ext cx="49350" cy="85350"/>
            </a:xfrm>
            <a:custGeom>
              <a:rect b="b" l="l" r="r" t="t"/>
              <a:pathLst>
                <a:path extrusionOk="0" h="3414" w="1974">
                  <a:moveTo>
                    <a:pt x="564" y="1"/>
                  </a:moveTo>
                  <a:cubicBezTo>
                    <a:pt x="549" y="1"/>
                    <a:pt x="536" y="3"/>
                    <a:pt x="526" y="9"/>
                  </a:cubicBezTo>
                  <a:cubicBezTo>
                    <a:pt x="318" y="122"/>
                    <a:pt x="147" y="408"/>
                    <a:pt x="84" y="653"/>
                  </a:cubicBezTo>
                  <a:cubicBezTo>
                    <a:pt x="0" y="978"/>
                    <a:pt x="34" y="1334"/>
                    <a:pt x="19" y="1676"/>
                  </a:cubicBezTo>
                  <a:cubicBezTo>
                    <a:pt x="13" y="2303"/>
                    <a:pt x="84" y="2897"/>
                    <a:pt x="676" y="3281"/>
                  </a:cubicBezTo>
                  <a:cubicBezTo>
                    <a:pt x="808" y="3368"/>
                    <a:pt x="931" y="3414"/>
                    <a:pt x="1049" y="3414"/>
                  </a:cubicBezTo>
                  <a:cubicBezTo>
                    <a:pt x="1192" y="3414"/>
                    <a:pt x="1327" y="3346"/>
                    <a:pt x="1464" y="3201"/>
                  </a:cubicBezTo>
                  <a:cubicBezTo>
                    <a:pt x="1859" y="2783"/>
                    <a:pt x="1973" y="2298"/>
                    <a:pt x="1779" y="1776"/>
                  </a:cubicBezTo>
                  <a:cubicBezTo>
                    <a:pt x="1602" y="1297"/>
                    <a:pt x="1383" y="825"/>
                    <a:pt x="1115" y="390"/>
                  </a:cubicBezTo>
                  <a:cubicBezTo>
                    <a:pt x="1009" y="218"/>
                    <a:pt x="700" y="1"/>
                    <a:pt x="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2"/>
            <p:cNvSpPr/>
            <p:nvPr/>
          </p:nvSpPr>
          <p:spPr>
            <a:xfrm>
              <a:off x="9887550" y="546800"/>
              <a:ext cx="77475" cy="37925"/>
            </a:xfrm>
            <a:custGeom>
              <a:rect b="b" l="l" r="r" t="t"/>
              <a:pathLst>
                <a:path extrusionOk="0" h="1517" w="3099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2"/>
            <p:cNvSpPr/>
            <p:nvPr/>
          </p:nvSpPr>
          <p:spPr>
            <a:xfrm>
              <a:off x="9946650" y="371575"/>
              <a:ext cx="56925" cy="56275"/>
            </a:xfrm>
            <a:custGeom>
              <a:rect b="b" l="l" r="r" t="t"/>
              <a:pathLst>
                <a:path extrusionOk="0" h="2251" w="2277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2"/>
            <p:cNvSpPr/>
            <p:nvPr/>
          </p:nvSpPr>
          <p:spPr>
            <a:xfrm>
              <a:off x="10346825" y="338325"/>
              <a:ext cx="40700" cy="36700"/>
            </a:xfrm>
            <a:custGeom>
              <a:rect b="b" l="l" r="r" t="t"/>
              <a:pathLst>
                <a:path extrusionOk="0" h="1468" w="1628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3" name="Google Shape;9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947263">
            <a:off x="2677134" y="3583070"/>
            <a:ext cx="573771" cy="57374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2"/>
          <p:cNvSpPr txBox="1"/>
          <p:nvPr/>
        </p:nvSpPr>
        <p:spPr>
          <a:xfrm>
            <a:off x="3203848" y="3621418"/>
            <a:ext cx="3114600" cy="826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" sz="1900" u="none" cap="none" strike="noStrike">
                <a:solidFill>
                  <a:srgbClr val="FFFFFF"/>
                </a:solidFill>
                <a:latin typeface="Patrick Hand"/>
                <a:ea typeface="Patrick Hand"/>
                <a:cs typeface="Patrick Hand"/>
                <a:sym typeface="Patrick Hand"/>
              </a:rPr>
              <a:t>¿Cuándo llega un compañero/a nuevo/a en qué te fijas? </a:t>
            </a:r>
            <a:endParaRPr b="0" i="0" sz="1900" u="none" cap="none" strike="noStrike">
              <a:solidFill>
                <a:srgbClr val="FFFFFF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900"/>
              <a:t>A continuación veremos dos videos sobre propaganda: </a:t>
            </a:r>
            <a:endParaRPr sz="4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4200"/>
          </a:p>
        </p:txBody>
      </p:sp>
      <p:sp>
        <p:nvSpPr>
          <p:cNvPr id="100" name="Google Shape;100;p13"/>
          <p:cNvSpPr txBox="1"/>
          <p:nvPr/>
        </p:nvSpPr>
        <p:spPr>
          <a:xfrm>
            <a:off x="656575" y="1728975"/>
            <a:ext cx="7406700" cy="3000000"/>
          </a:xfrm>
          <a:prstGeom prst="rect">
            <a:avLst/>
          </a:prstGeom>
          <a:gradFill>
            <a:gsLst>
              <a:gs pos="0">
                <a:srgbClr val="FFADA7"/>
              </a:gs>
              <a:gs pos="35000">
                <a:srgbClr val="FFC3C0"/>
              </a:gs>
              <a:gs pos="100000">
                <a:srgbClr val="FFE4E4"/>
              </a:gs>
            </a:gsLst>
            <a:lin ang="16200000" scaled="0"/>
          </a:gradFill>
          <a:ln cap="flat" cmpd="sng" w="9525">
            <a:solidFill>
              <a:srgbClr val="FB979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sng" cap="none" strike="noStrike">
                <a:solidFill>
                  <a:schemeClr val="hlink"/>
                </a:solidFill>
                <a:latin typeface="Patrick Hand"/>
                <a:ea typeface="Patrick Hand"/>
                <a:cs typeface="Patrick Hand"/>
                <a:sym typeface="Patrick Hand"/>
                <a:hlinkClick r:id="rId3"/>
              </a:rPr>
              <a:t>https://www.youtube.com/watch?v=t3jhyoPzWpQ</a:t>
            </a:r>
            <a:r>
              <a:rPr b="0" i="0" lang="en" sz="1600" u="none" cap="none" strike="noStrike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rPr>
              <a:t> (2007)</a:t>
            </a:r>
            <a:endParaRPr b="0" i="0" sz="1600" u="none" cap="none" strike="noStrike">
              <a:solidFill>
                <a:schemeClr val="accent6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" sz="1600" u="none" cap="none" strike="noStrik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¿Qué se puede inferir de las acciones que realizan las personas que aparecen en el comercial?</a:t>
            </a:r>
            <a:endParaRPr/>
          </a:p>
          <a:p>
            <a:pPr indent="-2413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" sz="1600" u="none" cap="none" strike="noStrik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¿Por qué razón crees que les preocupa a las personas que aparecen en el video ser consideradas homosexuales?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800"/>
              <a:t>Activación de conocimientos previos</a:t>
            </a:r>
            <a:endParaRPr sz="3800"/>
          </a:p>
        </p:txBody>
      </p:sp>
      <p:grpSp>
        <p:nvGrpSpPr>
          <p:cNvPr id="106" name="Google Shape;106;p14"/>
          <p:cNvGrpSpPr/>
          <p:nvPr/>
        </p:nvGrpSpPr>
        <p:grpSpPr>
          <a:xfrm>
            <a:off x="7125450" y="642100"/>
            <a:ext cx="401575" cy="302575"/>
            <a:chOff x="5137675" y="4677800"/>
            <a:chExt cx="401575" cy="302575"/>
          </a:xfrm>
        </p:grpSpPr>
        <p:sp>
          <p:nvSpPr>
            <p:cNvPr id="107" name="Google Shape;107;p14"/>
            <p:cNvSpPr/>
            <p:nvPr/>
          </p:nvSpPr>
          <p:spPr>
            <a:xfrm>
              <a:off x="5137675" y="4677800"/>
              <a:ext cx="401575" cy="164775"/>
            </a:xfrm>
            <a:custGeom>
              <a:rect b="b" l="l" r="r" t="t"/>
              <a:pathLst>
                <a:path extrusionOk="0" h="6591" w="16063">
                  <a:moveTo>
                    <a:pt x="11560" y="1"/>
                  </a:moveTo>
                  <a:cubicBezTo>
                    <a:pt x="6987" y="1"/>
                    <a:pt x="3536" y="2408"/>
                    <a:pt x="410" y="5437"/>
                  </a:cubicBezTo>
                  <a:cubicBezTo>
                    <a:pt x="0" y="5834"/>
                    <a:pt x="305" y="6531"/>
                    <a:pt x="899" y="6586"/>
                  </a:cubicBezTo>
                  <a:cubicBezTo>
                    <a:pt x="932" y="6589"/>
                    <a:pt x="966" y="6590"/>
                    <a:pt x="999" y="6590"/>
                  </a:cubicBezTo>
                  <a:cubicBezTo>
                    <a:pt x="1276" y="6590"/>
                    <a:pt x="1563" y="6492"/>
                    <a:pt x="1841" y="6433"/>
                  </a:cubicBezTo>
                  <a:cubicBezTo>
                    <a:pt x="3185" y="6150"/>
                    <a:pt x="4516" y="5743"/>
                    <a:pt x="5875" y="5601"/>
                  </a:cubicBezTo>
                  <a:cubicBezTo>
                    <a:pt x="8012" y="5376"/>
                    <a:pt x="10168" y="5345"/>
                    <a:pt x="12315" y="5198"/>
                  </a:cubicBezTo>
                  <a:cubicBezTo>
                    <a:pt x="13379" y="5124"/>
                    <a:pt x="14388" y="4838"/>
                    <a:pt x="15260" y="4176"/>
                  </a:cubicBezTo>
                  <a:cubicBezTo>
                    <a:pt x="15776" y="3784"/>
                    <a:pt x="16053" y="3280"/>
                    <a:pt x="16063" y="2539"/>
                  </a:cubicBezTo>
                  <a:cubicBezTo>
                    <a:pt x="15961" y="1645"/>
                    <a:pt x="15450" y="875"/>
                    <a:pt x="14542" y="565"/>
                  </a:cubicBezTo>
                  <a:cubicBezTo>
                    <a:pt x="13621" y="251"/>
                    <a:pt x="12624" y="8"/>
                    <a:pt x="11657" y="1"/>
                  </a:cubicBezTo>
                  <a:cubicBezTo>
                    <a:pt x="11625" y="1"/>
                    <a:pt x="11593" y="1"/>
                    <a:pt x="11560" y="1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5213575" y="4847375"/>
              <a:ext cx="263075" cy="133000"/>
            </a:xfrm>
            <a:custGeom>
              <a:rect b="b" l="l" r="r" t="t"/>
              <a:pathLst>
                <a:path extrusionOk="0" h="5320" w="10523">
                  <a:moveTo>
                    <a:pt x="4579" y="0"/>
                  </a:moveTo>
                  <a:cubicBezTo>
                    <a:pt x="3262" y="0"/>
                    <a:pt x="1945" y="338"/>
                    <a:pt x="638" y="937"/>
                  </a:cubicBezTo>
                  <a:cubicBezTo>
                    <a:pt x="369" y="1060"/>
                    <a:pt x="0" y="1408"/>
                    <a:pt x="23" y="1613"/>
                  </a:cubicBezTo>
                  <a:cubicBezTo>
                    <a:pt x="52" y="1865"/>
                    <a:pt x="406" y="2153"/>
                    <a:pt x="686" y="2287"/>
                  </a:cubicBezTo>
                  <a:cubicBezTo>
                    <a:pt x="1283" y="2573"/>
                    <a:pt x="1935" y="2744"/>
                    <a:pt x="2543" y="3009"/>
                  </a:cubicBezTo>
                  <a:cubicBezTo>
                    <a:pt x="4097" y="3686"/>
                    <a:pt x="5624" y="4432"/>
                    <a:pt x="7198" y="5057"/>
                  </a:cubicBezTo>
                  <a:cubicBezTo>
                    <a:pt x="7653" y="5236"/>
                    <a:pt x="8181" y="5320"/>
                    <a:pt x="8688" y="5320"/>
                  </a:cubicBezTo>
                  <a:cubicBezTo>
                    <a:pt x="8819" y="5320"/>
                    <a:pt x="8950" y="5314"/>
                    <a:pt x="9077" y="5303"/>
                  </a:cubicBezTo>
                  <a:cubicBezTo>
                    <a:pt x="9944" y="5228"/>
                    <a:pt x="10410" y="4562"/>
                    <a:pt x="10523" y="3633"/>
                  </a:cubicBezTo>
                  <a:cubicBezTo>
                    <a:pt x="10305" y="3154"/>
                    <a:pt x="10185" y="2588"/>
                    <a:pt x="9848" y="2219"/>
                  </a:cubicBezTo>
                  <a:cubicBezTo>
                    <a:pt x="9368" y="1691"/>
                    <a:pt x="8779" y="1208"/>
                    <a:pt x="8146" y="884"/>
                  </a:cubicBezTo>
                  <a:cubicBezTo>
                    <a:pt x="6961" y="276"/>
                    <a:pt x="5770" y="0"/>
                    <a:pt x="4579" y="0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4"/>
          <p:cNvSpPr txBox="1"/>
          <p:nvPr>
            <p:ph idx="4294967295" type="body"/>
          </p:nvPr>
        </p:nvSpPr>
        <p:spPr>
          <a:xfrm>
            <a:off x="3277225" y="1247300"/>
            <a:ext cx="5101200" cy="1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Patrick Hand"/>
              <a:buAutoNum type="arabicPeriod"/>
            </a:pPr>
            <a:r>
              <a:rPr lang="en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rPr>
              <a:t>¿Alguna vez te dijeron frases tales como: los niños no lloran,  los hombres son violentos por naturaleza u otra frase? Emocionalmente, ¿cómo te sentiste cuando te lo dijeron? </a:t>
            </a:r>
            <a:endParaRPr>
              <a:solidFill>
                <a:schemeClr val="accent4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endParaRPr>
              <a:solidFill>
                <a:schemeClr val="accent4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Patrick Hand"/>
              <a:buAutoNum type="arabicPeriod"/>
            </a:pPr>
            <a:r>
              <a:rPr lang="en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rPr>
              <a:t>¿Consideras que estas frases pudieron influir en tu conformación como persona en cuanto a pensamientos, emociones y/o acciones? </a:t>
            </a:r>
            <a:endParaRPr sz="1200">
              <a:solidFill>
                <a:schemeClr val="lt1"/>
              </a:solidFill>
            </a:endParaRPr>
          </a:p>
        </p:txBody>
      </p:sp>
      <p:grpSp>
        <p:nvGrpSpPr>
          <p:cNvPr id="110" name="Google Shape;110;p14"/>
          <p:cNvGrpSpPr/>
          <p:nvPr/>
        </p:nvGrpSpPr>
        <p:grpSpPr>
          <a:xfrm>
            <a:off x="254465" y="1967880"/>
            <a:ext cx="2778829" cy="3175665"/>
            <a:chOff x="1607675" y="243225"/>
            <a:chExt cx="4403850" cy="5232600"/>
          </a:xfrm>
        </p:grpSpPr>
        <p:sp>
          <p:nvSpPr>
            <p:cNvPr id="111" name="Google Shape;111;p14"/>
            <p:cNvSpPr/>
            <p:nvPr/>
          </p:nvSpPr>
          <p:spPr>
            <a:xfrm>
              <a:off x="1838450" y="3735125"/>
              <a:ext cx="1328900" cy="1721200"/>
            </a:xfrm>
            <a:custGeom>
              <a:rect b="b" l="l" r="r" t="t"/>
              <a:pathLst>
                <a:path extrusionOk="0" h="68848" w="53156">
                  <a:moveTo>
                    <a:pt x="6683" y="0"/>
                  </a:moveTo>
                  <a:cubicBezTo>
                    <a:pt x="4088" y="0"/>
                    <a:pt x="1425" y="1584"/>
                    <a:pt x="734" y="4076"/>
                  </a:cubicBezTo>
                  <a:cubicBezTo>
                    <a:pt x="0" y="6718"/>
                    <a:pt x="1526" y="9431"/>
                    <a:pt x="3199" y="11603"/>
                  </a:cubicBezTo>
                  <a:cubicBezTo>
                    <a:pt x="5685" y="14831"/>
                    <a:pt x="8625" y="17682"/>
                    <a:pt x="11926" y="20068"/>
                  </a:cubicBezTo>
                  <a:cubicBezTo>
                    <a:pt x="12521" y="20498"/>
                    <a:pt x="13165" y="20963"/>
                    <a:pt x="13384" y="21663"/>
                  </a:cubicBezTo>
                  <a:cubicBezTo>
                    <a:pt x="13777" y="22922"/>
                    <a:pt x="12555" y="24151"/>
                    <a:pt x="11294" y="24544"/>
                  </a:cubicBezTo>
                  <a:cubicBezTo>
                    <a:pt x="9866" y="24989"/>
                    <a:pt x="8327" y="24821"/>
                    <a:pt x="6839" y="24972"/>
                  </a:cubicBezTo>
                  <a:cubicBezTo>
                    <a:pt x="5350" y="25122"/>
                    <a:pt x="3729" y="25744"/>
                    <a:pt x="3147" y="27121"/>
                  </a:cubicBezTo>
                  <a:cubicBezTo>
                    <a:pt x="2337" y="29033"/>
                    <a:pt x="3934" y="31072"/>
                    <a:pt x="5517" y="32416"/>
                  </a:cubicBezTo>
                  <a:cubicBezTo>
                    <a:pt x="8693" y="35113"/>
                    <a:pt x="12309" y="37245"/>
                    <a:pt x="16206" y="38722"/>
                  </a:cubicBezTo>
                  <a:cubicBezTo>
                    <a:pt x="17600" y="39250"/>
                    <a:pt x="19069" y="39715"/>
                    <a:pt x="20184" y="40704"/>
                  </a:cubicBezTo>
                  <a:cubicBezTo>
                    <a:pt x="21299" y="41693"/>
                    <a:pt x="21955" y="43394"/>
                    <a:pt x="21252" y="44709"/>
                  </a:cubicBezTo>
                  <a:cubicBezTo>
                    <a:pt x="20692" y="45755"/>
                    <a:pt x="19462" y="46221"/>
                    <a:pt x="18245" y="46221"/>
                  </a:cubicBezTo>
                  <a:cubicBezTo>
                    <a:pt x="17934" y="46221"/>
                    <a:pt x="17623" y="46190"/>
                    <a:pt x="17324" y="46131"/>
                  </a:cubicBezTo>
                  <a:cubicBezTo>
                    <a:pt x="15860" y="45839"/>
                    <a:pt x="14558" y="45034"/>
                    <a:pt x="13166" y="44491"/>
                  </a:cubicBezTo>
                  <a:cubicBezTo>
                    <a:pt x="12167" y="44102"/>
                    <a:pt x="11054" y="43881"/>
                    <a:pt x="9964" y="43881"/>
                  </a:cubicBezTo>
                  <a:cubicBezTo>
                    <a:pt x="8212" y="43881"/>
                    <a:pt x="6521" y="44452"/>
                    <a:pt x="5465" y="45813"/>
                  </a:cubicBezTo>
                  <a:cubicBezTo>
                    <a:pt x="4340" y="47265"/>
                    <a:pt x="4211" y="49309"/>
                    <a:pt x="4743" y="51067"/>
                  </a:cubicBezTo>
                  <a:cubicBezTo>
                    <a:pt x="5273" y="52825"/>
                    <a:pt x="6380" y="54350"/>
                    <a:pt x="7559" y="55759"/>
                  </a:cubicBezTo>
                  <a:cubicBezTo>
                    <a:pt x="11680" y="60682"/>
                    <a:pt x="16993" y="64676"/>
                    <a:pt x="23037" y="66845"/>
                  </a:cubicBezTo>
                  <a:cubicBezTo>
                    <a:pt x="26536" y="68101"/>
                    <a:pt x="29893" y="68847"/>
                    <a:pt x="33278" y="68847"/>
                  </a:cubicBezTo>
                  <a:cubicBezTo>
                    <a:pt x="35740" y="68847"/>
                    <a:pt x="38216" y="68453"/>
                    <a:pt x="40773" y="67573"/>
                  </a:cubicBezTo>
                  <a:lnTo>
                    <a:pt x="40773" y="67573"/>
                  </a:lnTo>
                  <a:lnTo>
                    <a:pt x="40771" y="67574"/>
                  </a:lnTo>
                  <a:cubicBezTo>
                    <a:pt x="50725" y="60930"/>
                    <a:pt x="53156" y="48359"/>
                    <a:pt x="52943" y="37024"/>
                  </a:cubicBezTo>
                  <a:cubicBezTo>
                    <a:pt x="52907" y="35131"/>
                    <a:pt x="53148" y="33141"/>
                    <a:pt x="52263" y="31468"/>
                  </a:cubicBezTo>
                  <a:cubicBezTo>
                    <a:pt x="51569" y="30157"/>
                    <a:pt x="50123" y="29158"/>
                    <a:pt x="48699" y="29158"/>
                  </a:cubicBezTo>
                  <a:cubicBezTo>
                    <a:pt x="48306" y="29158"/>
                    <a:pt x="47914" y="29234"/>
                    <a:pt x="47540" y="29401"/>
                  </a:cubicBezTo>
                  <a:cubicBezTo>
                    <a:pt x="46107" y="30041"/>
                    <a:pt x="45460" y="31665"/>
                    <a:pt x="44644" y="33004"/>
                  </a:cubicBezTo>
                  <a:cubicBezTo>
                    <a:pt x="43556" y="34786"/>
                    <a:pt x="41955" y="36250"/>
                    <a:pt x="40084" y="37174"/>
                  </a:cubicBezTo>
                  <a:cubicBezTo>
                    <a:pt x="39323" y="37549"/>
                    <a:pt x="38452" y="37830"/>
                    <a:pt x="37617" y="37830"/>
                  </a:cubicBezTo>
                  <a:cubicBezTo>
                    <a:pt x="37101" y="37830"/>
                    <a:pt x="36599" y="37723"/>
                    <a:pt x="36144" y="37466"/>
                  </a:cubicBezTo>
                  <a:cubicBezTo>
                    <a:pt x="34504" y="36542"/>
                    <a:pt x="34345" y="34285"/>
                    <a:pt x="34386" y="32403"/>
                  </a:cubicBezTo>
                  <a:cubicBezTo>
                    <a:pt x="34463" y="28899"/>
                    <a:pt x="34539" y="25393"/>
                    <a:pt x="34617" y="21888"/>
                  </a:cubicBezTo>
                  <a:cubicBezTo>
                    <a:pt x="34657" y="20007"/>
                    <a:pt x="34693" y="18088"/>
                    <a:pt x="34127" y="16293"/>
                  </a:cubicBezTo>
                  <a:cubicBezTo>
                    <a:pt x="33562" y="14499"/>
                    <a:pt x="32279" y="12821"/>
                    <a:pt x="30475" y="12293"/>
                  </a:cubicBezTo>
                  <a:cubicBezTo>
                    <a:pt x="30149" y="12198"/>
                    <a:pt x="29809" y="12152"/>
                    <a:pt x="29467" y="12152"/>
                  </a:cubicBezTo>
                  <a:cubicBezTo>
                    <a:pt x="27914" y="12152"/>
                    <a:pt x="26336" y="13094"/>
                    <a:pt x="25999" y="14599"/>
                  </a:cubicBezTo>
                  <a:cubicBezTo>
                    <a:pt x="25827" y="15363"/>
                    <a:pt x="25974" y="16161"/>
                    <a:pt x="25909" y="16940"/>
                  </a:cubicBezTo>
                  <a:cubicBezTo>
                    <a:pt x="25844" y="17720"/>
                    <a:pt x="25462" y="18579"/>
                    <a:pt x="24706" y="18785"/>
                  </a:cubicBezTo>
                  <a:cubicBezTo>
                    <a:pt x="24592" y="18817"/>
                    <a:pt x="24478" y="18831"/>
                    <a:pt x="24364" y="18831"/>
                  </a:cubicBezTo>
                  <a:cubicBezTo>
                    <a:pt x="23721" y="18831"/>
                    <a:pt x="23105" y="18365"/>
                    <a:pt x="22627" y="17891"/>
                  </a:cubicBezTo>
                  <a:cubicBezTo>
                    <a:pt x="20689" y="15962"/>
                    <a:pt x="19393" y="13496"/>
                    <a:pt x="18183" y="11044"/>
                  </a:cubicBezTo>
                  <a:cubicBezTo>
                    <a:pt x="16974" y="8592"/>
                    <a:pt x="15801" y="6083"/>
                    <a:pt x="14048" y="3985"/>
                  </a:cubicBezTo>
                  <a:cubicBezTo>
                    <a:pt x="12296" y="1887"/>
                    <a:pt x="9852" y="209"/>
                    <a:pt x="7126" y="16"/>
                  </a:cubicBezTo>
                  <a:cubicBezTo>
                    <a:pt x="6979" y="5"/>
                    <a:pt x="6831" y="0"/>
                    <a:pt x="6683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926625" y="3773500"/>
              <a:ext cx="911600" cy="1658225"/>
            </a:xfrm>
            <a:custGeom>
              <a:rect b="b" l="l" r="r" t="t"/>
              <a:pathLst>
                <a:path extrusionOk="0" h="66329" w="36464">
                  <a:moveTo>
                    <a:pt x="1" y="0"/>
                  </a:moveTo>
                  <a:cubicBezTo>
                    <a:pt x="1" y="0"/>
                    <a:pt x="60" y="65"/>
                    <a:pt x="184" y="179"/>
                  </a:cubicBezTo>
                  <a:lnTo>
                    <a:pt x="745" y="684"/>
                  </a:lnTo>
                  <a:cubicBezTo>
                    <a:pt x="1239" y="1125"/>
                    <a:pt x="1967" y="1777"/>
                    <a:pt x="2879" y="2642"/>
                  </a:cubicBezTo>
                  <a:cubicBezTo>
                    <a:pt x="4708" y="4366"/>
                    <a:pt x="7273" y="6961"/>
                    <a:pt x="10047" y="10499"/>
                  </a:cubicBezTo>
                  <a:cubicBezTo>
                    <a:pt x="11440" y="12263"/>
                    <a:pt x="12885" y="14260"/>
                    <a:pt x="14395" y="16429"/>
                  </a:cubicBezTo>
                  <a:cubicBezTo>
                    <a:pt x="15902" y="18603"/>
                    <a:pt x="17498" y="20935"/>
                    <a:pt x="19081" y="23450"/>
                  </a:cubicBezTo>
                  <a:cubicBezTo>
                    <a:pt x="20666" y="25963"/>
                    <a:pt x="22249" y="28655"/>
                    <a:pt x="23663" y="31561"/>
                  </a:cubicBezTo>
                  <a:cubicBezTo>
                    <a:pt x="24376" y="33010"/>
                    <a:pt x="25008" y="34526"/>
                    <a:pt x="25652" y="36070"/>
                  </a:cubicBezTo>
                  <a:cubicBezTo>
                    <a:pt x="26293" y="37614"/>
                    <a:pt x="26943" y="39179"/>
                    <a:pt x="27602" y="40764"/>
                  </a:cubicBezTo>
                  <a:cubicBezTo>
                    <a:pt x="30212" y="47112"/>
                    <a:pt x="34599" y="60605"/>
                    <a:pt x="36211" y="66328"/>
                  </a:cubicBezTo>
                  <a:lnTo>
                    <a:pt x="36464" y="66257"/>
                  </a:lnTo>
                  <a:cubicBezTo>
                    <a:pt x="34861" y="60516"/>
                    <a:pt x="30477" y="47010"/>
                    <a:pt x="27865" y="40657"/>
                  </a:cubicBezTo>
                  <a:cubicBezTo>
                    <a:pt x="27206" y="39072"/>
                    <a:pt x="26556" y="37507"/>
                    <a:pt x="25913" y="35961"/>
                  </a:cubicBezTo>
                  <a:cubicBezTo>
                    <a:pt x="25270" y="34420"/>
                    <a:pt x="24631" y="32895"/>
                    <a:pt x="23913" y="31439"/>
                  </a:cubicBezTo>
                  <a:cubicBezTo>
                    <a:pt x="22490" y="28523"/>
                    <a:pt x="20898" y="25825"/>
                    <a:pt x="19304" y="23310"/>
                  </a:cubicBezTo>
                  <a:cubicBezTo>
                    <a:pt x="17710" y="20796"/>
                    <a:pt x="16106" y="18463"/>
                    <a:pt x="14589" y="16294"/>
                  </a:cubicBezTo>
                  <a:cubicBezTo>
                    <a:pt x="13068" y="14128"/>
                    <a:pt x="11611" y="12136"/>
                    <a:pt x="10205" y="10375"/>
                  </a:cubicBezTo>
                  <a:cubicBezTo>
                    <a:pt x="7403" y="6843"/>
                    <a:pt x="4808" y="4262"/>
                    <a:pt x="2955" y="2562"/>
                  </a:cubicBezTo>
                  <a:cubicBezTo>
                    <a:pt x="2029" y="1708"/>
                    <a:pt x="1289" y="1068"/>
                    <a:pt x="782" y="640"/>
                  </a:cubicBezTo>
                  <a:lnTo>
                    <a:pt x="204" y="158"/>
                  </a:lnTo>
                  <a:cubicBezTo>
                    <a:pt x="73" y="5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2522200" y="4042400"/>
              <a:ext cx="78575" cy="516350"/>
            </a:xfrm>
            <a:custGeom>
              <a:rect b="b" l="l" r="r" t="t"/>
              <a:pathLst>
                <a:path extrusionOk="0" h="20654" w="3143">
                  <a:moveTo>
                    <a:pt x="3123" y="1"/>
                  </a:moveTo>
                  <a:cubicBezTo>
                    <a:pt x="3104" y="1"/>
                    <a:pt x="3020" y="281"/>
                    <a:pt x="2885" y="789"/>
                  </a:cubicBezTo>
                  <a:cubicBezTo>
                    <a:pt x="2746" y="1300"/>
                    <a:pt x="2573" y="2047"/>
                    <a:pt x="2385" y="2975"/>
                  </a:cubicBezTo>
                  <a:cubicBezTo>
                    <a:pt x="1999" y="4828"/>
                    <a:pt x="1604" y="7417"/>
                    <a:pt x="1258" y="10282"/>
                  </a:cubicBezTo>
                  <a:cubicBezTo>
                    <a:pt x="919" y="13121"/>
                    <a:pt x="614" y="15687"/>
                    <a:pt x="385" y="17615"/>
                  </a:cubicBezTo>
                  <a:cubicBezTo>
                    <a:pt x="269" y="18513"/>
                    <a:pt x="172" y="19258"/>
                    <a:pt x="96" y="19835"/>
                  </a:cubicBezTo>
                  <a:cubicBezTo>
                    <a:pt x="28" y="20359"/>
                    <a:pt x="0" y="20650"/>
                    <a:pt x="19" y="20653"/>
                  </a:cubicBezTo>
                  <a:cubicBezTo>
                    <a:pt x="19" y="20653"/>
                    <a:pt x="19" y="20653"/>
                    <a:pt x="19" y="20653"/>
                  </a:cubicBezTo>
                  <a:cubicBezTo>
                    <a:pt x="39" y="20653"/>
                    <a:pt x="105" y="20368"/>
                    <a:pt x="206" y="19852"/>
                  </a:cubicBezTo>
                  <a:cubicBezTo>
                    <a:pt x="309" y="19334"/>
                    <a:pt x="437" y="18578"/>
                    <a:pt x="583" y="17644"/>
                  </a:cubicBezTo>
                  <a:cubicBezTo>
                    <a:pt x="876" y="15774"/>
                    <a:pt x="1195" y="13180"/>
                    <a:pt x="1541" y="10317"/>
                  </a:cubicBezTo>
                  <a:cubicBezTo>
                    <a:pt x="1886" y="7455"/>
                    <a:pt x="2249" y="4871"/>
                    <a:pt x="2582" y="3012"/>
                  </a:cubicBezTo>
                  <a:cubicBezTo>
                    <a:pt x="2746" y="2082"/>
                    <a:pt x="2887" y="1331"/>
                    <a:pt x="2993" y="813"/>
                  </a:cubicBezTo>
                  <a:cubicBezTo>
                    <a:pt x="3095" y="295"/>
                    <a:pt x="3142" y="6"/>
                    <a:pt x="3124" y="1"/>
                  </a:cubicBezTo>
                  <a:cubicBezTo>
                    <a:pt x="3123" y="1"/>
                    <a:pt x="3123" y="1"/>
                    <a:pt x="312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1911850" y="4436275"/>
              <a:ext cx="610950" cy="122525"/>
            </a:xfrm>
            <a:custGeom>
              <a:rect b="b" l="l" r="r" t="t"/>
              <a:pathLst>
                <a:path extrusionOk="0" h="4901" w="24438">
                  <a:moveTo>
                    <a:pt x="256" y="0"/>
                  </a:moveTo>
                  <a:cubicBezTo>
                    <a:pt x="89" y="0"/>
                    <a:pt x="1" y="3"/>
                    <a:pt x="1" y="13"/>
                  </a:cubicBezTo>
                  <a:cubicBezTo>
                    <a:pt x="1" y="23"/>
                    <a:pt x="87" y="38"/>
                    <a:pt x="252" y="58"/>
                  </a:cubicBezTo>
                  <a:cubicBezTo>
                    <a:pt x="452" y="79"/>
                    <a:pt x="690" y="103"/>
                    <a:pt x="977" y="131"/>
                  </a:cubicBezTo>
                  <a:cubicBezTo>
                    <a:pt x="1606" y="191"/>
                    <a:pt x="2515" y="276"/>
                    <a:pt x="3635" y="419"/>
                  </a:cubicBezTo>
                  <a:cubicBezTo>
                    <a:pt x="5876" y="686"/>
                    <a:pt x="8960" y="1166"/>
                    <a:pt x="12337" y="1846"/>
                  </a:cubicBezTo>
                  <a:cubicBezTo>
                    <a:pt x="15715" y="2533"/>
                    <a:pt x="18742" y="3286"/>
                    <a:pt x="20915" y="3896"/>
                  </a:cubicBezTo>
                  <a:cubicBezTo>
                    <a:pt x="22005" y="4194"/>
                    <a:pt x="22879" y="4460"/>
                    <a:pt x="23484" y="4641"/>
                  </a:cubicBezTo>
                  <a:cubicBezTo>
                    <a:pt x="23761" y="4722"/>
                    <a:pt x="23992" y="4789"/>
                    <a:pt x="24183" y="4845"/>
                  </a:cubicBezTo>
                  <a:cubicBezTo>
                    <a:pt x="24315" y="4882"/>
                    <a:pt x="24397" y="4901"/>
                    <a:pt x="24424" y="4901"/>
                  </a:cubicBezTo>
                  <a:cubicBezTo>
                    <a:pt x="24429" y="4901"/>
                    <a:pt x="24432" y="4900"/>
                    <a:pt x="24433" y="4898"/>
                  </a:cubicBezTo>
                  <a:cubicBezTo>
                    <a:pt x="24437" y="4889"/>
                    <a:pt x="24356" y="4853"/>
                    <a:pt x="24201" y="4790"/>
                  </a:cubicBezTo>
                  <a:cubicBezTo>
                    <a:pt x="24014" y="4721"/>
                    <a:pt x="23790" y="4636"/>
                    <a:pt x="23519" y="4535"/>
                  </a:cubicBezTo>
                  <a:cubicBezTo>
                    <a:pt x="22924" y="4322"/>
                    <a:pt x="22056" y="4026"/>
                    <a:pt x="20972" y="3703"/>
                  </a:cubicBezTo>
                  <a:cubicBezTo>
                    <a:pt x="18807" y="3041"/>
                    <a:pt x="15778" y="2255"/>
                    <a:pt x="12393" y="1567"/>
                  </a:cubicBezTo>
                  <a:cubicBezTo>
                    <a:pt x="9008" y="884"/>
                    <a:pt x="5911" y="435"/>
                    <a:pt x="3657" y="219"/>
                  </a:cubicBezTo>
                  <a:cubicBezTo>
                    <a:pt x="2531" y="103"/>
                    <a:pt x="1617" y="47"/>
                    <a:pt x="985" y="21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2778850" y="4467000"/>
              <a:ext cx="320875" cy="767575"/>
            </a:xfrm>
            <a:custGeom>
              <a:rect b="b" l="l" r="r" t="t"/>
              <a:pathLst>
                <a:path extrusionOk="0" h="30703" w="12835">
                  <a:moveTo>
                    <a:pt x="12825" y="0"/>
                  </a:moveTo>
                  <a:cubicBezTo>
                    <a:pt x="12814" y="0"/>
                    <a:pt x="12757" y="103"/>
                    <a:pt x="12659" y="296"/>
                  </a:cubicBezTo>
                  <a:cubicBezTo>
                    <a:pt x="12548" y="522"/>
                    <a:pt x="12406" y="810"/>
                    <a:pt x="12232" y="1166"/>
                  </a:cubicBezTo>
                  <a:cubicBezTo>
                    <a:pt x="11863" y="1924"/>
                    <a:pt x="11357" y="3033"/>
                    <a:pt x="10748" y="4411"/>
                  </a:cubicBezTo>
                  <a:cubicBezTo>
                    <a:pt x="9528" y="7165"/>
                    <a:pt x="7960" y="11021"/>
                    <a:pt x="6284" y="15300"/>
                  </a:cubicBezTo>
                  <a:cubicBezTo>
                    <a:pt x="4608" y="19576"/>
                    <a:pt x="3072" y="23440"/>
                    <a:pt x="1901" y="26213"/>
                  </a:cubicBezTo>
                  <a:cubicBezTo>
                    <a:pt x="1320" y="27571"/>
                    <a:pt x="845" y="28682"/>
                    <a:pt x="502" y="29490"/>
                  </a:cubicBezTo>
                  <a:cubicBezTo>
                    <a:pt x="347" y="29855"/>
                    <a:pt x="221" y="30151"/>
                    <a:pt x="123" y="30383"/>
                  </a:cubicBezTo>
                  <a:cubicBezTo>
                    <a:pt x="40" y="30588"/>
                    <a:pt x="0" y="30698"/>
                    <a:pt x="8" y="30702"/>
                  </a:cubicBezTo>
                  <a:cubicBezTo>
                    <a:pt x="8" y="30702"/>
                    <a:pt x="9" y="30702"/>
                    <a:pt x="9" y="30702"/>
                  </a:cubicBezTo>
                  <a:cubicBezTo>
                    <a:pt x="20" y="30702"/>
                    <a:pt x="77" y="30601"/>
                    <a:pt x="175" y="30407"/>
                  </a:cubicBezTo>
                  <a:cubicBezTo>
                    <a:pt x="287" y="30180"/>
                    <a:pt x="427" y="29892"/>
                    <a:pt x="602" y="29536"/>
                  </a:cubicBezTo>
                  <a:cubicBezTo>
                    <a:pt x="971" y="28778"/>
                    <a:pt x="1478" y="27669"/>
                    <a:pt x="2087" y="26291"/>
                  </a:cubicBezTo>
                  <a:cubicBezTo>
                    <a:pt x="3306" y="23537"/>
                    <a:pt x="4874" y="19681"/>
                    <a:pt x="6548" y="15404"/>
                  </a:cubicBezTo>
                  <a:cubicBezTo>
                    <a:pt x="8223" y="11127"/>
                    <a:pt x="9761" y="7262"/>
                    <a:pt x="10933" y="4490"/>
                  </a:cubicBezTo>
                  <a:cubicBezTo>
                    <a:pt x="11513" y="3131"/>
                    <a:pt x="11987" y="2020"/>
                    <a:pt x="12332" y="1212"/>
                  </a:cubicBezTo>
                  <a:cubicBezTo>
                    <a:pt x="12487" y="847"/>
                    <a:pt x="12613" y="552"/>
                    <a:pt x="12711" y="320"/>
                  </a:cubicBezTo>
                  <a:cubicBezTo>
                    <a:pt x="12794" y="115"/>
                    <a:pt x="12834" y="5"/>
                    <a:pt x="12826" y="0"/>
                  </a:cubicBezTo>
                  <a:cubicBezTo>
                    <a:pt x="12825" y="0"/>
                    <a:pt x="12825" y="0"/>
                    <a:pt x="128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1969000" y="4963425"/>
              <a:ext cx="810150" cy="271175"/>
            </a:xfrm>
            <a:custGeom>
              <a:rect b="b" l="l" r="r" t="t"/>
              <a:pathLst>
                <a:path extrusionOk="0" h="10847" w="32406">
                  <a:moveTo>
                    <a:pt x="11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1" y="11"/>
                    <a:pt x="112" y="56"/>
                    <a:pt x="326" y="132"/>
                  </a:cubicBezTo>
                  <a:lnTo>
                    <a:pt x="1269" y="453"/>
                  </a:lnTo>
                  <a:cubicBezTo>
                    <a:pt x="2123" y="738"/>
                    <a:pt x="3301" y="1131"/>
                    <a:pt x="4742" y="1610"/>
                  </a:cubicBezTo>
                  <a:cubicBezTo>
                    <a:pt x="7673" y="2591"/>
                    <a:pt x="11705" y="3996"/>
                    <a:pt x="16156" y="5558"/>
                  </a:cubicBezTo>
                  <a:cubicBezTo>
                    <a:pt x="20605" y="7120"/>
                    <a:pt x="24653" y="8496"/>
                    <a:pt x="27602" y="9428"/>
                  </a:cubicBezTo>
                  <a:cubicBezTo>
                    <a:pt x="29077" y="9895"/>
                    <a:pt x="30272" y="10261"/>
                    <a:pt x="31104" y="10500"/>
                  </a:cubicBezTo>
                  <a:lnTo>
                    <a:pt x="32063" y="10770"/>
                  </a:lnTo>
                  <a:cubicBezTo>
                    <a:pt x="32253" y="10820"/>
                    <a:pt x="32366" y="10847"/>
                    <a:pt x="32395" y="10847"/>
                  </a:cubicBezTo>
                  <a:cubicBezTo>
                    <a:pt x="32399" y="10847"/>
                    <a:pt x="32402" y="10846"/>
                    <a:pt x="32402" y="10845"/>
                  </a:cubicBezTo>
                  <a:cubicBezTo>
                    <a:pt x="32405" y="10835"/>
                    <a:pt x="32293" y="10791"/>
                    <a:pt x="32079" y="10715"/>
                  </a:cubicBezTo>
                  <a:cubicBezTo>
                    <a:pt x="31836" y="10632"/>
                    <a:pt x="31523" y="10525"/>
                    <a:pt x="31137" y="10394"/>
                  </a:cubicBezTo>
                  <a:cubicBezTo>
                    <a:pt x="30283" y="10109"/>
                    <a:pt x="29105" y="9717"/>
                    <a:pt x="27664" y="9237"/>
                  </a:cubicBezTo>
                  <a:cubicBezTo>
                    <a:pt x="24733" y="8256"/>
                    <a:pt x="20701" y="6851"/>
                    <a:pt x="16250" y="5289"/>
                  </a:cubicBezTo>
                  <a:cubicBezTo>
                    <a:pt x="11797" y="3727"/>
                    <a:pt x="7753" y="2352"/>
                    <a:pt x="4804" y="1419"/>
                  </a:cubicBezTo>
                  <a:cubicBezTo>
                    <a:pt x="3331" y="952"/>
                    <a:pt x="2134" y="585"/>
                    <a:pt x="1302" y="347"/>
                  </a:cubicBezTo>
                  <a:lnTo>
                    <a:pt x="344" y="78"/>
                  </a:lnTo>
                  <a:cubicBezTo>
                    <a:pt x="153" y="27"/>
                    <a:pt x="40" y="0"/>
                    <a:pt x="1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4121350" y="3245400"/>
              <a:ext cx="1341050" cy="2230425"/>
            </a:xfrm>
            <a:custGeom>
              <a:rect b="b" l="l" r="r" t="t"/>
              <a:pathLst>
                <a:path extrusionOk="0" h="89217" w="53642">
                  <a:moveTo>
                    <a:pt x="47307" y="1"/>
                  </a:moveTo>
                  <a:cubicBezTo>
                    <a:pt x="45643" y="1"/>
                    <a:pt x="42458" y="1179"/>
                    <a:pt x="39522" y="8936"/>
                  </a:cubicBezTo>
                  <a:cubicBezTo>
                    <a:pt x="35305" y="20079"/>
                    <a:pt x="33936" y="26387"/>
                    <a:pt x="33936" y="26387"/>
                  </a:cubicBezTo>
                  <a:cubicBezTo>
                    <a:pt x="33936" y="26387"/>
                    <a:pt x="33205" y="27855"/>
                    <a:pt x="32076" y="27855"/>
                  </a:cubicBezTo>
                  <a:cubicBezTo>
                    <a:pt x="31771" y="27855"/>
                    <a:pt x="31437" y="27748"/>
                    <a:pt x="31081" y="27476"/>
                  </a:cubicBezTo>
                  <a:cubicBezTo>
                    <a:pt x="29595" y="26345"/>
                    <a:pt x="27440" y="23179"/>
                    <a:pt x="25231" y="23179"/>
                  </a:cubicBezTo>
                  <a:cubicBezTo>
                    <a:pt x="24945" y="23179"/>
                    <a:pt x="24658" y="23232"/>
                    <a:pt x="24372" y="23349"/>
                  </a:cubicBezTo>
                  <a:cubicBezTo>
                    <a:pt x="21780" y="24409"/>
                    <a:pt x="21226" y="27493"/>
                    <a:pt x="22220" y="31827"/>
                  </a:cubicBezTo>
                  <a:cubicBezTo>
                    <a:pt x="23213" y="36161"/>
                    <a:pt x="25040" y="45737"/>
                    <a:pt x="25202" y="46603"/>
                  </a:cubicBezTo>
                  <a:cubicBezTo>
                    <a:pt x="25330" y="47288"/>
                    <a:pt x="25127" y="48276"/>
                    <a:pt x="24374" y="48276"/>
                  </a:cubicBezTo>
                  <a:cubicBezTo>
                    <a:pt x="24191" y="48276"/>
                    <a:pt x="23977" y="48218"/>
                    <a:pt x="23727" y="48084"/>
                  </a:cubicBezTo>
                  <a:cubicBezTo>
                    <a:pt x="22722" y="47545"/>
                    <a:pt x="17774" y="43199"/>
                    <a:pt x="14214" y="43199"/>
                  </a:cubicBezTo>
                  <a:cubicBezTo>
                    <a:pt x="13233" y="43199"/>
                    <a:pt x="12357" y="43529"/>
                    <a:pt x="11698" y="44361"/>
                  </a:cubicBezTo>
                  <a:cubicBezTo>
                    <a:pt x="8650" y="48209"/>
                    <a:pt x="13401" y="59828"/>
                    <a:pt x="13895" y="61109"/>
                  </a:cubicBezTo>
                  <a:cubicBezTo>
                    <a:pt x="14391" y="62388"/>
                    <a:pt x="14195" y="62980"/>
                    <a:pt x="13604" y="63375"/>
                  </a:cubicBezTo>
                  <a:cubicBezTo>
                    <a:pt x="13563" y="63403"/>
                    <a:pt x="13513" y="63416"/>
                    <a:pt x="13455" y="63416"/>
                  </a:cubicBezTo>
                  <a:cubicBezTo>
                    <a:pt x="12683" y="63416"/>
                    <a:pt x="10486" y="61082"/>
                    <a:pt x="8375" y="59345"/>
                  </a:cubicBezTo>
                  <a:cubicBezTo>
                    <a:pt x="6886" y="58119"/>
                    <a:pt x="5100" y="56936"/>
                    <a:pt x="3604" y="56936"/>
                  </a:cubicBezTo>
                  <a:cubicBezTo>
                    <a:pt x="2819" y="56936"/>
                    <a:pt x="2114" y="57262"/>
                    <a:pt x="1574" y="58076"/>
                  </a:cubicBezTo>
                  <a:cubicBezTo>
                    <a:pt x="0" y="60443"/>
                    <a:pt x="411" y="69508"/>
                    <a:pt x="10585" y="83187"/>
                  </a:cubicBezTo>
                  <a:lnTo>
                    <a:pt x="15714" y="89216"/>
                  </a:lnTo>
                  <a:lnTo>
                    <a:pt x="23557" y="87911"/>
                  </a:lnTo>
                  <a:cubicBezTo>
                    <a:pt x="40172" y="84094"/>
                    <a:pt x="46362" y="77459"/>
                    <a:pt x="46701" y="74637"/>
                  </a:cubicBezTo>
                  <a:cubicBezTo>
                    <a:pt x="47038" y="71815"/>
                    <a:pt x="43638" y="71242"/>
                    <a:pt x="40700" y="71193"/>
                  </a:cubicBezTo>
                  <a:cubicBezTo>
                    <a:pt x="40525" y="71190"/>
                    <a:pt x="40349" y="71188"/>
                    <a:pt x="40171" y="71188"/>
                  </a:cubicBezTo>
                  <a:cubicBezTo>
                    <a:pt x="38758" y="71188"/>
                    <a:pt x="37279" y="71271"/>
                    <a:pt x="36133" y="71271"/>
                  </a:cubicBezTo>
                  <a:cubicBezTo>
                    <a:pt x="35001" y="71271"/>
                    <a:pt x="34195" y="71190"/>
                    <a:pt x="34105" y="70871"/>
                  </a:cubicBezTo>
                  <a:cubicBezTo>
                    <a:pt x="33912" y="70187"/>
                    <a:pt x="34145" y="69610"/>
                    <a:pt x="35353" y="68956"/>
                  </a:cubicBezTo>
                  <a:cubicBezTo>
                    <a:pt x="36560" y="68302"/>
                    <a:pt x="47709" y="62537"/>
                    <a:pt x="47885" y="57631"/>
                  </a:cubicBezTo>
                  <a:cubicBezTo>
                    <a:pt x="48060" y="52724"/>
                    <a:pt x="37736" y="52973"/>
                    <a:pt x="36313" y="52666"/>
                  </a:cubicBezTo>
                  <a:cubicBezTo>
                    <a:pt x="34891" y="52358"/>
                    <a:pt x="35477" y="51126"/>
                    <a:pt x="36149" y="50582"/>
                  </a:cubicBezTo>
                  <a:cubicBezTo>
                    <a:pt x="36835" y="50027"/>
                    <a:pt x="44434" y="43922"/>
                    <a:pt x="48001" y="41267"/>
                  </a:cubicBezTo>
                  <a:cubicBezTo>
                    <a:pt x="51567" y="38612"/>
                    <a:pt x="53145" y="35905"/>
                    <a:pt x="51859" y="33417"/>
                  </a:cubicBezTo>
                  <a:cubicBezTo>
                    <a:pt x="51252" y="32243"/>
                    <a:pt x="49879" y="31956"/>
                    <a:pt x="48388" y="31956"/>
                  </a:cubicBezTo>
                  <a:cubicBezTo>
                    <a:pt x="46967" y="31956"/>
                    <a:pt x="45440" y="32217"/>
                    <a:pt x="44367" y="32217"/>
                  </a:cubicBezTo>
                  <a:cubicBezTo>
                    <a:pt x="44266" y="32217"/>
                    <a:pt x="44170" y="32214"/>
                    <a:pt x="44077" y="32209"/>
                  </a:cubicBezTo>
                  <a:cubicBezTo>
                    <a:pt x="41971" y="32095"/>
                    <a:pt x="42609" y="29528"/>
                    <a:pt x="42609" y="29528"/>
                  </a:cubicBezTo>
                  <a:cubicBezTo>
                    <a:pt x="42609" y="29528"/>
                    <a:pt x="45658" y="23838"/>
                    <a:pt x="49672" y="12621"/>
                  </a:cubicBezTo>
                  <a:cubicBezTo>
                    <a:pt x="53641" y="1529"/>
                    <a:pt x="48488" y="211"/>
                    <a:pt x="48373" y="183"/>
                  </a:cubicBezTo>
                  <a:lnTo>
                    <a:pt x="48373" y="183"/>
                  </a:lnTo>
                  <a:cubicBezTo>
                    <a:pt x="48206" y="118"/>
                    <a:pt x="47832" y="1"/>
                    <a:pt x="47307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4518550" y="3498575"/>
              <a:ext cx="718425" cy="1935850"/>
            </a:xfrm>
            <a:custGeom>
              <a:rect b="b" l="l" r="r" t="t"/>
              <a:pathLst>
                <a:path extrusionOk="0" h="77434" w="28737">
                  <a:moveTo>
                    <a:pt x="28736" y="1"/>
                  </a:moveTo>
                  <a:lnTo>
                    <a:pt x="28736" y="1"/>
                  </a:lnTo>
                  <a:cubicBezTo>
                    <a:pt x="28736" y="1"/>
                    <a:pt x="28700" y="78"/>
                    <a:pt x="28640" y="232"/>
                  </a:cubicBezTo>
                  <a:cubicBezTo>
                    <a:pt x="28578" y="396"/>
                    <a:pt x="28492" y="623"/>
                    <a:pt x="28380" y="918"/>
                  </a:cubicBezTo>
                  <a:cubicBezTo>
                    <a:pt x="28155" y="1532"/>
                    <a:pt x="27828" y="2421"/>
                    <a:pt x="27409" y="3562"/>
                  </a:cubicBezTo>
                  <a:cubicBezTo>
                    <a:pt x="26563" y="5869"/>
                    <a:pt x="25344" y="9190"/>
                    <a:pt x="23840" y="13289"/>
                  </a:cubicBezTo>
                  <a:cubicBezTo>
                    <a:pt x="20818" y="21499"/>
                    <a:pt x="16580" y="32818"/>
                    <a:pt x="11888" y="45315"/>
                  </a:cubicBezTo>
                  <a:cubicBezTo>
                    <a:pt x="7194" y="57817"/>
                    <a:pt x="2981" y="69147"/>
                    <a:pt x="1" y="77373"/>
                  </a:cubicBezTo>
                  <a:lnTo>
                    <a:pt x="165" y="77433"/>
                  </a:lnTo>
                  <a:cubicBezTo>
                    <a:pt x="3185" y="69223"/>
                    <a:pt x="7424" y="57903"/>
                    <a:pt x="12119" y="45402"/>
                  </a:cubicBezTo>
                  <a:cubicBezTo>
                    <a:pt x="16811" y="32903"/>
                    <a:pt x="21023" y="21575"/>
                    <a:pt x="24004" y="13349"/>
                  </a:cubicBezTo>
                  <a:cubicBezTo>
                    <a:pt x="25496" y="9237"/>
                    <a:pt x="26690" y="5904"/>
                    <a:pt x="27499" y="3595"/>
                  </a:cubicBezTo>
                  <a:lnTo>
                    <a:pt x="28428" y="934"/>
                  </a:lnTo>
                  <a:cubicBezTo>
                    <a:pt x="28529" y="636"/>
                    <a:pt x="28607" y="406"/>
                    <a:pt x="28664" y="240"/>
                  </a:cubicBezTo>
                  <a:cubicBezTo>
                    <a:pt x="28715" y="83"/>
                    <a:pt x="28736" y="1"/>
                    <a:pt x="2873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4811975" y="3966325"/>
              <a:ext cx="127650" cy="340250"/>
            </a:xfrm>
            <a:custGeom>
              <a:rect b="b" l="l" r="r" t="t"/>
              <a:pathLst>
                <a:path extrusionOk="0" h="13610" w="5106">
                  <a:moveTo>
                    <a:pt x="17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" y="7"/>
                    <a:pt x="62" y="202"/>
                    <a:pt x="184" y="548"/>
                  </a:cubicBezTo>
                  <a:cubicBezTo>
                    <a:pt x="328" y="941"/>
                    <a:pt x="506" y="1430"/>
                    <a:pt x="718" y="2010"/>
                  </a:cubicBezTo>
                  <a:cubicBezTo>
                    <a:pt x="1181" y="3297"/>
                    <a:pt x="1787" y="4979"/>
                    <a:pt x="2456" y="6839"/>
                  </a:cubicBezTo>
                  <a:cubicBezTo>
                    <a:pt x="3128" y="8728"/>
                    <a:pt x="3746" y="10437"/>
                    <a:pt x="4230" y="11661"/>
                  </a:cubicBezTo>
                  <a:cubicBezTo>
                    <a:pt x="4472" y="12273"/>
                    <a:pt x="4677" y="12764"/>
                    <a:pt x="4829" y="13099"/>
                  </a:cubicBezTo>
                  <a:cubicBezTo>
                    <a:pt x="4979" y="13429"/>
                    <a:pt x="5070" y="13609"/>
                    <a:pt x="5089" y="13609"/>
                  </a:cubicBezTo>
                  <a:cubicBezTo>
                    <a:pt x="5089" y="13609"/>
                    <a:pt x="5090" y="13609"/>
                    <a:pt x="5090" y="13609"/>
                  </a:cubicBezTo>
                  <a:cubicBezTo>
                    <a:pt x="5105" y="13603"/>
                    <a:pt x="5043" y="13409"/>
                    <a:pt x="4918" y="13063"/>
                  </a:cubicBezTo>
                  <a:cubicBezTo>
                    <a:pt x="4777" y="12670"/>
                    <a:pt x="4601" y="12180"/>
                    <a:pt x="4392" y="11601"/>
                  </a:cubicBezTo>
                  <a:lnTo>
                    <a:pt x="2687" y="6757"/>
                  </a:lnTo>
                  <a:cubicBezTo>
                    <a:pt x="2015" y="4868"/>
                    <a:pt x="1375" y="3166"/>
                    <a:pt x="879" y="1948"/>
                  </a:cubicBezTo>
                  <a:cubicBezTo>
                    <a:pt x="632" y="1339"/>
                    <a:pt x="424" y="848"/>
                    <a:pt x="274" y="512"/>
                  </a:cubicBezTo>
                  <a:cubicBezTo>
                    <a:pt x="125" y="183"/>
                    <a:pt x="35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4957000" y="4149050"/>
              <a:ext cx="388750" cy="159100"/>
            </a:xfrm>
            <a:custGeom>
              <a:rect b="b" l="l" r="r" t="t"/>
              <a:pathLst>
                <a:path extrusionOk="0" h="6364" w="15550">
                  <a:moveTo>
                    <a:pt x="15517" y="0"/>
                  </a:moveTo>
                  <a:cubicBezTo>
                    <a:pt x="15342" y="0"/>
                    <a:pt x="11912" y="1351"/>
                    <a:pt x="7728" y="3068"/>
                  </a:cubicBezTo>
                  <a:cubicBezTo>
                    <a:pt x="3449" y="4824"/>
                    <a:pt x="1" y="6298"/>
                    <a:pt x="27" y="6361"/>
                  </a:cubicBezTo>
                  <a:cubicBezTo>
                    <a:pt x="28" y="6363"/>
                    <a:pt x="30" y="6363"/>
                    <a:pt x="34" y="6363"/>
                  </a:cubicBezTo>
                  <a:cubicBezTo>
                    <a:pt x="206" y="6363"/>
                    <a:pt x="3635" y="5014"/>
                    <a:pt x="7822" y="3296"/>
                  </a:cubicBezTo>
                  <a:cubicBezTo>
                    <a:pt x="12101" y="1539"/>
                    <a:pt x="15550" y="64"/>
                    <a:pt x="15523" y="2"/>
                  </a:cubicBezTo>
                  <a:cubicBezTo>
                    <a:pt x="15523" y="1"/>
                    <a:pt x="15521" y="0"/>
                    <a:pt x="155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4755800" y="4725375"/>
              <a:ext cx="366550" cy="54750"/>
            </a:xfrm>
            <a:custGeom>
              <a:rect b="b" l="l" r="r" t="t"/>
              <a:pathLst>
                <a:path extrusionOk="0" h="2190" w="14662">
                  <a:moveTo>
                    <a:pt x="14637" y="1"/>
                  </a:moveTo>
                  <a:cubicBezTo>
                    <a:pt x="14577" y="1"/>
                    <a:pt x="14383" y="31"/>
                    <a:pt x="14078" y="87"/>
                  </a:cubicBezTo>
                  <a:lnTo>
                    <a:pt x="12518" y="383"/>
                  </a:lnTo>
                  <a:cubicBezTo>
                    <a:pt x="11201" y="636"/>
                    <a:pt x="9378" y="969"/>
                    <a:pt x="7356" y="1267"/>
                  </a:cubicBezTo>
                  <a:cubicBezTo>
                    <a:pt x="5333" y="1569"/>
                    <a:pt x="3492" y="1775"/>
                    <a:pt x="2159" y="1920"/>
                  </a:cubicBezTo>
                  <a:lnTo>
                    <a:pt x="580" y="2088"/>
                  </a:lnTo>
                  <a:cubicBezTo>
                    <a:pt x="207" y="2129"/>
                    <a:pt x="1" y="2161"/>
                    <a:pt x="2" y="2177"/>
                  </a:cubicBezTo>
                  <a:cubicBezTo>
                    <a:pt x="3" y="2186"/>
                    <a:pt x="59" y="2190"/>
                    <a:pt x="166" y="2190"/>
                  </a:cubicBezTo>
                  <a:cubicBezTo>
                    <a:pt x="265" y="2190"/>
                    <a:pt x="407" y="2187"/>
                    <a:pt x="587" y="2182"/>
                  </a:cubicBezTo>
                  <a:cubicBezTo>
                    <a:pt x="963" y="2171"/>
                    <a:pt x="1505" y="2138"/>
                    <a:pt x="2176" y="2091"/>
                  </a:cubicBezTo>
                  <a:cubicBezTo>
                    <a:pt x="3514" y="1992"/>
                    <a:pt x="5363" y="1811"/>
                    <a:pt x="7392" y="1509"/>
                  </a:cubicBezTo>
                  <a:cubicBezTo>
                    <a:pt x="9421" y="1211"/>
                    <a:pt x="11243" y="850"/>
                    <a:pt x="12553" y="554"/>
                  </a:cubicBezTo>
                  <a:cubicBezTo>
                    <a:pt x="13208" y="408"/>
                    <a:pt x="13736" y="277"/>
                    <a:pt x="14099" y="180"/>
                  </a:cubicBezTo>
                  <a:cubicBezTo>
                    <a:pt x="14462" y="83"/>
                    <a:pt x="14661" y="21"/>
                    <a:pt x="14657" y="5"/>
                  </a:cubicBezTo>
                  <a:cubicBezTo>
                    <a:pt x="14656" y="2"/>
                    <a:pt x="14650" y="1"/>
                    <a:pt x="1463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4556025" y="4499600"/>
              <a:ext cx="202950" cy="276575"/>
            </a:xfrm>
            <a:custGeom>
              <a:rect b="b" l="l" r="r" t="t"/>
              <a:pathLst>
                <a:path extrusionOk="0" h="11063" w="8118">
                  <a:moveTo>
                    <a:pt x="17" y="0"/>
                  </a:moveTo>
                  <a:cubicBezTo>
                    <a:pt x="16" y="0"/>
                    <a:pt x="15" y="1"/>
                    <a:pt x="15" y="1"/>
                  </a:cubicBezTo>
                  <a:cubicBezTo>
                    <a:pt x="1" y="12"/>
                    <a:pt x="101" y="176"/>
                    <a:pt x="294" y="465"/>
                  </a:cubicBezTo>
                  <a:cubicBezTo>
                    <a:pt x="522" y="795"/>
                    <a:pt x="800" y="1197"/>
                    <a:pt x="1130" y="1673"/>
                  </a:cubicBezTo>
                  <a:cubicBezTo>
                    <a:pt x="1844" y="2687"/>
                    <a:pt x="2844" y="4077"/>
                    <a:pt x="3960" y="5604"/>
                  </a:cubicBezTo>
                  <a:cubicBezTo>
                    <a:pt x="5077" y="7132"/>
                    <a:pt x="6099" y="8506"/>
                    <a:pt x="6849" y="9494"/>
                  </a:cubicBezTo>
                  <a:lnTo>
                    <a:pt x="7747" y="10656"/>
                  </a:lnTo>
                  <a:cubicBezTo>
                    <a:pt x="7958" y="10919"/>
                    <a:pt x="8082" y="11062"/>
                    <a:pt x="8103" y="11062"/>
                  </a:cubicBezTo>
                  <a:cubicBezTo>
                    <a:pt x="8103" y="11062"/>
                    <a:pt x="8104" y="11062"/>
                    <a:pt x="8104" y="11062"/>
                  </a:cubicBezTo>
                  <a:cubicBezTo>
                    <a:pt x="8117" y="11052"/>
                    <a:pt x="8018" y="10888"/>
                    <a:pt x="7825" y="10599"/>
                  </a:cubicBezTo>
                  <a:lnTo>
                    <a:pt x="6990" y="9392"/>
                  </a:lnTo>
                  <a:cubicBezTo>
                    <a:pt x="6276" y="8377"/>
                    <a:pt x="5276" y="6985"/>
                    <a:pt x="4159" y="5459"/>
                  </a:cubicBezTo>
                  <a:cubicBezTo>
                    <a:pt x="3042" y="3932"/>
                    <a:pt x="2020" y="2558"/>
                    <a:pt x="1269" y="1570"/>
                  </a:cubicBezTo>
                  <a:lnTo>
                    <a:pt x="372" y="408"/>
                  </a:lnTo>
                  <a:cubicBezTo>
                    <a:pt x="162" y="145"/>
                    <a:pt x="37" y="0"/>
                    <a:pt x="1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4324975" y="4893425"/>
              <a:ext cx="263250" cy="351975"/>
            </a:xfrm>
            <a:custGeom>
              <a:rect b="b" l="l" r="r" t="t"/>
              <a:pathLst>
                <a:path extrusionOk="0" h="14079" w="10530">
                  <a:moveTo>
                    <a:pt x="15" y="1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" y="11"/>
                    <a:pt x="135" y="218"/>
                    <a:pt x="388" y="583"/>
                  </a:cubicBezTo>
                  <a:lnTo>
                    <a:pt x="1482" y="2114"/>
                  </a:lnTo>
                  <a:cubicBezTo>
                    <a:pt x="2415" y="3402"/>
                    <a:pt x="3717" y="5169"/>
                    <a:pt x="5166" y="7113"/>
                  </a:cubicBezTo>
                  <a:cubicBezTo>
                    <a:pt x="6616" y="9057"/>
                    <a:pt x="7941" y="10809"/>
                    <a:pt x="8909" y="12068"/>
                  </a:cubicBezTo>
                  <a:lnTo>
                    <a:pt x="10066" y="13554"/>
                  </a:lnTo>
                  <a:cubicBezTo>
                    <a:pt x="10336" y="13893"/>
                    <a:pt x="10495" y="14079"/>
                    <a:pt x="10514" y="14079"/>
                  </a:cubicBezTo>
                  <a:cubicBezTo>
                    <a:pt x="10515" y="14079"/>
                    <a:pt x="10515" y="14079"/>
                    <a:pt x="10516" y="14078"/>
                  </a:cubicBezTo>
                  <a:cubicBezTo>
                    <a:pt x="10530" y="14068"/>
                    <a:pt x="10396" y="13861"/>
                    <a:pt x="10142" y="13496"/>
                  </a:cubicBezTo>
                  <a:lnTo>
                    <a:pt x="9047" y="11965"/>
                  </a:lnTo>
                  <a:cubicBezTo>
                    <a:pt x="8116" y="10678"/>
                    <a:pt x="6813" y="8909"/>
                    <a:pt x="5363" y="6966"/>
                  </a:cubicBezTo>
                  <a:cubicBezTo>
                    <a:pt x="3914" y="5023"/>
                    <a:pt x="2590" y="3272"/>
                    <a:pt x="1622" y="2011"/>
                  </a:cubicBezTo>
                  <a:lnTo>
                    <a:pt x="465" y="526"/>
                  </a:lnTo>
                  <a:cubicBezTo>
                    <a:pt x="194" y="188"/>
                    <a:pt x="36" y="1"/>
                    <a:pt x="1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4583925" y="5153575"/>
              <a:ext cx="463050" cy="81800"/>
            </a:xfrm>
            <a:custGeom>
              <a:rect b="b" l="l" r="r" t="t"/>
              <a:pathLst>
                <a:path extrusionOk="0" h="3272" w="18522">
                  <a:moveTo>
                    <a:pt x="18503" y="1"/>
                  </a:moveTo>
                  <a:cubicBezTo>
                    <a:pt x="18440" y="1"/>
                    <a:pt x="18191" y="46"/>
                    <a:pt x="17788" y="129"/>
                  </a:cubicBezTo>
                  <a:lnTo>
                    <a:pt x="15816" y="541"/>
                  </a:lnTo>
                  <a:cubicBezTo>
                    <a:pt x="14150" y="891"/>
                    <a:pt x="11846" y="1358"/>
                    <a:pt x="9290" y="1807"/>
                  </a:cubicBezTo>
                  <a:cubicBezTo>
                    <a:pt x="6735" y="2260"/>
                    <a:pt x="4410" y="2604"/>
                    <a:pt x="2726" y="2846"/>
                  </a:cubicBezTo>
                  <a:lnTo>
                    <a:pt x="731" y="3132"/>
                  </a:lnTo>
                  <a:cubicBezTo>
                    <a:pt x="260" y="3202"/>
                    <a:pt x="0" y="3248"/>
                    <a:pt x="3" y="3265"/>
                  </a:cubicBezTo>
                  <a:cubicBezTo>
                    <a:pt x="3" y="3269"/>
                    <a:pt x="22" y="3272"/>
                    <a:pt x="59" y="3272"/>
                  </a:cubicBezTo>
                  <a:cubicBezTo>
                    <a:pt x="160" y="3272"/>
                    <a:pt x="395" y="3256"/>
                    <a:pt x="742" y="3227"/>
                  </a:cubicBezTo>
                  <a:cubicBezTo>
                    <a:pt x="1217" y="3188"/>
                    <a:pt x="1902" y="3116"/>
                    <a:pt x="2748" y="3018"/>
                  </a:cubicBezTo>
                  <a:cubicBezTo>
                    <a:pt x="4439" y="2820"/>
                    <a:pt x="6772" y="2502"/>
                    <a:pt x="9332" y="2049"/>
                  </a:cubicBezTo>
                  <a:cubicBezTo>
                    <a:pt x="11894" y="1599"/>
                    <a:pt x="14196" y="1105"/>
                    <a:pt x="15853" y="711"/>
                  </a:cubicBezTo>
                  <a:cubicBezTo>
                    <a:pt x="16683" y="515"/>
                    <a:pt x="17351" y="346"/>
                    <a:pt x="17810" y="221"/>
                  </a:cubicBezTo>
                  <a:cubicBezTo>
                    <a:pt x="18270" y="97"/>
                    <a:pt x="18522" y="21"/>
                    <a:pt x="18519" y="4"/>
                  </a:cubicBezTo>
                  <a:cubicBezTo>
                    <a:pt x="18518" y="2"/>
                    <a:pt x="18513" y="1"/>
                    <a:pt x="18503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1803500" y="1861400"/>
              <a:ext cx="246275" cy="246275"/>
            </a:xfrm>
            <a:custGeom>
              <a:rect b="b" l="l" r="r" t="t"/>
              <a:pathLst>
                <a:path extrusionOk="0" h="9851" w="9851">
                  <a:moveTo>
                    <a:pt x="4926" y="1"/>
                  </a:moveTo>
                  <a:lnTo>
                    <a:pt x="3184" y="3185"/>
                  </a:lnTo>
                  <a:lnTo>
                    <a:pt x="1" y="4926"/>
                  </a:lnTo>
                  <a:lnTo>
                    <a:pt x="3184" y="6668"/>
                  </a:lnTo>
                  <a:lnTo>
                    <a:pt x="4926" y="9851"/>
                  </a:lnTo>
                  <a:lnTo>
                    <a:pt x="6667" y="6668"/>
                  </a:lnTo>
                  <a:lnTo>
                    <a:pt x="9850" y="4926"/>
                  </a:lnTo>
                  <a:lnTo>
                    <a:pt x="6667" y="3185"/>
                  </a:lnTo>
                  <a:lnTo>
                    <a:pt x="4926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5043750" y="2362075"/>
              <a:ext cx="184700" cy="184725"/>
            </a:xfrm>
            <a:custGeom>
              <a:rect b="b" l="l" r="r" t="t"/>
              <a:pathLst>
                <a:path extrusionOk="0" h="7389" w="7388">
                  <a:moveTo>
                    <a:pt x="3693" y="1"/>
                  </a:moveTo>
                  <a:lnTo>
                    <a:pt x="2388" y="2389"/>
                  </a:lnTo>
                  <a:lnTo>
                    <a:pt x="0" y="3695"/>
                  </a:lnTo>
                  <a:lnTo>
                    <a:pt x="2388" y="5001"/>
                  </a:lnTo>
                  <a:lnTo>
                    <a:pt x="3693" y="7388"/>
                  </a:lnTo>
                  <a:lnTo>
                    <a:pt x="5000" y="5001"/>
                  </a:lnTo>
                  <a:lnTo>
                    <a:pt x="7388" y="3695"/>
                  </a:lnTo>
                  <a:lnTo>
                    <a:pt x="5000" y="2389"/>
                  </a:lnTo>
                  <a:lnTo>
                    <a:pt x="369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5310800" y="475625"/>
              <a:ext cx="123125" cy="123175"/>
            </a:xfrm>
            <a:custGeom>
              <a:rect b="b" l="l" r="r" t="t"/>
              <a:pathLst>
                <a:path extrusionOk="0" h="4927" w="4925">
                  <a:moveTo>
                    <a:pt x="2463" y="1"/>
                  </a:moveTo>
                  <a:lnTo>
                    <a:pt x="1592" y="1593"/>
                  </a:lnTo>
                  <a:lnTo>
                    <a:pt x="0" y="2464"/>
                  </a:lnTo>
                  <a:lnTo>
                    <a:pt x="1592" y="3334"/>
                  </a:lnTo>
                  <a:lnTo>
                    <a:pt x="2463" y="4927"/>
                  </a:lnTo>
                  <a:lnTo>
                    <a:pt x="3333" y="3334"/>
                  </a:lnTo>
                  <a:lnTo>
                    <a:pt x="4925" y="2464"/>
                  </a:lnTo>
                  <a:lnTo>
                    <a:pt x="3333" y="1593"/>
                  </a:lnTo>
                  <a:lnTo>
                    <a:pt x="246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2796525" y="2681075"/>
              <a:ext cx="83350" cy="83375"/>
            </a:xfrm>
            <a:custGeom>
              <a:rect b="b" l="l" r="r" t="t"/>
              <a:pathLst>
                <a:path extrusionOk="0" h="3335" w="3334">
                  <a:moveTo>
                    <a:pt x="1668" y="0"/>
                  </a:moveTo>
                  <a:lnTo>
                    <a:pt x="1078" y="1078"/>
                  </a:lnTo>
                  <a:lnTo>
                    <a:pt x="1" y="1667"/>
                  </a:lnTo>
                  <a:lnTo>
                    <a:pt x="1078" y="2257"/>
                  </a:lnTo>
                  <a:lnTo>
                    <a:pt x="1668" y="3334"/>
                  </a:lnTo>
                  <a:lnTo>
                    <a:pt x="2256" y="2257"/>
                  </a:lnTo>
                  <a:lnTo>
                    <a:pt x="3334" y="1667"/>
                  </a:lnTo>
                  <a:lnTo>
                    <a:pt x="2256" y="1078"/>
                  </a:lnTo>
                  <a:lnTo>
                    <a:pt x="166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5491450" y="1867225"/>
              <a:ext cx="83350" cy="83350"/>
            </a:xfrm>
            <a:custGeom>
              <a:rect b="b" l="l" r="r" t="t"/>
              <a:pathLst>
                <a:path extrusionOk="0" h="3334" w="3334">
                  <a:moveTo>
                    <a:pt x="1667" y="0"/>
                  </a:moveTo>
                  <a:lnTo>
                    <a:pt x="1078" y="1077"/>
                  </a:lnTo>
                  <a:lnTo>
                    <a:pt x="0" y="1666"/>
                  </a:lnTo>
                  <a:lnTo>
                    <a:pt x="1078" y="2256"/>
                  </a:lnTo>
                  <a:lnTo>
                    <a:pt x="1667" y="3333"/>
                  </a:lnTo>
                  <a:lnTo>
                    <a:pt x="2256" y="2256"/>
                  </a:lnTo>
                  <a:lnTo>
                    <a:pt x="3333" y="1666"/>
                  </a:lnTo>
                  <a:lnTo>
                    <a:pt x="2256" y="1077"/>
                  </a:lnTo>
                  <a:lnTo>
                    <a:pt x="166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2363650" y="975550"/>
              <a:ext cx="83350" cy="83350"/>
            </a:xfrm>
            <a:custGeom>
              <a:rect b="b" l="l" r="r" t="t"/>
              <a:pathLst>
                <a:path extrusionOk="0" h="3334" w="3334">
                  <a:moveTo>
                    <a:pt x="1668" y="0"/>
                  </a:moveTo>
                  <a:lnTo>
                    <a:pt x="1078" y="1078"/>
                  </a:lnTo>
                  <a:lnTo>
                    <a:pt x="1" y="1666"/>
                  </a:lnTo>
                  <a:lnTo>
                    <a:pt x="1078" y="2256"/>
                  </a:lnTo>
                  <a:lnTo>
                    <a:pt x="1668" y="3333"/>
                  </a:lnTo>
                  <a:lnTo>
                    <a:pt x="2256" y="2256"/>
                  </a:lnTo>
                  <a:lnTo>
                    <a:pt x="3334" y="1666"/>
                  </a:lnTo>
                  <a:lnTo>
                    <a:pt x="2256" y="1078"/>
                  </a:lnTo>
                  <a:lnTo>
                    <a:pt x="166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5512425" y="730000"/>
              <a:ext cx="174000" cy="173950"/>
            </a:xfrm>
            <a:custGeom>
              <a:rect b="b" l="l" r="r" t="t"/>
              <a:pathLst>
                <a:path extrusionOk="0" h="6958" w="6960">
                  <a:moveTo>
                    <a:pt x="3480" y="1"/>
                  </a:moveTo>
                  <a:lnTo>
                    <a:pt x="2250" y="2249"/>
                  </a:lnTo>
                  <a:lnTo>
                    <a:pt x="1" y="3480"/>
                  </a:lnTo>
                  <a:lnTo>
                    <a:pt x="2250" y="4709"/>
                  </a:lnTo>
                  <a:lnTo>
                    <a:pt x="3480" y="6958"/>
                  </a:lnTo>
                  <a:lnTo>
                    <a:pt x="4709" y="4709"/>
                  </a:lnTo>
                  <a:lnTo>
                    <a:pt x="6959" y="3480"/>
                  </a:lnTo>
                  <a:lnTo>
                    <a:pt x="4709" y="2249"/>
                  </a:lnTo>
                  <a:lnTo>
                    <a:pt x="3480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1607675" y="5436425"/>
              <a:ext cx="4403850" cy="6025"/>
            </a:xfrm>
            <a:custGeom>
              <a:rect b="b" l="l" r="r" t="t"/>
              <a:pathLst>
                <a:path extrusionOk="0" h="241" w="176154">
                  <a:moveTo>
                    <a:pt x="88082" y="0"/>
                  </a:moveTo>
                  <a:cubicBezTo>
                    <a:pt x="39428" y="0"/>
                    <a:pt x="0" y="54"/>
                    <a:pt x="0" y="120"/>
                  </a:cubicBezTo>
                  <a:cubicBezTo>
                    <a:pt x="0" y="187"/>
                    <a:pt x="39428" y="240"/>
                    <a:pt x="88080" y="240"/>
                  </a:cubicBezTo>
                  <a:cubicBezTo>
                    <a:pt x="136716" y="240"/>
                    <a:pt x="176153" y="187"/>
                    <a:pt x="176153" y="120"/>
                  </a:cubicBezTo>
                  <a:cubicBezTo>
                    <a:pt x="176153" y="54"/>
                    <a:pt x="136717" y="0"/>
                    <a:pt x="8808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2316150" y="4584925"/>
              <a:ext cx="187200" cy="369900"/>
            </a:xfrm>
            <a:custGeom>
              <a:rect b="b" l="l" r="r" t="t"/>
              <a:pathLst>
                <a:path extrusionOk="0" h="14796" w="7488">
                  <a:moveTo>
                    <a:pt x="4172" y="1"/>
                  </a:moveTo>
                  <a:cubicBezTo>
                    <a:pt x="4010" y="1"/>
                    <a:pt x="3848" y="21"/>
                    <a:pt x="3689" y="65"/>
                  </a:cubicBezTo>
                  <a:cubicBezTo>
                    <a:pt x="2772" y="316"/>
                    <a:pt x="2209" y="1223"/>
                    <a:pt x="1804" y="2085"/>
                  </a:cubicBezTo>
                  <a:cubicBezTo>
                    <a:pt x="611" y="4627"/>
                    <a:pt x="0" y="7403"/>
                    <a:pt x="15" y="10211"/>
                  </a:cubicBezTo>
                  <a:cubicBezTo>
                    <a:pt x="23" y="11517"/>
                    <a:pt x="190" y="12886"/>
                    <a:pt x="938" y="13957"/>
                  </a:cubicBezTo>
                  <a:cubicBezTo>
                    <a:pt x="1369" y="14560"/>
                    <a:pt x="1978" y="14795"/>
                    <a:pt x="2593" y="14795"/>
                  </a:cubicBezTo>
                  <a:cubicBezTo>
                    <a:pt x="3337" y="14795"/>
                    <a:pt x="4089" y="14452"/>
                    <a:pt x="4547" y="14000"/>
                  </a:cubicBezTo>
                  <a:cubicBezTo>
                    <a:pt x="5385" y="13174"/>
                    <a:pt x="5731" y="11984"/>
                    <a:pt x="6046" y="10850"/>
                  </a:cubicBezTo>
                  <a:cubicBezTo>
                    <a:pt x="6764" y="8259"/>
                    <a:pt x="7488" y="5541"/>
                    <a:pt x="6909" y="2914"/>
                  </a:cubicBezTo>
                  <a:cubicBezTo>
                    <a:pt x="6737" y="2129"/>
                    <a:pt x="6434" y="1348"/>
                    <a:pt x="5877" y="769"/>
                  </a:cubicBezTo>
                  <a:cubicBezTo>
                    <a:pt x="5432" y="309"/>
                    <a:pt x="4802" y="1"/>
                    <a:pt x="4172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4"/>
            <p:cNvSpPr/>
            <p:nvPr/>
          </p:nvSpPr>
          <p:spPr>
            <a:xfrm>
              <a:off x="2382175" y="5082975"/>
              <a:ext cx="254600" cy="155850"/>
            </a:xfrm>
            <a:custGeom>
              <a:rect b="b" l="l" r="r" t="t"/>
              <a:pathLst>
                <a:path extrusionOk="0" h="6234" w="10184">
                  <a:moveTo>
                    <a:pt x="5331" y="1"/>
                  </a:moveTo>
                  <a:cubicBezTo>
                    <a:pt x="4130" y="1"/>
                    <a:pt x="2937" y="231"/>
                    <a:pt x="1879" y="790"/>
                  </a:cubicBezTo>
                  <a:cubicBezTo>
                    <a:pt x="340" y="1602"/>
                    <a:pt x="170" y="3181"/>
                    <a:pt x="170" y="3181"/>
                  </a:cubicBezTo>
                  <a:cubicBezTo>
                    <a:pt x="1" y="3907"/>
                    <a:pt x="22" y="4709"/>
                    <a:pt x="405" y="5347"/>
                  </a:cubicBezTo>
                  <a:cubicBezTo>
                    <a:pt x="715" y="5864"/>
                    <a:pt x="1303" y="6233"/>
                    <a:pt x="1893" y="6233"/>
                  </a:cubicBezTo>
                  <a:cubicBezTo>
                    <a:pt x="2031" y="6233"/>
                    <a:pt x="2169" y="6213"/>
                    <a:pt x="2303" y="6170"/>
                  </a:cubicBezTo>
                  <a:cubicBezTo>
                    <a:pt x="3028" y="5938"/>
                    <a:pt x="3426" y="5173"/>
                    <a:pt x="4029" y="4709"/>
                  </a:cubicBezTo>
                  <a:cubicBezTo>
                    <a:pt x="4713" y="4184"/>
                    <a:pt x="5572" y="4090"/>
                    <a:pt x="6455" y="4090"/>
                  </a:cubicBezTo>
                  <a:cubicBezTo>
                    <a:pt x="6940" y="4090"/>
                    <a:pt x="7432" y="4119"/>
                    <a:pt x="7905" y="4120"/>
                  </a:cubicBezTo>
                  <a:cubicBezTo>
                    <a:pt x="7910" y="4120"/>
                    <a:pt x="7914" y="4120"/>
                    <a:pt x="7919" y="4120"/>
                  </a:cubicBezTo>
                  <a:cubicBezTo>
                    <a:pt x="8468" y="4120"/>
                    <a:pt x="9054" y="4058"/>
                    <a:pt x="9473" y="3705"/>
                  </a:cubicBezTo>
                  <a:cubicBezTo>
                    <a:pt x="10183" y="3108"/>
                    <a:pt x="10053" y="1898"/>
                    <a:pt x="9423" y="1217"/>
                  </a:cubicBezTo>
                  <a:cubicBezTo>
                    <a:pt x="8793" y="535"/>
                    <a:pt x="7837" y="270"/>
                    <a:pt x="6920" y="127"/>
                  </a:cubicBezTo>
                  <a:cubicBezTo>
                    <a:pt x="6396" y="46"/>
                    <a:pt x="5863" y="1"/>
                    <a:pt x="5331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4"/>
            <p:cNvSpPr/>
            <p:nvPr/>
          </p:nvSpPr>
          <p:spPr>
            <a:xfrm>
              <a:off x="1995800" y="4696250"/>
              <a:ext cx="308875" cy="303725"/>
            </a:xfrm>
            <a:custGeom>
              <a:rect b="b" l="l" r="r" t="t"/>
              <a:pathLst>
                <a:path extrusionOk="0" h="12149" w="12355">
                  <a:moveTo>
                    <a:pt x="2619" y="0"/>
                  </a:moveTo>
                  <a:cubicBezTo>
                    <a:pt x="2506" y="0"/>
                    <a:pt x="2393" y="6"/>
                    <a:pt x="2279" y="18"/>
                  </a:cubicBezTo>
                  <a:cubicBezTo>
                    <a:pt x="1553" y="94"/>
                    <a:pt x="825" y="473"/>
                    <a:pt x="492" y="1123"/>
                  </a:cubicBezTo>
                  <a:cubicBezTo>
                    <a:pt x="1" y="2082"/>
                    <a:pt x="492" y="3237"/>
                    <a:pt x="1021" y="4178"/>
                  </a:cubicBezTo>
                  <a:cubicBezTo>
                    <a:pt x="1953" y="5836"/>
                    <a:pt x="3014" y="7419"/>
                    <a:pt x="4194" y="8910"/>
                  </a:cubicBezTo>
                  <a:cubicBezTo>
                    <a:pt x="5143" y="10110"/>
                    <a:pt x="6228" y="11291"/>
                    <a:pt x="7662" y="11823"/>
                  </a:cubicBezTo>
                  <a:cubicBezTo>
                    <a:pt x="8230" y="12034"/>
                    <a:pt x="8805" y="12149"/>
                    <a:pt x="9340" y="12149"/>
                  </a:cubicBezTo>
                  <a:cubicBezTo>
                    <a:pt x="10127" y="12149"/>
                    <a:pt x="10825" y="11900"/>
                    <a:pt x="11279" y="11340"/>
                  </a:cubicBezTo>
                  <a:lnTo>
                    <a:pt x="11279" y="11340"/>
                  </a:lnTo>
                  <a:lnTo>
                    <a:pt x="11192" y="11452"/>
                  </a:lnTo>
                  <a:cubicBezTo>
                    <a:pt x="11236" y="11399"/>
                    <a:pt x="11279" y="11344"/>
                    <a:pt x="11320" y="11288"/>
                  </a:cubicBezTo>
                  <a:lnTo>
                    <a:pt x="11320" y="11288"/>
                  </a:lnTo>
                  <a:cubicBezTo>
                    <a:pt x="11322" y="11285"/>
                    <a:pt x="11325" y="11282"/>
                    <a:pt x="11327" y="11279"/>
                  </a:cubicBezTo>
                  <a:lnTo>
                    <a:pt x="11327" y="11279"/>
                  </a:lnTo>
                  <a:lnTo>
                    <a:pt x="11324" y="11283"/>
                  </a:lnTo>
                  <a:lnTo>
                    <a:pt x="11324" y="11283"/>
                  </a:lnTo>
                  <a:cubicBezTo>
                    <a:pt x="12214" y="10073"/>
                    <a:pt x="12355" y="8398"/>
                    <a:pt x="11908" y="6956"/>
                  </a:cubicBezTo>
                  <a:cubicBezTo>
                    <a:pt x="11440" y="5445"/>
                    <a:pt x="10403" y="4165"/>
                    <a:pt x="9213" y="3124"/>
                  </a:cubicBezTo>
                  <a:cubicBezTo>
                    <a:pt x="7811" y="1901"/>
                    <a:pt x="6184" y="962"/>
                    <a:pt x="4423" y="361"/>
                  </a:cubicBezTo>
                  <a:cubicBezTo>
                    <a:pt x="3841" y="163"/>
                    <a:pt x="3231" y="0"/>
                    <a:pt x="2619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2342225" y="5129575"/>
              <a:ext cx="172825" cy="309875"/>
            </a:xfrm>
            <a:custGeom>
              <a:rect b="b" l="l" r="r" t="t"/>
              <a:pathLst>
                <a:path extrusionOk="0" h="12395" w="6913">
                  <a:moveTo>
                    <a:pt x="6725" y="0"/>
                  </a:moveTo>
                  <a:cubicBezTo>
                    <a:pt x="6622" y="0"/>
                    <a:pt x="6477" y="4"/>
                    <a:pt x="6295" y="10"/>
                  </a:cubicBezTo>
                  <a:cubicBezTo>
                    <a:pt x="5899" y="41"/>
                    <a:pt x="5320" y="147"/>
                    <a:pt x="4668" y="451"/>
                  </a:cubicBezTo>
                  <a:cubicBezTo>
                    <a:pt x="4013" y="748"/>
                    <a:pt x="3314" y="1286"/>
                    <a:pt x="2722" y="2028"/>
                  </a:cubicBezTo>
                  <a:cubicBezTo>
                    <a:pt x="2126" y="2767"/>
                    <a:pt x="1625" y="3689"/>
                    <a:pt x="1224" y="4699"/>
                  </a:cubicBezTo>
                  <a:cubicBezTo>
                    <a:pt x="838" y="5714"/>
                    <a:pt x="550" y="6708"/>
                    <a:pt x="373" y="7633"/>
                  </a:cubicBezTo>
                  <a:cubicBezTo>
                    <a:pt x="197" y="8559"/>
                    <a:pt x="121" y="9400"/>
                    <a:pt x="73" y="10105"/>
                  </a:cubicBezTo>
                  <a:cubicBezTo>
                    <a:pt x="27" y="10812"/>
                    <a:pt x="13" y="11384"/>
                    <a:pt x="7" y="11780"/>
                  </a:cubicBezTo>
                  <a:cubicBezTo>
                    <a:pt x="1" y="12175"/>
                    <a:pt x="8" y="12393"/>
                    <a:pt x="26" y="12394"/>
                  </a:cubicBezTo>
                  <a:cubicBezTo>
                    <a:pt x="26" y="12394"/>
                    <a:pt x="26" y="12394"/>
                    <a:pt x="26" y="12394"/>
                  </a:cubicBezTo>
                  <a:cubicBezTo>
                    <a:pt x="43" y="12394"/>
                    <a:pt x="70" y="12177"/>
                    <a:pt x="104" y="11784"/>
                  </a:cubicBezTo>
                  <a:cubicBezTo>
                    <a:pt x="144" y="11341"/>
                    <a:pt x="192" y="10783"/>
                    <a:pt x="251" y="10120"/>
                  </a:cubicBezTo>
                  <a:cubicBezTo>
                    <a:pt x="321" y="9420"/>
                    <a:pt x="416" y="8586"/>
                    <a:pt x="601" y="7678"/>
                  </a:cubicBezTo>
                  <a:cubicBezTo>
                    <a:pt x="786" y="6772"/>
                    <a:pt x="1079" y="5788"/>
                    <a:pt x="1459" y="4791"/>
                  </a:cubicBezTo>
                  <a:cubicBezTo>
                    <a:pt x="1853" y="3799"/>
                    <a:pt x="2336" y="2897"/>
                    <a:pt x="2904" y="2173"/>
                  </a:cubicBezTo>
                  <a:cubicBezTo>
                    <a:pt x="3467" y="1446"/>
                    <a:pt x="4126" y="917"/>
                    <a:pt x="4747" y="609"/>
                  </a:cubicBezTo>
                  <a:cubicBezTo>
                    <a:pt x="5238" y="362"/>
                    <a:pt x="5764" y="191"/>
                    <a:pt x="6307" y="107"/>
                  </a:cubicBezTo>
                  <a:cubicBezTo>
                    <a:pt x="6695" y="64"/>
                    <a:pt x="6912" y="31"/>
                    <a:pt x="6912" y="14"/>
                  </a:cubicBezTo>
                  <a:cubicBezTo>
                    <a:pt x="6912" y="5"/>
                    <a:pt x="6848" y="0"/>
                    <a:pt x="67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2341050" y="4719650"/>
              <a:ext cx="75775" cy="687775"/>
            </a:xfrm>
            <a:custGeom>
              <a:rect b="b" l="l" r="r" t="t"/>
              <a:pathLst>
                <a:path extrusionOk="0" h="27511" w="3031">
                  <a:moveTo>
                    <a:pt x="3022" y="0"/>
                  </a:moveTo>
                  <a:cubicBezTo>
                    <a:pt x="3013" y="0"/>
                    <a:pt x="2980" y="92"/>
                    <a:pt x="2926" y="266"/>
                  </a:cubicBezTo>
                  <a:cubicBezTo>
                    <a:pt x="2866" y="471"/>
                    <a:pt x="2792" y="727"/>
                    <a:pt x="2699" y="1043"/>
                  </a:cubicBezTo>
                  <a:cubicBezTo>
                    <a:pt x="2599" y="1380"/>
                    <a:pt x="2496" y="1798"/>
                    <a:pt x="2378" y="2283"/>
                  </a:cubicBezTo>
                  <a:cubicBezTo>
                    <a:pt x="2256" y="2767"/>
                    <a:pt x="2128" y="3321"/>
                    <a:pt x="2003" y="3937"/>
                  </a:cubicBezTo>
                  <a:cubicBezTo>
                    <a:pt x="1473" y="6395"/>
                    <a:pt x="921" y="9829"/>
                    <a:pt x="537" y="13645"/>
                  </a:cubicBezTo>
                  <a:cubicBezTo>
                    <a:pt x="156" y="17462"/>
                    <a:pt x="1" y="20934"/>
                    <a:pt x="8" y="23447"/>
                  </a:cubicBezTo>
                  <a:cubicBezTo>
                    <a:pt x="5" y="24705"/>
                    <a:pt x="42" y="25721"/>
                    <a:pt x="80" y="26422"/>
                  </a:cubicBezTo>
                  <a:cubicBezTo>
                    <a:pt x="104" y="26750"/>
                    <a:pt x="123" y="27018"/>
                    <a:pt x="138" y="27230"/>
                  </a:cubicBezTo>
                  <a:cubicBezTo>
                    <a:pt x="155" y="27414"/>
                    <a:pt x="167" y="27511"/>
                    <a:pt x="175" y="27511"/>
                  </a:cubicBezTo>
                  <a:cubicBezTo>
                    <a:pt x="175" y="27511"/>
                    <a:pt x="175" y="27511"/>
                    <a:pt x="175" y="27511"/>
                  </a:cubicBezTo>
                  <a:cubicBezTo>
                    <a:pt x="184" y="27511"/>
                    <a:pt x="189" y="27413"/>
                    <a:pt x="189" y="27228"/>
                  </a:cubicBezTo>
                  <a:cubicBezTo>
                    <a:pt x="186" y="27016"/>
                    <a:pt x="183" y="26749"/>
                    <a:pt x="179" y="26420"/>
                  </a:cubicBezTo>
                  <a:cubicBezTo>
                    <a:pt x="170" y="25718"/>
                    <a:pt x="160" y="24703"/>
                    <a:pt x="186" y="23450"/>
                  </a:cubicBezTo>
                  <a:cubicBezTo>
                    <a:pt x="225" y="20942"/>
                    <a:pt x="407" y="17479"/>
                    <a:pt x="787" y="13670"/>
                  </a:cubicBezTo>
                  <a:cubicBezTo>
                    <a:pt x="1170" y="9861"/>
                    <a:pt x="1694" y="6433"/>
                    <a:pt x="2178" y="3973"/>
                  </a:cubicBezTo>
                  <a:cubicBezTo>
                    <a:pt x="2291" y="3356"/>
                    <a:pt x="2407" y="2800"/>
                    <a:pt x="2516" y="2314"/>
                  </a:cubicBezTo>
                  <a:cubicBezTo>
                    <a:pt x="2620" y="1828"/>
                    <a:pt x="2708" y="1407"/>
                    <a:pt x="2794" y="1068"/>
                  </a:cubicBezTo>
                  <a:cubicBezTo>
                    <a:pt x="2868" y="747"/>
                    <a:pt x="2928" y="487"/>
                    <a:pt x="2976" y="280"/>
                  </a:cubicBezTo>
                  <a:cubicBezTo>
                    <a:pt x="3014" y="98"/>
                    <a:pt x="3030" y="2"/>
                    <a:pt x="3023" y="0"/>
                  </a:cubicBezTo>
                  <a:cubicBezTo>
                    <a:pt x="3022" y="0"/>
                    <a:pt x="3022" y="0"/>
                    <a:pt x="302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2114850" y="4773725"/>
              <a:ext cx="229800" cy="466350"/>
            </a:xfrm>
            <a:custGeom>
              <a:rect b="b" l="l" r="r" t="t"/>
              <a:pathLst>
                <a:path extrusionOk="0" h="18654" w="9192">
                  <a:moveTo>
                    <a:pt x="43" y="1"/>
                  </a:moveTo>
                  <a:cubicBezTo>
                    <a:pt x="42" y="1"/>
                    <a:pt x="41" y="1"/>
                    <a:pt x="40" y="2"/>
                  </a:cubicBezTo>
                  <a:cubicBezTo>
                    <a:pt x="1" y="56"/>
                    <a:pt x="1054" y="663"/>
                    <a:pt x="2391" y="2058"/>
                  </a:cubicBezTo>
                  <a:cubicBezTo>
                    <a:pt x="3721" y="3449"/>
                    <a:pt x="5269" y="5661"/>
                    <a:pt x="6443" y="8370"/>
                  </a:cubicBezTo>
                  <a:cubicBezTo>
                    <a:pt x="7042" y="9716"/>
                    <a:pt x="7523" y="11039"/>
                    <a:pt x="7883" y="12264"/>
                  </a:cubicBezTo>
                  <a:cubicBezTo>
                    <a:pt x="8261" y="13485"/>
                    <a:pt x="8514" y="14610"/>
                    <a:pt x="8706" y="15556"/>
                  </a:cubicBezTo>
                  <a:cubicBezTo>
                    <a:pt x="8889" y="16506"/>
                    <a:pt x="8999" y="17281"/>
                    <a:pt x="9064" y="17818"/>
                  </a:cubicBezTo>
                  <a:cubicBezTo>
                    <a:pt x="9120" y="18354"/>
                    <a:pt x="9158" y="18653"/>
                    <a:pt x="9175" y="18653"/>
                  </a:cubicBezTo>
                  <a:cubicBezTo>
                    <a:pt x="9175" y="18653"/>
                    <a:pt x="9175" y="18653"/>
                    <a:pt x="9175" y="18653"/>
                  </a:cubicBezTo>
                  <a:cubicBezTo>
                    <a:pt x="9192" y="18652"/>
                    <a:pt x="9186" y="18353"/>
                    <a:pt x="9161" y="17810"/>
                  </a:cubicBezTo>
                  <a:cubicBezTo>
                    <a:pt x="9125" y="17267"/>
                    <a:pt x="9043" y="16483"/>
                    <a:pt x="8881" y="15524"/>
                  </a:cubicBezTo>
                  <a:cubicBezTo>
                    <a:pt x="8709" y="14567"/>
                    <a:pt x="8472" y="13431"/>
                    <a:pt x="8104" y="12198"/>
                  </a:cubicBezTo>
                  <a:cubicBezTo>
                    <a:pt x="7754" y="10960"/>
                    <a:pt x="7277" y="9625"/>
                    <a:pt x="6673" y="8268"/>
                  </a:cubicBezTo>
                  <a:cubicBezTo>
                    <a:pt x="5490" y="5537"/>
                    <a:pt x="3898" y="3310"/>
                    <a:pt x="2518" y="1934"/>
                  </a:cubicBezTo>
                  <a:cubicBezTo>
                    <a:pt x="2194" y="1568"/>
                    <a:pt x="1835" y="1306"/>
                    <a:pt x="1547" y="1048"/>
                  </a:cubicBezTo>
                  <a:cubicBezTo>
                    <a:pt x="1397" y="925"/>
                    <a:pt x="1266" y="801"/>
                    <a:pt x="1132" y="704"/>
                  </a:cubicBezTo>
                  <a:lnTo>
                    <a:pt x="755" y="451"/>
                  </a:lnTo>
                  <a:cubicBezTo>
                    <a:pt x="323" y="160"/>
                    <a:pt x="73" y="1"/>
                    <a:pt x="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5166950" y="4773950"/>
              <a:ext cx="183100" cy="353000"/>
            </a:xfrm>
            <a:custGeom>
              <a:rect b="b" l="l" r="r" t="t"/>
              <a:pathLst>
                <a:path extrusionOk="0" h="14120" w="7324">
                  <a:moveTo>
                    <a:pt x="4648" y="1"/>
                  </a:moveTo>
                  <a:cubicBezTo>
                    <a:pt x="2666" y="1"/>
                    <a:pt x="738" y="4158"/>
                    <a:pt x="426" y="6647"/>
                  </a:cubicBezTo>
                  <a:cubicBezTo>
                    <a:pt x="211" y="8365"/>
                    <a:pt x="0" y="11766"/>
                    <a:pt x="1757" y="14119"/>
                  </a:cubicBezTo>
                  <a:cubicBezTo>
                    <a:pt x="3771" y="12404"/>
                    <a:pt x="5788" y="10125"/>
                    <a:pt x="6632" y="7619"/>
                  </a:cubicBezTo>
                  <a:cubicBezTo>
                    <a:pt x="7068" y="6324"/>
                    <a:pt x="7323" y="4942"/>
                    <a:pt x="7141" y="3587"/>
                  </a:cubicBezTo>
                  <a:cubicBezTo>
                    <a:pt x="6958" y="2232"/>
                    <a:pt x="6301" y="904"/>
                    <a:pt x="5190" y="109"/>
                  </a:cubicBezTo>
                  <a:cubicBezTo>
                    <a:pt x="5010" y="35"/>
                    <a:pt x="4828" y="1"/>
                    <a:pt x="464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5250450" y="5134875"/>
              <a:ext cx="213475" cy="131750"/>
            </a:xfrm>
            <a:custGeom>
              <a:rect b="b" l="l" r="r" t="t"/>
              <a:pathLst>
                <a:path extrusionOk="0" h="5270" w="8539">
                  <a:moveTo>
                    <a:pt x="5147" y="1"/>
                  </a:moveTo>
                  <a:cubicBezTo>
                    <a:pt x="4072" y="1"/>
                    <a:pt x="3000" y="278"/>
                    <a:pt x="2109" y="872"/>
                  </a:cubicBezTo>
                  <a:cubicBezTo>
                    <a:pt x="839" y="1719"/>
                    <a:pt x="1" y="3247"/>
                    <a:pt x="144" y="4766"/>
                  </a:cubicBezTo>
                  <a:lnTo>
                    <a:pt x="145" y="4766"/>
                  </a:lnTo>
                  <a:cubicBezTo>
                    <a:pt x="914" y="5120"/>
                    <a:pt x="1699" y="5270"/>
                    <a:pt x="2488" y="5270"/>
                  </a:cubicBezTo>
                  <a:cubicBezTo>
                    <a:pt x="3809" y="5270"/>
                    <a:pt x="5143" y="4852"/>
                    <a:pt x="6436" y="4273"/>
                  </a:cubicBezTo>
                  <a:cubicBezTo>
                    <a:pt x="7039" y="4003"/>
                    <a:pt x="7624" y="3644"/>
                    <a:pt x="8008" y="3108"/>
                  </a:cubicBezTo>
                  <a:cubicBezTo>
                    <a:pt x="8391" y="2571"/>
                    <a:pt x="8539" y="1828"/>
                    <a:pt x="8241" y="1239"/>
                  </a:cubicBezTo>
                  <a:cubicBezTo>
                    <a:pt x="7923" y="609"/>
                    <a:pt x="7198" y="299"/>
                    <a:pt x="6508" y="149"/>
                  </a:cubicBezTo>
                  <a:cubicBezTo>
                    <a:pt x="6063" y="51"/>
                    <a:pt x="5605" y="1"/>
                    <a:pt x="514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5141425" y="5195350"/>
              <a:ext cx="239275" cy="232975"/>
            </a:xfrm>
            <a:custGeom>
              <a:rect b="b" l="l" r="r" t="t"/>
              <a:pathLst>
                <a:path extrusionOk="0" h="9319" w="9571">
                  <a:moveTo>
                    <a:pt x="9297" y="1"/>
                  </a:moveTo>
                  <a:cubicBezTo>
                    <a:pt x="9217" y="1"/>
                    <a:pt x="9120" y="4"/>
                    <a:pt x="9007" y="10"/>
                  </a:cubicBezTo>
                  <a:cubicBezTo>
                    <a:pt x="8648" y="29"/>
                    <a:pt x="8128" y="112"/>
                    <a:pt x="7513" y="308"/>
                  </a:cubicBezTo>
                  <a:cubicBezTo>
                    <a:pt x="6280" y="688"/>
                    <a:pt x="4704" y="1654"/>
                    <a:pt x="3423" y="3155"/>
                  </a:cubicBezTo>
                  <a:cubicBezTo>
                    <a:pt x="2144" y="4656"/>
                    <a:pt x="1347" y="6259"/>
                    <a:pt x="806" y="7408"/>
                  </a:cubicBezTo>
                  <a:cubicBezTo>
                    <a:pt x="536" y="7986"/>
                    <a:pt x="333" y="8461"/>
                    <a:pt x="199" y="8792"/>
                  </a:cubicBezTo>
                  <a:cubicBezTo>
                    <a:pt x="66" y="9121"/>
                    <a:pt x="0" y="9309"/>
                    <a:pt x="19" y="9318"/>
                  </a:cubicBezTo>
                  <a:cubicBezTo>
                    <a:pt x="19" y="9318"/>
                    <a:pt x="20" y="9318"/>
                    <a:pt x="21" y="9318"/>
                  </a:cubicBezTo>
                  <a:cubicBezTo>
                    <a:pt x="68" y="9318"/>
                    <a:pt x="420" y="8617"/>
                    <a:pt x="994" y="7501"/>
                  </a:cubicBezTo>
                  <a:cubicBezTo>
                    <a:pt x="1581" y="6379"/>
                    <a:pt x="2399" y="4813"/>
                    <a:pt x="3648" y="3348"/>
                  </a:cubicBezTo>
                  <a:cubicBezTo>
                    <a:pt x="4897" y="1886"/>
                    <a:pt x="6401" y="926"/>
                    <a:pt x="7582" y="506"/>
                  </a:cubicBezTo>
                  <a:cubicBezTo>
                    <a:pt x="8765" y="70"/>
                    <a:pt x="9570" y="85"/>
                    <a:pt x="9563" y="25"/>
                  </a:cubicBezTo>
                  <a:cubicBezTo>
                    <a:pt x="9563" y="13"/>
                    <a:pt x="9471" y="1"/>
                    <a:pt x="929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5138400" y="4871175"/>
              <a:ext cx="125825" cy="568275"/>
            </a:xfrm>
            <a:custGeom>
              <a:rect b="b" l="l" r="r" t="t"/>
              <a:pathLst>
                <a:path extrusionOk="0" h="22731" w="5033">
                  <a:moveTo>
                    <a:pt x="5012" y="0"/>
                  </a:moveTo>
                  <a:cubicBezTo>
                    <a:pt x="4992" y="0"/>
                    <a:pt x="4914" y="317"/>
                    <a:pt x="4793" y="890"/>
                  </a:cubicBezTo>
                  <a:cubicBezTo>
                    <a:pt x="4664" y="1518"/>
                    <a:pt x="4495" y="2340"/>
                    <a:pt x="4290" y="3332"/>
                  </a:cubicBezTo>
                  <a:cubicBezTo>
                    <a:pt x="3871" y="5396"/>
                    <a:pt x="3286" y="8243"/>
                    <a:pt x="2596" y="11382"/>
                  </a:cubicBezTo>
                  <a:cubicBezTo>
                    <a:pt x="1907" y="14520"/>
                    <a:pt x="1245" y="17353"/>
                    <a:pt x="761" y="19402"/>
                  </a:cubicBezTo>
                  <a:cubicBezTo>
                    <a:pt x="530" y="20389"/>
                    <a:pt x="339" y="21206"/>
                    <a:pt x="193" y="21831"/>
                  </a:cubicBezTo>
                  <a:cubicBezTo>
                    <a:pt x="62" y="22405"/>
                    <a:pt x="0" y="22725"/>
                    <a:pt x="20" y="22730"/>
                  </a:cubicBezTo>
                  <a:cubicBezTo>
                    <a:pt x="20" y="22730"/>
                    <a:pt x="20" y="22730"/>
                    <a:pt x="20" y="22730"/>
                  </a:cubicBezTo>
                  <a:cubicBezTo>
                    <a:pt x="41" y="22730"/>
                    <a:pt x="140" y="22420"/>
                    <a:pt x="305" y="21859"/>
                  </a:cubicBezTo>
                  <a:cubicBezTo>
                    <a:pt x="471" y="21294"/>
                    <a:pt x="696" y="20472"/>
                    <a:pt x="964" y="19453"/>
                  </a:cubicBezTo>
                  <a:cubicBezTo>
                    <a:pt x="1500" y="17415"/>
                    <a:pt x="2197" y="14586"/>
                    <a:pt x="2885" y="11445"/>
                  </a:cubicBezTo>
                  <a:cubicBezTo>
                    <a:pt x="3574" y="8306"/>
                    <a:pt x="4129" y="5447"/>
                    <a:pt x="4496" y="3372"/>
                  </a:cubicBezTo>
                  <a:cubicBezTo>
                    <a:pt x="4679" y="2335"/>
                    <a:pt x="4819" y="1494"/>
                    <a:pt x="4906" y="911"/>
                  </a:cubicBezTo>
                  <a:cubicBezTo>
                    <a:pt x="4994" y="328"/>
                    <a:pt x="5033" y="4"/>
                    <a:pt x="5012" y="0"/>
                  </a:cubicBezTo>
                  <a:cubicBezTo>
                    <a:pt x="5012" y="0"/>
                    <a:pt x="5012" y="0"/>
                    <a:pt x="501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4978350" y="5035850"/>
              <a:ext cx="174550" cy="236100"/>
            </a:xfrm>
            <a:custGeom>
              <a:rect b="b" l="l" r="r" t="t"/>
              <a:pathLst>
                <a:path extrusionOk="0" h="9444" w="6982">
                  <a:moveTo>
                    <a:pt x="1419" y="0"/>
                  </a:moveTo>
                  <a:cubicBezTo>
                    <a:pt x="1211" y="0"/>
                    <a:pt x="1008" y="46"/>
                    <a:pt x="816" y="151"/>
                  </a:cubicBezTo>
                  <a:cubicBezTo>
                    <a:pt x="97" y="545"/>
                    <a:pt x="1" y="1540"/>
                    <a:pt x="113" y="2353"/>
                  </a:cubicBezTo>
                  <a:cubicBezTo>
                    <a:pt x="582" y="5737"/>
                    <a:pt x="3302" y="8694"/>
                    <a:pt x="6636" y="9444"/>
                  </a:cubicBezTo>
                  <a:lnTo>
                    <a:pt x="6736" y="9246"/>
                  </a:lnTo>
                  <a:cubicBezTo>
                    <a:pt x="6982" y="6036"/>
                    <a:pt x="5560" y="2744"/>
                    <a:pt x="3057" y="720"/>
                  </a:cubicBezTo>
                  <a:cubicBezTo>
                    <a:pt x="2590" y="342"/>
                    <a:pt x="1989" y="0"/>
                    <a:pt x="14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5046050" y="5115300"/>
              <a:ext cx="112525" cy="302275"/>
            </a:xfrm>
            <a:custGeom>
              <a:rect b="b" l="l" r="r" t="t"/>
              <a:pathLst>
                <a:path extrusionOk="0" h="12091" w="4501">
                  <a:moveTo>
                    <a:pt x="42" y="1"/>
                  </a:moveTo>
                  <a:cubicBezTo>
                    <a:pt x="39" y="1"/>
                    <a:pt x="38" y="1"/>
                    <a:pt x="37" y="2"/>
                  </a:cubicBezTo>
                  <a:cubicBezTo>
                    <a:pt x="1" y="47"/>
                    <a:pt x="604" y="507"/>
                    <a:pt x="1387" y="1424"/>
                  </a:cubicBezTo>
                  <a:cubicBezTo>
                    <a:pt x="1783" y="1879"/>
                    <a:pt x="2199" y="2465"/>
                    <a:pt x="2604" y="3150"/>
                  </a:cubicBezTo>
                  <a:cubicBezTo>
                    <a:pt x="2994" y="3842"/>
                    <a:pt x="3364" y="4637"/>
                    <a:pt x="3652" y="5509"/>
                  </a:cubicBezTo>
                  <a:cubicBezTo>
                    <a:pt x="3927" y="6384"/>
                    <a:pt x="4087" y="7247"/>
                    <a:pt x="4173" y="8037"/>
                  </a:cubicBezTo>
                  <a:cubicBezTo>
                    <a:pt x="4242" y="8829"/>
                    <a:pt x="4245" y="9548"/>
                    <a:pt x="4189" y="10149"/>
                  </a:cubicBezTo>
                  <a:cubicBezTo>
                    <a:pt x="4086" y="11351"/>
                    <a:pt x="3863" y="12075"/>
                    <a:pt x="3920" y="12091"/>
                  </a:cubicBezTo>
                  <a:cubicBezTo>
                    <a:pt x="3920" y="12091"/>
                    <a:pt x="3921" y="12091"/>
                    <a:pt x="3921" y="12091"/>
                  </a:cubicBezTo>
                  <a:cubicBezTo>
                    <a:pt x="3942" y="12091"/>
                    <a:pt x="4006" y="11914"/>
                    <a:pt x="4106" y="11592"/>
                  </a:cubicBezTo>
                  <a:cubicBezTo>
                    <a:pt x="4172" y="11394"/>
                    <a:pt x="4224" y="11192"/>
                    <a:pt x="4260" y="10987"/>
                  </a:cubicBezTo>
                  <a:cubicBezTo>
                    <a:pt x="4305" y="10748"/>
                    <a:pt x="4373" y="10476"/>
                    <a:pt x="4397" y="10170"/>
                  </a:cubicBezTo>
                  <a:cubicBezTo>
                    <a:pt x="4482" y="9561"/>
                    <a:pt x="4501" y="8826"/>
                    <a:pt x="4445" y="8013"/>
                  </a:cubicBezTo>
                  <a:cubicBezTo>
                    <a:pt x="4305" y="6244"/>
                    <a:pt x="3755" y="4531"/>
                    <a:pt x="2839" y="3011"/>
                  </a:cubicBezTo>
                  <a:cubicBezTo>
                    <a:pt x="2411" y="2318"/>
                    <a:pt x="1967" y="1731"/>
                    <a:pt x="1544" y="1285"/>
                  </a:cubicBezTo>
                  <a:cubicBezTo>
                    <a:pt x="1346" y="1050"/>
                    <a:pt x="1133" y="869"/>
                    <a:pt x="956" y="701"/>
                  </a:cubicBezTo>
                  <a:cubicBezTo>
                    <a:pt x="808" y="556"/>
                    <a:pt x="647" y="422"/>
                    <a:pt x="479" y="299"/>
                  </a:cubicBezTo>
                  <a:cubicBezTo>
                    <a:pt x="225" y="106"/>
                    <a:pt x="72" y="1"/>
                    <a:pt x="4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4409525" y="2771275"/>
              <a:ext cx="151825" cy="127250"/>
            </a:xfrm>
            <a:custGeom>
              <a:rect b="b" l="l" r="r" t="t"/>
              <a:pathLst>
                <a:path extrusionOk="0" h="5090" w="6073">
                  <a:moveTo>
                    <a:pt x="2979" y="1"/>
                  </a:moveTo>
                  <a:cubicBezTo>
                    <a:pt x="2383" y="1"/>
                    <a:pt x="1796" y="188"/>
                    <a:pt x="1350" y="596"/>
                  </a:cubicBezTo>
                  <a:lnTo>
                    <a:pt x="846" y="1232"/>
                  </a:lnTo>
                  <a:cubicBezTo>
                    <a:pt x="1" y="2725"/>
                    <a:pt x="1141" y="4916"/>
                    <a:pt x="2849" y="5080"/>
                  </a:cubicBezTo>
                  <a:cubicBezTo>
                    <a:pt x="2917" y="5087"/>
                    <a:pt x="2986" y="5090"/>
                    <a:pt x="3054" y="5090"/>
                  </a:cubicBezTo>
                  <a:cubicBezTo>
                    <a:pt x="4677" y="5090"/>
                    <a:pt x="6073" y="3247"/>
                    <a:pt x="5551" y="1686"/>
                  </a:cubicBezTo>
                  <a:cubicBezTo>
                    <a:pt x="5199" y="632"/>
                    <a:pt x="4073" y="1"/>
                    <a:pt x="2979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4404225" y="2766950"/>
              <a:ext cx="162150" cy="135925"/>
            </a:xfrm>
            <a:custGeom>
              <a:rect b="b" l="l" r="r" t="t"/>
              <a:pathLst>
                <a:path extrusionOk="0" h="5437" w="6486">
                  <a:moveTo>
                    <a:pt x="3182" y="1"/>
                  </a:moveTo>
                  <a:cubicBezTo>
                    <a:pt x="2546" y="1"/>
                    <a:pt x="1920" y="201"/>
                    <a:pt x="1443" y="637"/>
                  </a:cubicBezTo>
                  <a:lnTo>
                    <a:pt x="903" y="1315"/>
                  </a:lnTo>
                  <a:cubicBezTo>
                    <a:pt x="1" y="2910"/>
                    <a:pt x="1219" y="5250"/>
                    <a:pt x="3042" y="5425"/>
                  </a:cubicBezTo>
                  <a:cubicBezTo>
                    <a:pt x="3116" y="5433"/>
                    <a:pt x="3189" y="5436"/>
                    <a:pt x="3262" y="5436"/>
                  </a:cubicBezTo>
                  <a:cubicBezTo>
                    <a:pt x="4996" y="5436"/>
                    <a:pt x="6486" y="3468"/>
                    <a:pt x="5929" y="1800"/>
                  </a:cubicBezTo>
                  <a:cubicBezTo>
                    <a:pt x="5553" y="675"/>
                    <a:pt x="4350" y="1"/>
                    <a:pt x="3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4549125" y="2423050"/>
              <a:ext cx="261025" cy="218825"/>
            </a:xfrm>
            <a:custGeom>
              <a:rect b="b" l="l" r="r" t="t"/>
              <a:pathLst>
                <a:path extrusionOk="0" h="8753" w="10441">
                  <a:moveTo>
                    <a:pt x="5122" y="1"/>
                  </a:moveTo>
                  <a:cubicBezTo>
                    <a:pt x="4097" y="1"/>
                    <a:pt x="3090" y="322"/>
                    <a:pt x="2323" y="1024"/>
                  </a:cubicBezTo>
                  <a:lnTo>
                    <a:pt x="1454" y="2116"/>
                  </a:lnTo>
                  <a:cubicBezTo>
                    <a:pt x="1" y="4684"/>
                    <a:pt x="1961" y="8451"/>
                    <a:pt x="4898" y="8735"/>
                  </a:cubicBezTo>
                  <a:cubicBezTo>
                    <a:pt x="5016" y="8747"/>
                    <a:pt x="5134" y="8752"/>
                    <a:pt x="5251" y="8752"/>
                  </a:cubicBezTo>
                  <a:cubicBezTo>
                    <a:pt x="8042" y="8752"/>
                    <a:pt x="10441" y="5583"/>
                    <a:pt x="9544" y="2898"/>
                  </a:cubicBezTo>
                  <a:cubicBezTo>
                    <a:pt x="8939" y="1086"/>
                    <a:pt x="7002" y="1"/>
                    <a:pt x="5122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4545475" y="2420250"/>
              <a:ext cx="268200" cy="224400"/>
            </a:xfrm>
            <a:custGeom>
              <a:rect b="b" l="l" r="r" t="t"/>
              <a:pathLst>
                <a:path extrusionOk="0" h="8976" w="10728">
                  <a:moveTo>
                    <a:pt x="5262" y="1"/>
                  </a:moveTo>
                  <a:cubicBezTo>
                    <a:pt x="4209" y="1"/>
                    <a:pt x="3174" y="331"/>
                    <a:pt x="2386" y="1051"/>
                  </a:cubicBezTo>
                  <a:lnTo>
                    <a:pt x="1493" y="2171"/>
                  </a:lnTo>
                  <a:cubicBezTo>
                    <a:pt x="0" y="4805"/>
                    <a:pt x="2014" y="8667"/>
                    <a:pt x="5032" y="8958"/>
                  </a:cubicBezTo>
                  <a:cubicBezTo>
                    <a:pt x="5153" y="8970"/>
                    <a:pt x="5274" y="8976"/>
                    <a:pt x="5394" y="8976"/>
                  </a:cubicBezTo>
                  <a:cubicBezTo>
                    <a:pt x="8261" y="8976"/>
                    <a:pt x="10728" y="5725"/>
                    <a:pt x="9806" y="2972"/>
                  </a:cubicBezTo>
                  <a:cubicBezTo>
                    <a:pt x="9184" y="1114"/>
                    <a:pt x="7194" y="1"/>
                    <a:pt x="5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2270425" y="243225"/>
              <a:ext cx="3049750" cy="2436025"/>
            </a:xfrm>
            <a:custGeom>
              <a:rect b="b" l="l" r="r" t="t"/>
              <a:pathLst>
                <a:path extrusionOk="0" h="97441" w="121990">
                  <a:moveTo>
                    <a:pt x="87552" y="0"/>
                  </a:moveTo>
                  <a:cubicBezTo>
                    <a:pt x="84189" y="0"/>
                    <a:pt x="80833" y="644"/>
                    <a:pt x="77737" y="1972"/>
                  </a:cubicBezTo>
                  <a:cubicBezTo>
                    <a:pt x="75499" y="794"/>
                    <a:pt x="72981" y="243"/>
                    <a:pt x="70398" y="243"/>
                  </a:cubicBezTo>
                  <a:cubicBezTo>
                    <a:pt x="63395" y="243"/>
                    <a:pt x="55911" y="4288"/>
                    <a:pt x="52209" y="10840"/>
                  </a:cubicBezTo>
                  <a:cubicBezTo>
                    <a:pt x="49284" y="9583"/>
                    <a:pt x="46107" y="8967"/>
                    <a:pt x="42926" y="8967"/>
                  </a:cubicBezTo>
                  <a:cubicBezTo>
                    <a:pt x="38081" y="8967"/>
                    <a:pt x="33227" y="10396"/>
                    <a:pt x="29246" y="13164"/>
                  </a:cubicBezTo>
                  <a:cubicBezTo>
                    <a:pt x="22650" y="17749"/>
                    <a:pt x="18666" y="25857"/>
                    <a:pt x="19067" y="33880"/>
                  </a:cubicBezTo>
                  <a:cubicBezTo>
                    <a:pt x="9281" y="37573"/>
                    <a:pt x="1981" y="47131"/>
                    <a:pt x="991" y="57544"/>
                  </a:cubicBezTo>
                  <a:cubicBezTo>
                    <a:pt x="0" y="67957"/>
                    <a:pt x="5370" y="78719"/>
                    <a:pt x="14285" y="84189"/>
                  </a:cubicBezTo>
                  <a:cubicBezTo>
                    <a:pt x="18683" y="86888"/>
                    <a:pt x="23837" y="88235"/>
                    <a:pt x="28992" y="88235"/>
                  </a:cubicBezTo>
                  <a:cubicBezTo>
                    <a:pt x="34288" y="88235"/>
                    <a:pt x="39585" y="86814"/>
                    <a:pt x="44062" y="83977"/>
                  </a:cubicBezTo>
                  <a:cubicBezTo>
                    <a:pt x="46724" y="92268"/>
                    <a:pt x="55577" y="97441"/>
                    <a:pt x="64314" y="97441"/>
                  </a:cubicBezTo>
                  <a:cubicBezTo>
                    <a:pt x="65736" y="97441"/>
                    <a:pt x="67155" y="97304"/>
                    <a:pt x="68543" y="97021"/>
                  </a:cubicBezTo>
                  <a:cubicBezTo>
                    <a:pt x="78463" y="95000"/>
                    <a:pt x="86387" y="86832"/>
                    <a:pt x="90065" y="77400"/>
                  </a:cubicBezTo>
                  <a:cubicBezTo>
                    <a:pt x="92752" y="78876"/>
                    <a:pt x="95752" y="79561"/>
                    <a:pt x="98778" y="79561"/>
                  </a:cubicBezTo>
                  <a:cubicBezTo>
                    <a:pt x="105707" y="79561"/>
                    <a:pt x="112774" y="75969"/>
                    <a:pt x="116555" y="70053"/>
                  </a:cubicBezTo>
                  <a:cubicBezTo>
                    <a:pt x="121990" y="61553"/>
                    <a:pt x="120640" y="49603"/>
                    <a:pt x="114157" y="41874"/>
                  </a:cubicBezTo>
                  <a:cubicBezTo>
                    <a:pt x="113111" y="40627"/>
                    <a:pt x="111911" y="39409"/>
                    <a:pt x="111496" y="37836"/>
                  </a:cubicBezTo>
                  <a:cubicBezTo>
                    <a:pt x="110995" y="35939"/>
                    <a:pt x="111742" y="33968"/>
                    <a:pt x="112263" y="32077"/>
                  </a:cubicBezTo>
                  <a:cubicBezTo>
                    <a:pt x="114786" y="22909"/>
                    <a:pt x="111626" y="12424"/>
                    <a:pt x="104461" y="6175"/>
                  </a:cubicBezTo>
                  <a:cubicBezTo>
                    <a:pt x="99833" y="2140"/>
                    <a:pt x="93682" y="0"/>
                    <a:pt x="87552" y="0"/>
                  </a:cubicBezTo>
                  <a:close/>
                </a:path>
              </a:pathLst>
            </a:custGeom>
            <a:solidFill>
              <a:srgbClr val="E8505B">
                <a:alpha val="26274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3357125" y="973150"/>
              <a:ext cx="977225" cy="1053975"/>
            </a:xfrm>
            <a:custGeom>
              <a:rect b="b" l="l" r="r" t="t"/>
              <a:pathLst>
                <a:path extrusionOk="0" h="42159" w="39089">
                  <a:moveTo>
                    <a:pt x="19545" y="0"/>
                  </a:moveTo>
                  <a:cubicBezTo>
                    <a:pt x="8750" y="0"/>
                    <a:pt x="0" y="8750"/>
                    <a:pt x="0" y="19545"/>
                  </a:cubicBezTo>
                  <a:cubicBezTo>
                    <a:pt x="0" y="27359"/>
                    <a:pt x="4588" y="34100"/>
                    <a:pt x="11217" y="37228"/>
                  </a:cubicBezTo>
                  <a:lnTo>
                    <a:pt x="11217" y="42158"/>
                  </a:lnTo>
                  <a:lnTo>
                    <a:pt x="28347" y="42158"/>
                  </a:lnTo>
                  <a:cubicBezTo>
                    <a:pt x="28347" y="42158"/>
                    <a:pt x="28451" y="39391"/>
                    <a:pt x="28489" y="36921"/>
                  </a:cubicBezTo>
                  <a:cubicBezTo>
                    <a:pt x="34783" y="33675"/>
                    <a:pt x="39089" y="27115"/>
                    <a:pt x="39089" y="19545"/>
                  </a:cubicBezTo>
                  <a:cubicBezTo>
                    <a:pt x="39089" y="8750"/>
                    <a:pt x="30339" y="0"/>
                    <a:pt x="19545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3579850" y="1463550"/>
              <a:ext cx="544375" cy="563575"/>
            </a:xfrm>
            <a:custGeom>
              <a:rect b="b" l="l" r="r" t="t"/>
              <a:pathLst>
                <a:path extrusionOk="0" h="22543" w="21775">
                  <a:moveTo>
                    <a:pt x="14779" y="1203"/>
                  </a:moveTo>
                  <a:cubicBezTo>
                    <a:pt x="14817" y="1203"/>
                    <a:pt x="14855" y="1205"/>
                    <a:pt x="14892" y="1208"/>
                  </a:cubicBezTo>
                  <a:cubicBezTo>
                    <a:pt x="15236" y="1235"/>
                    <a:pt x="15541" y="1461"/>
                    <a:pt x="15702" y="1775"/>
                  </a:cubicBezTo>
                  <a:cubicBezTo>
                    <a:pt x="15868" y="2087"/>
                    <a:pt x="15914" y="2466"/>
                    <a:pt x="15835" y="2818"/>
                  </a:cubicBezTo>
                  <a:cubicBezTo>
                    <a:pt x="15673" y="3539"/>
                    <a:pt x="15119" y="4131"/>
                    <a:pt x="14541" y="4626"/>
                  </a:cubicBezTo>
                  <a:cubicBezTo>
                    <a:pt x="14289" y="4835"/>
                    <a:pt x="14017" y="5024"/>
                    <a:pt x="13730" y="5189"/>
                  </a:cubicBezTo>
                  <a:lnTo>
                    <a:pt x="13730" y="5189"/>
                  </a:lnTo>
                  <a:cubicBezTo>
                    <a:pt x="13630" y="4973"/>
                    <a:pt x="13544" y="4749"/>
                    <a:pt x="13474" y="4520"/>
                  </a:cubicBezTo>
                  <a:cubicBezTo>
                    <a:pt x="13272" y="3838"/>
                    <a:pt x="13169" y="3087"/>
                    <a:pt x="13363" y="2397"/>
                  </a:cubicBezTo>
                  <a:cubicBezTo>
                    <a:pt x="13461" y="2056"/>
                    <a:pt x="13643" y="1738"/>
                    <a:pt x="13920" y="1522"/>
                  </a:cubicBezTo>
                  <a:cubicBezTo>
                    <a:pt x="14163" y="1326"/>
                    <a:pt x="14472" y="1203"/>
                    <a:pt x="14779" y="1203"/>
                  </a:cubicBezTo>
                  <a:close/>
                  <a:moveTo>
                    <a:pt x="7544" y="236"/>
                  </a:moveTo>
                  <a:cubicBezTo>
                    <a:pt x="7761" y="236"/>
                    <a:pt x="7981" y="298"/>
                    <a:pt x="8176" y="402"/>
                  </a:cubicBezTo>
                  <a:cubicBezTo>
                    <a:pt x="8827" y="736"/>
                    <a:pt x="9126" y="1484"/>
                    <a:pt x="9177" y="2197"/>
                  </a:cubicBezTo>
                  <a:cubicBezTo>
                    <a:pt x="9228" y="2922"/>
                    <a:pt x="9132" y="3651"/>
                    <a:pt x="8895" y="4337"/>
                  </a:cubicBezTo>
                  <a:cubicBezTo>
                    <a:pt x="8785" y="4666"/>
                    <a:pt x="8645" y="4983"/>
                    <a:pt x="8479" y="5283"/>
                  </a:cubicBezTo>
                  <a:lnTo>
                    <a:pt x="8479" y="5283"/>
                  </a:lnTo>
                  <a:cubicBezTo>
                    <a:pt x="7650" y="4796"/>
                    <a:pt x="6968" y="4074"/>
                    <a:pt x="6576" y="3216"/>
                  </a:cubicBezTo>
                  <a:cubicBezTo>
                    <a:pt x="6239" y="2534"/>
                    <a:pt x="6172" y="1724"/>
                    <a:pt x="6445" y="1040"/>
                  </a:cubicBezTo>
                  <a:cubicBezTo>
                    <a:pt x="6583" y="705"/>
                    <a:pt x="6832" y="419"/>
                    <a:pt x="7164" y="306"/>
                  </a:cubicBezTo>
                  <a:cubicBezTo>
                    <a:pt x="7286" y="258"/>
                    <a:pt x="7414" y="236"/>
                    <a:pt x="7544" y="236"/>
                  </a:cubicBezTo>
                  <a:close/>
                  <a:moveTo>
                    <a:pt x="1468" y="5191"/>
                  </a:moveTo>
                  <a:cubicBezTo>
                    <a:pt x="1712" y="5191"/>
                    <a:pt x="1961" y="5250"/>
                    <a:pt x="2173" y="5355"/>
                  </a:cubicBezTo>
                  <a:cubicBezTo>
                    <a:pt x="2688" y="5605"/>
                    <a:pt x="3033" y="6106"/>
                    <a:pt x="3287" y="6607"/>
                  </a:cubicBezTo>
                  <a:cubicBezTo>
                    <a:pt x="3530" y="7124"/>
                    <a:pt x="3752" y="7642"/>
                    <a:pt x="3964" y="8153"/>
                  </a:cubicBezTo>
                  <a:lnTo>
                    <a:pt x="3964" y="8153"/>
                  </a:lnTo>
                  <a:cubicBezTo>
                    <a:pt x="3827" y="8163"/>
                    <a:pt x="3691" y="8168"/>
                    <a:pt x="3555" y="8168"/>
                  </a:cubicBezTo>
                  <a:cubicBezTo>
                    <a:pt x="3149" y="8168"/>
                    <a:pt x="2748" y="8125"/>
                    <a:pt x="2360" y="8039"/>
                  </a:cubicBezTo>
                  <a:cubicBezTo>
                    <a:pt x="1730" y="7904"/>
                    <a:pt x="1106" y="7653"/>
                    <a:pt x="712" y="7181"/>
                  </a:cubicBezTo>
                  <a:cubicBezTo>
                    <a:pt x="326" y="6729"/>
                    <a:pt x="230" y="6001"/>
                    <a:pt x="599" y="5558"/>
                  </a:cubicBezTo>
                  <a:cubicBezTo>
                    <a:pt x="814" y="5301"/>
                    <a:pt x="1137" y="5191"/>
                    <a:pt x="1468" y="5191"/>
                  </a:cubicBezTo>
                  <a:close/>
                  <a:moveTo>
                    <a:pt x="20062" y="4996"/>
                  </a:moveTo>
                  <a:cubicBezTo>
                    <a:pt x="20371" y="4996"/>
                    <a:pt x="20681" y="5072"/>
                    <a:pt x="20949" y="5229"/>
                  </a:cubicBezTo>
                  <a:cubicBezTo>
                    <a:pt x="21465" y="5511"/>
                    <a:pt x="21685" y="6205"/>
                    <a:pt x="21402" y="6748"/>
                  </a:cubicBezTo>
                  <a:cubicBezTo>
                    <a:pt x="21135" y="7295"/>
                    <a:pt x="20593" y="7707"/>
                    <a:pt x="20001" y="7939"/>
                  </a:cubicBezTo>
                  <a:cubicBezTo>
                    <a:pt x="19510" y="8110"/>
                    <a:pt x="18982" y="8194"/>
                    <a:pt x="18445" y="8194"/>
                  </a:cubicBezTo>
                  <a:cubicBezTo>
                    <a:pt x="17961" y="8194"/>
                    <a:pt x="17470" y="8125"/>
                    <a:pt x="16995" y="7989"/>
                  </a:cubicBezTo>
                  <a:lnTo>
                    <a:pt x="16995" y="7989"/>
                  </a:lnTo>
                  <a:cubicBezTo>
                    <a:pt x="17294" y="7422"/>
                    <a:pt x="17628" y="6856"/>
                    <a:pt x="18009" y="6307"/>
                  </a:cubicBezTo>
                  <a:cubicBezTo>
                    <a:pt x="18342" y="5849"/>
                    <a:pt x="18751" y="5417"/>
                    <a:pt x="19276" y="5171"/>
                  </a:cubicBezTo>
                  <a:cubicBezTo>
                    <a:pt x="19517" y="5056"/>
                    <a:pt x="19789" y="4996"/>
                    <a:pt x="20062" y="4996"/>
                  </a:cubicBezTo>
                  <a:close/>
                  <a:moveTo>
                    <a:pt x="7542" y="1"/>
                  </a:moveTo>
                  <a:cubicBezTo>
                    <a:pt x="7387" y="1"/>
                    <a:pt x="7232" y="27"/>
                    <a:pt x="7083" y="84"/>
                  </a:cubicBezTo>
                  <a:cubicBezTo>
                    <a:pt x="6679" y="222"/>
                    <a:pt x="6381" y="573"/>
                    <a:pt x="6226" y="949"/>
                  </a:cubicBezTo>
                  <a:cubicBezTo>
                    <a:pt x="5919" y="1711"/>
                    <a:pt x="6004" y="2590"/>
                    <a:pt x="6358" y="3316"/>
                  </a:cubicBezTo>
                  <a:cubicBezTo>
                    <a:pt x="6774" y="4223"/>
                    <a:pt x="7489" y="4980"/>
                    <a:pt x="8359" y="5490"/>
                  </a:cubicBezTo>
                  <a:lnTo>
                    <a:pt x="8359" y="5490"/>
                  </a:lnTo>
                  <a:cubicBezTo>
                    <a:pt x="7840" y="6341"/>
                    <a:pt x="7106" y="7043"/>
                    <a:pt x="6254" y="7493"/>
                  </a:cubicBezTo>
                  <a:cubicBezTo>
                    <a:pt x="5593" y="7848"/>
                    <a:pt x="4873" y="8062"/>
                    <a:pt x="4149" y="8137"/>
                  </a:cubicBezTo>
                  <a:lnTo>
                    <a:pt x="4149" y="8137"/>
                  </a:lnTo>
                  <a:cubicBezTo>
                    <a:pt x="3933" y="7609"/>
                    <a:pt x="3706" y="7070"/>
                    <a:pt x="3452" y="6523"/>
                  </a:cubicBezTo>
                  <a:cubicBezTo>
                    <a:pt x="3190" y="6006"/>
                    <a:pt x="2837" y="5468"/>
                    <a:pt x="2256" y="5181"/>
                  </a:cubicBezTo>
                  <a:cubicBezTo>
                    <a:pt x="2004" y="5059"/>
                    <a:pt x="1728" y="4996"/>
                    <a:pt x="1449" y="4996"/>
                  </a:cubicBezTo>
                  <a:cubicBezTo>
                    <a:pt x="1407" y="4996"/>
                    <a:pt x="1365" y="4997"/>
                    <a:pt x="1323" y="5000"/>
                  </a:cubicBezTo>
                  <a:cubicBezTo>
                    <a:pt x="1000" y="5025"/>
                    <a:pt x="667" y="5166"/>
                    <a:pt x="446" y="5430"/>
                  </a:cubicBezTo>
                  <a:cubicBezTo>
                    <a:pt x="0" y="5979"/>
                    <a:pt x="122" y="6797"/>
                    <a:pt x="555" y="7313"/>
                  </a:cubicBezTo>
                  <a:cubicBezTo>
                    <a:pt x="997" y="7842"/>
                    <a:pt x="1663" y="8102"/>
                    <a:pt x="2314" y="8245"/>
                  </a:cubicBezTo>
                  <a:cubicBezTo>
                    <a:pt x="2722" y="8337"/>
                    <a:pt x="3145" y="8383"/>
                    <a:pt x="3572" y="8383"/>
                  </a:cubicBezTo>
                  <a:cubicBezTo>
                    <a:pt x="3731" y="8383"/>
                    <a:pt x="3891" y="8377"/>
                    <a:pt x="4051" y="8364"/>
                  </a:cubicBezTo>
                  <a:lnTo>
                    <a:pt x="4051" y="8364"/>
                  </a:lnTo>
                  <a:cubicBezTo>
                    <a:pt x="4232" y="8804"/>
                    <a:pt x="4407" y="9238"/>
                    <a:pt x="4580" y="9659"/>
                  </a:cubicBezTo>
                  <a:cubicBezTo>
                    <a:pt x="6161" y="13586"/>
                    <a:pt x="7294" y="16822"/>
                    <a:pt x="8064" y="19060"/>
                  </a:cubicBezTo>
                  <a:lnTo>
                    <a:pt x="8935" y="21644"/>
                  </a:lnTo>
                  <a:cubicBezTo>
                    <a:pt x="9032" y="21932"/>
                    <a:pt x="9107" y="22156"/>
                    <a:pt x="9161" y="22316"/>
                  </a:cubicBezTo>
                  <a:cubicBezTo>
                    <a:pt x="9213" y="22467"/>
                    <a:pt x="9246" y="22542"/>
                    <a:pt x="9246" y="22542"/>
                  </a:cubicBezTo>
                  <a:cubicBezTo>
                    <a:pt x="9246" y="22542"/>
                    <a:pt x="9228" y="22463"/>
                    <a:pt x="9185" y="22309"/>
                  </a:cubicBezTo>
                  <a:lnTo>
                    <a:pt x="8981" y="21628"/>
                  </a:lnTo>
                  <a:cubicBezTo>
                    <a:pt x="8797" y="21034"/>
                    <a:pt x="8523" y="20156"/>
                    <a:pt x="8152" y="19030"/>
                  </a:cubicBezTo>
                  <a:cubicBezTo>
                    <a:pt x="7410" y="16781"/>
                    <a:pt x="6300" y="13536"/>
                    <a:pt x="4737" y="9596"/>
                  </a:cubicBezTo>
                  <a:cubicBezTo>
                    <a:pt x="4571" y="9187"/>
                    <a:pt x="4406" y="8770"/>
                    <a:pt x="4234" y="8346"/>
                  </a:cubicBezTo>
                  <a:lnTo>
                    <a:pt x="4234" y="8346"/>
                  </a:lnTo>
                  <a:cubicBezTo>
                    <a:pt x="4965" y="8264"/>
                    <a:pt x="5690" y="8047"/>
                    <a:pt x="6358" y="7690"/>
                  </a:cubicBezTo>
                  <a:cubicBezTo>
                    <a:pt x="7251" y="7221"/>
                    <a:pt x="8017" y="6489"/>
                    <a:pt x="8559" y="5601"/>
                  </a:cubicBezTo>
                  <a:lnTo>
                    <a:pt x="8559" y="5601"/>
                  </a:lnTo>
                  <a:cubicBezTo>
                    <a:pt x="9050" y="5861"/>
                    <a:pt x="9585" y="6044"/>
                    <a:pt x="10139" y="6132"/>
                  </a:cubicBezTo>
                  <a:cubicBezTo>
                    <a:pt x="10410" y="6175"/>
                    <a:pt x="10681" y="6196"/>
                    <a:pt x="10951" y="6196"/>
                  </a:cubicBezTo>
                  <a:cubicBezTo>
                    <a:pt x="11892" y="6196"/>
                    <a:pt x="12818" y="5945"/>
                    <a:pt x="13638" y="5513"/>
                  </a:cubicBezTo>
                  <a:lnTo>
                    <a:pt x="13638" y="5513"/>
                  </a:lnTo>
                  <a:cubicBezTo>
                    <a:pt x="14172" y="6531"/>
                    <a:pt x="15016" y="7364"/>
                    <a:pt x="16016" y="7849"/>
                  </a:cubicBezTo>
                  <a:cubicBezTo>
                    <a:pt x="16246" y="7961"/>
                    <a:pt x="16482" y="8056"/>
                    <a:pt x="16723" y="8135"/>
                  </a:cubicBezTo>
                  <a:lnTo>
                    <a:pt x="16723" y="8135"/>
                  </a:lnTo>
                  <a:cubicBezTo>
                    <a:pt x="16556" y="8466"/>
                    <a:pt x="16400" y="8796"/>
                    <a:pt x="16252" y="9123"/>
                  </a:cubicBezTo>
                  <a:cubicBezTo>
                    <a:pt x="15378" y="11062"/>
                    <a:pt x="14859" y="12923"/>
                    <a:pt x="14478" y="14562"/>
                  </a:cubicBezTo>
                  <a:cubicBezTo>
                    <a:pt x="14105" y="16206"/>
                    <a:pt x="13874" y="17638"/>
                    <a:pt x="13701" y="18811"/>
                  </a:cubicBezTo>
                  <a:cubicBezTo>
                    <a:pt x="13529" y="19983"/>
                    <a:pt x="13418" y="20896"/>
                    <a:pt x="13342" y="21515"/>
                  </a:cubicBezTo>
                  <a:cubicBezTo>
                    <a:pt x="13308" y="21817"/>
                    <a:pt x="13282" y="22052"/>
                    <a:pt x="13262" y="22220"/>
                  </a:cubicBezTo>
                  <a:cubicBezTo>
                    <a:pt x="13246" y="22380"/>
                    <a:pt x="13244" y="22461"/>
                    <a:pt x="13244" y="22461"/>
                  </a:cubicBezTo>
                  <a:cubicBezTo>
                    <a:pt x="13244" y="22461"/>
                    <a:pt x="13262" y="22381"/>
                    <a:pt x="13286" y="22222"/>
                  </a:cubicBezTo>
                  <a:cubicBezTo>
                    <a:pt x="13311" y="22055"/>
                    <a:pt x="13346" y="21822"/>
                    <a:pt x="13390" y="21520"/>
                  </a:cubicBezTo>
                  <a:cubicBezTo>
                    <a:pt x="13484" y="20894"/>
                    <a:pt x="13619" y="19987"/>
                    <a:pt x="13793" y="18824"/>
                  </a:cubicBezTo>
                  <a:cubicBezTo>
                    <a:pt x="13980" y="17656"/>
                    <a:pt x="14224" y="16227"/>
                    <a:pt x="14608" y="14591"/>
                  </a:cubicBezTo>
                  <a:cubicBezTo>
                    <a:pt x="15000" y="12962"/>
                    <a:pt x="15529" y="11112"/>
                    <a:pt x="16406" y="9192"/>
                  </a:cubicBezTo>
                  <a:cubicBezTo>
                    <a:pt x="16558" y="8860"/>
                    <a:pt x="16719" y="8524"/>
                    <a:pt x="16892" y="8188"/>
                  </a:cubicBezTo>
                  <a:lnTo>
                    <a:pt x="16892" y="8188"/>
                  </a:lnTo>
                  <a:cubicBezTo>
                    <a:pt x="17396" y="8335"/>
                    <a:pt x="17915" y="8411"/>
                    <a:pt x="18431" y="8411"/>
                  </a:cubicBezTo>
                  <a:cubicBezTo>
                    <a:pt x="18995" y="8411"/>
                    <a:pt x="19554" y="8320"/>
                    <a:pt x="20080" y="8136"/>
                  </a:cubicBezTo>
                  <a:cubicBezTo>
                    <a:pt x="20711" y="7884"/>
                    <a:pt x="21287" y="7454"/>
                    <a:pt x="21588" y="6835"/>
                  </a:cubicBezTo>
                  <a:cubicBezTo>
                    <a:pt x="21741" y="6529"/>
                    <a:pt x="21774" y="6158"/>
                    <a:pt x="21670" y="5833"/>
                  </a:cubicBezTo>
                  <a:cubicBezTo>
                    <a:pt x="21579" y="5501"/>
                    <a:pt x="21337" y="5224"/>
                    <a:pt x="21052" y="5059"/>
                  </a:cubicBezTo>
                  <a:cubicBezTo>
                    <a:pt x="20750" y="4884"/>
                    <a:pt x="20410" y="4801"/>
                    <a:pt x="20073" y="4801"/>
                  </a:cubicBezTo>
                  <a:cubicBezTo>
                    <a:pt x="19769" y="4801"/>
                    <a:pt x="19466" y="4869"/>
                    <a:pt x="19197" y="4999"/>
                  </a:cubicBezTo>
                  <a:cubicBezTo>
                    <a:pt x="18627" y="5267"/>
                    <a:pt x="18201" y="5727"/>
                    <a:pt x="17860" y="6199"/>
                  </a:cubicBezTo>
                  <a:cubicBezTo>
                    <a:pt x="17465" y="6772"/>
                    <a:pt x="17126" y="7355"/>
                    <a:pt x="16824" y="7937"/>
                  </a:cubicBezTo>
                  <a:lnTo>
                    <a:pt x="16824" y="7937"/>
                  </a:lnTo>
                  <a:cubicBezTo>
                    <a:pt x="16581" y="7859"/>
                    <a:pt x="16343" y="7763"/>
                    <a:pt x="16113" y="7649"/>
                  </a:cubicBezTo>
                  <a:cubicBezTo>
                    <a:pt x="15156" y="7184"/>
                    <a:pt x="14347" y="6382"/>
                    <a:pt x="13837" y="5404"/>
                  </a:cubicBezTo>
                  <a:lnTo>
                    <a:pt x="13837" y="5404"/>
                  </a:lnTo>
                  <a:cubicBezTo>
                    <a:pt x="14140" y="5230"/>
                    <a:pt x="14428" y="5031"/>
                    <a:pt x="14694" y="4811"/>
                  </a:cubicBezTo>
                  <a:cubicBezTo>
                    <a:pt x="15292" y="4295"/>
                    <a:pt x="15880" y="3684"/>
                    <a:pt x="16069" y="2869"/>
                  </a:cubicBezTo>
                  <a:cubicBezTo>
                    <a:pt x="16157" y="2465"/>
                    <a:pt x="16107" y="2030"/>
                    <a:pt x="15912" y="1664"/>
                  </a:cubicBezTo>
                  <a:cubicBezTo>
                    <a:pt x="15724" y="1295"/>
                    <a:pt x="15340" y="1005"/>
                    <a:pt x="14917" y="974"/>
                  </a:cubicBezTo>
                  <a:cubicBezTo>
                    <a:pt x="14872" y="970"/>
                    <a:pt x="14828" y="968"/>
                    <a:pt x="14783" y="968"/>
                  </a:cubicBezTo>
                  <a:cubicBezTo>
                    <a:pt x="13986" y="968"/>
                    <a:pt x="13316" y="1614"/>
                    <a:pt x="13141" y="2333"/>
                  </a:cubicBezTo>
                  <a:cubicBezTo>
                    <a:pt x="12930" y="3095"/>
                    <a:pt x="13045" y="3875"/>
                    <a:pt x="13257" y="4587"/>
                  </a:cubicBezTo>
                  <a:cubicBezTo>
                    <a:pt x="13332" y="4832"/>
                    <a:pt x="13424" y="5069"/>
                    <a:pt x="13532" y="5299"/>
                  </a:cubicBezTo>
                  <a:lnTo>
                    <a:pt x="13532" y="5299"/>
                  </a:lnTo>
                  <a:cubicBezTo>
                    <a:pt x="12742" y="5715"/>
                    <a:pt x="11851" y="5956"/>
                    <a:pt x="10951" y="5956"/>
                  </a:cubicBezTo>
                  <a:cubicBezTo>
                    <a:pt x="10692" y="5956"/>
                    <a:pt x="10433" y="5936"/>
                    <a:pt x="10175" y="5895"/>
                  </a:cubicBezTo>
                  <a:cubicBezTo>
                    <a:pt x="9652" y="5812"/>
                    <a:pt x="9146" y="5640"/>
                    <a:pt x="8680" y="5394"/>
                  </a:cubicBezTo>
                  <a:lnTo>
                    <a:pt x="8680" y="5394"/>
                  </a:lnTo>
                  <a:cubicBezTo>
                    <a:pt x="8853" y="5083"/>
                    <a:pt x="8999" y="4754"/>
                    <a:pt x="9114" y="4413"/>
                  </a:cubicBezTo>
                  <a:cubicBezTo>
                    <a:pt x="9362" y="3695"/>
                    <a:pt x="9462" y="2935"/>
                    <a:pt x="9410" y="2179"/>
                  </a:cubicBezTo>
                  <a:cubicBezTo>
                    <a:pt x="9377" y="1797"/>
                    <a:pt x="9293" y="1407"/>
                    <a:pt x="9112" y="1052"/>
                  </a:cubicBezTo>
                  <a:cubicBezTo>
                    <a:pt x="8938" y="696"/>
                    <a:pt x="8647" y="384"/>
                    <a:pt x="8287" y="194"/>
                  </a:cubicBezTo>
                  <a:cubicBezTo>
                    <a:pt x="8065" y="74"/>
                    <a:pt x="7804" y="1"/>
                    <a:pt x="754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3637550" y="2051200"/>
              <a:ext cx="422875" cy="55200"/>
            </a:xfrm>
            <a:custGeom>
              <a:rect b="b" l="l" r="r" t="t"/>
              <a:pathLst>
                <a:path extrusionOk="0" h="2208" w="16915">
                  <a:moveTo>
                    <a:pt x="26" y="0"/>
                  </a:moveTo>
                  <a:cubicBezTo>
                    <a:pt x="12" y="0"/>
                    <a:pt x="0" y="12"/>
                    <a:pt x="0" y="27"/>
                  </a:cubicBezTo>
                  <a:lnTo>
                    <a:pt x="0" y="2181"/>
                  </a:lnTo>
                  <a:cubicBezTo>
                    <a:pt x="0" y="2196"/>
                    <a:pt x="12" y="2208"/>
                    <a:pt x="26" y="2208"/>
                  </a:cubicBezTo>
                  <a:lnTo>
                    <a:pt x="16889" y="2208"/>
                  </a:lnTo>
                  <a:cubicBezTo>
                    <a:pt x="16904" y="2208"/>
                    <a:pt x="16915" y="2196"/>
                    <a:pt x="16915" y="2181"/>
                  </a:cubicBezTo>
                  <a:lnTo>
                    <a:pt x="16915" y="27"/>
                  </a:lnTo>
                  <a:cubicBezTo>
                    <a:pt x="16915" y="12"/>
                    <a:pt x="16904" y="0"/>
                    <a:pt x="1688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3637550" y="2130500"/>
              <a:ext cx="422900" cy="176100"/>
            </a:xfrm>
            <a:custGeom>
              <a:rect b="b" l="l" r="r" t="t"/>
              <a:pathLst>
                <a:path extrusionOk="0" h="7044" w="16916">
                  <a:moveTo>
                    <a:pt x="1102" y="1"/>
                  </a:moveTo>
                  <a:cubicBezTo>
                    <a:pt x="493" y="1"/>
                    <a:pt x="0" y="495"/>
                    <a:pt x="0" y="1104"/>
                  </a:cubicBezTo>
                  <a:cubicBezTo>
                    <a:pt x="0" y="1714"/>
                    <a:pt x="494" y="2208"/>
                    <a:pt x="1104" y="2208"/>
                  </a:cubicBezTo>
                  <a:lnTo>
                    <a:pt x="2718" y="2208"/>
                  </a:lnTo>
                  <a:lnTo>
                    <a:pt x="4860" y="6284"/>
                  </a:lnTo>
                  <a:cubicBezTo>
                    <a:pt x="5105" y="6751"/>
                    <a:pt x="5589" y="7043"/>
                    <a:pt x="6116" y="7043"/>
                  </a:cubicBezTo>
                  <a:lnTo>
                    <a:pt x="11371" y="7043"/>
                  </a:lnTo>
                  <a:cubicBezTo>
                    <a:pt x="11904" y="7043"/>
                    <a:pt x="12391" y="6745"/>
                    <a:pt x="12633" y="6271"/>
                  </a:cubicBezTo>
                  <a:lnTo>
                    <a:pt x="14715" y="2208"/>
                  </a:lnTo>
                  <a:lnTo>
                    <a:pt x="15812" y="2208"/>
                  </a:lnTo>
                  <a:cubicBezTo>
                    <a:pt x="16422" y="2208"/>
                    <a:pt x="16916" y="1714"/>
                    <a:pt x="16916" y="1104"/>
                  </a:cubicBezTo>
                  <a:cubicBezTo>
                    <a:pt x="16916" y="494"/>
                    <a:pt x="16422" y="1"/>
                    <a:pt x="15812" y="1"/>
                  </a:cubicBezTo>
                  <a:lnTo>
                    <a:pt x="1104" y="1"/>
                  </a:lnTo>
                  <a:cubicBezTo>
                    <a:pt x="1103" y="1"/>
                    <a:pt x="1103" y="1"/>
                    <a:pt x="110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3409875" y="1062725"/>
              <a:ext cx="327175" cy="555300"/>
            </a:xfrm>
            <a:custGeom>
              <a:rect b="b" l="l" r="r" t="t"/>
              <a:pathLst>
                <a:path extrusionOk="0" h="22212" w="13087">
                  <a:moveTo>
                    <a:pt x="12340" y="0"/>
                  </a:moveTo>
                  <a:cubicBezTo>
                    <a:pt x="12186" y="0"/>
                    <a:pt x="12007" y="10"/>
                    <a:pt x="11805" y="31"/>
                  </a:cubicBezTo>
                  <a:cubicBezTo>
                    <a:pt x="11066" y="106"/>
                    <a:pt x="10015" y="367"/>
                    <a:pt x="8793" y="906"/>
                  </a:cubicBezTo>
                  <a:cubicBezTo>
                    <a:pt x="7570" y="1442"/>
                    <a:pt x="6193" y="2295"/>
                    <a:pt x="4879" y="3508"/>
                  </a:cubicBezTo>
                  <a:cubicBezTo>
                    <a:pt x="3565" y="4716"/>
                    <a:pt x="2335" y="6309"/>
                    <a:pt x="1447" y="8199"/>
                  </a:cubicBezTo>
                  <a:cubicBezTo>
                    <a:pt x="577" y="10097"/>
                    <a:pt x="153" y="12065"/>
                    <a:pt x="79" y="13848"/>
                  </a:cubicBezTo>
                  <a:cubicBezTo>
                    <a:pt x="0" y="15636"/>
                    <a:pt x="238" y="17237"/>
                    <a:pt x="618" y="18518"/>
                  </a:cubicBezTo>
                  <a:cubicBezTo>
                    <a:pt x="995" y="19800"/>
                    <a:pt x="1474" y="20771"/>
                    <a:pt x="1893" y="21383"/>
                  </a:cubicBezTo>
                  <a:cubicBezTo>
                    <a:pt x="2268" y="21933"/>
                    <a:pt x="2569" y="22211"/>
                    <a:pt x="2730" y="22211"/>
                  </a:cubicBezTo>
                  <a:cubicBezTo>
                    <a:pt x="2749" y="22211"/>
                    <a:pt x="2766" y="22208"/>
                    <a:pt x="2781" y="22200"/>
                  </a:cubicBezTo>
                  <a:cubicBezTo>
                    <a:pt x="3106" y="22035"/>
                    <a:pt x="2552" y="20565"/>
                    <a:pt x="2282" y="18179"/>
                  </a:cubicBezTo>
                  <a:cubicBezTo>
                    <a:pt x="1995" y="15818"/>
                    <a:pt x="2130" y="12441"/>
                    <a:pt x="3625" y="9210"/>
                  </a:cubicBezTo>
                  <a:cubicBezTo>
                    <a:pt x="5128" y="5984"/>
                    <a:pt x="7619" y="3700"/>
                    <a:pt x="9608" y="2396"/>
                  </a:cubicBezTo>
                  <a:cubicBezTo>
                    <a:pt x="11605" y="1063"/>
                    <a:pt x="13086" y="536"/>
                    <a:pt x="13001" y="182"/>
                  </a:cubicBezTo>
                  <a:cubicBezTo>
                    <a:pt x="12975" y="69"/>
                    <a:pt x="12746" y="0"/>
                    <a:pt x="123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3789550" y="1028300"/>
              <a:ext cx="126050" cy="60050"/>
            </a:xfrm>
            <a:custGeom>
              <a:rect b="b" l="l" r="r" t="t"/>
              <a:pathLst>
                <a:path extrusionOk="0" h="2402" w="5042">
                  <a:moveTo>
                    <a:pt x="2508" y="1"/>
                  </a:moveTo>
                  <a:cubicBezTo>
                    <a:pt x="1774" y="1"/>
                    <a:pt x="1118" y="184"/>
                    <a:pt x="678" y="453"/>
                  </a:cubicBezTo>
                  <a:cubicBezTo>
                    <a:pt x="230" y="723"/>
                    <a:pt x="1" y="1071"/>
                    <a:pt x="55" y="1395"/>
                  </a:cubicBezTo>
                  <a:cubicBezTo>
                    <a:pt x="182" y="2051"/>
                    <a:pt x="1276" y="2390"/>
                    <a:pt x="2514" y="2401"/>
                  </a:cubicBezTo>
                  <a:cubicBezTo>
                    <a:pt x="2518" y="2401"/>
                    <a:pt x="2522" y="2401"/>
                    <a:pt x="2526" y="2401"/>
                  </a:cubicBezTo>
                  <a:cubicBezTo>
                    <a:pt x="3760" y="2401"/>
                    <a:pt x="4851" y="2074"/>
                    <a:pt x="4983" y="1421"/>
                  </a:cubicBezTo>
                  <a:cubicBezTo>
                    <a:pt x="5041" y="1096"/>
                    <a:pt x="4815" y="747"/>
                    <a:pt x="4371" y="472"/>
                  </a:cubicBezTo>
                  <a:cubicBezTo>
                    <a:pt x="3929" y="197"/>
                    <a:pt x="3267" y="4"/>
                    <a:pt x="2527" y="1"/>
                  </a:cubicBezTo>
                  <a:cubicBezTo>
                    <a:pt x="2521" y="1"/>
                    <a:pt x="2514" y="1"/>
                    <a:pt x="2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3771950" y="2274275"/>
              <a:ext cx="174900" cy="26850"/>
            </a:xfrm>
            <a:custGeom>
              <a:rect b="b" l="l" r="r" t="t"/>
              <a:pathLst>
                <a:path extrusionOk="0" h="1074" w="6996">
                  <a:moveTo>
                    <a:pt x="3664" y="0"/>
                  </a:moveTo>
                  <a:cubicBezTo>
                    <a:pt x="3600" y="0"/>
                    <a:pt x="3536" y="1"/>
                    <a:pt x="3471" y="3"/>
                  </a:cubicBezTo>
                  <a:cubicBezTo>
                    <a:pt x="2453" y="35"/>
                    <a:pt x="1552" y="280"/>
                    <a:pt x="944" y="542"/>
                  </a:cubicBezTo>
                  <a:cubicBezTo>
                    <a:pt x="333" y="803"/>
                    <a:pt x="1" y="1049"/>
                    <a:pt x="14" y="1069"/>
                  </a:cubicBezTo>
                  <a:cubicBezTo>
                    <a:pt x="15" y="1072"/>
                    <a:pt x="20" y="1074"/>
                    <a:pt x="26" y="1074"/>
                  </a:cubicBezTo>
                  <a:cubicBezTo>
                    <a:pt x="96" y="1074"/>
                    <a:pt x="446" y="900"/>
                    <a:pt x="1005" y="702"/>
                  </a:cubicBezTo>
                  <a:cubicBezTo>
                    <a:pt x="1615" y="485"/>
                    <a:pt x="2491" y="274"/>
                    <a:pt x="3478" y="243"/>
                  </a:cubicBezTo>
                  <a:cubicBezTo>
                    <a:pt x="3551" y="241"/>
                    <a:pt x="3624" y="240"/>
                    <a:pt x="3696" y="240"/>
                  </a:cubicBezTo>
                  <a:cubicBezTo>
                    <a:pt x="4595" y="240"/>
                    <a:pt x="5396" y="392"/>
                    <a:pt x="5973" y="557"/>
                  </a:cubicBezTo>
                  <a:cubicBezTo>
                    <a:pt x="6538" y="719"/>
                    <a:pt x="6896" y="873"/>
                    <a:pt x="6970" y="873"/>
                  </a:cubicBezTo>
                  <a:cubicBezTo>
                    <a:pt x="6977" y="873"/>
                    <a:pt x="6982" y="872"/>
                    <a:pt x="6983" y="869"/>
                  </a:cubicBezTo>
                  <a:cubicBezTo>
                    <a:pt x="6995" y="846"/>
                    <a:pt x="6649" y="621"/>
                    <a:pt x="6025" y="395"/>
                  </a:cubicBezTo>
                  <a:cubicBezTo>
                    <a:pt x="5442" y="183"/>
                    <a:pt x="4604" y="0"/>
                    <a:pt x="366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3709250" y="2183925"/>
              <a:ext cx="296950" cy="6025"/>
            </a:xfrm>
            <a:custGeom>
              <a:rect b="b" l="l" r="r" t="t"/>
              <a:pathLst>
                <a:path extrusionOk="0" h="241" w="11878">
                  <a:moveTo>
                    <a:pt x="5939" y="0"/>
                  </a:moveTo>
                  <a:cubicBezTo>
                    <a:pt x="2658" y="0"/>
                    <a:pt x="0" y="54"/>
                    <a:pt x="0" y="120"/>
                  </a:cubicBezTo>
                  <a:cubicBezTo>
                    <a:pt x="0" y="187"/>
                    <a:pt x="2659" y="240"/>
                    <a:pt x="5939" y="240"/>
                  </a:cubicBezTo>
                  <a:cubicBezTo>
                    <a:pt x="9218" y="240"/>
                    <a:pt x="11878" y="187"/>
                    <a:pt x="11878" y="120"/>
                  </a:cubicBezTo>
                  <a:cubicBezTo>
                    <a:pt x="11878" y="54"/>
                    <a:pt x="9219" y="0"/>
                    <a:pt x="593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3735225" y="2229800"/>
              <a:ext cx="248000" cy="7825"/>
            </a:xfrm>
            <a:custGeom>
              <a:rect b="b" l="l" r="r" t="t"/>
              <a:pathLst>
                <a:path extrusionOk="0" h="313" w="9920">
                  <a:moveTo>
                    <a:pt x="9311" y="0"/>
                  </a:moveTo>
                  <a:cubicBezTo>
                    <a:pt x="9083" y="0"/>
                    <a:pt x="8797" y="3"/>
                    <a:pt x="8464" y="8"/>
                  </a:cubicBezTo>
                  <a:lnTo>
                    <a:pt x="4959" y="65"/>
                  </a:lnTo>
                  <a:lnTo>
                    <a:pt x="1454" y="106"/>
                  </a:lnTo>
                  <a:cubicBezTo>
                    <a:pt x="557" y="119"/>
                    <a:pt x="1" y="138"/>
                    <a:pt x="0" y="169"/>
                  </a:cubicBezTo>
                  <a:cubicBezTo>
                    <a:pt x="0" y="202"/>
                    <a:pt x="555" y="245"/>
                    <a:pt x="1452" y="276"/>
                  </a:cubicBezTo>
                  <a:cubicBezTo>
                    <a:pt x="2090" y="298"/>
                    <a:pt x="2900" y="313"/>
                    <a:pt x="3806" y="313"/>
                  </a:cubicBezTo>
                  <a:cubicBezTo>
                    <a:pt x="4177" y="313"/>
                    <a:pt x="4565" y="310"/>
                    <a:pt x="4963" y="305"/>
                  </a:cubicBezTo>
                  <a:cubicBezTo>
                    <a:pt x="6333" y="285"/>
                    <a:pt x="7573" y="234"/>
                    <a:pt x="8470" y="177"/>
                  </a:cubicBezTo>
                  <a:cubicBezTo>
                    <a:pt x="9366" y="121"/>
                    <a:pt x="9919" y="62"/>
                    <a:pt x="9918" y="30"/>
                  </a:cubicBezTo>
                  <a:cubicBezTo>
                    <a:pt x="9917" y="8"/>
                    <a:pt x="9697" y="0"/>
                    <a:pt x="931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4213975" y="765600"/>
              <a:ext cx="325000" cy="324975"/>
            </a:xfrm>
            <a:custGeom>
              <a:rect b="b" l="l" r="r" t="t"/>
              <a:pathLst>
                <a:path extrusionOk="0" h="12999" w="13000">
                  <a:moveTo>
                    <a:pt x="6499" y="0"/>
                  </a:moveTo>
                  <a:cubicBezTo>
                    <a:pt x="2910" y="0"/>
                    <a:pt x="1" y="2911"/>
                    <a:pt x="1" y="6499"/>
                  </a:cubicBezTo>
                  <a:cubicBezTo>
                    <a:pt x="1" y="10088"/>
                    <a:pt x="2911" y="12999"/>
                    <a:pt x="6499" y="12999"/>
                  </a:cubicBezTo>
                  <a:cubicBezTo>
                    <a:pt x="10089" y="12999"/>
                    <a:pt x="12999" y="10088"/>
                    <a:pt x="12999" y="6499"/>
                  </a:cubicBezTo>
                  <a:cubicBezTo>
                    <a:pt x="12999" y="2909"/>
                    <a:pt x="10089" y="0"/>
                    <a:pt x="649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2758650" y="1293475"/>
              <a:ext cx="2287425" cy="759425"/>
            </a:xfrm>
            <a:custGeom>
              <a:rect b="b" l="l" r="r" t="t"/>
              <a:pathLst>
                <a:path extrusionOk="0" h="30377" w="91497">
                  <a:moveTo>
                    <a:pt x="81819" y="0"/>
                  </a:moveTo>
                  <a:cubicBezTo>
                    <a:pt x="81356" y="0"/>
                    <a:pt x="80899" y="6"/>
                    <a:pt x="80450" y="14"/>
                  </a:cubicBezTo>
                  <a:cubicBezTo>
                    <a:pt x="78831" y="49"/>
                    <a:pt x="77307" y="137"/>
                    <a:pt x="75884" y="246"/>
                  </a:cubicBezTo>
                  <a:cubicBezTo>
                    <a:pt x="73038" y="467"/>
                    <a:pt x="70597" y="756"/>
                    <a:pt x="68604" y="1019"/>
                  </a:cubicBezTo>
                  <a:cubicBezTo>
                    <a:pt x="66613" y="1282"/>
                    <a:pt x="65072" y="1520"/>
                    <a:pt x="64028" y="1686"/>
                  </a:cubicBezTo>
                  <a:lnTo>
                    <a:pt x="62841" y="1885"/>
                  </a:lnTo>
                  <a:cubicBezTo>
                    <a:pt x="62575" y="1931"/>
                    <a:pt x="62439" y="1960"/>
                    <a:pt x="62439" y="1960"/>
                  </a:cubicBezTo>
                  <a:cubicBezTo>
                    <a:pt x="62439" y="1960"/>
                    <a:pt x="62577" y="1947"/>
                    <a:pt x="62846" y="1909"/>
                  </a:cubicBezTo>
                  <a:lnTo>
                    <a:pt x="64036" y="1734"/>
                  </a:lnTo>
                  <a:cubicBezTo>
                    <a:pt x="65081" y="1584"/>
                    <a:pt x="66625" y="1360"/>
                    <a:pt x="68616" y="1112"/>
                  </a:cubicBezTo>
                  <a:cubicBezTo>
                    <a:pt x="70609" y="864"/>
                    <a:pt x="73050" y="588"/>
                    <a:pt x="75894" y="380"/>
                  </a:cubicBezTo>
                  <a:cubicBezTo>
                    <a:pt x="77315" y="278"/>
                    <a:pt x="78838" y="195"/>
                    <a:pt x="80453" y="167"/>
                  </a:cubicBezTo>
                  <a:cubicBezTo>
                    <a:pt x="80837" y="161"/>
                    <a:pt x="81226" y="157"/>
                    <a:pt x="81621" y="157"/>
                  </a:cubicBezTo>
                  <a:cubicBezTo>
                    <a:pt x="82885" y="157"/>
                    <a:pt x="84202" y="195"/>
                    <a:pt x="85560" y="330"/>
                  </a:cubicBezTo>
                  <a:cubicBezTo>
                    <a:pt x="86450" y="421"/>
                    <a:pt x="87359" y="550"/>
                    <a:pt x="88265" y="779"/>
                  </a:cubicBezTo>
                  <a:cubicBezTo>
                    <a:pt x="89156" y="1011"/>
                    <a:pt x="90101" y="1327"/>
                    <a:pt x="90776" y="1999"/>
                  </a:cubicBezTo>
                  <a:cubicBezTo>
                    <a:pt x="91113" y="2338"/>
                    <a:pt x="91304" y="2793"/>
                    <a:pt x="91307" y="3270"/>
                  </a:cubicBezTo>
                  <a:cubicBezTo>
                    <a:pt x="91305" y="3751"/>
                    <a:pt x="91149" y="4229"/>
                    <a:pt x="90910" y="4665"/>
                  </a:cubicBezTo>
                  <a:cubicBezTo>
                    <a:pt x="90430" y="5545"/>
                    <a:pt x="89703" y="6300"/>
                    <a:pt x="88927" y="6999"/>
                  </a:cubicBezTo>
                  <a:cubicBezTo>
                    <a:pt x="87353" y="8392"/>
                    <a:pt x="85511" y="9580"/>
                    <a:pt x="83571" y="10705"/>
                  </a:cubicBezTo>
                  <a:cubicBezTo>
                    <a:pt x="81625" y="11824"/>
                    <a:pt x="79559" y="12869"/>
                    <a:pt x="77409" y="13868"/>
                  </a:cubicBezTo>
                  <a:cubicBezTo>
                    <a:pt x="68790" y="17841"/>
                    <a:pt x="58874" y="21213"/>
                    <a:pt x="48300" y="24065"/>
                  </a:cubicBezTo>
                  <a:cubicBezTo>
                    <a:pt x="37722" y="26882"/>
                    <a:pt x="27451" y="28925"/>
                    <a:pt x="18004" y="29807"/>
                  </a:cubicBezTo>
                  <a:cubicBezTo>
                    <a:pt x="15642" y="30020"/>
                    <a:pt x="13331" y="30155"/>
                    <a:pt x="11087" y="30165"/>
                  </a:cubicBezTo>
                  <a:cubicBezTo>
                    <a:pt x="11040" y="30165"/>
                    <a:pt x="10993" y="30165"/>
                    <a:pt x="10946" y="30165"/>
                  </a:cubicBezTo>
                  <a:cubicBezTo>
                    <a:pt x="8752" y="30165"/>
                    <a:pt x="6614" y="30063"/>
                    <a:pt x="4591" y="29680"/>
                  </a:cubicBezTo>
                  <a:cubicBezTo>
                    <a:pt x="3563" y="29481"/>
                    <a:pt x="2556" y="29203"/>
                    <a:pt x="1674" y="28725"/>
                  </a:cubicBezTo>
                  <a:cubicBezTo>
                    <a:pt x="1235" y="28488"/>
                    <a:pt x="839" y="28178"/>
                    <a:pt x="550" y="27794"/>
                  </a:cubicBezTo>
                  <a:cubicBezTo>
                    <a:pt x="271" y="27403"/>
                    <a:pt x="110" y="26929"/>
                    <a:pt x="219" y="26468"/>
                  </a:cubicBezTo>
                  <a:cubicBezTo>
                    <a:pt x="305" y="26005"/>
                    <a:pt x="554" y="25583"/>
                    <a:pt x="819" y="25196"/>
                  </a:cubicBezTo>
                  <a:cubicBezTo>
                    <a:pt x="1084" y="24804"/>
                    <a:pt x="1405" y="24456"/>
                    <a:pt x="1723" y="24116"/>
                  </a:cubicBezTo>
                  <a:cubicBezTo>
                    <a:pt x="2373" y="23446"/>
                    <a:pt x="3078" y="22856"/>
                    <a:pt x="3783" y="22306"/>
                  </a:cubicBezTo>
                  <a:cubicBezTo>
                    <a:pt x="6629" y="20128"/>
                    <a:pt x="9471" y="18528"/>
                    <a:pt x="11971" y="17166"/>
                  </a:cubicBezTo>
                  <a:cubicBezTo>
                    <a:pt x="14482" y="15816"/>
                    <a:pt x="16698" y="14754"/>
                    <a:pt x="18520" y="13912"/>
                  </a:cubicBezTo>
                  <a:cubicBezTo>
                    <a:pt x="20345" y="13074"/>
                    <a:pt x="21776" y="12456"/>
                    <a:pt x="22750" y="12044"/>
                  </a:cubicBezTo>
                  <a:cubicBezTo>
                    <a:pt x="23234" y="11840"/>
                    <a:pt x="23603" y="11684"/>
                    <a:pt x="23859" y="11577"/>
                  </a:cubicBezTo>
                  <a:cubicBezTo>
                    <a:pt x="24108" y="11471"/>
                    <a:pt x="24234" y="11411"/>
                    <a:pt x="24234" y="11411"/>
                  </a:cubicBezTo>
                  <a:lnTo>
                    <a:pt x="24234" y="11411"/>
                  </a:lnTo>
                  <a:cubicBezTo>
                    <a:pt x="24234" y="11411"/>
                    <a:pt x="24102" y="11456"/>
                    <a:pt x="23849" y="11555"/>
                  </a:cubicBezTo>
                  <a:lnTo>
                    <a:pt x="22732" y="12000"/>
                  </a:lnTo>
                  <a:cubicBezTo>
                    <a:pt x="21751" y="12398"/>
                    <a:pt x="20313" y="13002"/>
                    <a:pt x="18482" y="13828"/>
                  </a:cubicBezTo>
                  <a:cubicBezTo>
                    <a:pt x="16652" y="14657"/>
                    <a:pt x="14428" y="15708"/>
                    <a:pt x="11908" y="17048"/>
                  </a:cubicBezTo>
                  <a:cubicBezTo>
                    <a:pt x="9398" y="18401"/>
                    <a:pt x="6547" y="19992"/>
                    <a:pt x="3679" y="22173"/>
                  </a:cubicBezTo>
                  <a:cubicBezTo>
                    <a:pt x="2968" y="22724"/>
                    <a:pt x="2256" y="23315"/>
                    <a:pt x="1596" y="23993"/>
                  </a:cubicBezTo>
                  <a:cubicBezTo>
                    <a:pt x="1271" y="24338"/>
                    <a:pt x="945" y="24689"/>
                    <a:pt x="671" y="25093"/>
                  </a:cubicBezTo>
                  <a:cubicBezTo>
                    <a:pt x="397" y="25493"/>
                    <a:pt x="135" y="25926"/>
                    <a:pt x="38" y="26434"/>
                  </a:cubicBezTo>
                  <a:cubicBezTo>
                    <a:pt x="15" y="26559"/>
                    <a:pt x="13" y="26690"/>
                    <a:pt x="1" y="26819"/>
                  </a:cubicBezTo>
                  <a:cubicBezTo>
                    <a:pt x="14" y="26950"/>
                    <a:pt x="32" y="27080"/>
                    <a:pt x="57" y="27209"/>
                  </a:cubicBezTo>
                  <a:cubicBezTo>
                    <a:pt x="127" y="27459"/>
                    <a:pt x="251" y="27691"/>
                    <a:pt x="398" y="27905"/>
                  </a:cubicBezTo>
                  <a:cubicBezTo>
                    <a:pt x="709" y="28322"/>
                    <a:pt x="1128" y="28647"/>
                    <a:pt x="1581" y="28894"/>
                  </a:cubicBezTo>
                  <a:cubicBezTo>
                    <a:pt x="2494" y="29390"/>
                    <a:pt x="3515" y="29671"/>
                    <a:pt x="4553" y="29877"/>
                  </a:cubicBezTo>
                  <a:cubicBezTo>
                    <a:pt x="6628" y="30273"/>
                    <a:pt x="8814" y="30377"/>
                    <a:pt x="11052" y="30377"/>
                  </a:cubicBezTo>
                  <a:cubicBezTo>
                    <a:pt x="11064" y="30377"/>
                    <a:pt x="11076" y="30377"/>
                    <a:pt x="11088" y="30377"/>
                  </a:cubicBezTo>
                  <a:cubicBezTo>
                    <a:pt x="13341" y="30370"/>
                    <a:pt x="15658" y="30238"/>
                    <a:pt x="18024" y="30028"/>
                  </a:cubicBezTo>
                  <a:cubicBezTo>
                    <a:pt x="27493" y="29156"/>
                    <a:pt x="37774" y="27117"/>
                    <a:pt x="48363" y="24296"/>
                  </a:cubicBezTo>
                  <a:cubicBezTo>
                    <a:pt x="58948" y="21442"/>
                    <a:pt x="68872" y="18062"/>
                    <a:pt x="77502" y="14070"/>
                  </a:cubicBezTo>
                  <a:cubicBezTo>
                    <a:pt x="79655" y="13065"/>
                    <a:pt x="81724" y="12015"/>
                    <a:pt x="83676" y="10888"/>
                  </a:cubicBezTo>
                  <a:cubicBezTo>
                    <a:pt x="85622" y="9755"/>
                    <a:pt x="87470" y="8559"/>
                    <a:pt x="89059" y="7149"/>
                  </a:cubicBezTo>
                  <a:cubicBezTo>
                    <a:pt x="89844" y="6437"/>
                    <a:pt x="90582" y="5673"/>
                    <a:pt x="91079" y="4756"/>
                  </a:cubicBezTo>
                  <a:cubicBezTo>
                    <a:pt x="91327" y="4301"/>
                    <a:pt x="91497" y="3791"/>
                    <a:pt x="91496" y="3269"/>
                  </a:cubicBezTo>
                  <a:cubicBezTo>
                    <a:pt x="91495" y="2746"/>
                    <a:pt x="91270" y="2230"/>
                    <a:pt x="90911" y="1872"/>
                  </a:cubicBezTo>
                  <a:cubicBezTo>
                    <a:pt x="90179" y="1151"/>
                    <a:pt x="89214" y="843"/>
                    <a:pt x="88308" y="606"/>
                  </a:cubicBezTo>
                  <a:cubicBezTo>
                    <a:pt x="87390" y="376"/>
                    <a:pt x="86473" y="251"/>
                    <a:pt x="85578" y="161"/>
                  </a:cubicBezTo>
                  <a:cubicBezTo>
                    <a:pt x="84282" y="37"/>
                    <a:pt x="83026" y="0"/>
                    <a:pt x="8181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2961000" y="1014275"/>
              <a:ext cx="1720250" cy="415225"/>
            </a:xfrm>
            <a:custGeom>
              <a:rect b="b" l="l" r="r" t="t"/>
              <a:pathLst>
                <a:path extrusionOk="0" h="16609" w="68810">
                  <a:moveTo>
                    <a:pt x="16295" y="1"/>
                  </a:moveTo>
                  <a:cubicBezTo>
                    <a:pt x="14000" y="1"/>
                    <a:pt x="11358" y="86"/>
                    <a:pt x="8428" y="406"/>
                  </a:cubicBezTo>
                  <a:cubicBezTo>
                    <a:pt x="7056" y="569"/>
                    <a:pt x="5617" y="779"/>
                    <a:pt x="4151" y="1161"/>
                  </a:cubicBezTo>
                  <a:cubicBezTo>
                    <a:pt x="3418" y="1352"/>
                    <a:pt x="2679" y="1591"/>
                    <a:pt x="1961" y="1927"/>
                  </a:cubicBezTo>
                  <a:cubicBezTo>
                    <a:pt x="1605" y="2102"/>
                    <a:pt x="1253" y="2300"/>
                    <a:pt x="932" y="2553"/>
                  </a:cubicBezTo>
                  <a:cubicBezTo>
                    <a:pt x="613" y="2806"/>
                    <a:pt x="319" y="3127"/>
                    <a:pt x="166" y="3534"/>
                  </a:cubicBezTo>
                  <a:cubicBezTo>
                    <a:pt x="0" y="3941"/>
                    <a:pt x="64" y="4410"/>
                    <a:pt x="230" y="4801"/>
                  </a:cubicBezTo>
                  <a:cubicBezTo>
                    <a:pt x="389" y="5207"/>
                    <a:pt x="679" y="5530"/>
                    <a:pt x="964" y="5848"/>
                  </a:cubicBezTo>
                  <a:cubicBezTo>
                    <a:pt x="1570" y="6450"/>
                    <a:pt x="2284" y="6942"/>
                    <a:pt x="3033" y="7382"/>
                  </a:cubicBezTo>
                  <a:cubicBezTo>
                    <a:pt x="4537" y="8257"/>
                    <a:pt x="6183" y="8967"/>
                    <a:pt x="7894" y="9609"/>
                  </a:cubicBezTo>
                  <a:cubicBezTo>
                    <a:pt x="11322" y="10889"/>
                    <a:pt x="15030" y="11907"/>
                    <a:pt x="18905" y="12794"/>
                  </a:cubicBezTo>
                  <a:cubicBezTo>
                    <a:pt x="22783" y="13678"/>
                    <a:pt x="26836" y="14411"/>
                    <a:pt x="31010" y="15008"/>
                  </a:cubicBezTo>
                  <a:cubicBezTo>
                    <a:pt x="38276" y="16039"/>
                    <a:pt x="45310" y="16609"/>
                    <a:pt x="51832" y="16609"/>
                  </a:cubicBezTo>
                  <a:cubicBezTo>
                    <a:pt x="52803" y="16609"/>
                    <a:pt x="53763" y="16596"/>
                    <a:pt x="54710" y="16570"/>
                  </a:cubicBezTo>
                  <a:cubicBezTo>
                    <a:pt x="58358" y="16445"/>
                    <a:pt x="61849" y="16179"/>
                    <a:pt x="65004" y="15322"/>
                  </a:cubicBezTo>
                  <a:cubicBezTo>
                    <a:pt x="65789" y="15099"/>
                    <a:pt x="66551" y="14825"/>
                    <a:pt x="67247" y="14440"/>
                  </a:cubicBezTo>
                  <a:cubicBezTo>
                    <a:pt x="67598" y="14253"/>
                    <a:pt x="67917" y="14012"/>
                    <a:pt x="68206" y="13740"/>
                  </a:cubicBezTo>
                  <a:cubicBezTo>
                    <a:pt x="68472" y="13445"/>
                    <a:pt x="68691" y="13094"/>
                    <a:pt x="68754" y="12693"/>
                  </a:cubicBezTo>
                  <a:cubicBezTo>
                    <a:pt x="68809" y="12284"/>
                    <a:pt x="68660" y="11891"/>
                    <a:pt x="68461" y="11570"/>
                  </a:cubicBezTo>
                  <a:cubicBezTo>
                    <a:pt x="68254" y="11250"/>
                    <a:pt x="67999" y="10975"/>
                    <a:pt x="67733" y="10724"/>
                  </a:cubicBezTo>
                  <a:cubicBezTo>
                    <a:pt x="67190" y="10231"/>
                    <a:pt x="66595" y="9835"/>
                    <a:pt x="66004" y="9474"/>
                  </a:cubicBezTo>
                  <a:cubicBezTo>
                    <a:pt x="63606" y="8073"/>
                    <a:pt x="61244" y="7206"/>
                    <a:pt x="59180" y="6470"/>
                  </a:cubicBezTo>
                  <a:cubicBezTo>
                    <a:pt x="57105" y="5748"/>
                    <a:pt x="55290" y="5217"/>
                    <a:pt x="53800" y="4809"/>
                  </a:cubicBezTo>
                  <a:cubicBezTo>
                    <a:pt x="52310" y="4402"/>
                    <a:pt x="51145" y="4118"/>
                    <a:pt x="50353" y="3933"/>
                  </a:cubicBezTo>
                  <a:lnTo>
                    <a:pt x="49452" y="3728"/>
                  </a:lnTo>
                  <a:cubicBezTo>
                    <a:pt x="49247" y="3684"/>
                    <a:pt x="49142" y="3666"/>
                    <a:pt x="49142" y="3666"/>
                  </a:cubicBezTo>
                  <a:lnTo>
                    <a:pt x="49142" y="3666"/>
                  </a:lnTo>
                  <a:cubicBezTo>
                    <a:pt x="49142" y="3667"/>
                    <a:pt x="49244" y="3699"/>
                    <a:pt x="49445" y="3752"/>
                  </a:cubicBezTo>
                  <a:lnTo>
                    <a:pt x="50341" y="3979"/>
                  </a:lnTo>
                  <a:cubicBezTo>
                    <a:pt x="51129" y="4180"/>
                    <a:pt x="52291" y="4478"/>
                    <a:pt x="53775" y="4900"/>
                  </a:cubicBezTo>
                  <a:cubicBezTo>
                    <a:pt x="55259" y="5321"/>
                    <a:pt x="57069" y="5864"/>
                    <a:pt x="59135" y="6595"/>
                  </a:cubicBezTo>
                  <a:cubicBezTo>
                    <a:pt x="61190" y="7341"/>
                    <a:pt x="63545" y="8220"/>
                    <a:pt x="65915" y="9619"/>
                  </a:cubicBezTo>
                  <a:cubicBezTo>
                    <a:pt x="66500" y="9978"/>
                    <a:pt x="67087" y="10373"/>
                    <a:pt x="67612" y="10855"/>
                  </a:cubicBezTo>
                  <a:cubicBezTo>
                    <a:pt x="67870" y="11100"/>
                    <a:pt x="68114" y="11365"/>
                    <a:pt x="68307" y="11666"/>
                  </a:cubicBezTo>
                  <a:cubicBezTo>
                    <a:pt x="68493" y="11968"/>
                    <a:pt x="68619" y="12319"/>
                    <a:pt x="68570" y="12667"/>
                  </a:cubicBezTo>
                  <a:cubicBezTo>
                    <a:pt x="68513" y="13020"/>
                    <a:pt x="68317" y="13334"/>
                    <a:pt x="68069" y="13609"/>
                  </a:cubicBezTo>
                  <a:cubicBezTo>
                    <a:pt x="67798" y="13863"/>
                    <a:pt x="67494" y="14092"/>
                    <a:pt x="67153" y="14272"/>
                  </a:cubicBezTo>
                  <a:cubicBezTo>
                    <a:pt x="66476" y="14643"/>
                    <a:pt x="65725" y="14913"/>
                    <a:pt x="64950" y="15131"/>
                  </a:cubicBezTo>
                  <a:cubicBezTo>
                    <a:pt x="61825" y="15972"/>
                    <a:pt x="58341" y="16231"/>
                    <a:pt x="54704" y="16350"/>
                  </a:cubicBezTo>
                  <a:cubicBezTo>
                    <a:pt x="53810" y="16372"/>
                    <a:pt x="52905" y="16384"/>
                    <a:pt x="51990" y="16384"/>
                  </a:cubicBezTo>
                  <a:cubicBezTo>
                    <a:pt x="45437" y="16384"/>
                    <a:pt x="38358" y="15809"/>
                    <a:pt x="31044" y="14771"/>
                  </a:cubicBezTo>
                  <a:cubicBezTo>
                    <a:pt x="26877" y="14174"/>
                    <a:pt x="22828" y="13444"/>
                    <a:pt x="18958" y="12565"/>
                  </a:cubicBezTo>
                  <a:cubicBezTo>
                    <a:pt x="15090" y="11682"/>
                    <a:pt x="11388" y="10671"/>
                    <a:pt x="7972" y="9401"/>
                  </a:cubicBezTo>
                  <a:cubicBezTo>
                    <a:pt x="6267" y="8766"/>
                    <a:pt x="4629" y="8062"/>
                    <a:pt x="3140" y="7200"/>
                  </a:cubicBezTo>
                  <a:cubicBezTo>
                    <a:pt x="2400" y="6768"/>
                    <a:pt x="1698" y="6283"/>
                    <a:pt x="1111" y="5704"/>
                  </a:cubicBezTo>
                  <a:cubicBezTo>
                    <a:pt x="839" y="5400"/>
                    <a:pt x="559" y="5090"/>
                    <a:pt x="416" y="4722"/>
                  </a:cubicBezTo>
                  <a:cubicBezTo>
                    <a:pt x="265" y="4364"/>
                    <a:pt x="209" y="3959"/>
                    <a:pt x="354" y="3603"/>
                  </a:cubicBezTo>
                  <a:cubicBezTo>
                    <a:pt x="486" y="3245"/>
                    <a:pt x="753" y="2947"/>
                    <a:pt x="1054" y="2706"/>
                  </a:cubicBezTo>
                  <a:cubicBezTo>
                    <a:pt x="1358" y="2465"/>
                    <a:pt x="1699" y="2271"/>
                    <a:pt x="2045" y="2101"/>
                  </a:cubicBezTo>
                  <a:cubicBezTo>
                    <a:pt x="2745" y="1770"/>
                    <a:pt x="3474" y="1531"/>
                    <a:pt x="4199" y="1340"/>
                  </a:cubicBezTo>
                  <a:cubicBezTo>
                    <a:pt x="5650" y="957"/>
                    <a:pt x="7081" y="743"/>
                    <a:pt x="8448" y="574"/>
                  </a:cubicBezTo>
                  <a:cubicBezTo>
                    <a:pt x="11625" y="215"/>
                    <a:pt x="14466" y="130"/>
                    <a:pt x="16893" y="130"/>
                  </a:cubicBezTo>
                  <a:cubicBezTo>
                    <a:pt x="18657" y="130"/>
                    <a:pt x="20203" y="175"/>
                    <a:pt x="21501" y="191"/>
                  </a:cubicBezTo>
                  <a:lnTo>
                    <a:pt x="25058" y="242"/>
                  </a:lnTo>
                  <a:lnTo>
                    <a:pt x="25983" y="249"/>
                  </a:lnTo>
                  <a:cubicBezTo>
                    <a:pt x="26191" y="249"/>
                    <a:pt x="26298" y="244"/>
                    <a:pt x="26298" y="244"/>
                  </a:cubicBezTo>
                  <a:cubicBezTo>
                    <a:pt x="26298" y="244"/>
                    <a:pt x="26191" y="233"/>
                    <a:pt x="25983" y="225"/>
                  </a:cubicBezTo>
                  <a:lnTo>
                    <a:pt x="25058" y="194"/>
                  </a:lnTo>
                  <a:lnTo>
                    <a:pt x="21502" y="98"/>
                  </a:lnTo>
                  <a:cubicBezTo>
                    <a:pt x="20061" y="67"/>
                    <a:pt x="18312" y="1"/>
                    <a:pt x="1629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2564450" y="1798300"/>
              <a:ext cx="500775" cy="441500"/>
            </a:xfrm>
            <a:custGeom>
              <a:rect b="b" l="l" r="r" t="t"/>
              <a:pathLst>
                <a:path extrusionOk="0" h="17660" w="20031">
                  <a:moveTo>
                    <a:pt x="10019" y="1"/>
                  </a:moveTo>
                  <a:cubicBezTo>
                    <a:pt x="6540" y="1"/>
                    <a:pt x="3242" y="2071"/>
                    <a:pt x="1844" y="5491"/>
                  </a:cubicBezTo>
                  <a:cubicBezTo>
                    <a:pt x="0" y="10004"/>
                    <a:pt x="2164" y="15158"/>
                    <a:pt x="6677" y="17001"/>
                  </a:cubicBezTo>
                  <a:cubicBezTo>
                    <a:pt x="7770" y="17448"/>
                    <a:pt x="8901" y="17660"/>
                    <a:pt x="10013" y="17660"/>
                  </a:cubicBezTo>
                  <a:cubicBezTo>
                    <a:pt x="13492" y="17660"/>
                    <a:pt x="16789" y="15589"/>
                    <a:pt x="18187" y="12170"/>
                  </a:cubicBezTo>
                  <a:cubicBezTo>
                    <a:pt x="20030" y="7657"/>
                    <a:pt x="17868" y="2503"/>
                    <a:pt x="13355" y="659"/>
                  </a:cubicBezTo>
                  <a:cubicBezTo>
                    <a:pt x="12262" y="212"/>
                    <a:pt x="11131" y="1"/>
                    <a:pt x="10019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886100" y="1136750"/>
              <a:ext cx="378250" cy="378225"/>
            </a:xfrm>
            <a:custGeom>
              <a:rect b="b" l="l" r="r" t="t"/>
              <a:pathLst>
                <a:path extrusionOk="0" h="15129" w="15130">
                  <a:moveTo>
                    <a:pt x="7565" y="0"/>
                  </a:moveTo>
                  <a:cubicBezTo>
                    <a:pt x="3387" y="0"/>
                    <a:pt x="1" y="3388"/>
                    <a:pt x="1" y="7564"/>
                  </a:cubicBezTo>
                  <a:cubicBezTo>
                    <a:pt x="1" y="11742"/>
                    <a:pt x="3387" y="15129"/>
                    <a:pt x="7565" y="15129"/>
                  </a:cubicBezTo>
                  <a:cubicBezTo>
                    <a:pt x="11743" y="15129"/>
                    <a:pt x="15129" y="11742"/>
                    <a:pt x="15129" y="7564"/>
                  </a:cubicBezTo>
                  <a:cubicBezTo>
                    <a:pt x="15129" y="3388"/>
                    <a:pt x="11743" y="0"/>
                    <a:pt x="7565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3132850" y="695650"/>
              <a:ext cx="415900" cy="415875"/>
            </a:xfrm>
            <a:custGeom>
              <a:rect b="b" l="l" r="r" t="t"/>
              <a:pathLst>
                <a:path extrusionOk="0" h="16635" w="16636">
                  <a:moveTo>
                    <a:pt x="8318" y="0"/>
                  </a:moveTo>
                  <a:cubicBezTo>
                    <a:pt x="3724" y="0"/>
                    <a:pt x="1" y="3724"/>
                    <a:pt x="1" y="8317"/>
                  </a:cubicBezTo>
                  <a:cubicBezTo>
                    <a:pt x="1" y="12910"/>
                    <a:pt x="3724" y="16634"/>
                    <a:pt x="8318" y="16634"/>
                  </a:cubicBezTo>
                  <a:cubicBezTo>
                    <a:pt x="12912" y="16634"/>
                    <a:pt x="16636" y="12910"/>
                    <a:pt x="16636" y="8317"/>
                  </a:cubicBezTo>
                  <a:cubicBezTo>
                    <a:pt x="16636" y="3724"/>
                    <a:pt x="12912" y="0"/>
                    <a:pt x="8318" y="0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4343525" y="1652675"/>
              <a:ext cx="267400" cy="267400"/>
            </a:xfrm>
            <a:custGeom>
              <a:rect b="b" l="l" r="r" t="t"/>
              <a:pathLst>
                <a:path extrusionOk="0" h="10696" w="10696">
                  <a:moveTo>
                    <a:pt x="5348" y="0"/>
                  </a:moveTo>
                  <a:cubicBezTo>
                    <a:pt x="2395" y="0"/>
                    <a:pt x="1" y="2394"/>
                    <a:pt x="1" y="5347"/>
                  </a:cubicBezTo>
                  <a:cubicBezTo>
                    <a:pt x="1" y="8302"/>
                    <a:pt x="2395" y="10696"/>
                    <a:pt x="5348" y="10696"/>
                  </a:cubicBezTo>
                  <a:cubicBezTo>
                    <a:pt x="8301" y="10696"/>
                    <a:pt x="10695" y="8302"/>
                    <a:pt x="10695" y="5347"/>
                  </a:cubicBezTo>
                  <a:cubicBezTo>
                    <a:pt x="10695" y="2394"/>
                    <a:pt x="8301" y="0"/>
                    <a:pt x="534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2895525" y="1347325"/>
              <a:ext cx="224175" cy="224175"/>
            </a:xfrm>
            <a:custGeom>
              <a:rect b="b" l="l" r="r" t="t"/>
              <a:pathLst>
                <a:path extrusionOk="0" h="8967" w="8967">
                  <a:moveTo>
                    <a:pt x="4483" y="0"/>
                  </a:moveTo>
                  <a:cubicBezTo>
                    <a:pt x="2008" y="0"/>
                    <a:pt x="0" y="2008"/>
                    <a:pt x="0" y="4484"/>
                  </a:cubicBezTo>
                  <a:cubicBezTo>
                    <a:pt x="0" y="6959"/>
                    <a:pt x="2008" y="8967"/>
                    <a:pt x="4483" y="8967"/>
                  </a:cubicBezTo>
                  <a:cubicBezTo>
                    <a:pt x="6960" y="8967"/>
                    <a:pt x="8966" y="6959"/>
                    <a:pt x="8966" y="4484"/>
                  </a:cubicBezTo>
                  <a:cubicBezTo>
                    <a:pt x="8966" y="2008"/>
                    <a:pt x="6959" y="0"/>
                    <a:pt x="448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4677875" y="997400"/>
              <a:ext cx="59275" cy="59275"/>
            </a:xfrm>
            <a:custGeom>
              <a:rect b="b" l="l" r="r" t="t"/>
              <a:pathLst>
                <a:path extrusionOk="0" h="2371" w="2371">
                  <a:moveTo>
                    <a:pt x="1185" y="1"/>
                  </a:moveTo>
                  <a:lnTo>
                    <a:pt x="765" y="767"/>
                  </a:lnTo>
                  <a:lnTo>
                    <a:pt x="0" y="1187"/>
                  </a:lnTo>
                  <a:lnTo>
                    <a:pt x="765" y="1605"/>
                  </a:lnTo>
                  <a:lnTo>
                    <a:pt x="1185" y="2371"/>
                  </a:lnTo>
                  <a:lnTo>
                    <a:pt x="1604" y="1605"/>
                  </a:lnTo>
                  <a:lnTo>
                    <a:pt x="2370" y="1187"/>
                  </a:lnTo>
                  <a:lnTo>
                    <a:pt x="1604" y="767"/>
                  </a:lnTo>
                  <a:lnTo>
                    <a:pt x="1185" y="1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4203800" y="2059625"/>
              <a:ext cx="59275" cy="59300"/>
            </a:xfrm>
            <a:custGeom>
              <a:rect b="b" l="l" r="r" t="t"/>
              <a:pathLst>
                <a:path extrusionOk="0" h="2372" w="2371">
                  <a:moveTo>
                    <a:pt x="1185" y="1"/>
                  </a:moveTo>
                  <a:lnTo>
                    <a:pt x="766" y="767"/>
                  </a:lnTo>
                  <a:lnTo>
                    <a:pt x="0" y="1186"/>
                  </a:lnTo>
                  <a:lnTo>
                    <a:pt x="766" y="1605"/>
                  </a:lnTo>
                  <a:lnTo>
                    <a:pt x="1185" y="2372"/>
                  </a:lnTo>
                  <a:lnTo>
                    <a:pt x="1604" y="1605"/>
                  </a:lnTo>
                  <a:lnTo>
                    <a:pt x="2371" y="1186"/>
                  </a:lnTo>
                  <a:lnTo>
                    <a:pt x="1604" y="767"/>
                  </a:lnTo>
                  <a:lnTo>
                    <a:pt x="1185" y="1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2609575" y="1498225"/>
              <a:ext cx="87575" cy="87575"/>
            </a:xfrm>
            <a:custGeom>
              <a:rect b="b" l="l" r="r" t="t"/>
              <a:pathLst>
                <a:path extrusionOk="0" h="3503" w="3503">
                  <a:moveTo>
                    <a:pt x="1752" y="0"/>
                  </a:moveTo>
                  <a:lnTo>
                    <a:pt x="1133" y="1133"/>
                  </a:lnTo>
                  <a:lnTo>
                    <a:pt x="1" y="1752"/>
                  </a:lnTo>
                  <a:lnTo>
                    <a:pt x="1133" y="2371"/>
                  </a:lnTo>
                  <a:lnTo>
                    <a:pt x="1752" y="3503"/>
                  </a:lnTo>
                  <a:lnTo>
                    <a:pt x="2371" y="2371"/>
                  </a:lnTo>
                  <a:lnTo>
                    <a:pt x="3503" y="1752"/>
                  </a:lnTo>
                  <a:lnTo>
                    <a:pt x="2371" y="1133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939400" y="565875"/>
              <a:ext cx="87575" cy="87575"/>
            </a:xfrm>
            <a:custGeom>
              <a:rect b="b" l="l" r="r" t="t"/>
              <a:pathLst>
                <a:path extrusionOk="0" h="3503" w="3503">
                  <a:moveTo>
                    <a:pt x="1751" y="0"/>
                  </a:moveTo>
                  <a:lnTo>
                    <a:pt x="1132" y="1132"/>
                  </a:lnTo>
                  <a:lnTo>
                    <a:pt x="0" y="1751"/>
                  </a:lnTo>
                  <a:lnTo>
                    <a:pt x="1132" y="2370"/>
                  </a:lnTo>
                  <a:lnTo>
                    <a:pt x="1751" y="3502"/>
                  </a:lnTo>
                  <a:lnTo>
                    <a:pt x="2370" y="2370"/>
                  </a:lnTo>
                  <a:lnTo>
                    <a:pt x="3502" y="1751"/>
                  </a:lnTo>
                  <a:lnTo>
                    <a:pt x="2370" y="1132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4753550" y="1772325"/>
              <a:ext cx="136525" cy="136575"/>
            </a:xfrm>
            <a:custGeom>
              <a:rect b="b" l="l" r="r" t="t"/>
              <a:pathLst>
                <a:path extrusionOk="0" h="5463" w="5461">
                  <a:moveTo>
                    <a:pt x="2731" y="0"/>
                  </a:moveTo>
                  <a:lnTo>
                    <a:pt x="1766" y="1766"/>
                  </a:lnTo>
                  <a:lnTo>
                    <a:pt x="0" y="2732"/>
                  </a:lnTo>
                  <a:lnTo>
                    <a:pt x="1766" y="3697"/>
                  </a:lnTo>
                  <a:lnTo>
                    <a:pt x="2731" y="5462"/>
                  </a:lnTo>
                  <a:lnTo>
                    <a:pt x="3696" y="3697"/>
                  </a:lnTo>
                  <a:lnTo>
                    <a:pt x="5461" y="2732"/>
                  </a:lnTo>
                  <a:lnTo>
                    <a:pt x="3696" y="1766"/>
                  </a:lnTo>
                  <a:lnTo>
                    <a:pt x="2731" y="0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3397725" y="2481125"/>
              <a:ext cx="1424450" cy="1765750"/>
            </a:xfrm>
            <a:custGeom>
              <a:rect b="b" l="l" r="r" t="t"/>
              <a:pathLst>
                <a:path extrusionOk="0" h="70630" w="56978">
                  <a:moveTo>
                    <a:pt x="19463" y="0"/>
                  </a:moveTo>
                  <a:cubicBezTo>
                    <a:pt x="15594" y="0"/>
                    <a:pt x="11286" y="1700"/>
                    <a:pt x="7115" y="7193"/>
                  </a:cubicBezTo>
                  <a:lnTo>
                    <a:pt x="558" y="31378"/>
                  </a:lnTo>
                  <a:cubicBezTo>
                    <a:pt x="1" y="42375"/>
                    <a:pt x="4600" y="53526"/>
                    <a:pt x="12749" y="60931"/>
                  </a:cubicBezTo>
                  <a:cubicBezTo>
                    <a:pt x="19596" y="67154"/>
                    <a:pt x="28837" y="70629"/>
                    <a:pt x="38077" y="70629"/>
                  </a:cubicBezTo>
                  <a:cubicBezTo>
                    <a:pt x="39833" y="70629"/>
                    <a:pt x="41590" y="70504"/>
                    <a:pt x="43330" y="70248"/>
                  </a:cubicBezTo>
                  <a:cubicBezTo>
                    <a:pt x="47073" y="69696"/>
                    <a:pt x="50916" y="68459"/>
                    <a:pt x="53475" y="65672"/>
                  </a:cubicBezTo>
                  <a:cubicBezTo>
                    <a:pt x="56089" y="62824"/>
                    <a:pt x="56978" y="58573"/>
                    <a:pt x="55969" y="54842"/>
                  </a:cubicBezTo>
                  <a:cubicBezTo>
                    <a:pt x="54959" y="51109"/>
                    <a:pt x="52162" y="47959"/>
                    <a:pt x="48685" y="46271"/>
                  </a:cubicBezTo>
                  <a:cubicBezTo>
                    <a:pt x="46053" y="44992"/>
                    <a:pt x="42861" y="44349"/>
                    <a:pt x="41187" y="41950"/>
                  </a:cubicBezTo>
                  <a:cubicBezTo>
                    <a:pt x="39359" y="39330"/>
                    <a:pt x="40136" y="35782"/>
                    <a:pt x="40874" y="32674"/>
                  </a:cubicBezTo>
                  <a:cubicBezTo>
                    <a:pt x="41612" y="29566"/>
                    <a:pt x="42096" y="25876"/>
                    <a:pt x="39911" y="23545"/>
                  </a:cubicBezTo>
                  <a:cubicBezTo>
                    <a:pt x="38313" y="21841"/>
                    <a:pt x="35553" y="21239"/>
                    <a:pt x="34605" y="19104"/>
                  </a:cubicBezTo>
                  <a:cubicBezTo>
                    <a:pt x="34015" y="17778"/>
                    <a:pt x="34325" y="16250"/>
                    <a:pt x="34414" y="14801"/>
                  </a:cubicBezTo>
                  <a:cubicBezTo>
                    <a:pt x="34749" y="9312"/>
                    <a:pt x="31362" y="3784"/>
                    <a:pt x="26319" y="1591"/>
                  </a:cubicBezTo>
                  <a:cubicBezTo>
                    <a:pt x="24327" y="724"/>
                    <a:pt x="21988" y="0"/>
                    <a:pt x="1946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3709475" y="2496075"/>
              <a:ext cx="988475" cy="1650125"/>
            </a:xfrm>
            <a:custGeom>
              <a:rect b="b" l="l" r="r" t="t"/>
              <a:pathLst>
                <a:path extrusionOk="0" h="66005" w="39539">
                  <a:moveTo>
                    <a:pt x="9197" y="1"/>
                  </a:moveTo>
                  <a:cubicBezTo>
                    <a:pt x="7058" y="1"/>
                    <a:pt x="5202" y="721"/>
                    <a:pt x="3869" y="1564"/>
                  </a:cubicBezTo>
                  <a:cubicBezTo>
                    <a:pt x="2239" y="2584"/>
                    <a:pt x="1273" y="3785"/>
                    <a:pt x="720" y="4631"/>
                  </a:cubicBezTo>
                  <a:cubicBezTo>
                    <a:pt x="170" y="5491"/>
                    <a:pt x="1" y="6011"/>
                    <a:pt x="1" y="6011"/>
                  </a:cubicBezTo>
                  <a:cubicBezTo>
                    <a:pt x="1" y="6011"/>
                    <a:pt x="2" y="6011"/>
                    <a:pt x="2" y="6011"/>
                  </a:cubicBezTo>
                  <a:cubicBezTo>
                    <a:pt x="38" y="6011"/>
                    <a:pt x="252" y="5513"/>
                    <a:pt x="817" y="4697"/>
                  </a:cubicBezTo>
                  <a:cubicBezTo>
                    <a:pt x="1395" y="3882"/>
                    <a:pt x="2372" y="2726"/>
                    <a:pt x="3987" y="1755"/>
                  </a:cubicBezTo>
                  <a:cubicBezTo>
                    <a:pt x="5286" y="965"/>
                    <a:pt x="7062" y="301"/>
                    <a:pt x="9093" y="301"/>
                  </a:cubicBezTo>
                  <a:cubicBezTo>
                    <a:pt x="9537" y="301"/>
                    <a:pt x="9992" y="332"/>
                    <a:pt x="10458" y="401"/>
                  </a:cubicBezTo>
                  <a:cubicBezTo>
                    <a:pt x="13016" y="758"/>
                    <a:pt x="15857" y="2268"/>
                    <a:pt x="17580" y="4994"/>
                  </a:cubicBezTo>
                  <a:lnTo>
                    <a:pt x="17582" y="4999"/>
                  </a:lnTo>
                  <a:lnTo>
                    <a:pt x="17596" y="5015"/>
                  </a:lnTo>
                  <a:cubicBezTo>
                    <a:pt x="18620" y="6397"/>
                    <a:pt x="19395" y="8112"/>
                    <a:pt x="19904" y="9943"/>
                  </a:cubicBezTo>
                  <a:cubicBezTo>
                    <a:pt x="20157" y="10862"/>
                    <a:pt x="20358" y="11817"/>
                    <a:pt x="20459" y="12802"/>
                  </a:cubicBezTo>
                  <a:cubicBezTo>
                    <a:pt x="20577" y="13777"/>
                    <a:pt x="20576" y="14803"/>
                    <a:pt x="20703" y="15843"/>
                  </a:cubicBezTo>
                  <a:cubicBezTo>
                    <a:pt x="20824" y="16879"/>
                    <a:pt x="20985" y="17932"/>
                    <a:pt x="21352" y="18969"/>
                  </a:cubicBezTo>
                  <a:cubicBezTo>
                    <a:pt x="21729" y="19981"/>
                    <a:pt x="22199" y="20953"/>
                    <a:pt x="22599" y="21955"/>
                  </a:cubicBezTo>
                  <a:cubicBezTo>
                    <a:pt x="23002" y="22953"/>
                    <a:pt x="23297" y="23997"/>
                    <a:pt x="23324" y="25079"/>
                  </a:cubicBezTo>
                  <a:cubicBezTo>
                    <a:pt x="23337" y="26153"/>
                    <a:pt x="23147" y="27271"/>
                    <a:pt x="22943" y="28374"/>
                  </a:cubicBezTo>
                  <a:cubicBezTo>
                    <a:pt x="22645" y="29934"/>
                    <a:pt x="22255" y="31467"/>
                    <a:pt x="21973" y="33008"/>
                  </a:cubicBezTo>
                  <a:cubicBezTo>
                    <a:pt x="21686" y="34547"/>
                    <a:pt x="21541" y="36101"/>
                    <a:pt x="21581" y="37625"/>
                  </a:cubicBezTo>
                  <a:cubicBezTo>
                    <a:pt x="21651" y="40668"/>
                    <a:pt x="22544" y="43627"/>
                    <a:pt x="24246" y="45888"/>
                  </a:cubicBezTo>
                  <a:cubicBezTo>
                    <a:pt x="25085" y="47019"/>
                    <a:pt x="26111" y="47972"/>
                    <a:pt x="27250" y="48675"/>
                  </a:cubicBezTo>
                  <a:cubicBezTo>
                    <a:pt x="28389" y="49379"/>
                    <a:pt x="29589" y="49851"/>
                    <a:pt x="30724" y="50320"/>
                  </a:cubicBezTo>
                  <a:cubicBezTo>
                    <a:pt x="31861" y="50787"/>
                    <a:pt x="32949" y="51251"/>
                    <a:pt x="33900" y="51856"/>
                  </a:cubicBezTo>
                  <a:cubicBezTo>
                    <a:pt x="34818" y="52429"/>
                    <a:pt x="35658" y="53120"/>
                    <a:pt x="36394" y="53913"/>
                  </a:cubicBezTo>
                  <a:cubicBezTo>
                    <a:pt x="37805" y="55428"/>
                    <a:pt x="38633" y="57174"/>
                    <a:pt x="38955" y="58784"/>
                  </a:cubicBezTo>
                  <a:cubicBezTo>
                    <a:pt x="39305" y="60395"/>
                    <a:pt x="39235" y="61847"/>
                    <a:pt x="38919" y="62959"/>
                  </a:cubicBezTo>
                  <a:cubicBezTo>
                    <a:pt x="38679" y="63818"/>
                    <a:pt x="38261" y="64617"/>
                    <a:pt x="37692" y="65306"/>
                  </a:cubicBezTo>
                  <a:cubicBezTo>
                    <a:pt x="37306" y="65781"/>
                    <a:pt x="37047" y="65983"/>
                    <a:pt x="37068" y="66004"/>
                  </a:cubicBezTo>
                  <a:cubicBezTo>
                    <a:pt x="37068" y="66004"/>
                    <a:pt x="37346" y="65828"/>
                    <a:pt x="37762" y="65365"/>
                  </a:cubicBezTo>
                  <a:cubicBezTo>
                    <a:pt x="38176" y="64908"/>
                    <a:pt x="38738" y="64149"/>
                    <a:pt x="39090" y="63008"/>
                  </a:cubicBezTo>
                  <a:cubicBezTo>
                    <a:pt x="39440" y="61876"/>
                    <a:pt x="39538" y="60384"/>
                    <a:pt x="39205" y="58733"/>
                  </a:cubicBezTo>
                  <a:cubicBezTo>
                    <a:pt x="38900" y="57081"/>
                    <a:pt x="38066" y="55264"/>
                    <a:pt x="36631" y="53695"/>
                  </a:cubicBezTo>
                  <a:cubicBezTo>
                    <a:pt x="35882" y="52873"/>
                    <a:pt x="35027" y="52154"/>
                    <a:pt x="34088" y="51558"/>
                  </a:cubicBezTo>
                  <a:cubicBezTo>
                    <a:pt x="33112" y="50926"/>
                    <a:pt x="32004" y="50446"/>
                    <a:pt x="30869" y="49971"/>
                  </a:cubicBezTo>
                  <a:cubicBezTo>
                    <a:pt x="29735" y="49493"/>
                    <a:pt x="28556" y="49018"/>
                    <a:pt x="27462" y="48334"/>
                  </a:cubicBezTo>
                  <a:cubicBezTo>
                    <a:pt x="26371" y="47653"/>
                    <a:pt x="25389" y="46732"/>
                    <a:pt x="24583" y="45637"/>
                  </a:cubicBezTo>
                  <a:cubicBezTo>
                    <a:pt x="22950" y="43448"/>
                    <a:pt x="22091" y="40584"/>
                    <a:pt x="22028" y="37613"/>
                  </a:cubicBezTo>
                  <a:cubicBezTo>
                    <a:pt x="21992" y="36124"/>
                    <a:pt x="22135" y="34607"/>
                    <a:pt x="22420" y="33089"/>
                  </a:cubicBezTo>
                  <a:cubicBezTo>
                    <a:pt x="22698" y="31568"/>
                    <a:pt x="23089" y="30039"/>
                    <a:pt x="23391" y="28460"/>
                  </a:cubicBezTo>
                  <a:cubicBezTo>
                    <a:pt x="23597" y="27337"/>
                    <a:pt x="23792" y="26223"/>
                    <a:pt x="23779" y="25067"/>
                  </a:cubicBezTo>
                  <a:cubicBezTo>
                    <a:pt x="23750" y="23917"/>
                    <a:pt x="23431" y="22805"/>
                    <a:pt x="23018" y="21788"/>
                  </a:cubicBezTo>
                  <a:cubicBezTo>
                    <a:pt x="22609" y="20766"/>
                    <a:pt x="22137" y="19796"/>
                    <a:pt x="21770" y="18816"/>
                  </a:cubicBezTo>
                  <a:cubicBezTo>
                    <a:pt x="21424" y="17846"/>
                    <a:pt x="21258" y="16809"/>
                    <a:pt x="21137" y="15795"/>
                  </a:cubicBezTo>
                  <a:cubicBezTo>
                    <a:pt x="21010" y="14783"/>
                    <a:pt x="21008" y="13767"/>
                    <a:pt x="20884" y="12754"/>
                  </a:cubicBezTo>
                  <a:cubicBezTo>
                    <a:pt x="20777" y="11747"/>
                    <a:pt x="20567" y="10770"/>
                    <a:pt x="20305" y="9830"/>
                  </a:cubicBezTo>
                  <a:cubicBezTo>
                    <a:pt x="19770" y="7961"/>
                    <a:pt x="18993" y="6240"/>
                    <a:pt x="17906" y="4788"/>
                  </a:cubicBezTo>
                  <a:lnTo>
                    <a:pt x="17906" y="4788"/>
                  </a:lnTo>
                  <a:cubicBezTo>
                    <a:pt x="16091" y="1960"/>
                    <a:pt x="13144" y="434"/>
                    <a:pt x="10502" y="90"/>
                  </a:cubicBezTo>
                  <a:cubicBezTo>
                    <a:pt x="10057" y="29"/>
                    <a:pt x="9622" y="1"/>
                    <a:pt x="919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2866025" y="3744000"/>
              <a:ext cx="1759600" cy="1711825"/>
            </a:xfrm>
            <a:custGeom>
              <a:rect b="b" l="l" r="r" t="t"/>
              <a:pathLst>
                <a:path extrusionOk="0" h="68473" w="70384">
                  <a:moveTo>
                    <a:pt x="45401" y="1"/>
                  </a:moveTo>
                  <a:cubicBezTo>
                    <a:pt x="44126" y="1"/>
                    <a:pt x="43335" y="42"/>
                    <a:pt x="43335" y="42"/>
                  </a:cubicBezTo>
                  <a:lnTo>
                    <a:pt x="22551" y="2573"/>
                  </a:lnTo>
                  <a:cubicBezTo>
                    <a:pt x="22551" y="2573"/>
                    <a:pt x="7394" y="4145"/>
                    <a:pt x="3224" y="16282"/>
                  </a:cubicBezTo>
                  <a:lnTo>
                    <a:pt x="0" y="30722"/>
                  </a:lnTo>
                  <a:lnTo>
                    <a:pt x="16680" y="31386"/>
                  </a:lnTo>
                  <a:lnTo>
                    <a:pt x="17010" y="34140"/>
                  </a:lnTo>
                  <a:cubicBezTo>
                    <a:pt x="17413" y="35619"/>
                    <a:pt x="17924" y="37379"/>
                    <a:pt x="18483" y="38808"/>
                  </a:cubicBezTo>
                  <a:cubicBezTo>
                    <a:pt x="19416" y="41199"/>
                    <a:pt x="21630" y="46238"/>
                    <a:pt x="20316" y="48576"/>
                  </a:cubicBezTo>
                  <a:cubicBezTo>
                    <a:pt x="16999" y="54473"/>
                    <a:pt x="13760" y="68472"/>
                    <a:pt x="13760" y="68472"/>
                  </a:cubicBezTo>
                  <a:lnTo>
                    <a:pt x="61568" y="67851"/>
                  </a:lnTo>
                  <a:lnTo>
                    <a:pt x="55867" y="33055"/>
                  </a:lnTo>
                  <a:lnTo>
                    <a:pt x="70383" y="24595"/>
                  </a:lnTo>
                  <a:lnTo>
                    <a:pt x="70383" y="24595"/>
                  </a:lnTo>
                  <a:cubicBezTo>
                    <a:pt x="70383" y="24595"/>
                    <a:pt x="70383" y="24596"/>
                    <a:pt x="70383" y="24596"/>
                  </a:cubicBezTo>
                  <a:lnTo>
                    <a:pt x="70383" y="24595"/>
                  </a:lnTo>
                  <a:lnTo>
                    <a:pt x="70383" y="24595"/>
                  </a:lnTo>
                  <a:lnTo>
                    <a:pt x="70383" y="24595"/>
                  </a:lnTo>
                  <a:cubicBezTo>
                    <a:pt x="68205" y="12057"/>
                    <a:pt x="64284" y="5910"/>
                    <a:pt x="62933" y="4429"/>
                  </a:cubicBezTo>
                  <a:cubicBezTo>
                    <a:pt x="59307" y="458"/>
                    <a:pt x="49657" y="1"/>
                    <a:pt x="45401" y="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3404800" y="2683350"/>
              <a:ext cx="743850" cy="1399950"/>
            </a:xfrm>
            <a:custGeom>
              <a:rect b="b" l="l" r="r" t="t"/>
              <a:pathLst>
                <a:path extrusionOk="0" h="55998" w="29754">
                  <a:moveTo>
                    <a:pt x="19223" y="0"/>
                  </a:moveTo>
                  <a:cubicBezTo>
                    <a:pt x="18707" y="0"/>
                    <a:pt x="18183" y="44"/>
                    <a:pt x="17656" y="134"/>
                  </a:cubicBezTo>
                  <a:lnTo>
                    <a:pt x="2672" y="2705"/>
                  </a:lnTo>
                  <a:cubicBezTo>
                    <a:pt x="1103" y="2975"/>
                    <a:pt x="0" y="4399"/>
                    <a:pt x="135" y="5985"/>
                  </a:cubicBezTo>
                  <a:lnTo>
                    <a:pt x="3411" y="47978"/>
                  </a:lnTo>
                  <a:cubicBezTo>
                    <a:pt x="3770" y="52574"/>
                    <a:pt x="7787" y="55998"/>
                    <a:pt x="12618" y="55998"/>
                  </a:cubicBezTo>
                  <a:cubicBezTo>
                    <a:pt x="12910" y="55998"/>
                    <a:pt x="13205" y="55985"/>
                    <a:pt x="13502" y="55960"/>
                  </a:cubicBezTo>
                  <a:cubicBezTo>
                    <a:pt x="18771" y="55509"/>
                    <a:pt x="22793" y="51149"/>
                    <a:pt x="22490" y="46217"/>
                  </a:cubicBezTo>
                  <a:cubicBezTo>
                    <a:pt x="22171" y="41041"/>
                    <a:pt x="21931" y="35587"/>
                    <a:pt x="21931" y="35587"/>
                  </a:cubicBezTo>
                  <a:cubicBezTo>
                    <a:pt x="21931" y="35587"/>
                    <a:pt x="28526" y="34050"/>
                    <a:pt x="29346" y="25263"/>
                  </a:cubicBezTo>
                  <a:cubicBezTo>
                    <a:pt x="29753" y="20895"/>
                    <a:pt x="29078" y="13820"/>
                    <a:pt x="28339" y="8047"/>
                  </a:cubicBezTo>
                  <a:cubicBezTo>
                    <a:pt x="27742" y="3380"/>
                    <a:pt x="23768" y="0"/>
                    <a:pt x="19223" y="0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3983950" y="2984050"/>
              <a:ext cx="58425" cy="53600"/>
            </a:xfrm>
            <a:custGeom>
              <a:rect b="b" l="l" r="r" t="t"/>
              <a:pathLst>
                <a:path extrusionOk="0" h="2144" w="2337">
                  <a:moveTo>
                    <a:pt x="1201" y="1"/>
                  </a:moveTo>
                  <a:cubicBezTo>
                    <a:pt x="1155" y="1"/>
                    <a:pt x="1109" y="3"/>
                    <a:pt x="1062" y="9"/>
                  </a:cubicBezTo>
                  <a:cubicBezTo>
                    <a:pt x="451" y="81"/>
                    <a:pt x="1" y="616"/>
                    <a:pt x="60" y="1204"/>
                  </a:cubicBezTo>
                  <a:cubicBezTo>
                    <a:pt x="114" y="1747"/>
                    <a:pt x="582" y="2144"/>
                    <a:pt x="1136" y="2144"/>
                  </a:cubicBezTo>
                  <a:cubicBezTo>
                    <a:pt x="1182" y="2144"/>
                    <a:pt x="1228" y="2141"/>
                    <a:pt x="1275" y="2136"/>
                  </a:cubicBezTo>
                  <a:cubicBezTo>
                    <a:pt x="1887" y="2062"/>
                    <a:pt x="2336" y="1529"/>
                    <a:pt x="2277" y="941"/>
                  </a:cubicBezTo>
                  <a:cubicBezTo>
                    <a:pt x="2223" y="398"/>
                    <a:pt x="1754" y="1"/>
                    <a:pt x="12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3969200" y="2953200"/>
              <a:ext cx="113200" cy="33025"/>
            </a:xfrm>
            <a:custGeom>
              <a:rect b="b" l="l" r="r" t="t"/>
              <a:pathLst>
                <a:path extrusionOk="0" h="1321" w="4528">
                  <a:moveTo>
                    <a:pt x="2410" y="0"/>
                  </a:moveTo>
                  <a:cubicBezTo>
                    <a:pt x="2349" y="0"/>
                    <a:pt x="2286" y="2"/>
                    <a:pt x="2223" y="6"/>
                  </a:cubicBezTo>
                  <a:cubicBezTo>
                    <a:pt x="1475" y="51"/>
                    <a:pt x="849" y="363"/>
                    <a:pt x="489" y="665"/>
                  </a:cubicBezTo>
                  <a:cubicBezTo>
                    <a:pt x="124" y="969"/>
                    <a:pt x="0" y="1241"/>
                    <a:pt x="68" y="1302"/>
                  </a:cubicBezTo>
                  <a:cubicBezTo>
                    <a:pt x="81" y="1315"/>
                    <a:pt x="100" y="1320"/>
                    <a:pt x="124" y="1320"/>
                  </a:cubicBezTo>
                  <a:cubicBezTo>
                    <a:pt x="366" y="1320"/>
                    <a:pt x="1159" y="760"/>
                    <a:pt x="2248" y="703"/>
                  </a:cubicBezTo>
                  <a:cubicBezTo>
                    <a:pt x="2328" y="697"/>
                    <a:pt x="2407" y="695"/>
                    <a:pt x="2484" y="695"/>
                  </a:cubicBezTo>
                  <a:cubicBezTo>
                    <a:pt x="3425" y="695"/>
                    <a:pt x="4138" y="1065"/>
                    <a:pt x="4385" y="1065"/>
                  </a:cubicBezTo>
                  <a:cubicBezTo>
                    <a:pt x="4421" y="1065"/>
                    <a:pt x="4448" y="1057"/>
                    <a:pt x="4463" y="1039"/>
                  </a:cubicBezTo>
                  <a:cubicBezTo>
                    <a:pt x="4528" y="969"/>
                    <a:pt x="4385" y="715"/>
                    <a:pt x="3997" y="455"/>
                  </a:cubicBezTo>
                  <a:cubicBezTo>
                    <a:pt x="3650" y="219"/>
                    <a:pt x="3078" y="0"/>
                    <a:pt x="241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3689150" y="3010825"/>
              <a:ext cx="58400" cy="53600"/>
            </a:xfrm>
            <a:custGeom>
              <a:rect b="b" l="l" r="r" t="t"/>
              <a:pathLst>
                <a:path extrusionOk="0" h="2144" w="2336">
                  <a:moveTo>
                    <a:pt x="1198" y="1"/>
                  </a:moveTo>
                  <a:cubicBezTo>
                    <a:pt x="1153" y="1"/>
                    <a:pt x="1107" y="3"/>
                    <a:pt x="1061" y="9"/>
                  </a:cubicBezTo>
                  <a:cubicBezTo>
                    <a:pt x="449" y="82"/>
                    <a:pt x="1" y="617"/>
                    <a:pt x="60" y="1204"/>
                  </a:cubicBezTo>
                  <a:cubicBezTo>
                    <a:pt x="114" y="1748"/>
                    <a:pt x="581" y="2144"/>
                    <a:pt x="1134" y="2144"/>
                  </a:cubicBezTo>
                  <a:cubicBezTo>
                    <a:pt x="1180" y="2144"/>
                    <a:pt x="1227" y="2141"/>
                    <a:pt x="1273" y="2135"/>
                  </a:cubicBezTo>
                  <a:cubicBezTo>
                    <a:pt x="1886" y="2063"/>
                    <a:pt x="2336" y="1528"/>
                    <a:pt x="2277" y="941"/>
                  </a:cubicBezTo>
                  <a:cubicBezTo>
                    <a:pt x="2222" y="398"/>
                    <a:pt x="1752" y="1"/>
                    <a:pt x="119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3674575" y="2977850"/>
              <a:ext cx="113200" cy="33025"/>
            </a:xfrm>
            <a:custGeom>
              <a:rect b="b" l="l" r="r" t="t"/>
              <a:pathLst>
                <a:path extrusionOk="0" h="1321" w="4528">
                  <a:moveTo>
                    <a:pt x="2410" y="0"/>
                  </a:moveTo>
                  <a:cubicBezTo>
                    <a:pt x="2349" y="0"/>
                    <a:pt x="2286" y="2"/>
                    <a:pt x="2223" y="6"/>
                  </a:cubicBezTo>
                  <a:cubicBezTo>
                    <a:pt x="1477" y="51"/>
                    <a:pt x="850" y="363"/>
                    <a:pt x="491" y="665"/>
                  </a:cubicBezTo>
                  <a:cubicBezTo>
                    <a:pt x="124" y="969"/>
                    <a:pt x="1" y="1241"/>
                    <a:pt x="69" y="1302"/>
                  </a:cubicBezTo>
                  <a:cubicBezTo>
                    <a:pt x="82" y="1315"/>
                    <a:pt x="101" y="1320"/>
                    <a:pt x="126" y="1320"/>
                  </a:cubicBezTo>
                  <a:cubicBezTo>
                    <a:pt x="368" y="1320"/>
                    <a:pt x="1161" y="760"/>
                    <a:pt x="2249" y="702"/>
                  </a:cubicBezTo>
                  <a:cubicBezTo>
                    <a:pt x="2329" y="697"/>
                    <a:pt x="2408" y="694"/>
                    <a:pt x="2485" y="694"/>
                  </a:cubicBezTo>
                  <a:cubicBezTo>
                    <a:pt x="3426" y="694"/>
                    <a:pt x="4139" y="1065"/>
                    <a:pt x="4386" y="1065"/>
                  </a:cubicBezTo>
                  <a:cubicBezTo>
                    <a:pt x="4423" y="1065"/>
                    <a:pt x="4449" y="1057"/>
                    <a:pt x="4465" y="1039"/>
                  </a:cubicBezTo>
                  <a:cubicBezTo>
                    <a:pt x="4528" y="969"/>
                    <a:pt x="4385" y="713"/>
                    <a:pt x="3997" y="455"/>
                  </a:cubicBezTo>
                  <a:cubicBezTo>
                    <a:pt x="3650" y="219"/>
                    <a:pt x="3078" y="0"/>
                    <a:pt x="241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3876300" y="2970150"/>
              <a:ext cx="110500" cy="249900"/>
            </a:xfrm>
            <a:custGeom>
              <a:rect b="b" l="l" r="r" t="t"/>
              <a:pathLst>
                <a:path extrusionOk="0" h="9996" w="4420">
                  <a:moveTo>
                    <a:pt x="137" y="1"/>
                  </a:moveTo>
                  <a:cubicBezTo>
                    <a:pt x="135" y="1"/>
                    <a:pt x="134" y="1"/>
                    <a:pt x="132" y="2"/>
                  </a:cubicBezTo>
                  <a:cubicBezTo>
                    <a:pt x="0" y="59"/>
                    <a:pt x="1088" y="2733"/>
                    <a:pt x="2561" y="5974"/>
                  </a:cubicBezTo>
                  <a:cubicBezTo>
                    <a:pt x="2929" y="6768"/>
                    <a:pt x="3282" y="7527"/>
                    <a:pt x="3618" y="8249"/>
                  </a:cubicBezTo>
                  <a:cubicBezTo>
                    <a:pt x="3789" y="8596"/>
                    <a:pt x="3939" y="8919"/>
                    <a:pt x="3881" y="9145"/>
                  </a:cubicBezTo>
                  <a:cubicBezTo>
                    <a:pt x="3843" y="9357"/>
                    <a:pt x="3557" y="9437"/>
                    <a:pt x="3252" y="9488"/>
                  </a:cubicBezTo>
                  <a:cubicBezTo>
                    <a:pt x="2054" y="9721"/>
                    <a:pt x="1316" y="9898"/>
                    <a:pt x="1326" y="9967"/>
                  </a:cubicBezTo>
                  <a:cubicBezTo>
                    <a:pt x="1328" y="9986"/>
                    <a:pt x="1392" y="9995"/>
                    <a:pt x="1512" y="9995"/>
                  </a:cubicBezTo>
                  <a:cubicBezTo>
                    <a:pt x="1807" y="9995"/>
                    <a:pt x="2439" y="9938"/>
                    <a:pt x="3303" y="9836"/>
                  </a:cubicBezTo>
                  <a:cubicBezTo>
                    <a:pt x="3453" y="9817"/>
                    <a:pt x="3626" y="9803"/>
                    <a:pt x="3818" y="9730"/>
                  </a:cubicBezTo>
                  <a:cubicBezTo>
                    <a:pt x="4011" y="9664"/>
                    <a:pt x="4225" y="9484"/>
                    <a:pt x="4293" y="9249"/>
                  </a:cubicBezTo>
                  <a:cubicBezTo>
                    <a:pt x="4419" y="8780"/>
                    <a:pt x="4195" y="8398"/>
                    <a:pt x="4056" y="8056"/>
                  </a:cubicBezTo>
                  <a:cubicBezTo>
                    <a:pt x="3732" y="7328"/>
                    <a:pt x="3392" y="6565"/>
                    <a:pt x="3036" y="5765"/>
                  </a:cubicBezTo>
                  <a:cubicBezTo>
                    <a:pt x="1580" y="2560"/>
                    <a:pt x="293" y="1"/>
                    <a:pt x="1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3656875" y="3514150"/>
              <a:ext cx="296600" cy="115725"/>
            </a:xfrm>
            <a:custGeom>
              <a:rect b="b" l="l" r="r" t="t"/>
              <a:pathLst>
                <a:path extrusionOk="0" h="4629" w="11864">
                  <a:moveTo>
                    <a:pt x="0" y="0"/>
                  </a:moveTo>
                  <a:cubicBezTo>
                    <a:pt x="0" y="0"/>
                    <a:pt x="2566" y="4628"/>
                    <a:pt x="9290" y="4628"/>
                  </a:cubicBezTo>
                  <a:cubicBezTo>
                    <a:pt x="10088" y="4628"/>
                    <a:pt x="10945" y="4563"/>
                    <a:pt x="11863" y="4417"/>
                  </a:cubicBezTo>
                  <a:lnTo>
                    <a:pt x="11849" y="2356"/>
                  </a:lnTo>
                  <a:cubicBezTo>
                    <a:pt x="11849" y="2356"/>
                    <a:pt x="11228" y="2436"/>
                    <a:pt x="10180" y="2436"/>
                  </a:cubicBezTo>
                  <a:cubicBezTo>
                    <a:pt x="8022" y="2436"/>
                    <a:pt x="4055" y="2094"/>
                    <a:pt x="0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3648525" y="2866650"/>
              <a:ext cx="138850" cy="45050"/>
            </a:xfrm>
            <a:custGeom>
              <a:rect b="b" l="l" r="r" t="t"/>
              <a:pathLst>
                <a:path extrusionOk="0" h="1802" w="5554">
                  <a:moveTo>
                    <a:pt x="3466" y="1"/>
                  </a:moveTo>
                  <a:cubicBezTo>
                    <a:pt x="3190" y="1"/>
                    <a:pt x="2898" y="24"/>
                    <a:pt x="2598" y="77"/>
                  </a:cubicBezTo>
                  <a:cubicBezTo>
                    <a:pt x="1759" y="226"/>
                    <a:pt x="1051" y="572"/>
                    <a:pt x="617" y="917"/>
                  </a:cubicBezTo>
                  <a:cubicBezTo>
                    <a:pt x="178" y="1263"/>
                    <a:pt x="0" y="1583"/>
                    <a:pt x="93" y="1717"/>
                  </a:cubicBezTo>
                  <a:cubicBezTo>
                    <a:pt x="137" y="1777"/>
                    <a:pt x="222" y="1802"/>
                    <a:pt x="342" y="1802"/>
                  </a:cubicBezTo>
                  <a:cubicBezTo>
                    <a:pt x="785" y="1802"/>
                    <a:pt x="1706" y="1462"/>
                    <a:pt x="2810" y="1279"/>
                  </a:cubicBezTo>
                  <a:cubicBezTo>
                    <a:pt x="4207" y="1019"/>
                    <a:pt x="5416" y="1097"/>
                    <a:pt x="5513" y="763"/>
                  </a:cubicBezTo>
                  <a:cubicBezTo>
                    <a:pt x="5553" y="605"/>
                    <a:pt x="5277" y="364"/>
                    <a:pt x="4747" y="190"/>
                  </a:cubicBezTo>
                  <a:cubicBezTo>
                    <a:pt x="4408" y="77"/>
                    <a:pt x="3963" y="1"/>
                    <a:pt x="34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3960025" y="2865175"/>
              <a:ext cx="106250" cy="34225"/>
            </a:xfrm>
            <a:custGeom>
              <a:rect b="b" l="l" r="r" t="t"/>
              <a:pathLst>
                <a:path extrusionOk="0" h="1369" w="4250">
                  <a:moveTo>
                    <a:pt x="2197" y="0"/>
                  </a:moveTo>
                  <a:cubicBezTo>
                    <a:pt x="2162" y="0"/>
                    <a:pt x="2126" y="1"/>
                    <a:pt x="2090" y="2"/>
                  </a:cubicBezTo>
                  <a:cubicBezTo>
                    <a:pt x="1406" y="25"/>
                    <a:pt x="813" y="275"/>
                    <a:pt x="467" y="555"/>
                  </a:cubicBezTo>
                  <a:cubicBezTo>
                    <a:pt x="115" y="836"/>
                    <a:pt x="1" y="1118"/>
                    <a:pt x="94" y="1251"/>
                  </a:cubicBezTo>
                  <a:cubicBezTo>
                    <a:pt x="162" y="1338"/>
                    <a:pt x="293" y="1368"/>
                    <a:pt x="473" y="1368"/>
                  </a:cubicBezTo>
                  <a:cubicBezTo>
                    <a:pt x="854" y="1368"/>
                    <a:pt x="1454" y="1233"/>
                    <a:pt x="2130" y="1222"/>
                  </a:cubicBezTo>
                  <a:cubicBezTo>
                    <a:pt x="2237" y="1217"/>
                    <a:pt x="2343" y="1215"/>
                    <a:pt x="2446" y="1215"/>
                  </a:cubicBezTo>
                  <a:cubicBezTo>
                    <a:pt x="2915" y="1215"/>
                    <a:pt x="3335" y="1262"/>
                    <a:pt x="3647" y="1262"/>
                  </a:cubicBezTo>
                  <a:cubicBezTo>
                    <a:pt x="3903" y="1262"/>
                    <a:pt x="4086" y="1230"/>
                    <a:pt x="4164" y="1114"/>
                  </a:cubicBezTo>
                  <a:cubicBezTo>
                    <a:pt x="4249" y="976"/>
                    <a:pt x="4115" y="702"/>
                    <a:pt x="3746" y="445"/>
                  </a:cubicBezTo>
                  <a:cubicBezTo>
                    <a:pt x="3402" y="201"/>
                    <a:pt x="2839" y="0"/>
                    <a:pt x="219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3839500" y="3247775"/>
              <a:ext cx="102275" cy="86250"/>
            </a:xfrm>
            <a:custGeom>
              <a:rect b="b" l="l" r="r" t="t"/>
              <a:pathLst>
                <a:path extrusionOk="0" h="3450" w="4091">
                  <a:moveTo>
                    <a:pt x="1168" y="0"/>
                  </a:moveTo>
                  <a:cubicBezTo>
                    <a:pt x="435" y="311"/>
                    <a:pt x="1" y="1182"/>
                    <a:pt x="162" y="1962"/>
                  </a:cubicBezTo>
                  <a:cubicBezTo>
                    <a:pt x="323" y="2741"/>
                    <a:pt x="1040" y="3360"/>
                    <a:pt x="1833" y="3440"/>
                  </a:cubicBezTo>
                  <a:cubicBezTo>
                    <a:pt x="1894" y="3446"/>
                    <a:pt x="1955" y="3449"/>
                    <a:pt x="2016" y="3449"/>
                  </a:cubicBezTo>
                  <a:cubicBezTo>
                    <a:pt x="2747" y="3449"/>
                    <a:pt x="3464" y="3020"/>
                    <a:pt x="3822" y="2378"/>
                  </a:cubicBezTo>
                  <a:cubicBezTo>
                    <a:pt x="3998" y="2060"/>
                    <a:pt x="4090" y="1664"/>
                    <a:pt x="3941" y="1333"/>
                  </a:cubicBezTo>
                  <a:cubicBezTo>
                    <a:pt x="3828" y="1088"/>
                    <a:pt x="3601" y="915"/>
                    <a:pt x="3373" y="772"/>
                  </a:cubicBezTo>
                  <a:cubicBezTo>
                    <a:pt x="2577" y="275"/>
                    <a:pt x="2105" y="9"/>
                    <a:pt x="1168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3827125" y="3245200"/>
              <a:ext cx="115750" cy="66525"/>
            </a:xfrm>
            <a:custGeom>
              <a:rect b="b" l="l" r="r" t="t"/>
              <a:pathLst>
                <a:path extrusionOk="0" h="2661" w="4630">
                  <a:moveTo>
                    <a:pt x="112" y="1"/>
                  </a:moveTo>
                  <a:cubicBezTo>
                    <a:pt x="99" y="1"/>
                    <a:pt x="88" y="3"/>
                    <a:pt x="79" y="9"/>
                  </a:cubicBezTo>
                  <a:cubicBezTo>
                    <a:pt x="0" y="61"/>
                    <a:pt x="94" y="377"/>
                    <a:pt x="408" y="780"/>
                  </a:cubicBezTo>
                  <a:cubicBezTo>
                    <a:pt x="717" y="1185"/>
                    <a:pt x="1242" y="1659"/>
                    <a:pt x="1913" y="2042"/>
                  </a:cubicBezTo>
                  <a:cubicBezTo>
                    <a:pt x="2583" y="2422"/>
                    <a:pt x="3273" y="2633"/>
                    <a:pt x="3794" y="2657"/>
                  </a:cubicBezTo>
                  <a:cubicBezTo>
                    <a:pt x="3844" y="2660"/>
                    <a:pt x="3892" y="2661"/>
                    <a:pt x="3938" y="2661"/>
                  </a:cubicBezTo>
                  <a:cubicBezTo>
                    <a:pt x="4374" y="2661"/>
                    <a:pt x="4630" y="2539"/>
                    <a:pt x="4617" y="2457"/>
                  </a:cubicBezTo>
                  <a:cubicBezTo>
                    <a:pt x="4605" y="2351"/>
                    <a:pt x="4314" y="2303"/>
                    <a:pt x="3886" y="2156"/>
                  </a:cubicBezTo>
                  <a:cubicBezTo>
                    <a:pt x="3456" y="2017"/>
                    <a:pt x="2879" y="1760"/>
                    <a:pt x="2269" y="1416"/>
                  </a:cubicBezTo>
                  <a:cubicBezTo>
                    <a:pt x="1100" y="772"/>
                    <a:pt x="332" y="1"/>
                    <a:pt x="1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3164625" y="2645250"/>
              <a:ext cx="592100" cy="1222300"/>
            </a:xfrm>
            <a:custGeom>
              <a:rect b="b" l="l" r="r" t="t"/>
              <a:pathLst>
                <a:path extrusionOk="0" h="48892" w="23684">
                  <a:moveTo>
                    <a:pt x="17559" y="1"/>
                  </a:moveTo>
                  <a:cubicBezTo>
                    <a:pt x="16957" y="1"/>
                    <a:pt x="16338" y="69"/>
                    <a:pt x="15725" y="237"/>
                  </a:cubicBezTo>
                  <a:cubicBezTo>
                    <a:pt x="12414" y="1142"/>
                    <a:pt x="10046" y="3713"/>
                    <a:pt x="8515" y="9927"/>
                  </a:cubicBezTo>
                  <a:cubicBezTo>
                    <a:pt x="6983" y="16141"/>
                    <a:pt x="8405" y="21556"/>
                    <a:pt x="5819" y="25443"/>
                  </a:cubicBezTo>
                  <a:cubicBezTo>
                    <a:pt x="3233" y="29329"/>
                    <a:pt x="0" y="32229"/>
                    <a:pt x="388" y="36339"/>
                  </a:cubicBezTo>
                  <a:cubicBezTo>
                    <a:pt x="776" y="40449"/>
                    <a:pt x="3541" y="48891"/>
                    <a:pt x="3541" y="48891"/>
                  </a:cubicBezTo>
                  <a:lnTo>
                    <a:pt x="13421" y="46021"/>
                  </a:lnTo>
                  <a:cubicBezTo>
                    <a:pt x="19404" y="43909"/>
                    <a:pt x="20021" y="30732"/>
                    <a:pt x="15935" y="24429"/>
                  </a:cubicBezTo>
                  <a:cubicBezTo>
                    <a:pt x="18670" y="21434"/>
                    <a:pt x="19244" y="16666"/>
                    <a:pt x="17297" y="13107"/>
                  </a:cubicBezTo>
                  <a:cubicBezTo>
                    <a:pt x="19661" y="12447"/>
                    <a:pt x="21692" y="10690"/>
                    <a:pt x="22688" y="8446"/>
                  </a:cubicBezTo>
                  <a:cubicBezTo>
                    <a:pt x="23683" y="6204"/>
                    <a:pt x="23622" y="3518"/>
                    <a:pt x="22525" y="1323"/>
                  </a:cubicBezTo>
                  <a:cubicBezTo>
                    <a:pt x="22525" y="1323"/>
                    <a:pt x="20209" y="1"/>
                    <a:pt x="175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3183050" y="2681200"/>
              <a:ext cx="465800" cy="972525"/>
            </a:xfrm>
            <a:custGeom>
              <a:rect b="b" l="l" r="r" t="t"/>
              <a:pathLst>
                <a:path extrusionOk="0" h="38901" w="18632">
                  <a:moveTo>
                    <a:pt x="18442" y="1"/>
                  </a:moveTo>
                  <a:cubicBezTo>
                    <a:pt x="18442" y="1"/>
                    <a:pt x="18442" y="1"/>
                    <a:pt x="18442" y="1"/>
                  </a:cubicBezTo>
                  <a:cubicBezTo>
                    <a:pt x="18400" y="1"/>
                    <a:pt x="18631" y="637"/>
                    <a:pt x="18411" y="1766"/>
                  </a:cubicBezTo>
                  <a:cubicBezTo>
                    <a:pt x="18193" y="2887"/>
                    <a:pt x="17359" y="4394"/>
                    <a:pt x="15851" y="5780"/>
                  </a:cubicBezTo>
                  <a:cubicBezTo>
                    <a:pt x="15102" y="6474"/>
                    <a:pt x="14192" y="7144"/>
                    <a:pt x="13251" y="7907"/>
                  </a:cubicBezTo>
                  <a:cubicBezTo>
                    <a:pt x="12316" y="8670"/>
                    <a:pt x="11316" y="9541"/>
                    <a:pt x="10570" y="10710"/>
                  </a:cubicBezTo>
                  <a:cubicBezTo>
                    <a:pt x="10379" y="11004"/>
                    <a:pt x="10215" y="11314"/>
                    <a:pt x="10083" y="11638"/>
                  </a:cubicBezTo>
                  <a:cubicBezTo>
                    <a:pt x="9928" y="11958"/>
                    <a:pt x="9826" y="12301"/>
                    <a:pt x="9721" y="12647"/>
                  </a:cubicBezTo>
                  <a:cubicBezTo>
                    <a:pt x="9531" y="13357"/>
                    <a:pt x="9411" y="14082"/>
                    <a:pt x="9363" y="14815"/>
                  </a:cubicBezTo>
                  <a:cubicBezTo>
                    <a:pt x="9238" y="16302"/>
                    <a:pt x="9322" y="17840"/>
                    <a:pt x="9229" y="19398"/>
                  </a:cubicBezTo>
                  <a:cubicBezTo>
                    <a:pt x="9191" y="20164"/>
                    <a:pt x="9080" y="20926"/>
                    <a:pt x="8898" y="21672"/>
                  </a:cubicBezTo>
                  <a:cubicBezTo>
                    <a:pt x="8713" y="22404"/>
                    <a:pt x="8393" y="23077"/>
                    <a:pt x="8008" y="23692"/>
                  </a:cubicBezTo>
                  <a:cubicBezTo>
                    <a:pt x="7181" y="24898"/>
                    <a:pt x="5978" y="25711"/>
                    <a:pt x="4907" y="26542"/>
                  </a:cubicBezTo>
                  <a:cubicBezTo>
                    <a:pt x="3816" y="27359"/>
                    <a:pt x="2868" y="28290"/>
                    <a:pt x="2179" y="29297"/>
                  </a:cubicBezTo>
                  <a:cubicBezTo>
                    <a:pt x="1532" y="30225"/>
                    <a:pt x="1019" y="31241"/>
                    <a:pt x="655" y="32313"/>
                  </a:cubicBezTo>
                  <a:cubicBezTo>
                    <a:pt x="357" y="33196"/>
                    <a:pt x="160" y="34111"/>
                    <a:pt x="67" y="35039"/>
                  </a:cubicBezTo>
                  <a:cubicBezTo>
                    <a:pt x="0" y="35857"/>
                    <a:pt x="10" y="36567"/>
                    <a:pt x="69" y="37142"/>
                  </a:cubicBezTo>
                  <a:cubicBezTo>
                    <a:pt x="186" y="38294"/>
                    <a:pt x="399" y="38901"/>
                    <a:pt x="399" y="38901"/>
                  </a:cubicBezTo>
                  <a:cubicBezTo>
                    <a:pt x="402" y="38900"/>
                    <a:pt x="399" y="38861"/>
                    <a:pt x="386" y="38785"/>
                  </a:cubicBezTo>
                  <a:cubicBezTo>
                    <a:pt x="370" y="38695"/>
                    <a:pt x="351" y="38583"/>
                    <a:pt x="327" y="38446"/>
                  </a:cubicBezTo>
                  <a:cubicBezTo>
                    <a:pt x="266" y="38150"/>
                    <a:pt x="206" y="37708"/>
                    <a:pt x="162" y="37136"/>
                  </a:cubicBezTo>
                  <a:cubicBezTo>
                    <a:pt x="118" y="36565"/>
                    <a:pt x="123" y="35862"/>
                    <a:pt x="200" y="35053"/>
                  </a:cubicBezTo>
                  <a:cubicBezTo>
                    <a:pt x="306" y="34138"/>
                    <a:pt x="512" y="33238"/>
                    <a:pt x="816" y="32369"/>
                  </a:cubicBezTo>
                  <a:cubicBezTo>
                    <a:pt x="1185" y="31317"/>
                    <a:pt x="1698" y="30322"/>
                    <a:pt x="2342" y="29413"/>
                  </a:cubicBezTo>
                  <a:cubicBezTo>
                    <a:pt x="3029" y="28424"/>
                    <a:pt x="3953" y="27526"/>
                    <a:pt x="5043" y="26719"/>
                  </a:cubicBezTo>
                  <a:cubicBezTo>
                    <a:pt x="6111" y="25896"/>
                    <a:pt x="7336" y="25079"/>
                    <a:pt x="8202" y="23824"/>
                  </a:cubicBezTo>
                  <a:cubicBezTo>
                    <a:pt x="8606" y="23187"/>
                    <a:pt x="8938" y="22486"/>
                    <a:pt x="9129" y="21733"/>
                  </a:cubicBezTo>
                  <a:cubicBezTo>
                    <a:pt x="9317" y="20972"/>
                    <a:pt x="9430" y="20196"/>
                    <a:pt x="9469" y="19413"/>
                  </a:cubicBezTo>
                  <a:cubicBezTo>
                    <a:pt x="9562" y="17836"/>
                    <a:pt x="9477" y="16301"/>
                    <a:pt x="9597" y="14834"/>
                  </a:cubicBezTo>
                  <a:cubicBezTo>
                    <a:pt x="9642" y="14116"/>
                    <a:pt x="9758" y="13403"/>
                    <a:pt x="9942" y="12708"/>
                  </a:cubicBezTo>
                  <a:cubicBezTo>
                    <a:pt x="10043" y="12372"/>
                    <a:pt x="10140" y="12039"/>
                    <a:pt x="10291" y="11729"/>
                  </a:cubicBezTo>
                  <a:cubicBezTo>
                    <a:pt x="10417" y="11414"/>
                    <a:pt x="10573" y="11113"/>
                    <a:pt x="10757" y="10828"/>
                  </a:cubicBezTo>
                  <a:cubicBezTo>
                    <a:pt x="11474" y="9692"/>
                    <a:pt x="12451" y="8827"/>
                    <a:pt x="13377" y="8061"/>
                  </a:cubicBezTo>
                  <a:cubicBezTo>
                    <a:pt x="14309" y="7294"/>
                    <a:pt x="15214" y="6616"/>
                    <a:pt x="15967" y="5904"/>
                  </a:cubicBezTo>
                  <a:cubicBezTo>
                    <a:pt x="17480" y="4484"/>
                    <a:pt x="18309" y="2934"/>
                    <a:pt x="18502" y="1785"/>
                  </a:cubicBezTo>
                  <a:cubicBezTo>
                    <a:pt x="18609" y="1210"/>
                    <a:pt x="18571" y="755"/>
                    <a:pt x="18542" y="454"/>
                  </a:cubicBezTo>
                  <a:cubicBezTo>
                    <a:pt x="18514" y="316"/>
                    <a:pt x="18491" y="205"/>
                    <a:pt x="18474" y="114"/>
                  </a:cubicBezTo>
                  <a:cubicBezTo>
                    <a:pt x="18457" y="39"/>
                    <a:pt x="18446" y="1"/>
                    <a:pt x="1844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3283600" y="4408500"/>
              <a:ext cx="115250" cy="491025"/>
            </a:xfrm>
            <a:custGeom>
              <a:rect b="b" l="l" r="r" t="t"/>
              <a:pathLst>
                <a:path extrusionOk="0" h="19641" w="4610">
                  <a:moveTo>
                    <a:pt x="385" y="1"/>
                  </a:moveTo>
                  <a:cubicBezTo>
                    <a:pt x="376" y="1"/>
                    <a:pt x="359" y="70"/>
                    <a:pt x="332" y="202"/>
                  </a:cubicBezTo>
                  <a:cubicBezTo>
                    <a:pt x="307" y="335"/>
                    <a:pt x="262" y="531"/>
                    <a:pt x="229" y="788"/>
                  </a:cubicBezTo>
                  <a:cubicBezTo>
                    <a:pt x="151" y="1298"/>
                    <a:pt x="77" y="2044"/>
                    <a:pt x="55" y="2969"/>
                  </a:cubicBezTo>
                  <a:cubicBezTo>
                    <a:pt x="0" y="4818"/>
                    <a:pt x="262" y="7385"/>
                    <a:pt x="989" y="10114"/>
                  </a:cubicBezTo>
                  <a:cubicBezTo>
                    <a:pt x="1712" y="12843"/>
                    <a:pt x="2667" y="15216"/>
                    <a:pt x="3375" y="16917"/>
                  </a:cubicBezTo>
                  <a:cubicBezTo>
                    <a:pt x="3732" y="17766"/>
                    <a:pt x="4031" y="18449"/>
                    <a:pt x="4242" y="18920"/>
                  </a:cubicBezTo>
                  <a:cubicBezTo>
                    <a:pt x="4452" y="19384"/>
                    <a:pt x="4576" y="19640"/>
                    <a:pt x="4593" y="19640"/>
                  </a:cubicBezTo>
                  <a:cubicBezTo>
                    <a:pt x="4594" y="19640"/>
                    <a:pt x="4594" y="19640"/>
                    <a:pt x="4594" y="19640"/>
                  </a:cubicBezTo>
                  <a:cubicBezTo>
                    <a:pt x="4609" y="19634"/>
                    <a:pt x="4514" y="19364"/>
                    <a:pt x="4329" y="18883"/>
                  </a:cubicBezTo>
                  <a:cubicBezTo>
                    <a:pt x="4126" y="18366"/>
                    <a:pt x="3857" y="17681"/>
                    <a:pt x="3532" y="16852"/>
                  </a:cubicBezTo>
                  <a:cubicBezTo>
                    <a:pt x="2866" y="15137"/>
                    <a:pt x="1939" y="12763"/>
                    <a:pt x="1221" y="10053"/>
                  </a:cubicBezTo>
                  <a:cubicBezTo>
                    <a:pt x="500" y="7343"/>
                    <a:pt x="214" y="4805"/>
                    <a:pt x="224" y="2970"/>
                  </a:cubicBezTo>
                  <a:cubicBezTo>
                    <a:pt x="224" y="2053"/>
                    <a:pt x="274" y="1310"/>
                    <a:pt x="322" y="799"/>
                  </a:cubicBezTo>
                  <a:cubicBezTo>
                    <a:pt x="370" y="287"/>
                    <a:pt x="404" y="3"/>
                    <a:pt x="385" y="1"/>
                  </a:cubicBezTo>
                  <a:cubicBezTo>
                    <a:pt x="385" y="1"/>
                    <a:pt x="385" y="1"/>
                    <a:pt x="3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3769450" y="4082700"/>
              <a:ext cx="150100" cy="332375"/>
            </a:xfrm>
            <a:custGeom>
              <a:rect b="b" l="l" r="r" t="t"/>
              <a:pathLst>
                <a:path extrusionOk="0" h="13295" w="600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5"/>
                    <a:pt x="35" y="233"/>
                    <a:pt x="112" y="644"/>
                  </a:cubicBezTo>
                  <a:cubicBezTo>
                    <a:pt x="203" y="1100"/>
                    <a:pt x="320" y="1681"/>
                    <a:pt x="460" y="2380"/>
                  </a:cubicBezTo>
                  <a:cubicBezTo>
                    <a:pt x="764" y="3844"/>
                    <a:pt x="1202" y="5861"/>
                    <a:pt x="1699" y="8089"/>
                  </a:cubicBezTo>
                  <a:cubicBezTo>
                    <a:pt x="1950" y="9198"/>
                    <a:pt x="2189" y="10256"/>
                    <a:pt x="2409" y="11224"/>
                  </a:cubicBezTo>
                  <a:cubicBezTo>
                    <a:pt x="2533" y="11702"/>
                    <a:pt x="2584" y="12168"/>
                    <a:pt x="2791" y="12596"/>
                  </a:cubicBezTo>
                  <a:cubicBezTo>
                    <a:pt x="3002" y="13035"/>
                    <a:pt x="3460" y="13253"/>
                    <a:pt x="3843" y="13285"/>
                  </a:cubicBezTo>
                  <a:cubicBezTo>
                    <a:pt x="3905" y="13292"/>
                    <a:pt x="3966" y="13295"/>
                    <a:pt x="4026" y="13295"/>
                  </a:cubicBezTo>
                  <a:cubicBezTo>
                    <a:pt x="4346" y="13295"/>
                    <a:pt x="4633" y="13207"/>
                    <a:pt x="4863" y="13097"/>
                  </a:cubicBezTo>
                  <a:cubicBezTo>
                    <a:pt x="5139" y="12966"/>
                    <a:pt x="5350" y="12811"/>
                    <a:pt x="5516" y="12682"/>
                  </a:cubicBezTo>
                  <a:cubicBezTo>
                    <a:pt x="5843" y="12417"/>
                    <a:pt x="6003" y="12251"/>
                    <a:pt x="5995" y="12239"/>
                  </a:cubicBezTo>
                  <a:cubicBezTo>
                    <a:pt x="5994" y="12238"/>
                    <a:pt x="5993" y="12238"/>
                    <a:pt x="5992" y="12238"/>
                  </a:cubicBezTo>
                  <a:cubicBezTo>
                    <a:pt x="5966" y="12238"/>
                    <a:pt x="5784" y="12379"/>
                    <a:pt x="5461" y="12607"/>
                  </a:cubicBezTo>
                  <a:cubicBezTo>
                    <a:pt x="5160" y="12801"/>
                    <a:pt x="4695" y="13129"/>
                    <a:pt x="4080" y="13129"/>
                  </a:cubicBezTo>
                  <a:cubicBezTo>
                    <a:pt x="4010" y="13129"/>
                    <a:pt x="3939" y="13125"/>
                    <a:pt x="3865" y="13116"/>
                  </a:cubicBezTo>
                  <a:cubicBezTo>
                    <a:pt x="3516" y="13073"/>
                    <a:pt x="3142" y="12882"/>
                    <a:pt x="2970" y="12508"/>
                  </a:cubicBezTo>
                  <a:cubicBezTo>
                    <a:pt x="2796" y="12137"/>
                    <a:pt x="2742" y="11654"/>
                    <a:pt x="2625" y="11176"/>
                  </a:cubicBezTo>
                  <a:cubicBezTo>
                    <a:pt x="2412" y="10206"/>
                    <a:pt x="2178" y="9147"/>
                    <a:pt x="1934" y="8036"/>
                  </a:cubicBezTo>
                  <a:cubicBezTo>
                    <a:pt x="1437" y="5809"/>
                    <a:pt x="973" y="3797"/>
                    <a:pt x="626" y="2343"/>
                  </a:cubicBezTo>
                  <a:cubicBezTo>
                    <a:pt x="457" y="1652"/>
                    <a:pt x="315" y="1074"/>
                    <a:pt x="203" y="624"/>
                  </a:cubicBezTo>
                  <a:cubicBezTo>
                    <a:pt x="99" y="221"/>
                    <a:pt x="34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3817300" y="4111100"/>
              <a:ext cx="63600" cy="60500"/>
            </a:xfrm>
            <a:custGeom>
              <a:rect b="b" l="l" r="r" t="t"/>
              <a:pathLst>
                <a:path extrusionOk="0" h="2420" w="2544">
                  <a:moveTo>
                    <a:pt x="1212" y="1"/>
                  </a:moveTo>
                  <a:cubicBezTo>
                    <a:pt x="1148" y="1"/>
                    <a:pt x="1091" y="7"/>
                    <a:pt x="1042" y="17"/>
                  </a:cubicBezTo>
                  <a:cubicBezTo>
                    <a:pt x="859" y="53"/>
                    <a:pt x="777" y="122"/>
                    <a:pt x="783" y="131"/>
                  </a:cubicBezTo>
                  <a:cubicBezTo>
                    <a:pt x="784" y="135"/>
                    <a:pt x="790" y="137"/>
                    <a:pt x="800" y="137"/>
                  </a:cubicBezTo>
                  <a:cubicBezTo>
                    <a:pt x="835" y="137"/>
                    <a:pt x="920" y="114"/>
                    <a:pt x="1051" y="110"/>
                  </a:cubicBezTo>
                  <a:cubicBezTo>
                    <a:pt x="1062" y="109"/>
                    <a:pt x="1073" y="109"/>
                    <a:pt x="1084" y="109"/>
                  </a:cubicBezTo>
                  <a:cubicBezTo>
                    <a:pt x="1249" y="109"/>
                    <a:pt x="1482" y="157"/>
                    <a:pt x="1717" y="305"/>
                  </a:cubicBezTo>
                  <a:cubicBezTo>
                    <a:pt x="1961" y="464"/>
                    <a:pt x="2218" y="753"/>
                    <a:pt x="2252" y="1127"/>
                  </a:cubicBezTo>
                  <a:cubicBezTo>
                    <a:pt x="2297" y="1500"/>
                    <a:pt x="2031" y="1895"/>
                    <a:pt x="1629" y="2076"/>
                  </a:cubicBezTo>
                  <a:cubicBezTo>
                    <a:pt x="1474" y="2147"/>
                    <a:pt x="1307" y="2183"/>
                    <a:pt x="1147" y="2183"/>
                  </a:cubicBezTo>
                  <a:cubicBezTo>
                    <a:pt x="895" y="2183"/>
                    <a:pt x="657" y="2095"/>
                    <a:pt x="503" y="1924"/>
                  </a:cubicBezTo>
                  <a:cubicBezTo>
                    <a:pt x="243" y="1653"/>
                    <a:pt x="193" y="1269"/>
                    <a:pt x="234" y="982"/>
                  </a:cubicBezTo>
                  <a:cubicBezTo>
                    <a:pt x="278" y="688"/>
                    <a:pt x="407" y="473"/>
                    <a:pt x="523" y="352"/>
                  </a:cubicBezTo>
                  <a:cubicBezTo>
                    <a:pt x="638" y="227"/>
                    <a:pt x="726" y="181"/>
                    <a:pt x="715" y="161"/>
                  </a:cubicBezTo>
                  <a:cubicBezTo>
                    <a:pt x="715" y="160"/>
                    <a:pt x="712" y="159"/>
                    <a:pt x="707" y="159"/>
                  </a:cubicBezTo>
                  <a:cubicBezTo>
                    <a:pt x="679" y="159"/>
                    <a:pt x="585" y="186"/>
                    <a:pt x="460" y="282"/>
                  </a:cubicBezTo>
                  <a:cubicBezTo>
                    <a:pt x="311" y="394"/>
                    <a:pt x="140" y="622"/>
                    <a:pt x="66" y="951"/>
                  </a:cubicBezTo>
                  <a:cubicBezTo>
                    <a:pt x="0" y="1272"/>
                    <a:pt x="26" y="1721"/>
                    <a:pt x="342" y="2076"/>
                  </a:cubicBezTo>
                  <a:cubicBezTo>
                    <a:pt x="537" y="2304"/>
                    <a:pt x="846" y="2419"/>
                    <a:pt x="1165" y="2419"/>
                  </a:cubicBezTo>
                  <a:cubicBezTo>
                    <a:pt x="1356" y="2419"/>
                    <a:pt x="1552" y="2378"/>
                    <a:pt x="1728" y="2294"/>
                  </a:cubicBezTo>
                  <a:cubicBezTo>
                    <a:pt x="2204" y="2086"/>
                    <a:pt x="2544" y="1581"/>
                    <a:pt x="2472" y="1104"/>
                  </a:cubicBezTo>
                  <a:cubicBezTo>
                    <a:pt x="2412" y="634"/>
                    <a:pt x="2090" y="319"/>
                    <a:pt x="1805" y="159"/>
                  </a:cubicBezTo>
                  <a:cubicBezTo>
                    <a:pt x="1589" y="43"/>
                    <a:pt x="1379" y="1"/>
                    <a:pt x="12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3859700" y="4252575"/>
              <a:ext cx="63625" cy="60500"/>
            </a:xfrm>
            <a:custGeom>
              <a:rect b="b" l="l" r="r" t="t"/>
              <a:pathLst>
                <a:path extrusionOk="0" h="2420" w="2545">
                  <a:moveTo>
                    <a:pt x="1212" y="1"/>
                  </a:moveTo>
                  <a:cubicBezTo>
                    <a:pt x="1149" y="1"/>
                    <a:pt x="1092" y="7"/>
                    <a:pt x="1042" y="17"/>
                  </a:cubicBezTo>
                  <a:cubicBezTo>
                    <a:pt x="860" y="53"/>
                    <a:pt x="778" y="122"/>
                    <a:pt x="783" y="131"/>
                  </a:cubicBezTo>
                  <a:cubicBezTo>
                    <a:pt x="785" y="135"/>
                    <a:pt x="791" y="137"/>
                    <a:pt x="801" y="137"/>
                  </a:cubicBezTo>
                  <a:cubicBezTo>
                    <a:pt x="835" y="137"/>
                    <a:pt x="921" y="115"/>
                    <a:pt x="1052" y="111"/>
                  </a:cubicBezTo>
                  <a:cubicBezTo>
                    <a:pt x="1064" y="111"/>
                    <a:pt x="1076" y="110"/>
                    <a:pt x="1089" y="110"/>
                  </a:cubicBezTo>
                  <a:cubicBezTo>
                    <a:pt x="1255" y="110"/>
                    <a:pt x="1485" y="159"/>
                    <a:pt x="1719" y="306"/>
                  </a:cubicBezTo>
                  <a:cubicBezTo>
                    <a:pt x="1961" y="464"/>
                    <a:pt x="2219" y="754"/>
                    <a:pt x="2253" y="1128"/>
                  </a:cubicBezTo>
                  <a:cubicBezTo>
                    <a:pt x="2297" y="1500"/>
                    <a:pt x="2031" y="1895"/>
                    <a:pt x="1629" y="2076"/>
                  </a:cubicBezTo>
                  <a:cubicBezTo>
                    <a:pt x="1474" y="2148"/>
                    <a:pt x="1308" y="2183"/>
                    <a:pt x="1148" y="2183"/>
                  </a:cubicBezTo>
                  <a:cubicBezTo>
                    <a:pt x="895" y="2183"/>
                    <a:pt x="658" y="2095"/>
                    <a:pt x="504" y="1925"/>
                  </a:cubicBezTo>
                  <a:cubicBezTo>
                    <a:pt x="244" y="1654"/>
                    <a:pt x="194" y="1269"/>
                    <a:pt x="234" y="983"/>
                  </a:cubicBezTo>
                  <a:cubicBezTo>
                    <a:pt x="279" y="690"/>
                    <a:pt x="408" y="474"/>
                    <a:pt x="523" y="352"/>
                  </a:cubicBezTo>
                  <a:cubicBezTo>
                    <a:pt x="638" y="228"/>
                    <a:pt x="726" y="181"/>
                    <a:pt x="716" y="161"/>
                  </a:cubicBezTo>
                  <a:cubicBezTo>
                    <a:pt x="715" y="160"/>
                    <a:pt x="712" y="159"/>
                    <a:pt x="707" y="159"/>
                  </a:cubicBezTo>
                  <a:cubicBezTo>
                    <a:pt x="680" y="159"/>
                    <a:pt x="585" y="186"/>
                    <a:pt x="460" y="284"/>
                  </a:cubicBezTo>
                  <a:cubicBezTo>
                    <a:pt x="313" y="394"/>
                    <a:pt x="141" y="622"/>
                    <a:pt x="67" y="952"/>
                  </a:cubicBezTo>
                  <a:cubicBezTo>
                    <a:pt x="1" y="1273"/>
                    <a:pt x="27" y="1721"/>
                    <a:pt x="342" y="2076"/>
                  </a:cubicBezTo>
                  <a:cubicBezTo>
                    <a:pt x="538" y="2305"/>
                    <a:pt x="846" y="2420"/>
                    <a:pt x="1165" y="2420"/>
                  </a:cubicBezTo>
                  <a:cubicBezTo>
                    <a:pt x="1357" y="2420"/>
                    <a:pt x="1552" y="2378"/>
                    <a:pt x="1729" y="2295"/>
                  </a:cubicBezTo>
                  <a:cubicBezTo>
                    <a:pt x="2205" y="2086"/>
                    <a:pt x="2544" y="1582"/>
                    <a:pt x="2472" y="1105"/>
                  </a:cubicBezTo>
                  <a:cubicBezTo>
                    <a:pt x="2412" y="634"/>
                    <a:pt x="2091" y="320"/>
                    <a:pt x="1805" y="159"/>
                  </a:cubicBezTo>
                  <a:cubicBezTo>
                    <a:pt x="1589" y="43"/>
                    <a:pt x="1380" y="1"/>
                    <a:pt x="12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3251525" y="3878275"/>
              <a:ext cx="49000" cy="467200"/>
            </a:xfrm>
            <a:custGeom>
              <a:rect b="b" l="l" r="r" t="t"/>
              <a:pathLst>
                <a:path extrusionOk="0" h="18688" w="1960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4"/>
                    <a:pt x="50" y="264"/>
                    <a:pt x="150" y="730"/>
                  </a:cubicBezTo>
                  <a:cubicBezTo>
                    <a:pt x="255" y="1195"/>
                    <a:pt x="397" y="1869"/>
                    <a:pt x="560" y="2705"/>
                  </a:cubicBezTo>
                  <a:cubicBezTo>
                    <a:pt x="1424" y="7058"/>
                    <a:pt x="1808" y="11494"/>
                    <a:pt x="1709" y="15930"/>
                  </a:cubicBezTo>
                  <a:cubicBezTo>
                    <a:pt x="1691" y="16782"/>
                    <a:pt x="1668" y="17471"/>
                    <a:pt x="1646" y="17947"/>
                  </a:cubicBezTo>
                  <a:cubicBezTo>
                    <a:pt x="1626" y="18423"/>
                    <a:pt x="1624" y="18687"/>
                    <a:pt x="1640" y="18688"/>
                  </a:cubicBezTo>
                  <a:cubicBezTo>
                    <a:pt x="1640" y="18688"/>
                    <a:pt x="1640" y="18688"/>
                    <a:pt x="1640" y="18688"/>
                  </a:cubicBezTo>
                  <a:cubicBezTo>
                    <a:pt x="1657" y="18688"/>
                    <a:pt x="1692" y="18426"/>
                    <a:pt x="1739" y="17953"/>
                  </a:cubicBezTo>
                  <a:cubicBezTo>
                    <a:pt x="1790" y="17478"/>
                    <a:pt x="1840" y="16788"/>
                    <a:pt x="1879" y="15936"/>
                  </a:cubicBezTo>
                  <a:cubicBezTo>
                    <a:pt x="1960" y="14231"/>
                    <a:pt x="1959" y="11865"/>
                    <a:pt x="1735" y="9265"/>
                  </a:cubicBezTo>
                  <a:cubicBezTo>
                    <a:pt x="1507" y="6666"/>
                    <a:pt x="1101" y="4337"/>
                    <a:pt x="727" y="2671"/>
                  </a:cubicBezTo>
                  <a:cubicBezTo>
                    <a:pt x="542" y="1837"/>
                    <a:pt x="374" y="1166"/>
                    <a:pt x="242" y="708"/>
                  </a:cubicBezTo>
                  <a:cubicBezTo>
                    <a:pt x="113" y="251"/>
                    <a:pt x="34" y="0"/>
                    <a:pt x="1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3689000" y="3342700"/>
              <a:ext cx="452575" cy="710000"/>
            </a:xfrm>
            <a:custGeom>
              <a:rect b="b" l="l" r="r" t="t"/>
              <a:pathLst>
                <a:path extrusionOk="0" h="28400" w="18103">
                  <a:moveTo>
                    <a:pt x="14033" y="1"/>
                  </a:moveTo>
                  <a:cubicBezTo>
                    <a:pt x="13838" y="1"/>
                    <a:pt x="13582" y="69"/>
                    <a:pt x="13251" y="235"/>
                  </a:cubicBezTo>
                  <a:cubicBezTo>
                    <a:pt x="12118" y="801"/>
                    <a:pt x="13251" y="7271"/>
                    <a:pt x="13251" y="7271"/>
                  </a:cubicBezTo>
                  <a:lnTo>
                    <a:pt x="12604" y="10747"/>
                  </a:lnTo>
                  <a:cubicBezTo>
                    <a:pt x="12604" y="10747"/>
                    <a:pt x="8641" y="9858"/>
                    <a:pt x="8318" y="9696"/>
                  </a:cubicBezTo>
                  <a:cubicBezTo>
                    <a:pt x="8313" y="9694"/>
                    <a:pt x="8307" y="9693"/>
                    <a:pt x="8300" y="9693"/>
                  </a:cubicBezTo>
                  <a:cubicBezTo>
                    <a:pt x="7776" y="9693"/>
                    <a:pt x="0" y="15321"/>
                    <a:pt x="0" y="15321"/>
                  </a:cubicBezTo>
                  <a:cubicBezTo>
                    <a:pt x="0" y="15321"/>
                    <a:pt x="869" y="16035"/>
                    <a:pt x="1920" y="16035"/>
                  </a:cubicBezTo>
                  <a:cubicBezTo>
                    <a:pt x="2162" y="16035"/>
                    <a:pt x="2414" y="15997"/>
                    <a:pt x="2667" y="15904"/>
                  </a:cubicBezTo>
                  <a:cubicBezTo>
                    <a:pt x="3278" y="15679"/>
                    <a:pt x="6457" y="13739"/>
                    <a:pt x="6457" y="13739"/>
                  </a:cubicBezTo>
                  <a:lnTo>
                    <a:pt x="6457" y="13739"/>
                  </a:lnTo>
                  <a:lnTo>
                    <a:pt x="3870" y="17298"/>
                  </a:lnTo>
                  <a:cubicBezTo>
                    <a:pt x="3870" y="17298"/>
                    <a:pt x="2900" y="22635"/>
                    <a:pt x="3142" y="23039"/>
                  </a:cubicBezTo>
                  <a:cubicBezTo>
                    <a:pt x="3200" y="23135"/>
                    <a:pt x="3368" y="23172"/>
                    <a:pt x="3590" y="23172"/>
                  </a:cubicBezTo>
                  <a:cubicBezTo>
                    <a:pt x="4301" y="23172"/>
                    <a:pt x="5569" y="22797"/>
                    <a:pt x="5569" y="22797"/>
                  </a:cubicBezTo>
                  <a:lnTo>
                    <a:pt x="5892" y="20613"/>
                  </a:lnTo>
                  <a:cubicBezTo>
                    <a:pt x="5892" y="20613"/>
                    <a:pt x="6134" y="22149"/>
                    <a:pt x="6377" y="22474"/>
                  </a:cubicBezTo>
                  <a:cubicBezTo>
                    <a:pt x="6430" y="22545"/>
                    <a:pt x="6544" y="22573"/>
                    <a:pt x="6688" y="22573"/>
                  </a:cubicBezTo>
                  <a:cubicBezTo>
                    <a:pt x="7193" y="22573"/>
                    <a:pt x="8075" y="22230"/>
                    <a:pt x="8075" y="22230"/>
                  </a:cubicBezTo>
                  <a:lnTo>
                    <a:pt x="8398" y="24575"/>
                  </a:lnTo>
                  <a:lnTo>
                    <a:pt x="10296" y="28399"/>
                  </a:lnTo>
                  <a:lnTo>
                    <a:pt x="18102" y="26274"/>
                  </a:lnTo>
                  <a:lnTo>
                    <a:pt x="18102" y="13821"/>
                  </a:lnTo>
                  <a:lnTo>
                    <a:pt x="16404" y="12284"/>
                  </a:lnTo>
                  <a:lnTo>
                    <a:pt x="15919" y="5976"/>
                  </a:lnTo>
                  <a:cubicBezTo>
                    <a:pt x="15919" y="5976"/>
                    <a:pt x="14625" y="1367"/>
                    <a:pt x="14625" y="801"/>
                  </a:cubicBezTo>
                  <a:cubicBezTo>
                    <a:pt x="14625" y="401"/>
                    <a:pt x="14504" y="1"/>
                    <a:pt x="14033" y="1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3940250" y="3999525"/>
              <a:ext cx="685375" cy="1245975"/>
            </a:xfrm>
            <a:custGeom>
              <a:rect b="b" l="l" r="r" t="t"/>
              <a:pathLst>
                <a:path extrusionOk="0" h="49839" w="27415">
                  <a:moveTo>
                    <a:pt x="8052" y="1"/>
                  </a:moveTo>
                  <a:lnTo>
                    <a:pt x="0" y="1851"/>
                  </a:lnTo>
                  <a:cubicBezTo>
                    <a:pt x="0" y="2306"/>
                    <a:pt x="1213" y="27686"/>
                    <a:pt x="1486" y="29506"/>
                  </a:cubicBezTo>
                  <a:cubicBezTo>
                    <a:pt x="1759" y="31325"/>
                    <a:pt x="1919" y="48518"/>
                    <a:pt x="11801" y="49839"/>
                  </a:cubicBezTo>
                  <a:cubicBezTo>
                    <a:pt x="11801" y="49839"/>
                    <a:pt x="16747" y="49778"/>
                    <a:pt x="17215" y="49387"/>
                  </a:cubicBezTo>
                  <a:lnTo>
                    <a:pt x="17231" y="49375"/>
                  </a:lnTo>
                  <a:cubicBezTo>
                    <a:pt x="22610" y="45338"/>
                    <a:pt x="26005" y="39191"/>
                    <a:pt x="26387" y="32478"/>
                  </a:cubicBezTo>
                  <a:lnTo>
                    <a:pt x="27414" y="14375"/>
                  </a:lnTo>
                  <a:lnTo>
                    <a:pt x="27414" y="14375"/>
                  </a:lnTo>
                  <a:cubicBezTo>
                    <a:pt x="27414" y="14375"/>
                    <a:pt x="21743" y="15110"/>
                    <a:pt x="14390" y="15746"/>
                  </a:cubicBezTo>
                  <a:lnTo>
                    <a:pt x="14390" y="20498"/>
                  </a:lnTo>
                  <a:cubicBezTo>
                    <a:pt x="14390" y="20498"/>
                    <a:pt x="12676" y="15711"/>
                    <a:pt x="12403" y="14375"/>
                  </a:cubicBezTo>
                  <a:cubicBezTo>
                    <a:pt x="12130" y="13038"/>
                    <a:pt x="8052" y="1"/>
                    <a:pt x="8052" y="1"/>
                  </a:cubicBez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3998700" y="3336850"/>
              <a:ext cx="100700" cy="312950"/>
            </a:xfrm>
            <a:custGeom>
              <a:rect b="b" l="l" r="r" t="t"/>
              <a:pathLst>
                <a:path extrusionOk="0" h="12518" w="4028">
                  <a:moveTo>
                    <a:pt x="1558" y="0"/>
                  </a:moveTo>
                  <a:lnTo>
                    <a:pt x="1524" y="19"/>
                  </a:lnTo>
                  <a:cubicBezTo>
                    <a:pt x="762" y="428"/>
                    <a:pt x="350" y="1219"/>
                    <a:pt x="180" y="1960"/>
                  </a:cubicBezTo>
                  <a:cubicBezTo>
                    <a:pt x="0" y="2719"/>
                    <a:pt x="67" y="3473"/>
                    <a:pt x="181" y="4152"/>
                  </a:cubicBezTo>
                  <a:cubicBezTo>
                    <a:pt x="295" y="4837"/>
                    <a:pt x="454" y="5470"/>
                    <a:pt x="553" y="6066"/>
                  </a:cubicBezTo>
                  <a:cubicBezTo>
                    <a:pt x="648" y="6616"/>
                    <a:pt x="690" y="7174"/>
                    <a:pt x="679" y="7733"/>
                  </a:cubicBezTo>
                  <a:cubicBezTo>
                    <a:pt x="662" y="8757"/>
                    <a:pt x="469" y="9570"/>
                    <a:pt x="313" y="10117"/>
                  </a:cubicBezTo>
                  <a:cubicBezTo>
                    <a:pt x="150" y="10665"/>
                    <a:pt x="26" y="10956"/>
                    <a:pt x="44" y="10963"/>
                  </a:cubicBezTo>
                  <a:cubicBezTo>
                    <a:pt x="44" y="10963"/>
                    <a:pt x="44" y="10963"/>
                    <a:pt x="45" y="10963"/>
                  </a:cubicBezTo>
                  <a:cubicBezTo>
                    <a:pt x="52" y="10963"/>
                    <a:pt x="90" y="10894"/>
                    <a:pt x="153" y="10760"/>
                  </a:cubicBezTo>
                  <a:cubicBezTo>
                    <a:pt x="218" y="10623"/>
                    <a:pt x="303" y="10416"/>
                    <a:pt x="399" y="10144"/>
                  </a:cubicBezTo>
                  <a:cubicBezTo>
                    <a:pt x="663" y="9368"/>
                    <a:pt x="813" y="8557"/>
                    <a:pt x="844" y="7738"/>
                  </a:cubicBezTo>
                  <a:cubicBezTo>
                    <a:pt x="866" y="7169"/>
                    <a:pt x="832" y="6599"/>
                    <a:pt x="744" y="6035"/>
                  </a:cubicBezTo>
                  <a:cubicBezTo>
                    <a:pt x="652" y="5428"/>
                    <a:pt x="499" y="4791"/>
                    <a:pt x="393" y="4118"/>
                  </a:cubicBezTo>
                  <a:cubicBezTo>
                    <a:pt x="289" y="3446"/>
                    <a:pt x="233" y="2728"/>
                    <a:pt x="405" y="2014"/>
                  </a:cubicBezTo>
                  <a:cubicBezTo>
                    <a:pt x="568" y="1324"/>
                    <a:pt x="945" y="618"/>
                    <a:pt x="1602" y="249"/>
                  </a:cubicBezTo>
                  <a:lnTo>
                    <a:pt x="1602" y="249"/>
                  </a:lnTo>
                  <a:lnTo>
                    <a:pt x="2252" y="341"/>
                  </a:lnTo>
                  <a:lnTo>
                    <a:pt x="2252" y="341"/>
                  </a:lnTo>
                  <a:cubicBezTo>
                    <a:pt x="2252" y="341"/>
                    <a:pt x="2252" y="341"/>
                    <a:pt x="2252" y="341"/>
                  </a:cubicBezTo>
                  <a:cubicBezTo>
                    <a:pt x="2652" y="2386"/>
                    <a:pt x="3029" y="4311"/>
                    <a:pt x="3356" y="5978"/>
                  </a:cubicBezTo>
                  <a:lnTo>
                    <a:pt x="3356" y="5978"/>
                  </a:lnTo>
                  <a:cubicBezTo>
                    <a:pt x="3537" y="7905"/>
                    <a:pt x="3689" y="9529"/>
                    <a:pt x="3801" y="10711"/>
                  </a:cubicBezTo>
                  <a:cubicBezTo>
                    <a:pt x="3860" y="11261"/>
                    <a:pt x="3907" y="11706"/>
                    <a:pt x="3944" y="12046"/>
                  </a:cubicBezTo>
                  <a:cubicBezTo>
                    <a:pt x="3980" y="12353"/>
                    <a:pt x="4005" y="12518"/>
                    <a:pt x="4017" y="12518"/>
                  </a:cubicBezTo>
                  <a:cubicBezTo>
                    <a:pt x="4017" y="12518"/>
                    <a:pt x="4017" y="12518"/>
                    <a:pt x="4017" y="12518"/>
                  </a:cubicBezTo>
                  <a:cubicBezTo>
                    <a:pt x="4028" y="12517"/>
                    <a:pt x="4024" y="12351"/>
                    <a:pt x="4009" y="12040"/>
                  </a:cubicBezTo>
                  <a:cubicBezTo>
                    <a:pt x="3987" y="11697"/>
                    <a:pt x="3959" y="11250"/>
                    <a:pt x="3925" y="10699"/>
                  </a:cubicBezTo>
                  <a:cubicBezTo>
                    <a:pt x="3836" y="9512"/>
                    <a:pt x="3712" y="7882"/>
                    <a:pt x="3566" y="5948"/>
                  </a:cubicBezTo>
                  <a:lnTo>
                    <a:pt x="3566" y="5943"/>
                  </a:lnTo>
                  <a:lnTo>
                    <a:pt x="3565" y="5937"/>
                  </a:lnTo>
                  <a:cubicBezTo>
                    <a:pt x="3246" y="4268"/>
                    <a:pt x="2878" y="2341"/>
                    <a:pt x="2487" y="294"/>
                  </a:cubicBezTo>
                  <a:cubicBezTo>
                    <a:pt x="2481" y="265"/>
                    <a:pt x="2475" y="236"/>
                    <a:pt x="2471" y="210"/>
                  </a:cubicBezTo>
                  <a:lnTo>
                    <a:pt x="2455" y="126"/>
                  </a:lnTo>
                  <a:lnTo>
                    <a:pt x="2369" y="114"/>
                  </a:lnTo>
                  <a:lnTo>
                    <a:pt x="1598" y="6"/>
                  </a:lnTo>
                  <a:lnTo>
                    <a:pt x="1558" y="0"/>
                  </a:ln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3689725" y="3581625"/>
              <a:ext cx="367875" cy="165975"/>
            </a:xfrm>
            <a:custGeom>
              <a:rect b="b" l="l" r="r" t="t"/>
              <a:pathLst>
                <a:path extrusionOk="0" h="6639" w="14715">
                  <a:moveTo>
                    <a:pt x="8303" y="1"/>
                  </a:moveTo>
                  <a:lnTo>
                    <a:pt x="8263" y="28"/>
                  </a:lnTo>
                  <a:lnTo>
                    <a:pt x="3941" y="2931"/>
                  </a:lnTo>
                  <a:lnTo>
                    <a:pt x="106" y="5530"/>
                  </a:lnTo>
                  <a:lnTo>
                    <a:pt x="0" y="5601"/>
                  </a:lnTo>
                  <a:lnTo>
                    <a:pt x="85" y="5693"/>
                  </a:lnTo>
                  <a:cubicBezTo>
                    <a:pt x="454" y="6096"/>
                    <a:pt x="883" y="6411"/>
                    <a:pt x="1372" y="6567"/>
                  </a:cubicBezTo>
                  <a:cubicBezTo>
                    <a:pt x="1517" y="6614"/>
                    <a:pt x="1669" y="6638"/>
                    <a:pt x="1821" y="6638"/>
                  </a:cubicBezTo>
                  <a:cubicBezTo>
                    <a:pt x="1920" y="6638"/>
                    <a:pt x="2020" y="6628"/>
                    <a:pt x="2117" y="6608"/>
                  </a:cubicBezTo>
                  <a:cubicBezTo>
                    <a:pt x="2365" y="6556"/>
                    <a:pt x="2567" y="6441"/>
                    <a:pt x="2758" y="6345"/>
                  </a:cubicBezTo>
                  <a:cubicBezTo>
                    <a:pt x="3530" y="5942"/>
                    <a:pt x="4188" y="5559"/>
                    <a:pt x="4733" y="5239"/>
                  </a:cubicBezTo>
                  <a:cubicBezTo>
                    <a:pt x="5277" y="4919"/>
                    <a:pt x="5703" y="4660"/>
                    <a:pt x="5993" y="4479"/>
                  </a:cubicBezTo>
                  <a:cubicBezTo>
                    <a:pt x="6282" y="4297"/>
                    <a:pt x="6435" y="4193"/>
                    <a:pt x="6428" y="4183"/>
                  </a:cubicBezTo>
                  <a:cubicBezTo>
                    <a:pt x="6428" y="4182"/>
                    <a:pt x="6427" y="4182"/>
                    <a:pt x="6426" y="4182"/>
                  </a:cubicBezTo>
                  <a:cubicBezTo>
                    <a:pt x="6403" y="4182"/>
                    <a:pt x="6240" y="4265"/>
                    <a:pt x="5958" y="4417"/>
                  </a:cubicBezTo>
                  <a:lnTo>
                    <a:pt x="4667" y="5122"/>
                  </a:lnTo>
                  <a:cubicBezTo>
                    <a:pt x="4114" y="5423"/>
                    <a:pt x="3447" y="5793"/>
                    <a:pt x="2675" y="6179"/>
                  </a:cubicBezTo>
                  <a:cubicBezTo>
                    <a:pt x="2480" y="6275"/>
                    <a:pt x="2284" y="6380"/>
                    <a:pt x="2080" y="6417"/>
                  </a:cubicBezTo>
                  <a:cubicBezTo>
                    <a:pt x="2002" y="6431"/>
                    <a:pt x="1922" y="6439"/>
                    <a:pt x="1843" y="6439"/>
                  </a:cubicBezTo>
                  <a:cubicBezTo>
                    <a:pt x="1704" y="6439"/>
                    <a:pt x="1565" y="6416"/>
                    <a:pt x="1432" y="6371"/>
                  </a:cubicBezTo>
                  <a:cubicBezTo>
                    <a:pt x="1035" y="6242"/>
                    <a:pt x="655" y="5971"/>
                    <a:pt x="338" y="5641"/>
                  </a:cubicBezTo>
                  <a:lnTo>
                    <a:pt x="338" y="5641"/>
                  </a:lnTo>
                  <a:lnTo>
                    <a:pt x="4076" y="3129"/>
                  </a:lnTo>
                  <a:lnTo>
                    <a:pt x="8345" y="232"/>
                  </a:lnTo>
                  <a:lnTo>
                    <a:pt x="8345" y="232"/>
                  </a:lnTo>
                  <a:lnTo>
                    <a:pt x="12926" y="1296"/>
                  </a:lnTo>
                  <a:lnTo>
                    <a:pt x="14239" y="1582"/>
                  </a:lnTo>
                  <a:cubicBezTo>
                    <a:pt x="14498" y="1635"/>
                    <a:pt x="14656" y="1664"/>
                    <a:pt x="14700" y="1664"/>
                  </a:cubicBezTo>
                  <a:cubicBezTo>
                    <a:pt x="14707" y="1664"/>
                    <a:pt x="14712" y="1663"/>
                    <a:pt x="14712" y="1661"/>
                  </a:cubicBezTo>
                  <a:cubicBezTo>
                    <a:pt x="14714" y="1650"/>
                    <a:pt x="14556" y="1599"/>
                    <a:pt x="14256" y="1516"/>
                  </a:cubicBezTo>
                  <a:lnTo>
                    <a:pt x="12957" y="1171"/>
                  </a:lnTo>
                  <a:lnTo>
                    <a:pt x="8349" y="13"/>
                  </a:lnTo>
                  <a:lnTo>
                    <a:pt x="8303" y="1"/>
                  </a:ln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3763625" y="3648300"/>
              <a:ext cx="206725" cy="271375"/>
            </a:xfrm>
            <a:custGeom>
              <a:rect b="b" l="l" r="r" t="t"/>
              <a:pathLst>
                <a:path extrusionOk="0" h="10855" w="8269">
                  <a:moveTo>
                    <a:pt x="6570" y="0"/>
                  </a:moveTo>
                  <a:cubicBezTo>
                    <a:pt x="6522" y="0"/>
                    <a:pt x="6474" y="4"/>
                    <a:pt x="6425" y="12"/>
                  </a:cubicBezTo>
                  <a:cubicBezTo>
                    <a:pt x="6009" y="64"/>
                    <a:pt x="5568" y="240"/>
                    <a:pt x="5087" y="367"/>
                  </a:cubicBezTo>
                  <a:lnTo>
                    <a:pt x="5063" y="373"/>
                  </a:lnTo>
                  <a:lnTo>
                    <a:pt x="5045" y="391"/>
                  </a:lnTo>
                  <a:cubicBezTo>
                    <a:pt x="4481" y="946"/>
                    <a:pt x="3837" y="1593"/>
                    <a:pt x="3140" y="2313"/>
                  </a:cubicBezTo>
                  <a:cubicBezTo>
                    <a:pt x="2792" y="2674"/>
                    <a:pt x="2431" y="3053"/>
                    <a:pt x="2062" y="3452"/>
                  </a:cubicBezTo>
                  <a:cubicBezTo>
                    <a:pt x="1696" y="3859"/>
                    <a:pt x="1312" y="4251"/>
                    <a:pt x="969" y="4757"/>
                  </a:cubicBezTo>
                  <a:lnTo>
                    <a:pt x="960" y="4772"/>
                  </a:lnTo>
                  <a:lnTo>
                    <a:pt x="956" y="4796"/>
                  </a:lnTo>
                  <a:cubicBezTo>
                    <a:pt x="878" y="5243"/>
                    <a:pt x="800" y="5704"/>
                    <a:pt x="719" y="6171"/>
                  </a:cubicBezTo>
                  <a:cubicBezTo>
                    <a:pt x="468" y="7662"/>
                    <a:pt x="229" y="9080"/>
                    <a:pt x="13" y="10365"/>
                  </a:cubicBezTo>
                  <a:lnTo>
                    <a:pt x="1" y="10437"/>
                  </a:lnTo>
                  <a:lnTo>
                    <a:pt x="58" y="10473"/>
                  </a:lnTo>
                  <a:cubicBezTo>
                    <a:pt x="439" y="10716"/>
                    <a:pt x="864" y="10855"/>
                    <a:pt x="1281" y="10855"/>
                  </a:cubicBezTo>
                  <a:cubicBezTo>
                    <a:pt x="1376" y="10855"/>
                    <a:pt x="1470" y="10847"/>
                    <a:pt x="1564" y="10833"/>
                  </a:cubicBezTo>
                  <a:cubicBezTo>
                    <a:pt x="2067" y="10749"/>
                    <a:pt x="2470" y="10442"/>
                    <a:pt x="2730" y="10107"/>
                  </a:cubicBezTo>
                  <a:lnTo>
                    <a:pt x="2746" y="10086"/>
                  </a:lnTo>
                  <a:lnTo>
                    <a:pt x="2750" y="10063"/>
                  </a:lnTo>
                  <a:cubicBezTo>
                    <a:pt x="2884" y="9004"/>
                    <a:pt x="2994" y="8131"/>
                    <a:pt x="3077" y="7480"/>
                  </a:cubicBezTo>
                  <a:cubicBezTo>
                    <a:pt x="3108" y="7197"/>
                    <a:pt x="3133" y="6964"/>
                    <a:pt x="3154" y="6773"/>
                  </a:cubicBezTo>
                  <a:cubicBezTo>
                    <a:pt x="3169" y="6610"/>
                    <a:pt x="3172" y="6524"/>
                    <a:pt x="3163" y="6523"/>
                  </a:cubicBezTo>
                  <a:cubicBezTo>
                    <a:pt x="3163" y="6523"/>
                    <a:pt x="3163" y="6523"/>
                    <a:pt x="3163" y="6523"/>
                  </a:cubicBezTo>
                  <a:cubicBezTo>
                    <a:pt x="3154" y="6523"/>
                    <a:pt x="3134" y="6607"/>
                    <a:pt x="3103" y="6766"/>
                  </a:cubicBezTo>
                  <a:lnTo>
                    <a:pt x="2979" y="7466"/>
                  </a:lnTo>
                  <a:cubicBezTo>
                    <a:pt x="2877" y="8109"/>
                    <a:pt x="2741" y="8971"/>
                    <a:pt x="2576" y="10014"/>
                  </a:cubicBezTo>
                  <a:lnTo>
                    <a:pt x="2576" y="10014"/>
                  </a:lnTo>
                  <a:cubicBezTo>
                    <a:pt x="2325" y="10314"/>
                    <a:pt x="1966" y="10567"/>
                    <a:pt x="1534" y="10633"/>
                  </a:cubicBezTo>
                  <a:cubicBezTo>
                    <a:pt x="1459" y="10645"/>
                    <a:pt x="1382" y="10650"/>
                    <a:pt x="1304" y="10650"/>
                  </a:cubicBezTo>
                  <a:cubicBezTo>
                    <a:pt x="948" y="10650"/>
                    <a:pt x="569" y="10531"/>
                    <a:pt x="243" y="10332"/>
                  </a:cubicBezTo>
                  <a:lnTo>
                    <a:pt x="243" y="10332"/>
                  </a:lnTo>
                  <a:cubicBezTo>
                    <a:pt x="462" y="9066"/>
                    <a:pt x="703" y="7674"/>
                    <a:pt x="956" y="6213"/>
                  </a:cubicBezTo>
                  <a:cubicBezTo>
                    <a:pt x="1034" y="5754"/>
                    <a:pt x="1111" y="5301"/>
                    <a:pt x="1187" y="4860"/>
                  </a:cubicBezTo>
                  <a:lnTo>
                    <a:pt x="1187" y="4860"/>
                  </a:lnTo>
                  <a:cubicBezTo>
                    <a:pt x="1487" y="4417"/>
                    <a:pt x="1880" y="4002"/>
                    <a:pt x="2232" y="3608"/>
                  </a:cubicBezTo>
                  <a:lnTo>
                    <a:pt x="3297" y="2463"/>
                  </a:lnTo>
                  <a:lnTo>
                    <a:pt x="5154" y="528"/>
                  </a:lnTo>
                  <a:lnTo>
                    <a:pt x="5154" y="528"/>
                  </a:lnTo>
                  <a:cubicBezTo>
                    <a:pt x="5646" y="384"/>
                    <a:pt x="6059" y="209"/>
                    <a:pt x="6444" y="148"/>
                  </a:cubicBezTo>
                  <a:cubicBezTo>
                    <a:pt x="6499" y="137"/>
                    <a:pt x="6553" y="132"/>
                    <a:pt x="6605" y="132"/>
                  </a:cubicBezTo>
                  <a:cubicBezTo>
                    <a:pt x="6734" y="132"/>
                    <a:pt x="6854" y="162"/>
                    <a:pt x="6972" y="198"/>
                  </a:cubicBezTo>
                  <a:cubicBezTo>
                    <a:pt x="7135" y="249"/>
                    <a:pt x="7281" y="309"/>
                    <a:pt x="7413" y="363"/>
                  </a:cubicBezTo>
                  <a:cubicBezTo>
                    <a:pt x="7859" y="565"/>
                    <a:pt x="8164" y="624"/>
                    <a:pt x="8245" y="624"/>
                  </a:cubicBezTo>
                  <a:cubicBezTo>
                    <a:pt x="8259" y="624"/>
                    <a:pt x="8266" y="622"/>
                    <a:pt x="8266" y="619"/>
                  </a:cubicBezTo>
                  <a:cubicBezTo>
                    <a:pt x="8268" y="609"/>
                    <a:pt x="8192" y="591"/>
                    <a:pt x="8051" y="541"/>
                  </a:cubicBezTo>
                  <a:cubicBezTo>
                    <a:pt x="7910" y="492"/>
                    <a:pt x="7710" y="400"/>
                    <a:pt x="7453" y="276"/>
                  </a:cubicBezTo>
                  <a:cubicBezTo>
                    <a:pt x="7323" y="215"/>
                    <a:pt x="7178" y="146"/>
                    <a:pt x="7009" y="87"/>
                  </a:cubicBezTo>
                  <a:cubicBezTo>
                    <a:pt x="6885" y="41"/>
                    <a:pt x="6731" y="0"/>
                    <a:pt x="6570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3838100" y="3731675"/>
              <a:ext cx="151350" cy="179175"/>
            </a:xfrm>
            <a:custGeom>
              <a:rect b="b" l="l" r="r" t="t"/>
              <a:pathLst>
                <a:path extrusionOk="0" h="7167" w="6054">
                  <a:moveTo>
                    <a:pt x="5781" y="1"/>
                  </a:moveTo>
                  <a:lnTo>
                    <a:pt x="5011" y="15"/>
                  </a:lnTo>
                  <a:lnTo>
                    <a:pt x="2209" y="119"/>
                  </a:lnTo>
                  <a:lnTo>
                    <a:pt x="2167" y="121"/>
                  </a:lnTo>
                  <a:lnTo>
                    <a:pt x="2140" y="156"/>
                  </a:lnTo>
                  <a:lnTo>
                    <a:pt x="28" y="2885"/>
                  </a:lnTo>
                  <a:lnTo>
                    <a:pt x="5" y="2916"/>
                  </a:lnTo>
                  <a:lnTo>
                    <a:pt x="5" y="2956"/>
                  </a:lnTo>
                  <a:cubicBezTo>
                    <a:pt x="3" y="3780"/>
                    <a:pt x="2" y="4648"/>
                    <a:pt x="1" y="5545"/>
                  </a:cubicBezTo>
                  <a:cubicBezTo>
                    <a:pt x="1" y="6041"/>
                    <a:pt x="2" y="6529"/>
                    <a:pt x="2" y="6994"/>
                  </a:cubicBezTo>
                  <a:lnTo>
                    <a:pt x="2" y="7089"/>
                  </a:lnTo>
                  <a:lnTo>
                    <a:pt x="91" y="7109"/>
                  </a:lnTo>
                  <a:cubicBezTo>
                    <a:pt x="258" y="7145"/>
                    <a:pt x="427" y="7166"/>
                    <a:pt x="594" y="7166"/>
                  </a:cubicBezTo>
                  <a:cubicBezTo>
                    <a:pt x="794" y="7166"/>
                    <a:pt x="993" y="7135"/>
                    <a:pt x="1185" y="7060"/>
                  </a:cubicBezTo>
                  <a:cubicBezTo>
                    <a:pt x="1358" y="6989"/>
                    <a:pt x="1521" y="6870"/>
                    <a:pt x="1624" y="6712"/>
                  </a:cubicBezTo>
                  <a:cubicBezTo>
                    <a:pt x="1728" y="6550"/>
                    <a:pt x="1782" y="6391"/>
                    <a:pt x="1832" y="6231"/>
                  </a:cubicBezTo>
                  <a:cubicBezTo>
                    <a:pt x="2008" y="5610"/>
                    <a:pt x="2055" y="5013"/>
                    <a:pt x="2066" y="4455"/>
                  </a:cubicBezTo>
                  <a:lnTo>
                    <a:pt x="2066" y="4455"/>
                  </a:lnTo>
                  <a:cubicBezTo>
                    <a:pt x="2527" y="4123"/>
                    <a:pt x="2887" y="3739"/>
                    <a:pt x="3136" y="3338"/>
                  </a:cubicBezTo>
                  <a:lnTo>
                    <a:pt x="3136" y="3338"/>
                  </a:lnTo>
                  <a:lnTo>
                    <a:pt x="5262" y="3229"/>
                  </a:lnTo>
                  <a:cubicBezTo>
                    <a:pt x="5773" y="3197"/>
                    <a:pt x="6053" y="3171"/>
                    <a:pt x="6053" y="3155"/>
                  </a:cubicBezTo>
                  <a:cubicBezTo>
                    <a:pt x="6053" y="3141"/>
                    <a:pt x="5857" y="3134"/>
                    <a:pt x="5495" y="3134"/>
                  </a:cubicBezTo>
                  <a:cubicBezTo>
                    <a:pt x="5423" y="3134"/>
                    <a:pt x="5344" y="3135"/>
                    <a:pt x="5259" y="3135"/>
                  </a:cubicBezTo>
                  <a:lnTo>
                    <a:pt x="3084" y="3170"/>
                  </a:lnTo>
                  <a:lnTo>
                    <a:pt x="3039" y="3171"/>
                  </a:lnTo>
                  <a:lnTo>
                    <a:pt x="3013" y="3212"/>
                  </a:lnTo>
                  <a:cubicBezTo>
                    <a:pt x="2764" y="3605"/>
                    <a:pt x="2380" y="3999"/>
                    <a:pt x="1910" y="4317"/>
                  </a:cubicBezTo>
                  <a:lnTo>
                    <a:pt x="1866" y="4347"/>
                  </a:lnTo>
                  <a:lnTo>
                    <a:pt x="1863" y="4402"/>
                  </a:lnTo>
                  <a:cubicBezTo>
                    <a:pt x="1847" y="4954"/>
                    <a:pt x="1794" y="5566"/>
                    <a:pt x="1617" y="6167"/>
                  </a:cubicBezTo>
                  <a:cubicBezTo>
                    <a:pt x="1570" y="6314"/>
                    <a:pt x="1513" y="6466"/>
                    <a:pt x="1437" y="6582"/>
                  </a:cubicBezTo>
                  <a:cubicBezTo>
                    <a:pt x="1357" y="6702"/>
                    <a:pt x="1236" y="6789"/>
                    <a:pt x="1097" y="6846"/>
                  </a:cubicBezTo>
                  <a:cubicBezTo>
                    <a:pt x="947" y="6906"/>
                    <a:pt x="775" y="6932"/>
                    <a:pt x="600" y="6932"/>
                  </a:cubicBezTo>
                  <a:cubicBezTo>
                    <a:pt x="480" y="6932"/>
                    <a:pt x="357" y="6919"/>
                    <a:pt x="239" y="6898"/>
                  </a:cubicBezTo>
                  <a:lnTo>
                    <a:pt x="239" y="6898"/>
                  </a:lnTo>
                  <a:cubicBezTo>
                    <a:pt x="239" y="6462"/>
                    <a:pt x="240" y="6007"/>
                    <a:pt x="240" y="5545"/>
                  </a:cubicBezTo>
                  <a:cubicBezTo>
                    <a:pt x="239" y="4663"/>
                    <a:pt x="238" y="3808"/>
                    <a:pt x="236" y="2995"/>
                  </a:cubicBezTo>
                  <a:lnTo>
                    <a:pt x="236" y="2995"/>
                  </a:lnTo>
                  <a:lnTo>
                    <a:pt x="2263" y="306"/>
                  </a:lnTo>
                  <a:lnTo>
                    <a:pt x="2263" y="306"/>
                  </a:lnTo>
                  <a:lnTo>
                    <a:pt x="5016" y="122"/>
                  </a:lnTo>
                  <a:lnTo>
                    <a:pt x="5785" y="57"/>
                  </a:lnTo>
                  <a:cubicBezTo>
                    <a:pt x="5960" y="38"/>
                    <a:pt x="6053" y="24"/>
                    <a:pt x="6053" y="15"/>
                  </a:cubicBezTo>
                  <a:cubicBezTo>
                    <a:pt x="6053" y="5"/>
                    <a:pt x="5959" y="1"/>
                    <a:pt x="5781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3886050" y="3874250"/>
              <a:ext cx="62025" cy="171575"/>
            </a:xfrm>
            <a:custGeom>
              <a:rect b="b" l="l" r="r" t="t"/>
              <a:pathLst>
                <a:path extrusionOk="0" h="6863" w="2481">
                  <a:moveTo>
                    <a:pt x="76" y="1"/>
                  </a:moveTo>
                  <a:cubicBezTo>
                    <a:pt x="76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47" y="1"/>
                    <a:pt x="0" y="418"/>
                    <a:pt x="36" y="1089"/>
                  </a:cubicBezTo>
                  <a:cubicBezTo>
                    <a:pt x="72" y="1762"/>
                    <a:pt x="217" y="2691"/>
                    <a:pt x="549" y="3669"/>
                  </a:cubicBezTo>
                  <a:cubicBezTo>
                    <a:pt x="883" y="4646"/>
                    <a:pt x="1337" y="5468"/>
                    <a:pt x="1718" y="6025"/>
                  </a:cubicBezTo>
                  <a:cubicBezTo>
                    <a:pt x="2089" y="6565"/>
                    <a:pt x="2376" y="6863"/>
                    <a:pt x="2411" y="6863"/>
                  </a:cubicBezTo>
                  <a:cubicBezTo>
                    <a:pt x="2412" y="6863"/>
                    <a:pt x="2413" y="6863"/>
                    <a:pt x="2414" y="6862"/>
                  </a:cubicBezTo>
                  <a:cubicBezTo>
                    <a:pt x="2480" y="6819"/>
                    <a:pt x="1421" y="5516"/>
                    <a:pt x="776" y="3592"/>
                  </a:cubicBezTo>
                  <a:cubicBezTo>
                    <a:pt x="111" y="1675"/>
                    <a:pt x="155" y="1"/>
                    <a:pt x="76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3901850" y="3865000"/>
              <a:ext cx="77175" cy="32550"/>
            </a:xfrm>
            <a:custGeom>
              <a:rect b="b" l="l" r="r" t="t"/>
              <a:pathLst>
                <a:path extrusionOk="0" h="1302" w="3087">
                  <a:moveTo>
                    <a:pt x="1012" y="0"/>
                  </a:moveTo>
                  <a:cubicBezTo>
                    <a:pt x="813" y="0"/>
                    <a:pt x="634" y="25"/>
                    <a:pt x="489" y="62"/>
                  </a:cubicBezTo>
                  <a:cubicBezTo>
                    <a:pt x="170" y="141"/>
                    <a:pt x="0" y="256"/>
                    <a:pt x="12" y="284"/>
                  </a:cubicBezTo>
                  <a:cubicBezTo>
                    <a:pt x="14" y="291"/>
                    <a:pt x="24" y="294"/>
                    <a:pt x="43" y="294"/>
                  </a:cubicBezTo>
                  <a:cubicBezTo>
                    <a:pt x="137" y="294"/>
                    <a:pt x="435" y="214"/>
                    <a:pt x="835" y="214"/>
                  </a:cubicBezTo>
                  <a:cubicBezTo>
                    <a:pt x="1086" y="214"/>
                    <a:pt x="1377" y="246"/>
                    <a:pt x="1683" y="349"/>
                  </a:cubicBezTo>
                  <a:cubicBezTo>
                    <a:pt x="2547" y="633"/>
                    <a:pt x="2977" y="1301"/>
                    <a:pt x="3054" y="1301"/>
                  </a:cubicBezTo>
                  <a:cubicBezTo>
                    <a:pt x="3056" y="1301"/>
                    <a:pt x="3058" y="1300"/>
                    <a:pt x="3060" y="1299"/>
                  </a:cubicBezTo>
                  <a:cubicBezTo>
                    <a:pt x="3086" y="1285"/>
                    <a:pt x="3020" y="1090"/>
                    <a:pt x="2810" y="836"/>
                  </a:cubicBezTo>
                  <a:cubicBezTo>
                    <a:pt x="2606" y="584"/>
                    <a:pt x="2242" y="281"/>
                    <a:pt x="1760" y="121"/>
                  </a:cubicBezTo>
                  <a:cubicBezTo>
                    <a:pt x="1500" y="34"/>
                    <a:pt x="1243" y="0"/>
                    <a:pt x="1012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3973750" y="3817325"/>
              <a:ext cx="10725" cy="75825"/>
            </a:xfrm>
            <a:custGeom>
              <a:rect b="b" l="l" r="r" t="t"/>
              <a:pathLst>
                <a:path extrusionOk="0" h="3033" w="429">
                  <a:moveTo>
                    <a:pt x="362" y="1"/>
                  </a:moveTo>
                  <a:cubicBezTo>
                    <a:pt x="296" y="1"/>
                    <a:pt x="177" y="669"/>
                    <a:pt x="96" y="1502"/>
                  </a:cubicBezTo>
                  <a:cubicBezTo>
                    <a:pt x="14" y="2341"/>
                    <a:pt x="1" y="3027"/>
                    <a:pt x="67" y="3032"/>
                  </a:cubicBezTo>
                  <a:cubicBezTo>
                    <a:pt x="68" y="3032"/>
                    <a:pt x="68" y="3032"/>
                    <a:pt x="68" y="3032"/>
                  </a:cubicBezTo>
                  <a:cubicBezTo>
                    <a:pt x="134" y="3032"/>
                    <a:pt x="253" y="2362"/>
                    <a:pt x="334" y="1531"/>
                  </a:cubicBezTo>
                  <a:cubicBezTo>
                    <a:pt x="416" y="697"/>
                    <a:pt x="429" y="12"/>
                    <a:pt x="363" y="1"/>
                  </a:cubicBezTo>
                  <a:cubicBezTo>
                    <a:pt x="363" y="1"/>
                    <a:pt x="362" y="1"/>
                    <a:pt x="362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4141425" y="3999525"/>
              <a:ext cx="305900" cy="1025000"/>
            </a:xfrm>
            <a:custGeom>
              <a:rect b="b" l="l" r="r" t="t"/>
              <a:pathLst>
                <a:path extrusionOk="0" h="41000" w="12236">
                  <a:moveTo>
                    <a:pt x="6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1" y="2"/>
                    <a:pt x="8" y="40"/>
                    <a:pt x="24" y="111"/>
                  </a:cubicBezTo>
                  <a:cubicBezTo>
                    <a:pt x="46" y="197"/>
                    <a:pt x="72" y="301"/>
                    <a:pt x="105" y="429"/>
                  </a:cubicBezTo>
                  <a:cubicBezTo>
                    <a:pt x="187" y="726"/>
                    <a:pt x="298" y="1131"/>
                    <a:pt x="439" y="1642"/>
                  </a:cubicBezTo>
                  <a:cubicBezTo>
                    <a:pt x="735" y="2694"/>
                    <a:pt x="1173" y="4213"/>
                    <a:pt x="1729" y="6086"/>
                  </a:cubicBezTo>
                  <a:cubicBezTo>
                    <a:pt x="2840" y="9831"/>
                    <a:pt x="4418" y="14996"/>
                    <a:pt x="6286" y="20661"/>
                  </a:cubicBezTo>
                  <a:cubicBezTo>
                    <a:pt x="7225" y="23490"/>
                    <a:pt x="8155" y="26175"/>
                    <a:pt x="9040" y="28603"/>
                  </a:cubicBezTo>
                  <a:cubicBezTo>
                    <a:pt x="9496" y="29812"/>
                    <a:pt x="9920" y="30964"/>
                    <a:pt x="10357" y="32029"/>
                  </a:cubicBezTo>
                  <a:cubicBezTo>
                    <a:pt x="10774" y="33101"/>
                    <a:pt x="11215" y="34076"/>
                    <a:pt x="11528" y="34996"/>
                  </a:cubicBezTo>
                  <a:cubicBezTo>
                    <a:pt x="11844" y="35914"/>
                    <a:pt x="12035" y="36778"/>
                    <a:pt x="12074" y="37545"/>
                  </a:cubicBezTo>
                  <a:cubicBezTo>
                    <a:pt x="12113" y="38313"/>
                    <a:pt x="12018" y="38977"/>
                    <a:pt x="11864" y="39496"/>
                  </a:cubicBezTo>
                  <a:cubicBezTo>
                    <a:pt x="11550" y="40541"/>
                    <a:pt x="11087" y="40982"/>
                    <a:pt x="11121" y="40999"/>
                  </a:cubicBezTo>
                  <a:cubicBezTo>
                    <a:pt x="11121" y="40999"/>
                    <a:pt x="11237" y="40898"/>
                    <a:pt x="11400" y="40661"/>
                  </a:cubicBezTo>
                  <a:cubicBezTo>
                    <a:pt x="11642" y="40313"/>
                    <a:pt x="11827" y="39929"/>
                    <a:pt x="11953" y="39524"/>
                  </a:cubicBezTo>
                  <a:cubicBezTo>
                    <a:pt x="12124" y="39000"/>
                    <a:pt x="12235" y="38325"/>
                    <a:pt x="12208" y="37541"/>
                  </a:cubicBezTo>
                  <a:cubicBezTo>
                    <a:pt x="12181" y="36756"/>
                    <a:pt x="11998" y="35875"/>
                    <a:pt x="11687" y="34944"/>
                  </a:cubicBezTo>
                  <a:cubicBezTo>
                    <a:pt x="11383" y="34009"/>
                    <a:pt x="10949" y="33028"/>
                    <a:pt x="10541" y="31957"/>
                  </a:cubicBezTo>
                  <a:cubicBezTo>
                    <a:pt x="10114" y="30891"/>
                    <a:pt x="9698" y="29737"/>
                    <a:pt x="9248" y="28528"/>
                  </a:cubicBezTo>
                  <a:cubicBezTo>
                    <a:pt x="8374" y="26099"/>
                    <a:pt x="7453" y="23414"/>
                    <a:pt x="6514" y="20586"/>
                  </a:cubicBezTo>
                  <a:cubicBezTo>
                    <a:pt x="4647" y="14924"/>
                    <a:pt x="3045" y="9770"/>
                    <a:pt x="1892" y="6038"/>
                  </a:cubicBezTo>
                  <a:cubicBezTo>
                    <a:pt x="1321" y="4185"/>
                    <a:pt x="856" y="2681"/>
                    <a:pt x="528" y="1617"/>
                  </a:cubicBezTo>
                  <a:cubicBezTo>
                    <a:pt x="369" y="1109"/>
                    <a:pt x="243" y="708"/>
                    <a:pt x="152" y="416"/>
                  </a:cubicBezTo>
                  <a:cubicBezTo>
                    <a:pt x="110" y="290"/>
                    <a:pt x="75" y="189"/>
                    <a:pt x="48" y="105"/>
                  </a:cubicBezTo>
                  <a:cubicBezTo>
                    <a:pt x="24" y="36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2736000" y="4512025"/>
              <a:ext cx="1244100" cy="959225"/>
            </a:xfrm>
            <a:custGeom>
              <a:rect b="b" l="l" r="r" t="t"/>
              <a:pathLst>
                <a:path extrusionOk="0" h="38369" w="49764">
                  <a:moveTo>
                    <a:pt x="5614" y="1"/>
                  </a:moveTo>
                  <a:lnTo>
                    <a:pt x="1501" y="23232"/>
                  </a:lnTo>
                  <a:cubicBezTo>
                    <a:pt x="1" y="31033"/>
                    <a:pt x="5932" y="38287"/>
                    <a:pt x="13875" y="38368"/>
                  </a:cubicBezTo>
                  <a:lnTo>
                    <a:pt x="49764" y="37970"/>
                  </a:lnTo>
                  <a:lnTo>
                    <a:pt x="48821" y="26349"/>
                  </a:lnTo>
                  <a:lnTo>
                    <a:pt x="18050" y="21759"/>
                  </a:lnTo>
                  <a:lnTo>
                    <a:pt x="21881" y="665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3901025" y="5105825"/>
              <a:ext cx="507200" cy="368775"/>
            </a:xfrm>
            <a:custGeom>
              <a:rect b="b" l="l" r="r" t="t"/>
              <a:pathLst>
                <a:path extrusionOk="0" h="14751" w="20288">
                  <a:moveTo>
                    <a:pt x="7057" y="0"/>
                  </a:moveTo>
                  <a:cubicBezTo>
                    <a:pt x="7057" y="0"/>
                    <a:pt x="510" y="3127"/>
                    <a:pt x="19" y="3127"/>
                  </a:cubicBezTo>
                  <a:cubicBezTo>
                    <a:pt x="11" y="3127"/>
                    <a:pt x="5" y="3126"/>
                    <a:pt x="0" y="3125"/>
                  </a:cubicBezTo>
                  <a:lnTo>
                    <a:pt x="0" y="3342"/>
                  </a:lnTo>
                  <a:lnTo>
                    <a:pt x="0" y="13273"/>
                  </a:lnTo>
                  <a:lnTo>
                    <a:pt x="3260" y="14247"/>
                  </a:lnTo>
                  <a:cubicBezTo>
                    <a:pt x="4388" y="14583"/>
                    <a:pt x="5553" y="14751"/>
                    <a:pt x="6718" y="14751"/>
                  </a:cubicBezTo>
                  <a:cubicBezTo>
                    <a:pt x="7822" y="14751"/>
                    <a:pt x="8927" y="14600"/>
                    <a:pt x="10001" y="14297"/>
                  </a:cubicBezTo>
                  <a:cubicBezTo>
                    <a:pt x="11368" y="13914"/>
                    <a:pt x="12653" y="13515"/>
                    <a:pt x="12818" y="13326"/>
                  </a:cubicBezTo>
                  <a:cubicBezTo>
                    <a:pt x="13186" y="12905"/>
                    <a:pt x="14079" y="11066"/>
                    <a:pt x="14079" y="11066"/>
                  </a:cubicBezTo>
                  <a:cubicBezTo>
                    <a:pt x="14079" y="11066"/>
                    <a:pt x="15498" y="10541"/>
                    <a:pt x="15655" y="10016"/>
                  </a:cubicBezTo>
                  <a:cubicBezTo>
                    <a:pt x="15813" y="9491"/>
                    <a:pt x="15866" y="8492"/>
                    <a:pt x="15866" y="8492"/>
                  </a:cubicBezTo>
                  <a:cubicBezTo>
                    <a:pt x="15866" y="8492"/>
                    <a:pt x="18473" y="8274"/>
                    <a:pt x="19380" y="7669"/>
                  </a:cubicBezTo>
                  <a:cubicBezTo>
                    <a:pt x="20287" y="7064"/>
                    <a:pt x="20162" y="3731"/>
                    <a:pt x="20162" y="3731"/>
                  </a:cubicBezTo>
                  <a:lnTo>
                    <a:pt x="20162" y="3731"/>
                  </a:lnTo>
                  <a:lnTo>
                    <a:pt x="18952" y="4738"/>
                  </a:lnTo>
                  <a:lnTo>
                    <a:pt x="14114" y="5141"/>
                  </a:lnTo>
                  <a:lnTo>
                    <a:pt x="11291" y="3128"/>
                  </a:lnTo>
                  <a:lnTo>
                    <a:pt x="11291" y="3128"/>
                  </a:lnTo>
                  <a:cubicBezTo>
                    <a:pt x="11291" y="3128"/>
                    <a:pt x="13755" y="3351"/>
                    <a:pt x="15666" y="3351"/>
                  </a:cubicBezTo>
                  <a:cubicBezTo>
                    <a:pt x="16622" y="3351"/>
                    <a:pt x="17440" y="3295"/>
                    <a:pt x="17742" y="3128"/>
                  </a:cubicBezTo>
                  <a:cubicBezTo>
                    <a:pt x="18650" y="2626"/>
                    <a:pt x="18952" y="605"/>
                    <a:pt x="18952" y="605"/>
                  </a:cubicBezTo>
                  <a:lnTo>
                    <a:pt x="7057" y="0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4074250" y="5109375"/>
              <a:ext cx="336000" cy="124550"/>
            </a:xfrm>
            <a:custGeom>
              <a:rect b="b" l="l" r="r" t="t"/>
              <a:pathLst>
                <a:path extrusionOk="0" h="4982" w="13440">
                  <a:moveTo>
                    <a:pt x="168" y="0"/>
                  </a:moveTo>
                  <a:cubicBezTo>
                    <a:pt x="59" y="0"/>
                    <a:pt x="1" y="3"/>
                    <a:pt x="1" y="9"/>
                  </a:cubicBezTo>
                  <a:cubicBezTo>
                    <a:pt x="0" y="16"/>
                    <a:pt x="80" y="27"/>
                    <a:pt x="234" y="42"/>
                  </a:cubicBezTo>
                  <a:lnTo>
                    <a:pt x="909" y="98"/>
                  </a:lnTo>
                  <a:lnTo>
                    <a:pt x="3426" y="267"/>
                  </a:lnTo>
                  <a:lnTo>
                    <a:pt x="11912" y="762"/>
                  </a:lnTo>
                  <a:lnTo>
                    <a:pt x="11912" y="762"/>
                  </a:lnTo>
                  <a:cubicBezTo>
                    <a:pt x="11809" y="1797"/>
                    <a:pt x="10898" y="2709"/>
                    <a:pt x="9819" y="3028"/>
                  </a:cubicBezTo>
                  <a:cubicBezTo>
                    <a:pt x="9259" y="3204"/>
                    <a:pt x="8678" y="3263"/>
                    <a:pt x="8102" y="3263"/>
                  </a:cubicBezTo>
                  <a:cubicBezTo>
                    <a:pt x="7712" y="3263"/>
                    <a:pt x="7324" y="3236"/>
                    <a:pt x="6946" y="3200"/>
                  </a:cubicBezTo>
                  <a:cubicBezTo>
                    <a:pt x="6108" y="3120"/>
                    <a:pt x="5287" y="3006"/>
                    <a:pt x="4489" y="3006"/>
                  </a:cubicBezTo>
                  <a:cubicBezTo>
                    <a:pt x="4389" y="3006"/>
                    <a:pt x="4289" y="3007"/>
                    <a:pt x="4189" y="3011"/>
                  </a:cubicBezTo>
                  <a:lnTo>
                    <a:pt x="3625" y="3033"/>
                  </a:lnTo>
                  <a:lnTo>
                    <a:pt x="4154" y="3227"/>
                  </a:lnTo>
                  <a:cubicBezTo>
                    <a:pt x="4813" y="3470"/>
                    <a:pt x="5367" y="3912"/>
                    <a:pt x="5977" y="4209"/>
                  </a:cubicBezTo>
                  <a:cubicBezTo>
                    <a:pt x="6550" y="4499"/>
                    <a:pt x="7161" y="4710"/>
                    <a:pt x="7791" y="4837"/>
                  </a:cubicBezTo>
                  <a:cubicBezTo>
                    <a:pt x="8274" y="4933"/>
                    <a:pt x="8763" y="4982"/>
                    <a:pt x="9253" y="4982"/>
                  </a:cubicBezTo>
                  <a:cubicBezTo>
                    <a:pt x="9814" y="4982"/>
                    <a:pt x="10374" y="4918"/>
                    <a:pt x="10924" y="4792"/>
                  </a:cubicBezTo>
                  <a:cubicBezTo>
                    <a:pt x="11784" y="4596"/>
                    <a:pt x="12421" y="4292"/>
                    <a:pt x="12832" y="4054"/>
                  </a:cubicBezTo>
                  <a:cubicBezTo>
                    <a:pt x="13042" y="3941"/>
                    <a:pt x="13189" y="3831"/>
                    <a:pt x="13289" y="3760"/>
                  </a:cubicBezTo>
                  <a:cubicBezTo>
                    <a:pt x="13390" y="3688"/>
                    <a:pt x="13440" y="3649"/>
                    <a:pt x="13437" y="3643"/>
                  </a:cubicBezTo>
                  <a:cubicBezTo>
                    <a:pt x="13436" y="3643"/>
                    <a:pt x="13435" y="3642"/>
                    <a:pt x="13434" y="3642"/>
                  </a:cubicBezTo>
                  <a:cubicBezTo>
                    <a:pt x="13404" y="3642"/>
                    <a:pt x="13195" y="3786"/>
                    <a:pt x="12797" y="3989"/>
                  </a:cubicBezTo>
                  <a:cubicBezTo>
                    <a:pt x="12197" y="4299"/>
                    <a:pt x="11557" y="4524"/>
                    <a:pt x="10895" y="4658"/>
                  </a:cubicBezTo>
                  <a:cubicBezTo>
                    <a:pt x="10394" y="4762"/>
                    <a:pt x="9886" y="4814"/>
                    <a:pt x="9377" y="4814"/>
                  </a:cubicBezTo>
                  <a:cubicBezTo>
                    <a:pt x="8858" y="4814"/>
                    <a:pt x="8339" y="4760"/>
                    <a:pt x="7829" y="4651"/>
                  </a:cubicBezTo>
                  <a:cubicBezTo>
                    <a:pt x="7217" y="4522"/>
                    <a:pt x="6627" y="4310"/>
                    <a:pt x="6072" y="4023"/>
                  </a:cubicBezTo>
                  <a:cubicBezTo>
                    <a:pt x="5627" y="3804"/>
                    <a:pt x="5201" y="3490"/>
                    <a:pt x="4712" y="3235"/>
                  </a:cubicBezTo>
                  <a:lnTo>
                    <a:pt x="4712" y="3235"/>
                  </a:lnTo>
                  <a:cubicBezTo>
                    <a:pt x="5421" y="3257"/>
                    <a:pt x="6159" y="3359"/>
                    <a:pt x="6924" y="3435"/>
                  </a:cubicBezTo>
                  <a:cubicBezTo>
                    <a:pt x="7312" y="3472"/>
                    <a:pt x="7713" y="3502"/>
                    <a:pt x="8120" y="3502"/>
                  </a:cubicBezTo>
                  <a:cubicBezTo>
                    <a:pt x="8706" y="3502"/>
                    <a:pt x="9305" y="3441"/>
                    <a:pt x="9893" y="3256"/>
                  </a:cubicBezTo>
                  <a:cubicBezTo>
                    <a:pt x="10490" y="3075"/>
                    <a:pt x="11039" y="2732"/>
                    <a:pt x="11449" y="2282"/>
                  </a:cubicBezTo>
                  <a:cubicBezTo>
                    <a:pt x="11859" y="1831"/>
                    <a:pt x="12132" y="1253"/>
                    <a:pt x="12155" y="657"/>
                  </a:cubicBezTo>
                  <a:lnTo>
                    <a:pt x="12158" y="541"/>
                  </a:lnTo>
                  <a:lnTo>
                    <a:pt x="12042" y="535"/>
                  </a:lnTo>
                  <a:cubicBezTo>
                    <a:pt x="8607" y="368"/>
                    <a:pt x="5608" y="222"/>
                    <a:pt x="3435" y="117"/>
                  </a:cubicBezTo>
                  <a:lnTo>
                    <a:pt x="914" y="17"/>
                  </a:lnTo>
                  <a:lnTo>
                    <a:pt x="236" y="0"/>
                  </a:lnTo>
                  <a:cubicBezTo>
                    <a:pt x="212" y="0"/>
                    <a:pt x="189" y="0"/>
                    <a:pt x="168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4208550" y="5311175"/>
              <a:ext cx="137950" cy="16475"/>
            </a:xfrm>
            <a:custGeom>
              <a:rect b="b" l="l" r="r" t="t"/>
              <a:pathLst>
                <a:path extrusionOk="0" h="659" w="5518">
                  <a:moveTo>
                    <a:pt x="5411" y="1"/>
                  </a:moveTo>
                  <a:cubicBezTo>
                    <a:pt x="5094" y="1"/>
                    <a:pt x="4024" y="137"/>
                    <a:pt x="2750" y="275"/>
                  </a:cubicBezTo>
                  <a:cubicBezTo>
                    <a:pt x="1234" y="442"/>
                    <a:pt x="0" y="551"/>
                    <a:pt x="4" y="619"/>
                  </a:cubicBezTo>
                  <a:cubicBezTo>
                    <a:pt x="5" y="644"/>
                    <a:pt x="185" y="659"/>
                    <a:pt x="490" y="659"/>
                  </a:cubicBezTo>
                  <a:cubicBezTo>
                    <a:pt x="991" y="659"/>
                    <a:pt x="1830" y="619"/>
                    <a:pt x="2777" y="513"/>
                  </a:cubicBezTo>
                  <a:cubicBezTo>
                    <a:pt x="4302" y="349"/>
                    <a:pt x="5518" y="80"/>
                    <a:pt x="5507" y="17"/>
                  </a:cubicBezTo>
                  <a:cubicBezTo>
                    <a:pt x="5505" y="6"/>
                    <a:pt x="5472" y="1"/>
                    <a:pt x="5411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4204425" y="5368675"/>
              <a:ext cx="76900" cy="29850"/>
            </a:xfrm>
            <a:custGeom>
              <a:rect b="b" l="l" r="r" t="t"/>
              <a:pathLst>
                <a:path extrusionOk="0" h="1194" w="3076">
                  <a:moveTo>
                    <a:pt x="3017" y="1"/>
                  </a:moveTo>
                  <a:cubicBezTo>
                    <a:pt x="2864" y="1"/>
                    <a:pt x="2234" y="200"/>
                    <a:pt x="1495" y="485"/>
                  </a:cubicBezTo>
                  <a:cubicBezTo>
                    <a:pt x="659" y="808"/>
                    <a:pt x="1" y="1121"/>
                    <a:pt x="25" y="1183"/>
                  </a:cubicBezTo>
                  <a:cubicBezTo>
                    <a:pt x="27" y="1190"/>
                    <a:pt x="39" y="1194"/>
                    <a:pt x="60" y="1194"/>
                  </a:cubicBezTo>
                  <a:cubicBezTo>
                    <a:pt x="214" y="1194"/>
                    <a:pt x="844" y="994"/>
                    <a:pt x="1581" y="709"/>
                  </a:cubicBezTo>
                  <a:cubicBezTo>
                    <a:pt x="2418" y="386"/>
                    <a:pt x="3076" y="74"/>
                    <a:pt x="3052" y="11"/>
                  </a:cubicBezTo>
                  <a:cubicBezTo>
                    <a:pt x="3049" y="4"/>
                    <a:pt x="3037" y="1"/>
                    <a:pt x="3017" y="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3864375" y="4291450"/>
              <a:ext cx="62925" cy="37450"/>
            </a:xfrm>
            <a:custGeom>
              <a:rect b="b" l="l" r="r" t="t"/>
              <a:pathLst>
                <a:path extrusionOk="0" h="1498" w="2517">
                  <a:moveTo>
                    <a:pt x="0" y="106"/>
                  </a:moveTo>
                  <a:cubicBezTo>
                    <a:pt x="51" y="209"/>
                    <a:pt x="116" y="303"/>
                    <a:pt x="193" y="386"/>
                  </a:cubicBezTo>
                  <a:lnTo>
                    <a:pt x="193" y="386"/>
                  </a:lnTo>
                  <a:cubicBezTo>
                    <a:pt x="194" y="367"/>
                    <a:pt x="195" y="347"/>
                    <a:pt x="197" y="328"/>
                  </a:cubicBezTo>
                  <a:lnTo>
                    <a:pt x="0" y="106"/>
                  </a:lnTo>
                  <a:close/>
                  <a:moveTo>
                    <a:pt x="2261" y="1"/>
                  </a:moveTo>
                  <a:cubicBezTo>
                    <a:pt x="2091" y="446"/>
                    <a:pt x="1642" y="771"/>
                    <a:pt x="1165" y="794"/>
                  </a:cubicBezTo>
                  <a:cubicBezTo>
                    <a:pt x="1148" y="795"/>
                    <a:pt x="1130" y="795"/>
                    <a:pt x="1113" y="795"/>
                  </a:cubicBezTo>
                  <a:cubicBezTo>
                    <a:pt x="768" y="795"/>
                    <a:pt x="427" y="639"/>
                    <a:pt x="193" y="386"/>
                  </a:cubicBezTo>
                  <a:lnTo>
                    <a:pt x="193" y="386"/>
                  </a:lnTo>
                  <a:cubicBezTo>
                    <a:pt x="179" y="965"/>
                    <a:pt x="719" y="1498"/>
                    <a:pt x="1294" y="1498"/>
                  </a:cubicBezTo>
                  <a:cubicBezTo>
                    <a:pt x="1342" y="1498"/>
                    <a:pt x="1390" y="1494"/>
                    <a:pt x="1438" y="1486"/>
                  </a:cubicBezTo>
                  <a:cubicBezTo>
                    <a:pt x="2082" y="1385"/>
                    <a:pt x="2517" y="601"/>
                    <a:pt x="226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3824075" y="4151025"/>
              <a:ext cx="62950" cy="37475"/>
            </a:xfrm>
            <a:custGeom>
              <a:rect b="b" l="l" r="r" t="t"/>
              <a:pathLst>
                <a:path extrusionOk="0" h="1499" w="2518">
                  <a:moveTo>
                    <a:pt x="1" y="108"/>
                  </a:moveTo>
                  <a:cubicBezTo>
                    <a:pt x="51" y="210"/>
                    <a:pt x="117" y="304"/>
                    <a:pt x="194" y="387"/>
                  </a:cubicBezTo>
                  <a:lnTo>
                    <a:pt x="194" y="387"/>
                  </a:lnTo>
                  <a:cubicBezTo>
                    <a:pt x="195" y="367"/>
                    <a:pt x="196" y="348"/>
                    <a:pt x="197" y="328"/>
                  </a:cubicBezTo>
                  <a:lnTo>
                    <a:pt x="1" y="108"/>
                  </a:lnTo>
                  <a:close/>
                  <a:moveTo>
                    <a:pt x="2262" y="1"/>
                  </a:moveTo>
                  <a:cubicBezTo>
                    <a:pt x="2091" y="447"/>
                    <a:pt x="1643" y="773"/>
                    <a:pt x="1167" y="794"/>
                  </a:cubicBezTo>
                  <a:cubicBezTo>
                    <a:pt x="1149" y="795"/>
                    <a:pt x="1132" y="796"/>
                    <a:pt x="1115" y="796"/>
                  </a:cubicBezTo>
                  <a:cubicBezTo>
                    <a:pt x="769" y="796"/>
                    <a:pt x="429" y="640"/>
                    <a:pt x="194" y="387"/>
                  </a:cubicBezTo>
                  <a:lnTo>
                    <a:pt x="194" y="387"/>
                  </a:lnTo>
                  <a:cubicBezTo>
                    <a:pt x="181" y="966"/>
                    <a:pt x="722" y="1499"/>
                    <a:pt x="1297" y="1499"/>
                  </a:cubicBezTo>
                  <a:cubicBezTo>
                    <a:pt x="1345" y="1499"/>
                    <a:pt x="1392" y="1495"/>
                    <a:pt x="1440" y="1488"/>
                  </a:cubicBezTo>
                  <a:cubicBezTo>
                    <a:pt x="2083" y="1385"/>
                    <a:pt x="2517" y="601"/>
                    <a:pt x="226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4281325" y="4022375"/>
              <a:ext cx="20950" cy="459825"/>
            </a:xfrm>
            <a:custGeom>
              <a:rect b="b" l="l" r="r" t="t"/>
              <a:pathLst>
                <a:path extrusionOk="0" h="18393" w="838">
                  <a:moveTo>
                    <a:pt x="18" y="1"/>
                  </a:moveTo>
                  <a:cubicBezTo>
                    <a:pt x="17" y="1"/>
                    <a:pt x="17" y="1"/>
                    <a:pt x="17" y="1"/>
                  </a:cubicBezTo>
                  <a:cubicBezTo>
                    <a:pt x="1" y="2"/>
                    <a:pt x="12" y="260"/>
                    <a:pt x="44" y="724"/>
                  </a:cubicBezTo>
                  <a:cubicBezTo>
                    <a:pt x="80" y="1232"/>
                    <a:pt x="128" y="1895"/>
                    <a:pt x="184" y="2693"/>
                  </a:cubicBezTo>
                  <a:cubicBezTo>
                    <a:pt x="302" y="4354"/>
                    <a:pt x="443" y="6649"/>
                    <a:pt x="520" y="9189"/>
                  </a:cubicBezTo>
                  <a:cubicBezTo>
                    <a:pt x="596" y="11729"/>
                    <a:pt x="597" y="14030"/>
                    <a:pt x="581" y="15695"/>
                  </a:cubicBezTo>
                  <a:cubicBezTo>
                    <a:pt x="572" y="16495"/>
                    <a:pt x="565" y="17159"/>
                    <a:pt x="560" y="17667"/>
                  </a:cubicBezTo>
                  <a:cubicBezTo>
                    <a:pt x="556" y="18132"/>
                    <a:pt x="562" y="18391"/>
                    <a:pt x="578" y="18392"/>
                  </a:cubicBezTo>
                  <a:cubicBezTo>
                    <a:pt x="578" y="18392"/>
                    <a:pt x="579" y="18392"/>
                    <a:pt x="579" y="18392"/>
                  </a:cubicBezTo>
                  <a:cubicBezTo>
                    <a:pt x="595" y="18392"/>
                    <a:pt x="619" y="18135"/>
                    <a:pt x="653" y="17671"/>
                  </a:cubicBezTo>
                  <a:cubicBezTo>
                    <a:pt x="687" y="17206"/>
                    <a:pt x="720" y="16532"/>
                    <a:pt x="750" y="15698"/>
                  </a:cubicBezTo>
                  <a:cubicBezTo>
                    <a:pt x="811" y="14032"/>
                    <a:pt x="837" y="11725"/>
                    <a:pt x="759" y="9182"/>
                  </a:cubicBezTo>
                  <a:cubicBezTo>
                    <a:pt x="681" y="6638"/>
                    <a:pt x="515" y="4338"/>
                    <a:pt x="354" y="2678"/>
                  </a:cubicBezTo>
                  <a:cubicBezTo>
                    <a:pt x="273" y="1849"/>
                    <a:pt x="197" y="1178"/>
                    <a:pt x="136" y="716"/>
                  </a:cubicBezTo>
                  <a:cubicBezTo>
                    <a:pt x="75" y="255"/>
                    <a:pt x="35" y="1"/>
                    <a:pt x="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"/>
          <p:cNvSpPr txBox="1"/>
          <p:nvPr>
            <p:ph idx="1" type="body"/>
          </p:nvPr>
        </p:nvSpPr>
        <p:spPr>
          <a:xfrm>
            <a:off x="564075" y="1528050"/>
            <a:ext cx="2890200" cy="22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accent4"/>
                </a:solidFill>
              </a:rPr>
              <a:t>Son generalizaciones preconcebidas sobre las características asignadas a hombres y mujeres en función de su sexo.</a:t>
            </a:r>
            <a:endParaRPr sz="1900">
              <a:solidFill>
                <a:schemeClr val="accent4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16" name="Google Shape;216;p15"/>
          <p:cNvSpPr txBox="1"/>
          <p:nvPr>
            <p:ph type="title"/>
          </p:nvPr>
        </p:nvSpPr>
        <p:spPr>
          <a:xfrm>
            <a:off x="443350" y="238400"/>
            <a:ext cx="4414800" cy="10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500"/>
              <a:t>¿Qué son los estereotipos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500"/>
              <a:t> de género?</a:t>
            </a:r>
            <a:endParaRPr sz="3500"/>
          </a:p>
        </p:txBody>
      </p:sp>
      <p:pic>
        <p:nvPicPr>
          <p:cNvPr id="217" name="Google Shape;21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8225" y="0"/>
            <a:ext cx="4258076" cy="4027050"/>
          </a:xfrm>
          <a:prstGeom prst="rect">
            <a:avLst/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</p:pic>
      <p:sp>
        <p:nvSpPr>
          <p:cNvPr id="218" name="Google Shape;218;p15"/>
          <p:cNvSpPr txBox="1"/>
          <p:nvPr/>
        </p:nvSpPr>
        <p:spPr>
          <a:xfrm>
            <a:off x="4858150" y="4027050"/>
            <a:ext cx="37590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Publicidad de supermercado argentino año 2018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"/>
          <p:cNvSpPr txBox="1"/>
          <p:nvPr>
            <p:ph idx="1" type="body"/>
          </p:nvPr>
        </p:nvSpPr>
        <p:spPr>
          <a:xfrm>
            <a:off x="416350" y="1662550"/>
            <a:ext cx="4275600" cy="28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Char char="❏"/>
            </a:pPr>
            <a:r>
              <a:rPr lang="en" sz="1900">
                <a:solidFill>
                  <a:schemeClr val="accent4"/>
                </a:solidFill>
              </a:rPr>
              <a:t>Son </a:t>
            </a:r>
            <a:r>
              <a:rPr b="1" lang="en" sz="1900">
                <a:solidFill>
                  <a:schemeClr val="accent4"/>
                </a:solidFill>
              </a:rPr>
              <a:t>comportamientos </a:t>
            </a:r>
            <a:r>
              <a:rPr lang="en" sz="1900">
                <a:solidFill>
                  <a:schemeClr val="accent4"/>
                </a:solidFill>
              </a:rPr>
              <a:t>que se le atribuyen a </a:t>
            </a:r>
            <a:r>
              <a:rPr b="1" lang="en" sz="1900">
                <a:solidFill>
                  <a:schemeClr val="accent4"/>
                </a:solidFill>
              </a:rPr>
              <a:t>mujeres </a:t>
            </a:r>
            <a:r>
              <a:rPr lang="en" sz="1900">
                <a:solidFill>
                  <a:schemeClr val="accent4"/>
                </a:solidFill>
              </a:rPr>
              <a:t>o a </a:t>
            </a:r>
            <a:r>
              <a:rPr b="1" lang="en" sz="1900">
                <a:solidFill>
                  <a:schemeClr val="accent4"/>
                </a:solidFill>
              </a:rPr>
              <a:t>varones</a:t>
            </a:r>
            <a:r>
              <a:rPr lang="en" sz="1900">
                <a:solidFill>
                  <a:schemeClr val="accent4"/>
                </a:solidFill>
              </a:rPr>
              <a:t> y que llegan a considerarse como naturales, como propios de los </a:t>
            </a:r>
            <a:r>
              <a:rPr b="1" lang="en" sz="1900">
                <a:solidFill>
                  <a:schemeClr val="accent4"/>
                </a:solidFill>
              </a:rPr>
              <a:t>sexos</a:t>
            </a:r>
            <a:r>
              <a:rPr lang="en" sz="1900">
                <a:solidFill>
                  <a:schemeClr val="accent4"/>
                </a:solidFill>
              </a:rPr>
              <a:t>, incluso llega a pensarse que vienen </a:t>
            </a:r>
            <a:r>
              <a:rPr b="1" lang="en" sz="1900">
                <a:solidFill>
                  <a:schemeClr val="accent4"/>
                </a:solidFill>
              </a:rPr>
              <a:t>determinados genéticamente</a:t>
            </a:r>
            <a:r>
              <a:rPr lang="en" sz="1900">
                <a:solidFill>
                  <a:schemeClr val="accent4"/>
                </a:solidFill>
              </a:rPr>
              <a:t>.</a:t>
            </a:r>
            <a:endParaRPr sz="1900">
              <a:solidFill>
                <a:schemeClr val="accent4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Char char="❏"/>
            </a:pPr>
            <a:r>
              <a:rPr lang="en" sz="1900">
                <a:solidFill>
                  <a:schemeClr val="accent4"/>
                </a:solidFill>
              </a:rPr>
              <a:t>Construcción cultural.</a:t>
            </a:r>
            <a:endParaRPr sz="1900">
              <a:solidFill>
                <a:schemeClr val="accent4"/>
              </a:solidFill>
            </a:endParaRPr>
          </a:p>
        </p:txBody>
      </p:sp>
      <p:sp>
        <p:nvSpPr>
          <p:cNvPr id="224" name="Google Shape;224;p16"/>
          <p:cNvSpPr txBox="1"/>
          <p:nvPr>
            <p:ph type="title"/>
          </p:nvPr>
        </p:nvSpPr>
        <p:spPr>
          <a:xfrm>
            <a:off x="416350" y="339500"/>
            <a:ext cx="778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4400"/>
              <a:t>¿Qué son los roles de género?</a:t>
            </a:r>
            <a:endParaRPr sz="4400"/>
          </a:p>
        </p:txBody>
      </p:sp>
      <p:sp>
        <p:nvSpPr>
          <p:cNvPr id="225" name="Google Shape;225;p16"/>
          <p:cNvSpPr txBox="1"/>
          <p:nvPr/>
        </p:nvSpPr>
        <p:spPr>
          <a:xfrm>
            <a:off x="5509500" y="2537700"/>
            <a:ext cx="30000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" sz="1900" u="none" cap="none" strike="noStrike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“Poner en práctica los estereotipos”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6"/>
          <p:cNvSpPr/>
          <p:nvPr/>
        </p:nvSpPr>
        <p:spPr>
          <a:xfrm>
            <a:off x="4765975" y="1781700"/>
            <a:ext cx="406500" cy="241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7"/>
          <p:cNvSpPr txBox="1"/>
          <p:nvPr>
            <p:ph idx="1" type="body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32" name="Google Shape;232;p17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3200"/>
              <a:t>Observa las imágenes y luego responde las preguntas:</a:t>
            </a:r>
            <a:endParaRPr sz="3200"/>
          </a:p>
        </p:txBody>
      </p:sp>
      <p:pic>
        <p:nvPicPr>
          <p:cNvPr id="233" name="Google Shape;233;p17"/>
          <p:cNvPicPr preferRelativeResize="0"/>
          <p:nvPr/>
        </p:nvPicPr>
        <p:blipFill rotWithShape="1">
          <a:blip r:embed="rId3">
            <a:alphaModFix/>
          </a:blip>
          <a:srcRect b="22874" l="4314" r="0" t="4849"/>
          <a:stretch/>
        </p:blipFill>
        <p:spPr>
          <a:xfrm>
            <a:off x="656575" y="1323500"/>
            <a:ext cx="7730050" cy="3095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7"/>
          <p:cNvSpPr txBox="1"/>
          <p:nvPr/>
        </p:nvSpPr>
        <p:spPr>
          <a:xfrm>
            <a:off x="872825" y="3173400"/>
            <a:ext cx="25260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41B47"/>
                </a:solidFill>
                <a:latin typeface="Impact"/>
                <a:ea typeface="Impact"/>
                <a:cs typeface="Impact"/>
                <a:sym typeface="Impact"/>
              </a:rPr>
              <a:t>Campaña 2009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7"/>
          <p:cNvSpPr txBox="1"/>
          <p:nvPr/>
        </p:nvSpPr>
        <p:spPr>
          <a:xfrm>
            <a:off x="4382625" y="1625600"/>
            <a:ext cx="11961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741B47"/>
                </a:solidFill>
                <a:latin typeface="Impact"/>
                <a:ea typeface="Impact"/>
                <a:cs typeface="Impact"/>
                <a:sym typeface="Impact"/>
              </a:rPr>
              <a:t>Campaña 2020</a:t>
            </a:r>
            <a:endParaRPr b="0" i="0" sz="1400" u="none" cap="none" strike="noStrike">
              <a:solidFill>
                <a:srgbClr val="741B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7"/>
          <p:cNvSpPr txBox="1"/>
          <p:nvPr/>
        </p:nvSpPr>
        <p:spPr>
          <a:xfrm>
            <a:off x="4382625" y="4419200"/>
            <a:ext cx="40824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Jari Jones modelo transexual y  afrodescendiente.</a:t>
            </a:r>
            <a:endParaRPr b="0" i="0" sz="1900" u="none" cap="none" strike="noStrike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37" name="Google Shape;237;p17"/>
          <p:cNvSpPr txBox="1"/>
          <p:nvPr/>
        </p:nvSpPr>
        <p:spPr>
          <a:xfrm>
            <a:off x="582675" y="4419200"/>
            <a:ext cx="3528300" cy="4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" sz="1700" u="none" cap="none" strike="noStrike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Doutzen Kroes modelo Neerlandesa</a:t>
            </a:r>
            <a:endParaRPr b="0" i="0" sz="1900" u="none" cap="none" strike="noStrike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8"/>
          <p:cNvSpPr txBox="1"/>
          <p:nvPr>
            <p:ph idx="1" type="body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accent4"/>
                </a:solidFill>
              </a:rPr>
              <a:t>1. ¿Qué diferencias logras apreciar entre ambas mujeres que aparecen en la publicidad?</a:t>
            </a:r>
            <a:endParaRPr sz="1800">
              <a:solidFill>
                <a:schemeClr val="accent4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</a:pPr>
            <a:r>
              <a:rPr lang="en" sz="1800">
                <a:solidFill>
                  <a:schemeClr val="accent4"/>
                </a:solidFill>
              </a:rPr>
              <a:t>2. ¿Qué beneficios y contras tiene para la Marca Calvin incluir a una mujer “trans, talla grande y lesbiana”?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200"/>
              <a:buNone/>
            </a:pPr>
            <a:r>
              <a:rPr lang="en" sz="1800">
                <a:solidFill>
                  <a:schemeClr val="accent4"/>
                </a:solidFill>
              </a:rPr>
              <a:t>3. ¿Crees que los estereotipos de belleza han influido en tus gustos? ¿En qué lo notas?</a:t>
            </a:r>
            <a:endParaRPr sz="1800">
              <a:solidFill>
                <a:schemeClr val="accent4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200"/>
              <a:buNone/>
            </a:pPr>
            <a:r>
              <a:t/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243" name="Google Shape;243;p18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Preguntas de la guía: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9"/>
          <p:cNvSpPr txBox="1"/>
          <p:nvPr>
            <p:ph idx="1" type="body"/>
          </p:nvPr>
        </p:nvSpPr>
        <p:spPr>
          <a:xfrm>
            <a:off x="683568" y="1563638"/>
            <a:ext cx="7460400" cy="26884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 sz="1600">
                <a:solidFill>
                  <a:schemeClr val="accent4"/>
                </a:solidFill>
              </a:rPr>
              <a:t>1. ¿En qué parte de la actividad tuvieron que aplicar las siguientes habilidades: detectar y  Juzgar? ¿Qué tuviste que hacer para aplicar estas habilidades?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1600">
              <a:solidFill>
                <a:schemeClr val="accent4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 sz="1600">
                <a:solidFill>
                  <a:schemeClr val="accent4"/>
                </a:solidFill>
              </a:rPr>
              <a:t>2. ¿De qué manera los roles de género presentes en la publicidad y propaganda influyen en la conformación de los/as espectadores/as?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1600">
              <a:solidFill>
                <a:schemeClr val="accent4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 sz="1600">
                <a:solidFill>
                  <a:schemeClr val="accent4"/>
                </a:solidFill>
              </a:rPr>
              <a:t>3. Desde ahora al observar una publicidad o una propaganda en los medios masivos de comunicación ¿En qué te fijaras?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  <a:p>
            <a:pPr indent="0" lvl="0" marL="152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49" name="Google Shape;249;p19"/>
          <p:cNvSpPr txBox="1"/>
          <p:nvPr>
            <p:ph type="title"/>
          </p:nvPr>
        </p:nvSpPr>
        <p:spPr>
          <a:xfrm>
            <a:off x="611560" y="555526"/>
            <a:ext cx="8175600" cy="9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</a:pPr>
            <a:r>
              <a:rPr lang="en" sz="3200"/>
              <a:t>Recordemos los objetivos y contenidos de la clase: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