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veat"/>
      <p:regular r:id="rId13"/>
      <p:bold r:id="rId14"/>
    </p:embeddedFont>
    <p:embeddedFont>
      <p:font typeface="Raleway Thin"/>
      <p:regular r:id="rId15"/>
      <p:bold r:id="rId16"/>
      <p:italic r:id="rId17"/>
      <p:boldItalic r:id="rId18"/>
    </p:embeddedFont>
    <p:embeddedFont>
      <p:font typeface="Barlow Semi Condensed Medium"/>
      <p:regular r:id="rId19"/>
      <p:bold r:id="rId20"/>
      <p:italic r:id="rId21"/>
      <p:boldItalic r:id="rId22"/>
    </p:embeddedFont>
    <p:embeddedFont>
      <p:font typeface="Barlow Semi Condensed"/>
      <p:regular r:id="rId23"/>
      <p:bold r:id="rId24"/>
      <p:italic r:id="rId25"/>
      <p:boldItalic r:id="rId26"/>
    </p:embeddedFont>
    <p:embeddedFont>
      <p:font typeface="DM Sans"/>
      <p:regular r:id="rId27"/>
      <p:bold r:id="rId28"/>
      <p:italic r:id="rId29"/>
      <p:boldItalic r:id="rId30"/>
    </p:embeddedFont>
    <p:embeddedFont>
      <p:font typeface="Barlow Semi Condensed SemiBol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CondensedMedium-bold.fntdata"/><Relationship Id="rId22" Type="http://schemas.openxmlformats.org/officeDocument/2006/relationships/font" Target="fonts/BarlowSemiCondensedMedium-boldItalic.fntdata"/><Relationship Id="rId21" Type="http://schemas.openxmlformats.org/officeDocument/2006/relationships/font" Target="fonts/BarlowSemiCondensedMedium-italic.fntdata"/><Relationship Id="rId24" Type="http://schemas.openxmlformats.org/officeDocument/2006/relationships/font" Target="fonts/BarlowSemiCondensed-bold.fntdata"/><Relationship Id="rId23" Type="http://schemas.openxmlformats.org/officeDocument/2006/relationships/font" Target="fonts/BarlowSemiCondense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SemiCondensed-boldItalic.fntdata"/><Relationship Id="rId25" Type="http://schemas.openxmlformats.org/officeDocument/2006/relationships/font" Target="fonts/BarlowSemiCondensed-italic.fntdata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SemiCondensedSemiBold-regular.fntdata"/><Relationship Id="rId30" Type="http://schemas.openxmlformats.org/officeDocument/2006/relationships/font" Target="fonts/DMSans-boldItalic.fntdata"/><Relationship Id="rId11" Type="http://schemas.openxmlformats.org/officeDocument/2006/relationships/slide" Target="slides/slide6.xml"/><Relationship Id="rId33" Type="http://schemas.openxmlformats.org/officeDocument/2006/relationships/font" Target="fonts/BarlowSemiCondensedSemiBold-italic.fntdata"/><Relationship Id="rId10" Type="http://schemas.openxmlformats.org/officeDocument/2006/relationships/slide" Target="slides/slide5.xml"/><Relationship Id="rId32" Type="http://schemas.openxmlformats.org/officeDocument/2006/relationships/font" Target="fonts/BarlowSemiCondensedSemiBold-bold.fntdata"/><Relationship Id="rId13" Type="http://schemas.openxmlformats.org/officeDocument/2006/relationships/font" Target="fonts/Caveat-regular.fntdata"/><Relationship Id="rId12" Type="http://schemas.openxmlformats.org/officeDocument/2006/relationships/slide" Target="slides/slide7.xml"/><Relationship Id="rId34" Type="http://schemas.openxmlformats.org/officeDocument/2006/relationships/font" Target="fonts/BarlowSemiCondensedSemiBold-boldItalic.fntdata"/><Relationship Id="rId15" Type="http://schemas.openxmlformats.org/officeDocument/2006/relationships/font" Target="fonts/RalewayThin-regular.fntdata"/><Relationship Id="rId14" Type="http://schemas.openxmlformats.org/officeDocument/2006/relationships/font" Target="fonts/Caveat-bold.fntdata"/><Relationship Id="rId17" Type="http://schemas.openxmlformats.org/officeDocument/2006/relationships/font" Target="fonts/RalewayThin-italic.fntdata"/><Relationship Id="rId16" Type="http://schemas.openxmlformats.org/officeDocument/2006/relationships/font" Target="fonts/RalewayThin-bold.fntdata"/><Relationship Id="rId19" Type="http://schemas.openxmlformats.org/officeDocument/2006/relationships/font" Target="fonts/BarlowSemiCondensedMedium-regular.fntdata"/><Relationship Id="rId18" Type="http://schemas.openxmlformats.org/officeDocument/2006/relationships/font" Target="fonts/RalewayThin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 flipH="1">
            <a:off x="4552675" y="884050"/>
            <a:ext cx="3791400" cy="25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4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flipH="1">
            <a:off x="5335375" y="3876975"/>
            <a:ext cx="30087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43800" y="1148300"/>
            <a:ext cx="7938300" cy="2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DM Sans Medium"/>
              <a:buAutoNum type="arabicPeriod"/>
              <a:defRPr sz="13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1846650" y="330725"/>
            <a:ext cx="5450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>
            <a:off x="8460000" y="-250193"/>
            <a:ext cx="1376700" cy="1376400"/>
          </a:xfrm>
          <a:prstGeom prst="donut">
            <a:avLst>
              <a:gd fmla="val 6632" name="adj"/>
            </a:avLst>
          </a:prstGeom>
          <a:solidFill>
            <a:srgbClr val="1B129C">
              <a:alpha val="1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 flipH="1">
            <a:off x="2686050" y="1556800"/>
            <a:ext cx="3771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 flipH="1">
            <a:off x="3343425" y="1971150"/>
            <a:ext cx="24573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2" type="ctrTitle"/>
          </p:nvPr>
        </p:nvSpPr>
        <p:spPr>
          <a:xfrm flipH="1">
            <a:off x="2686075" y="3317950"/>
            <a:ext cx="3771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3" type="subTitle"/>
          </p:nvPr>
        </p:nvSpPr>
        <p:spPr>
          <a:xfrm flipH="1">
            <a:off x="3343425" y="3732300"/>
            <a:ext cx="24573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4" type="title"/>
          </p:nvPr>
        </p:nvSpPr>
        <p:spPr>
          <a:xfrm>
            <a:off x="1846650" y="330725"/>
            <a:ext cx="5450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4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 Condensed SemiBold"/>
              <a:buNone/>
              <a:defRPr b="0" i="0" sz="28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HoqrpBoCcwQ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-7222475" y="-6385800"/>
            <a:ext cx="12289500" cy="12289500"/>
          </a:xfrm>
          <a:prstGeom prst="donut">
            <a:avLst>
              <a:gd fmla="val 25000" name="adj"/>
            </a:avLst>
          </a:prstGeom>
          <a:solidFill>
            <a:srgbClr val="1B129C">
              <a:alpha val="1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 txBox="1"/>
          <p:nvPr>
            <p:ph type="ctrTitle"/>
          </p:nvPr>
        </p:nvSpPr>
        <p:spPr>
          <a:xfrm flipH="1">
            <a:off x="4552575" y="884050"/>
            <a:ext cx="4066800" cy="25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s-CL" sz="4500"/>
              <a:t>Mi afiche propagandístico</a:t>
            </a:r>
            <a:r>
              <a:rPr lang="es-CL"/>
              <a:t>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3" name="Google Shape;33;p8"/>
          <p:cNvSpPr txBox="1"/>
          <p:nvPr>
            <p:ph idx="1" type="subTitle"/>
          </p:nvPr>
        </p:nvSpPr>
        <p:spPr>
          <a:xfrm flipH="1">
            <a:off x="5335375" y="3876975"/>
            <a:ext cx="30087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>
                <a:solidFill>
                  <a:schemeClr val="accent3"/>
                </a:solidFill>
              </a:rPr>
              <a:t>Docente: Karen Riveros B.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34" name="Google Shape;34;p8"/>
          <p:cNvGrpSpPr/>
          <p:nvPr/>
        </p:nvGrpSpPr>
        <p:grpSpPr>
          <a:xfrm>
            <a:off x="8054177" y="247070"/>
            <a:ext cx="859785" cy="919695"/>
            <a:chOff x="6712875" y="831475"/>
            <a:chExt cx="587325" cy="628250"/>
          </a:xfrm>
        </p:grpSpPr>
        <p:sp>
          <p:nvSpPr>
            <p:cNvPr id="35" name="Google Shape;35;p8"/>
            <p:cNvSpPr/>
            <p:nvPr/>
          </p:nvSpPr>
          <p:spPr>
            <a:xfrm>
              <a:off x="6712875" y="831475"/>
              <a:ext cx="369525" cy="289650"/>
            </a:xfrm>
            <a:custGeom>
              <a:rect b="b" l="l" r="r" t="t"/>
              <a:pathLst>
                <a:path extrusionOk="0" h="11586" w="14781">
                  <a:moveTo>
                    <a:pt x="1980" y="0"/>
                  </a:moveTo>
                  <a:cubicBezTo>
                    <a:pt x="1490" y="0"/>
                    <a:pt x="1074" y="366"/>
                    <a:pt x="1014" y="865"/>
                  </a:cubicBezTo>
                  <a:lnTo>
                    <a:pt x="59" y="9148"/>
                  </a:lnTo>
                  <a:cubicBezTo>
                    <a:pt x="0" y="9681"/>
                    <a:pt x="383" y="10162"/>
                    <a:pt x="916" y="10220"/>
                  </a:cubicBezTo>
                  <a:lnTo>
                    <a:pt x="12682" y="11578"/>
                  </a:lnTo>
                  <a:cubicBezTo>
                    <a:pt x="12722" y="11583"/>
                    <a:pt x="12761" y="11585"/>
                    <a:pt x="12801" y="11585"/>
                  </a:cubicBezTo>
                  <a:cubicBezTo>
                    <a:pt x="13290" y="11585"/>
                    <a:pt x="13707" y="11220"/>
                    <a:pt x="13767" y="10720"/>
                  </a:cubicBezTo>
                  <a:lnTo>
                    <a:pt x="14722" y="2437"/>
                  </a:lnTo>
                  <a:cubicBezTo>
                    <a:pt x="14780" y="1904"/>
                    <a:pt x="14397" y="1424"/>
                    <a:pt x="13864" y="1359"/>
                  </a:cubicBezTo>
                  <a:lnTo>
                    <a:pt x="2099" y="7"/>
                  </a:lnTo>
                  <a:cubicBezTo>
                    <a:pt x="2059" y="3"/>
                    <a:pt x="2019" y="0"/>
                    <a:pt x="1980" y="0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"/>
            <p:cNvSpPr/>
            <p:nvPr/>
          </p:nvSpPr>
          <p:spPr>
            <a:xfrm>
              <a:off x="6813725" y="911575"/>
              <a:ext cx="171050" cy="138225"/>
            </a:xfrm>
            <a:custGeom>
              <a:rect b="b" l="l" r="r" t="t"/>
              <a:pathLst>
                <a:path extrusionOk="0" h="5529" w="6842">
                  <a:moveTo>
                    <a:pt x="1611" y="0"/>
                  </a:moveTo>
                  <a:cubicBezTo>
                    <a:pt x="1316" y="0"/>
                    <a:pt x="1014" y="57"/>
                    <a:pt x="741" y="273"/>
                  </a:cubicBezTo>
                  <a:cubicBezTo>
                    <a:pt x="319" y="604"/>
                    <a:pt x="144" y="1020"/>
                    <a:pt x="85" y="1533"/>
                  </a:cubicBezTo>
                  <a:cubicBezTo>
                    <a:pt x="1" y="2209"/>
                    <a:pt x="286" y="2761"/>
                    <a:pt x="579" y="3183"/>
                  </a:cubicBezTo>
                  <a:cubicBezTo>
                    <a:pt x="1105" y="3956"/>
                    <a:pt x="2106" y="4716"/>
                    <a:pt x="3048" y="5528"/>
                  </a:cubicBezTo>
                  <a:cubicBezTo>
                    <a:pt x="3229" y="5431"/>
                    <a:pt x="3418" y="5334"/>
                    <a:pt x="3600" y="5236"/>
                  </a:cubicBezTo>
                  <a:lnTo>
                    <a:pt x="3704" y="5178"/>
                  </a:lnTo>
                  <a:cubicBezTo>
                    <a:pt x="4542" y="4736"/>
                    <a:pt x="5354" y="4314"/>
                    <a:pt x="5900" y="3826"/>
                  </a:cubicBezTo>
                  <a:lnTo>
                    <a:pt x="5958" y="3768"/>
                  </a:lnTo>
                  <a:cubicBezTo>
                    <a:pt x="6043" y="3690"/>
                    <a:pt x="6127" y="3605"/>
                    <a:pt x="6205" y="3514"/>
                  </a:cubicBezTo>
                  <a:cubicBezTo>
                    <a:pt x="6491" y="3196"/>
                    <a:pt x="6744" y="2787"/>
                    <a:pt x="6796" y="2261"/>
                  </a:cubicBezTo>
                  <a:cubicBezTo>
                    <a:pt x="6842" y="1747"/>
                    <a:pt x="6770" y="1293"/>
                    <a:pt x="6426" y="890"/>
                  </a:cubicBezTo>
                  <a:cubicBezTo>
                    <a:pt x="6114" y="526"/>
                    <a:pt x="5698" y="429"/>
                    <a:pt x="5302" y="390"/>
                  </a:cubicBezTo>
                  <a:lnTo>
                    <a:pt x="5256" y="383"/>
                  </a:lnTo>
                  <a:cubicBezTo>
                    <a:pt x="5206" y="378"/>
                    <a:pt x="5156" y="375"/>
                    <a:pt x="5106" y="375"/>
                  </a:cubicBezTo>
                  <a:cubicBezTo>
                    <a:pt x="4971" y="375"/>
                    <a:pt x="4837" y="394"/>
                    <a:pt x="4704" y="422"/>
                  </a:cubicBezTo>
                  <a:cubicBezTo>
                    <a:pt x="4405" y="500"/>
                    <a:pt x="4133" y="649"/>
                    <a:pt x="3912" y="864"/>
                  </a:cubicBezTo>
                  <a:lnTo>
                    <a:pt x="3509" y="1247"/>
                  </a:lnTo>
                  <a:lnTo>
                    <a:pt x="3197" y="786"/>
                  </a:lnTo>
                  <a:cubicBezTo>
                    <a:pt x="2807" y="292"/>
                    <a:pt x="2508" y="136"/>
                    <a:pt x="2132" y="58"/>
                  </a:cubicBezTo>
                  <a:cubicBezTo>
                    <a:pt x="2086" y="45"/>
                    <a:pt x="2034" y="39"/>
                    <a:pt x="1989" y="26"/>
                  </a:cubicBezTo>
                  <a:cubicBezTo>
                    <a:pt x="1976" y="19"/>
                    <a:pt x="1956" y="19"/>
                    <a:pt x="1943" y="19"/>
                  </a:cubicBezTo>
                  <a:cubicBezTo>
                    <a:pt x="1835" y="8"/>
                    <a:pt x="1724" y="0"/>
                    <a:pt x="1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>
              <a:off x="6856925" y="1101100"/>
              <a:ext cx="79950" cy="97900"/>
            </a:xfrm>
            <a:custGeom>
              <a:rect b="b" l="l" r="r" t="t"/>
              <a:pathLst>
                <a:path extrusionOk="0" h="3916" w="3198">
                  <a:moveTo>
                    <a:pt x="1" y="0"/>
                  </a:moveTo>
                  <a:lnTo>
                    <a:pt x="1709" y="3801"/>
                  </a:lnTo>
                  <a:cubicBezTo>
                    <a:pt x="1743" y="3878"/>
                    <a:pt x="1816" y="3916"/>
                    <a:pt x="1887" y="3916"/>
                  </a:cubicBezTo>
                  <a:cubicBezTo>
                    <a:pt x="1967" y="3916"/>
                    <a:pt x="2046" y="3870"/>
                    <a:pt x="2073" y="3781"/>
                  </a:cubicBezTo>
                  <a:lnTo>
                    <a:pt x="3197" y="3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>
              <a:off x="6956975" y="1133750"/>
              <a:ext cx="343225" cy="325975"/>
            </a:xfrm>
            <a:custGeom>
              <a:rect b="b" l="l" r="r" t="t"/>
              <a:pathLst>
                <a:path extrusionOk="0" h="13039" w="13729">
                  <a:moveTo>
                    <a:pt x="5226" y="1"/>
                  </a:moveTo>
                  <a:cubicBezTo>
                    <a:pt x="4940" y="1"/>
                    <a:pt x="4657" y="126"/>
                    <a:pt x="4464" y="364"/>
                  </a:cubicBezTo>
                  <a:lnTo>
                    <a:pt x="332" y="5509"/>
                  </a:lnTo>
                  <a:cubicBezTo>
                    <a:pt x="1" y="5925"/>
                    <a:pt x="66" y="6536"/>
                    <a:pt x="481" y="6874"/>
                  </a:cubicBezTo>
                  <a:lnTo>
                    <a:pt x="7894" y="12825"/>
                  </a:lnTo>
                  <a:cubicBezTo>
                    <a:pt x="8075" y="12969"/>
                    <a:pt x="8289" y="13039"/>
                    <a:pt x="8503" y="13039"/>
                  </a:cubicBezTo>
                  <a:cubicBezTo>
                    <a:pt x="8788" y="13039"/>
                    <a:pt x="9071" y="12913"/>
                    <a:pt x="9265" y="12675"/>
                  </a:cubicBezTo>
                  <a:lnTo>
                    <a:pt x="13390" y="7536"/>
                  </a:lnTo>
                  <a:cubicBezTo>
                    <a:pt x="13728" y="7114"/>
                    <a:pt x="13663" y="6503"/>
                    <a:pt x="13241" y="6172"/>
                  </a:cubicBezTo>
                  <a:lnTo>
                    <a:pt x="5835" y="215"/>
                  </a:lnTo>
                  <a:cubicBezTo>
                    <a:pt x="5654" y="70"/>
                    <a:pt x="5440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>
              <a:off x="7072775" y="1227000"/>
              <a:ext cx="129975" cy="121000"/>
            </a:xfrm>
            <a:custGeom>
              <a:rect b="b" l="l" r="r" t="t"/>
              <a:pathLst>
                <a:path extrusionOk="0" h="4840" w="5199">
                  <a:moveTo>
                    <a:pt x="1520" y="1"/>
                  </a:moveTo>
                  <a:cubicBezTo>
                    <a:pt x="1486" y="1"/>
                    <a:pt x="1452" y="2"/>
                    <a:pt x="1417" y="6"/>
                  </a:cubicBezTo>
                  <a:cubicBezTo>
                    <a:pt x="975" y="51"/>
                    <a:pt x="670" y="272"/>
                    <a:pt x="404" y="604"/>
                  </a:cubicBezTo>
                  <a:cubicBezTo>
                    <a:pt x="40" y="1045"/>
                    <a:pt x="1" y="1559"/>
                    <a:pt x="14" y="1981"/>
                  </a:cubicBezTo>
                  <a:cubicBezTo>
                    <a:pt x="46" y="2754"/>
                    <a:pt x="417" y="3735"/>
                    <a:pt x="709" y="4722"/>
                  </a:cubicBezTo>
                  <a:cubicBezTo>
                    <a:pt x="884" y="4735"/>
                    <a:pt x="1060" y="4748"/>
                    <a:pt x="1235" y="4761"/>
                  </a:cubicBezTo>
                  <a:lnTo>
                    <a:pt x="1333" y="4768"/>
                  </a:lnTo>
                  <a:cubicBezTo>
                    <a:pt x="1814" y="4804"/>
                    <a:pt x="2283" y="4840"/>
                    <a:pt x="2712" y="4840"/>
                  </a:cubicBezTo>
                  <a:cubicBezTo>
                    <a:pt x="2983" y="4840"/>
                    <a:pt x="3238" y="4825"/>
                    <a:pt x="3470" y="4787"/>
                  </a:cubicBezTo>
                  <a:lnTo>
                    <a:pt x="3542" y="4774"/>
                  </a:lnTo>
                  <a:cubicBezTo>
                    <a:pt x="3632" y="4755"/>
                    <a:pt x="3730" y="4735"/>
                    <a:pt x="3827" y="4703"/>
                  </a:cubicBezTo>
                  <a:cubicBezTo>
                    <a:pt x="4204" y="4605"/>
                    <a:pt x="4549" y="4385"/>
                    <a:pt x="4795" y="4079"/>
                  </a:cubicBezTo>
                  <a:cubicBezTo>
                    <a:pt x="5055" y="3741"/>
                    <a:pt x="5198" y="3391"/>
                    <a:pt x="5140" y="2955"/>
                  </a:cubicBezTo>
                  <a:cubicBezTo>
                    <a:pt x="5081" y="2559"/>
                    <a:pt x="4828" y="2306"/>
                    <a:pt x="4568" y="2104"/>
                  </a:cubicBezTo>
                  <a:lnTo>
                    <a:pt x="4542" y="2078"/>
                  </a:lnTo>
                  <a:cubicBezTo>
                    <a:pt x="4419" y="1987"/>
                    <a:pt x="4282" y="1916"/>
                    <a:pt x="4139" y="1864"/>
                  </a:cubicBezTo>
                  <a:cubicBezTo>
                    <a:pt x="3991" y="1817"/>
                    <a:pt x="3838" y="1794"/>
                    <a:pt x="3686" y="1794"/>
                  </a:cubicBezTo>
                  <a:cubicBezTo>
                    <a:pt x="3585" y="1794"/>
                    <a:pt x="3484" y="1804"/>
                    <a:pt x="3386" y="1825"/>
                  </a:cubicBezTo>
                  <a:lnTo>
                    <a:pt x="2931" y="1916"/>
                  </a:lnTo>
                  <a:lnTo>
                    <a:pt x="2918" y="1455"/>
                  </a:lnTo>
                  <a:cubicBezTo>
                    <a:pt x="2859" y="928"/>
                    <a:pt x="2723" y="694"/>
                    <a:pt x="2496" y="467"/>
                  </a:cubicBezTo>
                  <a:cubicBezTo>
                    <a:pt x="2463" y="441"/>
                    <a:pt x="2437" y="415"/>
                    <a:pt x="2405" y="389"/>
                  </a:cubicBezTo>
                  <a:cubicBezTo>
                    <a:pt x="2398" y="383"/>
                    <a:pt x="2385" y="370"/>
                    <a:pt x="2379" y="363"/>
                  </a:cubicBezTo>
                  <a:cubicBezTo>
                    <a:pt x="2141" y="179"/>
                    <a:pt x="1872" y="1"/>
                    <a:pt x="1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>
              <a:off x="7032375" y="1366475"/>
              <a:ext cx="64625" cy="90450"/>
            </a:xfrm>
            <a:custGeom>
              <a:rect b="b" l="l" r="r" t="t"/>
              <a:pathLst>
                <a:path extrusionOk="0" h="3618" w="2585">
                  <a:moveTo>
                    <a:pt x="499" y="1"/>
                  </a:moveTo>
                  <a:lnTo>
                    <a:pt x="19" y="3431"/>
                  </a:lnTo>
                  <a:cubicBezTo>
                    <a:pt x="0" y="3537"/>
                    <a:pt x="83" y="3617"/>
                    <a:pt x="175" y="3617"/>
                  </a:cubicBezTo>
                  <a:cubicBezTo>
                    <a:pt x="213" y="3617"/>
                    <a:pt x="251" y="3604"/>
                    <a:pt x="285" y="3574"/>
                  </a:cubicBezTo>
                  <a:lnTo>
                    <a:pt x="2585" y="1677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8"/>
          <p:cNvGrpSpPr/>
          <p:nvPr/>
        </p:nvGrpSpPr>
        <p:grpSpPr>
          <a:xfrm>
            <a:off x="-3" y="2103405"/>
            <a:ext cx="3890446" cy="3040101"/>
            <a:chOff x="-408346" y="2074117"/>
            <a:chExt cx="3384468" cy="2336203"/>
          </a:xfrm>
        </p:grpSpPr>
        <p:sp>
          <p:nvSpPr>
            <p:cNvPr id="42" name="Google Shape;42;p8"/>
            <p:cNvSpPr/>
            <p:nvPr/>
          </p:nvSpPr>
          <p:spPr>
            <a:xfrm>
              <a:off x="2561944" y="2338406"/>
              <a:ext cx="414178" cy="509363"/>
            </a:xfrm>
            <a:custGeom>
              <a:rect b="b" l="l" r="r" t="t"/>
              <a:pathLst>
                <a:path extrusionOk="0" h="7449" w="6057">
                  <a:moveTo>
                    <a:pt x="4786" y="1"/>
                  </a:moveTo>
                  <a:cubicBezTo>
                    <a:pt x="4353" y="1"/>
                    <a:pt x="3917" y="994"/>
                    <a:pt x="3633" y="2076"/>
                  </a:cubicBezTo>
                  <a:cubicBezTo>
                    <a:pt x="3485" y="2641"/>
                    <a:pt x="3227" y="3100"/>
                    <a:pt x="3045" y="3421"/>
                  </a:cubicBezTo>
                  <a:lnTo>
                    <a:pt x="2305" y="4335"/>
                  </a:lnTo>
                  <a:cubicBezTo>
                    <a:pt x="2674" y="3285"/>
                    <a:pt x="2665" y="2079"/>
                    <a:pt x="2169" y="1856"/>
                  </a:cubicBezTo>
                  <a:cubicBezTo>
                    <a:pt x="2111" y="1829"/>
                    <a:pt x="2058" y="1817"/>
                    <a:pt x="2012" y="1817"/>
                  </a:cubicBezTo>
                  <a:cubicBezTo>
                    <a:pt x="1612" y="1817"/>
                    <a:pt x="1665" y="2752"/>
                    <a:pt x="1842" y="3613"/>
                  </a:cubicBezTo>
                  <a:cubicBezTo>
                    <a:pt x="1949" y="4126"/>
                    <a:pt x="1946" y="4529"/>
                    <a:pt x="1914" y="4813"/>
                  </a:cubicBezTo>
                  <a:lnTo>
                    <a:pt x="1" y="7173"/>
                  </a:lnTo>
                  <a:lnTo>
                    <a:pt x="160" y="7448"/>
                  </a:lnTo>
                  <a:lnTo>
                    <a:pt x="392" y="7164"/>
                  </a:lnTo>
                  <a:cubicBezTo>
                    <a:pt x="772" y="6987"/>
                    <a:pt x="1543" y="6718"/>
                    <a:pt x="2714" y="6718"/>
                  </a:cubicBezTo>
                  <a:cubicBezTo>
                    <a:pt x="4265" y="6715"/>
                    <a:pt x="5921" y="6439"/>
                    <a:pt x="5332" y="5633"/>
                  </a:cubicBezTo>
                  <a:cubicBezTo>
                    <a:pt x="5152" y="5387"/>
                    <a:pt x="4800" y="5276"/>
                    <a:pt x="4354" y="5276"/>
                  </a:cubicBezTo>
                  <a:cubicBezTo>
                    <a:pt x="3345" y="5276"/>
                    <a:pt x="1852" y="5845"/>
                    <a:pt x="766" y="6703"/>
                  </a:cubicBezTo>
                  <a:lnTo>
                    <a:pt x="2566" y="4482"/>
                  </a:lnTo>
                  <a:cubicBezTo>
                    <a:pt x="2804" y="4372"/>
                    <a:pt x="3291" y="4198"/>
                    <a:pt x="4036" y="4198"/>
                  </a:cubicBezTo>
                  <a:cubicBezTo>
                    <a:pt x="5013" y="4198"/>
                    <a:pt x="6057" y="4024"/>
                    <a:pt x="5686" y="3517"/>
                  </a:cubicBezTo>
                  <a:cubicBezTo>
                    <a:pt x="5572" y="3362"/>
                    <a:pt x="5350" y="3292"/>
                    <a:pt x="5069" y="3292"/>
                  </a:cubicBezTo>
                  <a:cubicBezTo>
                    <a:pt x="4430" y="3292"/>
                    <a:pt x="3484" y="3652"/>
                    <a:pt x="2798" y="4195"/>
                  </a:cubicBezTo>
                  <a:lnTo>
                    <a:pt x="3181" y="3726"/>
                  </a:lnTo>
                  <a:cubicBezTo>
                    <a:pt x="4552" y="2670"/>
                    <a:pt x="5564" y="670"/>
                    <a:pt x="5051" y="134"/>
                  </a:cubicBezTo>
                  <a:cubicBezTo>
                    <a:pt x="4964" y="43"/>
                    <a:pt x="4875" y="1"/>
                    <a:pt x="4786" y="1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-408346" y="3255108"/>
              <a:ext cx="645234" cy="431683"/>
            </a:xfrm>
            <a:custGeom>
              <a:rect b="b" l="l" r="r" t="t"/>
              <a:pathLst>
                <a:path extrusionOk="0" h="6313" w="9436">
                  <a:moveTo>
                    <a:pt x="1249" y="1"/>
                  </a:moveTo>
                  <a:cubicBezTo>
                    <a:pt x="544" y="1"/>
                    <a:pt x="0" y="401"/>
                    <a:pt x="344" y="1209"/>
                  </a:cubicBezTo>
                  <a:cubicBezTo>
                    <a:pt x="886" y="2481"/>
                    <a:pt x="2197" y="2290"/>
                    <a:pt x="2290" y="3363"/>
                  </a:cubicBezTo>
                  <a:cubicBezTo>
                    <a:pt x="2368" y="4272"/>
                    <a:pt x="2930" y="4937"/>
                    <a:pt x="3648" y="4937"/>
                  </a:cubicBezTo>
                  <a:cubicBezTo>
                    <a:pt x="3777" y="4937"/>
                    <a:pt x="3912" y="4916"/>
                    <a:pt x="4049" y="4870"/>
                  </a:cubicBezTo>
                  <a:cubicBezTo>
                    <a:pt x="4469" y="4729"/>
                    <a:pt x="4834" y="4595"/>
                    <a:pt x="5160" y="4595"/>
                  </a:cubicBezTo>
                  <a:cubicBezTo>
                    <a:pt x="5531" y="4595"/>
                    <a:pt x="5851" y="4770"/>
                    <a:pt x="6139" y="5311"/>
                  </a:cubicBezTo>
                  <a:cubicBezTo>
                    <a:pt x="6470" y="5930"/>
                    <a:pt x="7122" y="6313"/>
                    <a:pt x="7678" y="6313"/>
                  </a:cubicBezTo>
                  <a:cubicBezTo>
                    <a:pt x="8034" y="6313"/>
                    <a:pt x="8350" y="6157"/>
                    <a:pt x="8520" y="5807"/>
                  </a:cubicBezTo>
                  <a:cubicBezTo>
                    <a:pt x="8630" y="5580"/>
                    <a:pt x="8746" y="5340"/>
                    <a:pt x="8862" y="5099"/>
                  </a:cubicBezTo>
                  <a:lnTo>
                    <a:pt x="8954" y="4908"/>
                  </a:lnTo>
                  <a:lnTo>
                    <a:pt x="8975" y="4861"/>
                  </a:lnTo>
                  <a:cubicBezTo>
                    <a:pt x="9436" y="3905"/>
                    <a:pt x="9117" y="2742"/>
                    <a:pt x="8212" y="2180"/>
                  </a:cubicBezTo>
                  <a:cubicBezTo>
                    <a:pt x="7977" y="2035"/>
                    <a:pt x="7721" y="1941"/>
                    <a:pt x="7451" y="1941"/>
                  </a:cubicBezTo>
                  <a:cubicBezTo>
                    <a:pt x="7300" y="1941"/>
                    <a:pt x="7145" y="1971"/>
                    <a:pt x="6986" y="2038"/>
                  </a:cubicBezTo>
                  <a:cubicBezTo>
                    <a:pt x="6767" y="2130"/>
                    <a:pt x="6591" y="2171"/>
                    <a:pt x="6447" y="2171"/>
                  </a:cubicBezTo>
                  <a:cubicBezTo>
                    <a:pt x="5685" y="2171"/>
                    <a:pt x="5811" y="1046"/>
                    <a:pt x="5038" y="617"/>
                  </a:cubicBezTo>
                  <a:cubicBezTo>
                    <a:pt x="4751" y="458"/>
                    <a:pt x="4486" y="407"/>
                    <a:pt x="4239" y="407"/>
                  </a:cubicBezTo>
                  <a:cubicBezTo>
                    <a:pt x="3799" y="407"/>
                    <a:pt x="3412" y="567"/>
                    <a:pt x="3044" y="567"/>
                  </a:cubicBezTo>
                  <a:cubicBezTo>
                    <a:pt x="2856" y="567"/>
                    <a:pt x="2672" y="525"/>
                    <a:pt x="2490" y="397"/>
                  </a:cubicBezTo>
                  <a:cubicBezTo>
                    <a:pt x="2115" y="133"/>
                    <a:pt x="1655" y="1"/>
                    <a:pt x="1249" y="1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-270219" y="3349883"/>
              <a:ext cx="474215" cy="253963"/>
            </a:xfrm>
            <a:custGeom>
              <a:rect b="b" l="l" r="r" t="t"/>
              <a:pathLst>
                <a:path extrusionOk="0" h="3714" w="6935">
                  <a:moveTo>
                    <a:pt x="151" y="1"/>
                  </a:moveTo>
                  <a:cubicBezTo>
                    <a:pt x="55" y="1"/>
                    <a:pt x="0" y="133"/>
                    <a:pt x="90" y="197"/>
                  </a:cubicBezTo>
                  <a:lnTo>
                    <a:pt x="6842" y="3713"/>
                  </a:lnTo>
                  <a:lnTo>
                    <a:pt x="6934" y="3519"/>
                  </a:lnTo>
                  <a:lnTo>
                    <a:pt x="191" y="8"/>
                  </a:lnTo>
                  <a:cubicBezTo>
                    <a:pt x="177" y="3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008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>
              <a:off x="-311520" y="2861855"/>
              <a:ext cx="612275" cy="765514"/>
            </a:xfrm>
            <a:custGeom>
              <a:rect b="b" l="l" r="r" t="t"/>
              <a:pathLst>
                <a:path extrusionOk="0" h="11195" w="8954">
                  <a:moveTo>
                    <a:pt x="1091" y="0"/>
                  </a:moveTo>
                  <a:cubicBezTo>
                    <a:pt x="612" y="0"/>
                    <a:pt x="226" y="299"/>
                    <a:pt x="160" y="1022"/>
                  </a:cubicBezTo>
                  <a:cubicBezTo>
                    <a:pt x="1" y="2753"/>
                    <a:pt x="1564" y="3321"/>
                    <a:pt x="1030" y="4565"/>
                  </a:cubicBezTo>
                  <a:cubicBezTo>
                    <a:pt x="494" y="5806"/>
                    <a:pt x="903" y="7076"/>
                    <a:pt x="2080" y="7279"/>
                  </a:cubicBezTo>
                  <a:cubicBezTo>
                    <a:pt x="3257" y="7481"/>
                    <a:pt x="4135" y="7566"/>
                    <a:pt x="4129" y="9012"/>
                  </a:cubicBezTo>
                  <a:cubicBezTo>
                    <a:pt x="4125" y="10164"/>
                    <a:pt x="4966" y="11195"/>
                    <a:pt x="5824" y="11195"/>
                  </a:cubicBezTo>
                  <a:cubicBezTo>
                    <a:pt x="6043" y="11195"/>
                    <a:pt x="6264" y="11128"/>
                    <a:pt x="6472" y="10978"/>
                  </a:cubicBezTo>
                  <a:cubicBezTo>
                    <a:pt x="6724" y="10795"/>
                    <a:pt x="6999" y="10595"/>
                    <a:pt x="7269" y="10401"/>
                  </a:cubicBezTo>
                  <a:lnTo>
                    <a:pt x="7486" y="10241"/>
                  </a:lnTo>
                  <a:lnTo>
                    <a:pt x="7536" y="10207"/>
                  </a:lnTo>
                  <a:cubicBezTo>
                    <a:pt x="8617" y="9421"/>
                    <a:pt x="8953" y="7942"/>
                    <a:pt x="8286" y="6786"/>
                  </a:cubicBezTo>
                  <a:cubicBezTo>
                    <a:pt x="8017" y="6316"/>
                    <a:pt x="7614" y="5954"/>
                    <a:pt x="7017" y="5896"/>
                  </a:cubicBezTo>
                  <a:cubicBezTo>
                    <a:pt x="5141" y="5719"/>
                    <a:pt x="6419" y="4275"/>
                    <a:pt x="5706" y="3162"/>
                  </a:cubicBezTo>
                  <a:cubicBezTo>
                    <a:pt x="4886" y="1880"/>
                    <a:pt x="3526" y="2417"/>
                    <a:pt x="3019" y="1402"/>
                  </a:cubicBezTo>
                  <a:cubicBezTo>
                    <a:pt x="2607" y="580"/>
                    <a:pt x="1759" y="0"/>
                    <a:pt x="1091" y="0"/>
                  </a:cubicBezTo>
                  <a:close/>
                </a:path>
              </a:pathLst>
            </a:custGeom>
            <a:solidFill>
              <a:srgbClr val="4DD0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-186590" y="3017829"/>
              <a:ext cx="386826" cy="555246"/>
            </a:xfrm>
            <a:custGeom>
              <a:rect b="b" l="l" r="r" t="t"/>
              <a:pathLst>
                <a:path extrusionOk="0" h="8120" w="5657">
                  <a:moveTo>
                    <a:pt x="182" y="1"/>
                  </a:moveTo>
                  <a:cubicBezTo>
                    <a:pt x="89" y="1"/>
                    <a:pt x="0" y="103"/>
                    <a:pt x="64" y="208"/>
                  </a:cubicBezTo>
                  <a:lnTo>
                    <a:pt x="5439" y="8120"/>
                  </a:lnTo>
                  <a:lnTo>
                    <a:pt x="5656" y="7960"/>
                  </a:lnTo>
                  <a:lnTo>
                    <a:pt x="287" y="58"/>
                  </a:lnTo>
                  <a:cubicBezTo>
                    <a:pt x="258" y="17"/>
                    <a:pt x="220" y="1"/>
                    <a:pt x="182" y="1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1135811" y="3799002"/>
              <a:ext cx="388467" cy="455616"/>
            </a:xfrm>
            <a:custGeom>
              <a:rect b="b" l="l" r="r" t="t"/>
              <a:pathLst>
                <a:path extrusionOk="0" h="6663" w="5681">
                  <a:moveTo>
                    <a:pt x="1" y="1"/>
                  </a:moveTo>
                  <a:lnTo>
                    <a:pt x="1" y="6663"/>
                  </a:lnTo>
                  <a:lnTo>
                    <a:pt x="5680" y="6663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rgbClr val="0705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908857" y="4254960"/>
              <a:ext cx="842578" cy="118639"/>
            </a:xfrm>
            <a:custGeom>
              <a:rect b="b" l="l" r="r" t="t"/>
              <a:pathLst>
                <a:path extrusionOk="0" h="1735" w="12322">
                  <a:moveTo>
                    <a:pt x="435" y="1"/>
                  </a:moveTo>
                  <a:cubicBezTo>
                    <a:pt x="195" y="1"/>
                    <a:pt x="1" y="195"/>
                    <a:pt x="1" y="435"/>
                  </a:cubicBezTo>
                  <a:lnTo>
                    <a:pt x="1" y="1734"/>
                  </a:lnTo>
                  <a:lnTo>
                    <a:pt x="12321" y="1734"/>
                  </a:lnTo>
                  <a:lnTo>
                    <a:pt x="12321" y="435"/>
                  </a:lnTo>
                  <a:cubicBezTo>
                    <a:pt x="12321" y="195"/>
                    <a:pt x="12124" y="1"/>
                    <a:pt x="11887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12259" y="2074117"/>
              <a:ext cx="2604116" cy="1749571"/>
            </a:xfrm>
            <a:custGeom>
              <a:rect b="b" l="l" r="r" t="t"/>
              <a:pathLst>
                <a:path extrusionOk="0" h="25586" w="38083">
                  <a:moveTo>
                    <a:pt x="731" y="1"/>
                  </a:moveTo>
                  <a:cubicBezTo>
                    <a:pt x="328" y="1"/>
                    <a:pt x="0" y="326"/>
                    <a:pt x="0" y="732"/>
                  </a:cubicBezTo>
                  <a:lnTo>
                    <a:pt x="0" y="24855"/>
                  </a:lnTo>
                  <a:cubicBezTo>
                    <a:pt x="0" y="25258"/>
                    <a:pt x="328" y="25585"/>
                    <a:pt x="731" y="25585"/>
                  </a:cubicBezTo>
                  <a:lnTo>
                    <a:pt x="37352" y="25585"/>
                  </a:lnTo>
                  <a:cubicBezTo>
                    <a:pt x="37754" y="25585"/>
                    <a:pt x="38082" y="25258"/>
                    <a:pt x="38082" y="24855"/>
                  </a:cubicBezTo>
                  <a:lnTo>
                    <a:pt x="38082" y="732"/>
                  </a:lnTo>
                  <a:cubicBezTo>
                    <a:pt x="38082" y="326"/>
                    <a:pt x="37754" y="1"/>
                    <a:pt x="37352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81186" y="2143933"/>
              <a:ext cx="2465988" cy="1609734"/>
            </a:xfrm>
            <a:custGeom>
              <a:rect b="b" l="l" r="r" t="t"/>
              <a:pathLst>
                <a:path extrusionOk="0" h="23541" w="36063">
                  <a:moveTo>
                    <a:pt x="743" y="0"/>
                  </a:moveTo>
                  <a:cubicBezTo>
                    <a:pt x="334" y="0"/>
                    <a:pt x="1" y="334"/>
                    <a:pt x="4" y="743"/>
                  </a:cubicBezTo>
                  <a:lnTo>
                    <a:pt x="4" y="22799"/>
                  </a:lnTo>
                  <a:cubicBezTo>
                    <a:pt x="1" y="23109"/>
                    <a:pt x="195" y="23387"/>
                    <a:pt x="485" y="23494"/>
                  </a:cubicBezTo>
                  <a:cubicBezTo>
                    <a:pt x="569" y="23526"/>
                    <a:pt x="656" y="23541"/>
                    <a:pt x="743" y="23541"/>
                  </a:cubicBezTo>
                  <a:lnTo>
                    <a:pt x="35320" y="23541"/>
                  </a:lnTo>
                  <a:cubicBezTo>
                    <a:pt x="35732" y="23541"/>
                    <a:pt x="36062" y="23207"/>
                    <a:pt x="36062" y="22799"/>
                  </a:cubicBezTo>
                  <a:lnTo>
                    <a:pt x="36062" y="743"/>
                  </a:lnTo>
                  <a:cubicBezTo>
                    <a:pt x="36062" y="334"/>
                    <a:pt x="35732" y="0"/>
                    <a:pt x="35320" y="0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81186" y="2143933"/>
              <a:ext cx="2466193" cy="125956"/>
            </a:xfrm>
            <a:custGeom>
              <a:rect b="b" l="l" r="r" t="t"/>
              <a:pathLst>
                <a:path extrusionOk="0" h="1842" w="36066">
                  <a:moveTo>
                    <a:pt x="743" y="0"/>
                  </a:moveTo>
                  <a:cubicBezTo>
                    <a:pt x="334" y="0"/>
                    <a:pt x="1" y="331"/>
                    <a:pt x="4" y="743"/>
                  </a:cubicBezTo>
                  <a:lnTo>
                    <a:pt x="4" y="1841"/>
                  </a:lnTo>
                  <a:lnTo>
                    <a:pt x="36062" y="1841"/>
                  </a:lnTo>
                  <a:lnTo>
                    <a:pt x="36062" y="743"/>
                  </a:lnTo>
                  <a:cubicBezTo>
                    <a:pt x="36065" y="334"/>
                    <a:pt x="35732" y="0"/>
                    <a:pt x="35323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415633" y="2191115"/>
              <a:ext cx="1698149" cy="33369"/>
            </a:xfrm>
            <a:custGeom>
              <a:rect b="b" l="l" r="r" t="t"/>
              <a:pathLst>
                <a:path extrusionOk="0" h="488" w="24834">
                  <a:moveTo>
                    <a:pt x="244" y="0"/>
                  </a:moveTo>
                  <a:cubicBezTo>
                    <a:pt x="108" y="0"/>
                    <a:pt x="1" y="111"/>
                    <a:pt x="1" y="244"/>
                  </a:cubicBezTo>
                  <a:cubicBezTo>
                    <a:pt x="1" y="377"/>
                    <a:pt x="111" y="487"/>
                    <a:pt x="244" y="487"/>
                  </a:cubicBezTo>
                  <a:lnTo>
                    <a:pt x="24599" y="487"/>
                  </a:lnTo>
                  <a:cubicBezTo>
                    <a:pt x="24733" y="482"/>
                    <a:pt x="24834" y="374"/>
                    <a:pt x="24834" y="244"/>
                  </a:cubicBezTo>
                  <a:cubicBezTo>
                    <a:pt x="24834" y="113"/>
                    <a:pt x="24733" y="6"/>
                    <a:pt x="24599" y="0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194423" y="2190842"/>
              <a:ext cx="31386" cy="33985"/>
            </a:xfrm>
            <a:custGeom>
              <a:rect b="b" l="l" r="r" t="t"/>
              <a:pathLst>
                <a:path extrusionOk="0" h="497" w="459">
                  <a:moveTo>
                    <a:pt x="390" y="1"/>
                  </a:moveTo>
                  <a:cubicBezTo>
                    <a:pt x="379" y="1"/>
                    <a:pt x="368" y="4"/>
                    <a:pt x="357" y="10"/>
                  </a:cubicBezTo>
                  <a:lnTo>
                    <a:pt x="200" y="100"/>
                  </a:lnTo>
                  <a:lnTo>
                    <a:pt x="44" y="190"/>
                  </a:lnTo>
                  <a:cubicBezTo>
                    <a:pt x="0" y="216"/>
                    <a:pt x="0" y="280"/>
                    <a:pt x="44" y="306"/>
                  </a:cubicBezTo>
                  <a:lnTo>
                    <a:pt x="200" y="396"/>
                  </a:lnTo>
                  <a:lnTo>
                    <a:pt x="357" y="489"/>
                  </a:lnTo>
                  <a:cubicBezTo>
                    <a:pt x="367" y="494"/>
                    <a:pt x="378" y="496"/>
                    <a:pt x="388" y="496"/>
                  </a:cubicBezTo>
                  <a:cubicBezTo>
                    <a:pt x="424" y="496"/>
                    <a:pt x="458" y="469"/>
                    <a:pt x="458" y="431"/>
                  </a:cubicBezTo>
                  <a:lnTo>
                    <a:pt x="458" y="248"/>
                  </a:lnTo>
                  <a:lnTo>
                    <a:pt x="458" y="68"/>
                  </a:lnTo>
                  <a:cubicBezTo>
                    <a:pt x="458" y="29"/>
                    <a:pt x="425" y="1"/>
                    <a:pt x="390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281266" y="2190842"/>
              <a:ext cx="31386" cy="33985"/>
            </a:xfrm>
            <a:custGeom>
              <a:rect b="b" l="l" r="r" t="t"/>
              <a:pathLst>
                <a:path extrusionOk="0" h="497" w="459">
                  <a:moveTo>
                    <a:pt x="67" y="1"/>
                  </a:moveTo>
                  <a:cubicBezTo>
                    <a:pt x="32" y="1"/>
                    <a:pt x="0" y="29"/>
                    <a:pt x="0" y="68"/>
                  </a:cubicBezTo>
                  <a:lnTo>
                    <a:pt x="0" y="248"/>
                  </a:lnTo>
                  <a:lnTo>
                    <a:pt x="0" y="431"/>
                  </a:lnTo>
                  <a:cubicBezTo>
                    <a:pt x="0" y="469"/>
                    <a:pt x="33" y="496"/>
                    <a:pt x="69" y="496"/>
                  </a:cubicBezTo>
                  <a:cubicBezTo>
                    <a:pt x="80" y="496"/>
                    <a:pt x="91" y="494"/>
                    <a:pt x="102" y="489"/>
                  </a:cubicBezTo>
                  <a:lnTo>
                    <a:pt x="258" y="396"/>
                  </a:lnTo>
                  <a:lnTo>
                    <a:pt x="412" y="306"/>
                  </a:lnTo>
                  <a:cubicBezTo>
                    <a:pt x="458" y="280"/>
                    <a:pt x="458" y="216"/>
                    <a:pt x="412" y="190"/>
                  </a:cubicBezTo>
                  <a:lnTo>
                    <a:pt x="258" y="100"/>
                  </a:lnTo>
                  <a:lnTo>
                    <a:pt x="102" y="10"/>
                  </a:lnTo>
                  <a:cubicBezTo>
                    <a:pt x="90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2304425" y="2182157"/>
              <a:ext cx="49439" cy="49439"/>
            </a:xfrm>
            <a:custGeom>
              <a:rect b="b" l="l" r="r" t="t"/>
              <a:pathLst>
                <a:path extrusionOk="0" h="723" w="723">
                  <a:moveTo>
                    <a:pt x="360" y="1"/>
                  </a:moveTo>
                  <a:cubicBezTo>
                    <a:pt x="163" y="1"/>
                    <a:pt x="1" y="163"/>
                    <a:pt x="1" y="363"/>
                  </a:cubicBezTo>
                  <a:cubicBezTo>
                    <a:pt x="1" y="560"/>
                    <a:pt x="163" y="723"/>
                    <a:pt x="360" y="723"/>
                  </a:cubicBezTo>
                  <a:cubicBezTo>
                    <a:pt x="560" y="723"/>
                    <a:pt x="723" y="560"/>
                    <a:pt x="723" y="363"/>
                  </a:cubicBezTo>
                  <a:cubicBezTo>
                    <a:pt x="723" y="163"/>
                    <a:pt x="560" y="1"/>
                    <a:pt x="360" y="1"/>
                  </a:cubicBezTo>
                  <a:close/>
                </a:path>
              </a:pathLst>
            </a:custGeom>
            <a:solidFill>
              <a:srgbClr val="4DD0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2213274" y="2182157"/>
              <a:ext cx="49439" cy="49439"/>
            </a:xfrm>
            <a:custGeom>
              <a:rect b="b" l="l" r="r" t="t"/>
              <a:pathLst>
                <a:path extrusionOk="0" h="723" w="723">
                  <a:moveTo>
                    <a:pt x="363" y="1"/>
                  </a:moveTo>
                  <a:cubicBezTo>
                    <a:pt x="163" y="1"/>
                    <a:pt x="0" y="163"/>
                    <a:pt x="0" y="363"/>
                  </a:cubicBezTo>
                  <a:cubicBezTo>
                    <a:pt x="0" y="560"/>
                    <a:pt x="163" y="723"/>
                    <a:pt x="363" y="723"/>
                  </a:cubicBezTo>
                  <a:cubicBezTo>
                    <a:pt x="560" y="723"/>
                    <a:pt x="722" y="560"/>
                    <a:pt x="722" y="363"/>
                  </a:cubicBezTo>
                  <a:cubicBezTo>
                    <a:pt x="722" y="163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2118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2395644" y="2182157"/>
              <a:ext cx="49234" cy="49439"/>
            </a:xfrm>
            <a:custGeom>
              <a:rect b="b" l="l" r="r" t="t"/>
              <a:pathLst>
                <a:path extrusionOk="0" h="723" w="720">
                  <a:moveTo>
                    <a:pt x="360" y="1"/>
                  </a:moveTo>
                  <a:cubicBezTo>
                    <a:pt x="160" y="1"/>
                    <a:pt x="0" y="163"/>
                    <a:pt x="0" y="363"/>
                  </a:cubicBezTo>
                  <a:cubicBezTo>
                    <a:pt x="0" y="560"/>
                    <a:pt x="160" y="723"/>
                    <a:pt x="360" y="723"/>
                  </a:cubicBezTo>
                  <a:cubicBezTo>
                    <a:pt x="560" y="723"/>
                    <a:pt x="719" y="560"/>
                    <a:pt x="719" y="363"/>
                  </a:cubicBezTo>
                  <a:cubicBezTo>
                    <a:pt x="719" y="163"/>
                    <a:pt x="560" y="1"/>
                    <a:pt x="360" y="1"/>
                  </a:cubicBezTo>
                  <a:close/>
                </a:path>
              </a:pathLst>
            </a:custGeom>
            <a:solidFill>
              <a:srgbClr val="E16B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282428" y="2488295"/>
              <a:ext cx="505738" cy="47045"/>
            </a:xfrm>
            <a:custGeom>
              <a:rect b="b" l="l" r="r" t="t"/>
              <a:pathLst>
                <a:path extrusionOk="0" h="688" w="7396">
                  <a:moveTo>
                    <a:pt x="311" y="0"/>
                  </a:moveTo>
                  <a:cubicBezTo>
                    <a:pt x="140" y="0"/>
                    <a:pt x="0" y="154"/>
                    <a:pt x="0" y="342"/>
                  </a:cubicBezTo>
                  <a:cubicBezTo>
                    <a:pt x="0" y="534"/>
                    <a:pt x="140" y="687"/>
                    <a:pt x="311" y="687"/>
                  </a:cubicBezTo>
                  <a:lnTo>
                    <a:pt x="7089" y="687"/>
                  </a:lnTo>
                  <a:cubicBezTo>
                    <a:pt x="7260" y="687"/>
                    <a:pt x="7396" y="534"/>
                    <a:pt x="7396" y="342"/>
                  </a:cubicBezTo>
                  <a:cubicBezTo>
                    <a:pt x="7396" y="154"/>
                    <a:pt x="7260" y="0"/>
                    <a:pt x="7089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282428" y="2606387"/>
              <a:ext cx="505738" cy="47114"/>
            </a:xfrm>
            <a:custGeom>
              <a:rect b="b" l="l" r="r" t="t"/>
              <a:pathLst>
                <a:path extrusionOk="0" h="689" w="7396">
                  <a:moveTo>
                    <a:pt x="311" y="1"/>
                  </a:moveTo>
                  <a:cubicBezTo>
                    <a:pt x="140" y="1"/>
                    <a:pt x="0" y="155"/>
                    <a:pt x="0" y="346"/>
                  </a:cubicBezTo>
                  <a:cubicBezTo>
                    <a:pt x="0" y="534"/>
                    <a:pt x="140" y="688"/>
                    <a:pt x="311" y="688"/>
                  </a:cubicBezTo>
                  <a:lnTo>
                    <a:pt x="7089" y="688"/>
                  </a:lnTo>
                  <a:cubicBezTo>
                    <a:pt x="7260" y="688"/>
                    <a:pt x="7396" y="534"/>
                    <a:pt x="7396" y="346"/>
                  </a:cubicBezTo>
                  <a:cubicBezTo>
                    <a:pt x="7396" y="155"/>
                    <a:pt x="7260" y="1"/>
                    <a:pt x="7089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282428" y="2724547"/>
              <a:ext cx="505738" cy="47251"/>
            </a:xfrm>
            <a:custGeom>
              <a:rect b="b" l="l" r="r" t="t"/>
              <a:pathLst>
                <a:path extrusionOk="0" h="691" w="7396">
                  <a:moveTo>
                    <a:pt x="311" y="1"/>
                  </a:moveTo>
                  <a:cubicBezTo>
                    <a:pt x="140" y="1"/>
                    <a:pt x="0" y="154"/>
                    <a:pt x="0" y="346"/>
                  </a:cubicBezTo>
                  <a:cubicBezTo>
                    <a:pt x="0" y="537"/>
                    <a:pt x="140" y="691"/>
                    <a:pt x="311" y="691"/>
                  </a:cubicBezTo>
                  <a:lnTo>
                    <a:pt x="7089" y="691"/>
                  </a:lnTo>
                  <a:cubicBezTo>
                    <a:pt x="7260" y="691"/>
                    <a:pt x="7396" y="534"/>
                    <a:pt x="7396" y="346"/>
                  </a:cubicBezTo>
                  <a:cubicBezTo>
                    <a:pt x="7396" y="157"/>
                    <a:pt x="7260" y="1"/>
                    <a:pt x="7089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282428" y="2842913"/>
              <a:ext cx="505738" cy="47045"/>
            </a:xfrm>
            <a:custGeom>
              <a:rect b="b" l="l" r="r" t="t"/>
              <a:pathLst>
                <a:path extrusionOk="0" h="688" w="7396">
                  <a:moveTo>
                    <a:pt x="311" y="1"/>
                  </a:moveTo>
                  <a:cubicBezTo>
                    <a:pt x="140" y="1"/>
                    <a:pt x="0" y="154"/>
                    <a:pt x="0" y="346"/>
                  </a:cubicBezTo>
                  <a:cubicBezTo>
                    <a:pt x="0" y="534"/>
                    <a:pt x="140" y="688"/>
                    <a:pt x="311" y="688"/>
                  </a:cubicBezTo>
                  <a:lnTo>
                    <a:pt x="7089" y="688"/>
                  </a:lnTo>
                  <a:cubicBezTo>
                    <a:pt x="7260" y="688"/>
                    <a:pt x="7396" y="534"/>
                    <a:pt x="7396" y="346"/>
                  </a:cubicBezTo>
                  <a:cubicBezTo>
                    <a:pt x="7396" y="154"/>
                    <a:pt x="7260" y="1"/>
                    <a:pt x="7089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282428" y="3220166"/>
              <a:ext cx="505738" cy="47045"/>
            </a:xfrm>
            <a:custGeom>
              <a:rect b="b" l="l" r="r" t="t"/>
              <a:pathLst>
                <a:path extrusionOk="0" h="688" w="7396">
                  <a:moveTo>
                    <a:pt x="311" y="0"/>
                  </a:moveTo>
                  <a:cubicBezTo>
                    <a:pt x="140" y="0"/>
                    <a:pt x="0" y="154"/>
                    <a:pt x="0" y="345"/>
                  </a:cubicBezTo>
                  <a:cubicBezTo>
                    <a:pt x="0" y="534"/>
                    <a:pt x="140" y="688"/>
                    <a:pt x="311" y="688"/>
                  </a:cubicBezTo>
                  <a:lnTo>
                    <a:pt x="7089" y="688"/>
                  </a:lnTo>
                  <a:cubicBezTo>
                    <a:pt x="7260" y="688"/>
                    <a:pt x="7396" y="534"/>
                    <a:pt x="7396" y="345"/>
                  </a:cubicBezTo>
                  <a:cubicBezTo>
                    <a:pt x="7396" y="154"/>
                    <a:pt x="7260" y="0"/>
                    <a:pt x="7089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282428" y="3338532"/>
              <a:ext cx="505738" cy="47045"/>
            </a:xfrm>
            <a:custGeom>
              <a:rect b="b" l="l" r="r" t="t"/>
              <a:pathLst>
                <a:path extrusionOk="0" h="688" w="7396">
                  <a:moveTo>
                    <a:pt x="311" y="0"/>
                  </a:moveTo>
                  <a:cubicBezTo>
                    <a:pt x="140" y="0"/>
                    <a:pt x="0" y="154"/>
                    <a:pt x="0" y="342"/>
                  </a:cubicBezTo>
                  <a:cubicBezTo>
                    <a:pt x="0" y="534"/>
                    <a:pt x="140" y="687"/>
                    <a:pt x="311" y="687"/>
                  </a:cubicBezTo>
                  <a:lnTo>
                    <a:pt x="7089" y="687"/>
                  </a:lnTo>
                  <a:cubicBezTo>
                    <a:pt x="7260" y="687"/>
                    <a:pt x="7396" y="534"/>
                    <a:pt x="7396" y="342"/>
                  </a:cubicBezTo>
                  <a:cubicBezTo>
                    <a:pt x="7396" y="154"/>
                    <a:pt x="7260" y="0"/>
                    <a:pt x="7089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282428" y="3456692"/>
              <a:ext cx="505738" cy="47251"/>
            </a:xfrm>
            <a:custGeom>
              <a:rect b="b" l="l" r="r" t="t"/>
              <a:pathLst>
                <a:path extrusionOk="0" h="691" w="7396">
                  <a:moveTo>
                    <a:pt x="311" y="0"/>
                  </a:moveTo>
                  <a:cubicBezTo>
                    <a:pt x="140" y="0"/>
                    <a:pt x="0" y="157"/>
                    <a:pt x="0" y="345"/>
                  </a:cubicBezTo>
                  <a:cubicBezTo>
                    <a:pt x="0" y="533"/>
                    <a:pt x="140" y="690"/>
                    <a:pt x="311" y="690"/>
                  </a:cubicBezTo>
                  <a:lnTo>
                    <a:pt x="7089" y="690"/>
                  </a:lnTo>
                  <a:cubicBezTo>
                    <a:pt x="7260" y="690"/>
                    <a:pt x="7396" y="533"/>
                    <a:pt x="7396" y="345"/>
                  </a:cubicBezTo>
                  <a:cubicBezTo>
                    <a:pt x="7396" y="157"/>
                    <a:pt x="7260" y="0"/>
                    <a:pt x="7089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282428" y="3574990"/>
              <a:ext cx="505738" cy="47045"/>
            </a:xfrm>
            <a:custGeom>
              <a:rect b="b" l="l" r="r" t="t"/>
              <a:pathLst>
                <a:path extrusionOk="0" h="688" w="7396">
                  <a:moveTo>
                    <a:pt x="311" y="1"/>
                  </a:moveTo>
                  <a:cubicBezTo>
                    <a:pt x="140" y="1"/>
                    <a:pt x="0" y="154"/>
                    <a:pt x="0" y="343"/>
                  </a:cubicBezTo>
                  <a:cubicBezTo>
                    <a:pt x="0" y="534"/>
                    <a:pt x="140" y="688"/>
                    <a:pt x="311" y="688"/>
                  </a:cubicBezTo>
                  <a:lnTo>
                    <a:pt x="7089" y="688"/>
                  </a:lnTo>
                  <a:cubicBezTo>
                    <a:pt x="7260" y="688"/>
                    <a:pt x="7396" y="534"/>
                    <a:pt x="7396" y="343"/>
                  </a:cubicBezTo>
                  <a:cubicBezTo>
                    <a:pt x="7396" y="154"/>
                    <a:pt x="7260" y="1"/>
                    <a:pt x="7089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1825697" y="2488295"/>
              <a:ext cx="505807" cy="47045"/>
            </a:xfrm>
            <a:custGeom>
              <a:rect b="b" l="l" r="r" t="t"/>
              <a:pathLst>
                <a:path extrusionOk="0" h="688" w="7397">
                  <a:moveTo>
                    <a:pt x="308" y="0"/>
                  </a:moveTo>
                  <a:cubicBezTo>
                    <a:pt x="140" y="0"/>
                    <a:pt x="1" y="154"/>
                    <a:pt x="1" y="342"/>
                  </a:cubicBezTo>
                  <a:cubicBezTo>
                    <a:pt x="1" y="534"/>
                    <a:pt x="137" y="687"/>
                    <a:pt x="308" y="687"/>
                  </a:cubicBezTo>
                  <a:lnTo>
                    <a:pt x="7086" y="687"/>
                  </a:lnTo>
                  <a:cubicBezTo>
                    <a:pt x="7257" y="687"/>
                    <a:pt x="7396" y="534"/>
                    <a:pt x="7396" y="342"/>
                  </a:cubicBezTo>
                  <a:cubicBezTo>
                    <a:pt x="7396" y="154"/>
                    <a:pt x="7257" y="0"/>
                    <a:pt x="7086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1825697" y="2606387"/>
              <a:ext cx="505807" cy="47114"/>
            </a:xfrm>
            <a:custGeom>
              <a:rect b="b" l="l" r="r" t="t"/>
              <a:pathLst>
                <a:path extrusionOk="0" h="689" w="7397">
                  <a:moveTo>
                    <a:pt x="308" y="1"/>
                  </a:moveTo>
                  <a:cubicBezTo>
                    <a:pt x="140" y="1"/>
                    <a:pt x="1" y="155"/>
                    <a:pt x="1" y="346"/>
                  </a:cubicBezTo>
                  <a:cubicBezTo>
                    <a:pt x="1" y="534"/>
                    <a:pt x="137" y="688"/>
                    <a:pt x="308" y="688"/>
                  </a:cubicBezTo>
                  <a:lnTo>
                    <a:pt x="7086" y="688"/>
                  </a:lnTo>
                  <a:cubicBezTo>
                    <a:pt x="7257" y="688"/>
                    <a:pt x="7396" y="534"/>
                    <a:pt x="7396" y="346"/>
                  </a:cubicBezTo>
                  <a:cubicBezTo>
                    <a:pt x="7396" y="155"/>
                    <a:pt x="7257" y="1"/>
                    <a:pt x="7086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825697" y="2724547"/>
              <a:ext cx="505807" cy="47251"/>
            </a:xfrm>
            <a:custGeom>
              <a:rect b="b" l="l" r="r" t="t"/>
              <a:pathLst>
                <a:path extrusionOk="0" h="691" w="7397">
                  <a:moveTo>
                    <a:pt x="308" y="1"/>
                  </a:moveTo>
                  <a:cubicBezTo>
                    <a:pt x="140" y="1"/>
                    <a:pt x="1" y="154"/>
                    <a:pt x="1" y="346"/>
                  </a:cubicBezTo>
                  <a:cubicBezTo>
                    <a:pt x="1" y="537"/>
                    <a:pt x="137" y="691"/>
                    <a:pt x="308" y="691"/>
                  </a:cubicBezTo>
                  <a:lnTo>
                    <a:pt x="7086" y="691"/>
                  </a:lnTo>
                  <a:cubicBezTo>
                    <a:pt x="7257" y="691"/>
                    <a:pt x="7396" y="534"/>
                    <a:pt x="7396" y="346"/>
                  </a:cubicBezTo>
                  <a:cubicBezTo>
                    <a:pt x="7396" y="157"/>
                    <a:pt x="7257" y="1"/>
                    <a:pt x="7086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825697" y="2842913"/>
              <a:ext cx="505807" cy="47045"/>
            </a:xfrm>
            <a:custGeom>
              <a:rect b="b" l="l" r="r" t="t"/>
              <a:pathLst>
                <a:path extrusionOk="0" h="688" w="7397">
                  <a:moveTo>
                    <a:pt x="308" y="1"/>
                  </a:moveTo>
                  <a:cubicBezTo>
                    <a:pt x="140" y="1"/>
                    <a:pt x="1" y="154"/>
                    <a:pt x="1" y="346"/>
                  </a:cubicBezTo>
                  <a:cubicBezTo>
                    <a:pt x="1" y="534"/>
                    <a:pt x="137" y="688"/>
                    <a:pt x="308" y="688"/>
                  </a:cubicBezTo>
                  <a:lnTo>
                    <a:pt x="7086" y="688"/>
                  </a:lnTo>
                  <a:cubicBezTo>
                    <a:pt x="7257" y="688"/>
                    <a:pt x="7396" y="534"/>
                    <a:pt x="7396" y="346"/>
                  </a:cubicBezTo>
                  <a:cubicBezTo>
                    <a:pt x="7396" y="154"/>
                    <a:pt x="7257" y="1"/>
                    <a:pt x="7086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1825697" y="3220166"/>
              <a:ext cx="505807" cy="47045"/>
            </a:xfrm>
            <a:custGeom>
              <a:rect b="b" l="l" r="r" t="t"/>
              <a:pathLst>
                <a:path extrusionOk="0" h="688" w="7397">
                  <a:moveTo>
                    <a:pt x="308" y="0"/>
                  </a:moveTo>
                  <a:cubicBezTo>
                    <a:pt x="140" y="0"/>
                    <a:pt x="1" y="154"/>
                    <a:pt x="1" y="345"/>
                  </a:cubicBezTo>
                  <a:cubicBezTo>
                    <a:pt x="1" y="534"/>
                    <a:pt x="137" y="688"/>
                    <a:pt x="308" y="688"/>
                  </a:cubicBezTo>
                  <a:lnTo>
                    <a:pt x="7086" y="688"/>
                  </a:lnTo>
                  <a:cubicBezTo>
                    <a:pt x="7257" y="688"/>
                    <a:pt x="7396" y="534"/>
                    <a:pt x="7396" y="345"/>
                  </a:cubicBezTo>
                  <a:cubicBezTo>
                    <a:pt x="7396" y="154"/>
                    <a:pt x="7257" y="0"/>
                    <a:pt x="7086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1825697" y="3338532"/>
              <a:ext cx="505807" cy="47045"/>
            </a:xfrm>
            <a:custGeom>
              <a:rect b="b" l="l" r="r" t="t"/>
              <a:pathLst>
                <a:path extrusionOk="0" h="688" w="7397">
                  <a:moveTo>
                    <a:pt x="308" y="0"/>
                  </a:moveTo>
                  <a:cubicBezTo>
                    <a:pt x="140" y="0"/>
                    <a:pt x="1" y="154"/>
                    <a:pt x="1" y="342"/>
                  </a:cubicBezTo>
                  <a:cubicBezTo>
                    <a:pt x="1" y="534"/>
                    <a:pt x="137" y="687"/>
                    <a:pt x="308" y="687"/>
                  </a:cubicBezTo>
                  <a:lnTo>
                    <a:pt x="7086" y="687"/>
                  </a:lnTo>
                  <a:cubicBezTo>
                    <a:pt x="7257" y="687"/>
                    <a:pt x="7396" y="534"/>
                    <a:pt x="7396" y="342"/>
                  </a:cubicBezTo>
                  <a:cubicBezTo>
                    <a:pt x="7396" y="154"/>
                    <a:pt x="7257" y="0"/>
                    <a:pt x="7086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825697" y="3456692"/>
              <a:ext cx="505807" cy="47251"/>
            </a:xfrm>
            <a:custGeom>
              <a:rect b="b" l="l" r="r" t="t"/>
              <a:pathLst>
                <a:path extrusionOk="0" h="691" w="7397">
                  <a:moveTo>
                    <a:pt x="308" y="0"/>
                  </a:moveTo>
                  <a:cubicBezTo>
                    <a:pt x="140" y="0"/>
                    <a:pt x="1" y="157"/>
                    <a:pt x="1" y="345"/>
                  </a:cubicBezTo>
                  <a:cubicBezTo>
                    <a:pt x="1" y="533"/>
                    <a:pt x="137" y="690"/>
                    <a:pt x="308" y="690"/>
                  </a:cubicBezTo>
                  <a:lnTo>
                    <a:pt x="7086" y="690"/>
                  </a:lnTo>
                  <a:cubicBezTo>
                    <a:pt x="7257" y="690"/>
                    <a:pt x="7396" y="533"/>
                    <a:pt x="7396" y="345"/>
                  </a:cubicBezTo>
                  <a:cubicBezTo>
                    <a:pt x="7396" y="157"/>
                    <a:pt x="7257" y="0"/>
                    <a:pt x="7086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1825697" y="3574990"/>
              <a:ext cx="505807" cy="47045"/>
            </a:xfrm>
            <a:custGeom>
              <a:rect b="b" l="l" r="r" t="t"/>
              <a:pathLst>
                <a:path extrusionOk="0" h="688" w="7397">
                  <a:moveTo>
                    <a:pt x="308" y="1"/>
                  </a:moveTo>
                  <a:cubicBezTo>
                    <a:pt x="140" y="1"/>
                    <a:pt x="1" y="154"/>
                    <a:pt x="1" y="343"/>
                  </a:cubicBezTo>
                  <a:cubicBezTo>
                    <a:pt x="1" y="534"/>
                    <a:pt x="137" y="688"/>
                    <a:pt x="308" y="688"/>
                  </a:cubicBezTo>
                  <a:lnTo>
                    <a:pt x="7086" y="688"/>
                  </a:lnTo>
                  <a:cubicBezTo>
                    <a:pt x="7257" y="688"/>
                    <a:pt x="7396" y="534"/>
                    <a:pt x="7396" y="343"/>
                  </a:cubicBezTo>
                  <a:cubicBezTo>
                    <a:pt x="7396" y="154"/>
                    <a:pt x="7257" y="1"/>
                    <a:pt x="7086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067636" y="3220166"/>
              <a:ext cx="505807" cy="47045"/>
            </a:xfrm>
            <a:custGeom>
              <a:rect b="b" l="l" r="r" t="t"/>
              <a:pathLst>
                <a:path extrusionOk="0" h="688" w="7397">
                  <a:moveTo>
                    <a:pt x="308" y="0"/>
                  </a:moveTo>
                  <a:cubicBezTo>
                    <a:pt x="137" y="0"/>
                    <a:pt x="1" y="154"/>
                    <a:pt x="1" y="345"/>
                  </a:cubicBezTo>
                  <a:cubicBezTo>
                    <a:pt x="1" y="534"/>
                    <a:pt x="137" y="688"/>
                    <a:pt x="308" y="688"/>
                  </a:cubicBezTo>
                  <a:lnTo>
                    <a:pt x="7086" y="688"/>
                  </a:lnTo>
                  <a:cubicBezTo>
                    <a:pt x="7257" y="688"/>
                    <a:pt x="7396" y="534"/>
                    <a:pt x="7396" y="345"/>
                  </a:cubicBezTo>
                  <a:cubicBezTo>
                    <a:pt x="7396" y="154"/>
                    <a:pt x="7257" y="0"/>
                    <a:pt x="7086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1067636" y="3338532"/>
              <a:ext cx="505807" cy="47045"/>
            </a:xfrm>
            <a:custGeom>
              <a:rect b="b" l="l" r="r" t="t"/>
              <a:pathLst>
                <a:path extrusionOk="0" h="688" w="7397">
                  <a:moveTo>
                    <a:pt x="308" y="0"/>
                  </a:moveTo>
                  <a:cubicBezTo>
                    <a:pt x="137" y="0"/>
                    <a:pt x="1" y="154"/>
                    <a:pt x="1" y="342"/>
                  </a:cubicBezTo>
                  <a:cubicBezTo>
                    <a:pt x="1" y="534"/>
                    <a:pt x="137" y="687"/>
                    <a:pt x="308" y="687"/>
                  </a:cubicBezTo>
                  <a:lnTo>
                    <a:pt x="7086" y="687"/>
                  </a:lnTo>
                  <a:cubicBezTo>
                    <a:pt x="7257" y="687"/>
                    <a:pt x="7396" y="534"/>
                    <a:pt x="7396" y="342"/>
                  </a:cubicBezTo>
                  <a:cubicBezTo>
                    <a:pt x="7396" y="154"/>
                    <a:pt x="7257" y="0"/>
                    <a:pt x="7086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1067636" y="3456692"/>
              <a:ext cx="505807" cy="47251"/>
            </a:xfrm>
            <a:custGeom>
              <a:rect b="b" l="l" r="r" t="t"/>
              <a:pathLst>
                <a:path extrusionOk="0" h="691" w="7397">
                  <a:moveTo>
                    <a:pt x="308" y="0"/>
                  </a:moveTo>
                  <a:cubicBezTo>
                    <a:pt x="137" y="0"/>
                    <a:pt x="1" y="157"/>
                    <a:pt x="1" y="345"/>
                  </a:cubicBezTo>
                  <a:cubicBezTo>
                    <a:pt x="1" y="533"/>
                    <a:pt x="137" y="690"/>
                    <a:pt x="308" y="690"/>
                  </a:cubicBezTo>
                  <a:lnTo>
                    <a:pt x="7086" y="690"/>
                  </a:lnTo>
                  <a:cubicBezTo>
                    <a:pt x="7257" y="690"/>
                    <a:pt x="7396" y="533"/>
                    <a:pt x="7396" y="345"/>
                  </a:cubicBezTo>
                  <a:cubicBezTo>
                    <a:pt x="7396" y="157"/>
                    <a:pt x="7257" y="0"/>
                    <a:pt x="7086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067636" y="3574990"/>
              <a:ext cx="505807" cy="47045"/>
            </a:xfrm>
            <a:custGeom>
              <a:rect b="b" l="l" r="r" t="t"/>
              <a:pathLst>
                <a:path extrusionOk="0" h="688" w="7397">
                  <a:moveTo>
                    <a:pt x="308" y="1"/>
                  </a:moveTo>
                  <a:cubicBezTo>
                    <a:pt x="137" y="1"/>
                    <a:pt x="1" y="154"/>
                    <a:pt x="1" y="343"/>
                  </a:cubicBezTo>
                  <a:cubicBezTo>
                    <a:pt x="1" y="534"/>
                    <a:pt x="137" y="688"/>
                    <a:pt x="308" y="688"/>
                  </a:cubicBezTo>
                  <a:lnTo>
                    <a:pt x="7086" y="688"/>
                  </a:lnTo>
                  <a:cubicBezTo>
                    <a:pt x="7257" y="688"/>
                    <a:pt x="7396" y="534"/>
                    <a:pt x="7396" y="343"/>
                  </a:cubicBezTo>
                  <a:cubicBezTo>
                    <a:pt x="7396" y="154"/>
                    <a:pt x="7257" y="1"/>
                    <a:pt x="7086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28545" y="4346042"/>
              <a:ext cx="43216" cy="24617"/>
            </a:xfrm>
            <a:custGeom>
              <a:rect b="b" l="l" r="r" t="t"/>
              <a:pathLst>
                <a:path extrusionOk="0" h="360" w="632">
                  <a:moveTo>
                    <a:pt x="224" y="1"/>
                  </a:moveTo>
                  <a:cubicBezTo>
                    <a:pt x="160" y="1"/>
                    <a:pt x="96" y="20"/>
                    <a:pt x="41" y="57"/>
                  </a:cubicBezTo>
                  <a:cubicBezTo>
                    <a:pt x="1" y="88"/>
                    <a:pt x="29" y="143"/>
                    <a:pt x="68" y="143"/>
                  </a:cubicBezTo>
                  <a:cubicBezTo>
                    <a:pt x="77" y="143"/>
                    <a:pt x="86" y="140"/>
                    <a:pt x="96" y="133"/>
                  </a:cubicBezTo>
                  <a:cubicBezTo>
                    <a:pt x="134" y="108"/>
                    <a:pt x="177" y="95"/>
                    <a:pt x="220" y="95"/>
                  </a:cubicBezTo>
                  <a:cubicBezTo>
                    <a:pt x="258" y="95"/>
                    <a:pt x="295" y="105"/>
                    <a:pt x="330" y="124"/>
                  </a:cubicBezTo>
                  <a:cubicBezTo>
                    <a:pt x="444" y="179"/>
                    <a:pt x="536" y="336"/>
                    <a:pt x="536" y="336"/>
                  </a:cubicBezTo>
                  <a:cubicBezTo>
                    <a:pt x="542" y="347"/>
                    <a:pt x="554" y="356"/>
                    <a:pt x="565" y="359"/>
                  </a:cubicBezTo>
                  <a:cubicBezTo>
                    <a:pt x="568" y="359"/>
                    <a:pt x="572" y="360"/>
                    <a:pt x="575" y="360"/>
                  </a:cubicBezTo>
                  <a:cubicBezTo>
                    <a:pt x="584" y="360"/>
                    <a:pt x="594" y="357"/>
                    <a:pt x="600" y="353"/>
                  </a:cubicBezTo>
                  <a:cubicBezTo>
                    <a:pt x="623" y="341"/>
                    <a:pt x="632" y="312"/>
                    <a:pt x="617" y="289"/>
                  </a:cubicBezTo>
                  <a:cubicBezTo>
                    <a:pt x="615" y="283"/>
                    <a:pt x="510" y="107"/>
                    <a:pt x="371" y="37"/>
                  </a:cubicBezTo>
                  <a:cubicBezTo>
                    <a:pt x="325" y="13"/>
                    <a:pt x="275" y="1"/>
                    <a:pt x="224" y="1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38323" y="4336948"/>
              <a:ext cx="43216" cy="24685"/>
            </a:xfrm>
            <a:custGeom>
              <a:rect b="b" l="l" r="r" t="t"/>
              <a:pathLst>
                <a:path extrusionOk="0" h="361" w="632">
                  <a:moveTo>
                    <a:pt x="218" y="0"/>
                  </a:moveTo>
                  <a:cubicBezTo>
                    <a:pt x="154" y="0"/>
                    <a:pt x="90" y="20"/>
                    <a:pt x="37" y="57"/>
                  </a:cubicBezTo>
                  <a:cubicBezTo>
                    <a:pt x="1" y="88"/>
                    <a:pt x="28" y="139"/>
                    <a:pt x="67" y="139"/>
                  </a:cubicBezTo>
                  <a:cubicBezTo>
                    <a:pt x="75" y="139"/>
                    <a:pt x="83" y="137"/>
                    <a:pt x="92" y="132"/>
                  </a:cubicBezTo>
                  <a:cubicBezTo>
                    <a:pt x="130" y="107"/>
                    <a:pt x="173" y="95"/>
                    <a:pt x="218" y="95"/>
                  </a:cubicBezTo>
                  <a:cubicBezTo>
                    <a:pt x="255" y="95"/>
                    <a:pt x="292" y="103"/>
                    <a:pt x="327" y="121"/>
                  </a:cubicBezTo>
                  <a:cubicBezTo>
                    <a:pt x="440" y="179"/>
                    <a:pt x="532" y="335"/>
                    <a:pt x="532" y="335"/>
                  </a:cubicBezTo>
                  <a:cubicBezTo>
                    <a:pt x="538" y="347"/>
                    <a:pt x="547" y="355"/>
                    <a:pt x="561" y="358"/>
                  </a:cubicBezTo>
                  <a:cubicBezTo>
                    <a:pt x="566" y="360"/>
                    <a:pt x="570" y="360"/>
                    <a:pt x="574" y="360"/>
                  </a:cubicBezTo>
                  <a:cubicBezTo>
                    <a:pt x="606" y="360"/>
                    <a:pt x="632" y="322"/>
                    <a:pt x="614" y="289"/>
                  </a:cubicBezTo>
                  <a:cubicBezTo>
                    <a:pt x="608" y="283"/>
                    <a:pt x="503" y="106"/>
                    <a:pt x="367" y="37"/>
                  </a:cubicBezTo>
                  <a:cubicBezTo>
                    <a:pt x="320" y="12"/>
                    <a:pt x="269" y="0"/>
                    <a:pt x="218" y="0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215416" y="4353564"/>
              <a:ext cx="43490" cy="24685"/>
            </a:xfrm>
            <a:custGeom>
              <a:rect b="b" l="l" r="r" t="t"/>
              <a:pathLst>
                <a:path extrusionOk="0" h="361" w="636">
                  <a:moveTo>
                    <a:pt x="228" y="1"/>
                  </a:moveTo>
                  <a:cubicBezTo>
                    <a:pt x="163" y="1"/>
                    <a:pt x="99" y="20"/>
                    <a:pt x="44" y="57"/>
                  </a:cubicBezTo>
                  <a:cubicBezTo>
                    <a:pt x="0" y="85"/>
                    <a:pt x="30" y="142"/>
                    <a:pt x="69" y="142"/>
                  </a:cubicBezTo>
                  <a:cubicBezTo>
                    <a:pt x="79" y="142"/>
                    <a:pt x="89" y="139"/>
                    <a:pt x="99" y="130"/>
                  </a:cubicBezTo>
                  <a:cubicBezTo>
                    <a:pt x="138" y="107"/>
                    <a:pt x="182" y="95"/>
                    <a:pt x="225" y="95"/>
                  </a:cubicBezTo>
                  <a:cubicBezTo>
                    <a:pt x="263" y="95"/>
                    <a:pt x="300" y="104"/>
                    <a:pt x="334" y="121"/>
                  </a:cubicBezTo>
                  <a:cubicBezTo>
                    <a:pt x="447" y="176"/>
                    <a:pt x="540" y="336"/>
                    <a:pt x="540" y="336"/>
                  </a:cubicBezTo>
                  <a:cubicBezTo>
                    <a:pt x="549" y="347"/>
                    <a:pt x="557" y="353"/>
                    <a:pt x="569" y="359"/>
                  </a:cubicBezTo>
                  <a:cubicBezTo>
                    <a:pt x="572" y="360"/>
                    <a:pt x="575" y="360"/>
                    <a:pt x="579" y="360"/>
                  </a:cubicBezTo>
                  <a:cubicBezTo>
                    <a:pt x="588" y="360"/>
                    <a:pt x="598" y="357"/>
                    <a:pt x="607" y="353"/>
                  </a:cubicBezTo>
                  <a:cubicBezTo>
                    <a:pt x="627" y="339"/>
                    <a:pt x="636" y="310"/>
                    <a:pt x="621" y="289"/>
                  </a:cubicBezTo>
                  <a:cubicBezTo>
                    <a:pt x="618" y="281"/>
                    <a:pt x="514" y="104"/>
                    <a:pt x="375" y="37"/>
                  </a:cubicBezTo>
                  <a:cubicBezTo>
                    <a:pt x="329" y="13"/>
                    <a:pt x="278" y="1"/>
                    <a:pt x="228" y="1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546375" y="4346384"/>
              <a:ext cx="46225" cy="22497"/>
            </a:xfrm>
            <a:custGeom>
              <a:rect b="b" l="l" r="r" t="t"/>
              <a:pathLst>
                <a:path extrusionOk="0" h="329" w="676">
                  <a:moveTo>
                    <a:pt x="424" y="1"/>
                  </a:moveTo>
                  <a:cubicBezTo>
                    <a:pt x="384" y="1"/>
                    <a:pt x="343" y="8"/>
                    <a:pt x="304" y="23"/>
                  </a:cubicBezTo>
                  <a:cubicBezTo>
                    <a:pt x="156" y="78"/>
                    <a:pt x="31" y="244"/>
                    <a:pt x="25" y="252"/>
                  </a:cubicBezTo>
                  <a:cubicBezTo>
                    <a:pt x="1" y="285"/>
                    <a:pt x="28" y="328"/>
                    <a:pt x="65" y="328"/>
                  </a:cubicBezTo>
                  <a:cubicBezTo>
                    <a:pt x="67" y="328"/>
                    <a:pt x="69" y="328"/>
                    <a:pt x="72" y="328"/>
                  </a:cubicBezTo>
                  <a:cubicBezTo>
                    <a:pt x="86" y="325"/>
                    <a:pt x="95" y="319"/>
                    <a:pt x="103" y="307"/>
                  </a:cubicBezTo>
                  <a:cubicBezTo>
                    <a:pt x="103" y="307"/>
                    <a:pt x="217" y="157"/>
                    <a:pt x="335" y="113"/>
                  </a:cubicBezTo>
                  <a:cubicBezTo>
                    <a:pt x="364" y="102"/>
                    <a:pt x="394" y="96"/>
                    <a:pt x="424" y="96"/>
                  </a:cubicBezTo>
                  <a:cubicBezTo>
                    <a:pt x="478" y="96"/>
                    <a:pt x="530" y="114"/>
                    <a:pt x="573" y="148"/>
                  </a:cubicBezTo>
                  <a:cubicBezTo>
                    <a:pt x="584" y="158"/>
                    <a:pt x="595" y="163"/>
                    <a:pt x="606" y="163"/>
                  </a:cubicBezTo>
                  <a:cubicBezTo>
                    <a:pt x="644" y="163"/>
                    <a:pt x="675" y="112"/>
                    <a:pt x="637" y="78"/>
                  </a:cubicBezTo>
                  <a:cubicBezTo>
                    <a:pt x="576" y="27"/>
                    <a:pt x="501" y="1"/>
                    <a:pt x="424" y="1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37896" y="4336127"/>
              <a:ext cx="46293" cy="22429"/>
            </a:xfrm>
            <a:custGeom>
              <a:rect b="b" l="l" r="r" t="t"/>
              <a:pathLst>
                <a:path extrusionOk="0" h="328" w="677">
                  <a:moveTo>
                    <a:pt x="424" y="0"/>
                  </a:moveTo>
                  <a:cubicBezTo>
                    <a:pt x="383" y="0"/>
                    <a:pt x="342" y="7"/>
                    <a:pt x="303" y="22"/>
                  </a:cubicBezTo>
                  <a:cubicBezTo>
                    <a:pt x="155" y="78"/>
                    <a:pt x="30" y="246"/>
                    <a:pt x="25" y="252"/>
                  </a:cubicBezTo>
                  <a:cubicBezTo>
                    <a:pt x="1" y="284"/>
                    <a:pt x="23" y="328"/>
                    <a:pt x="61" y="328"/>
                  </a:cubicBezTo>
                  <a:cubicBezTo>
                    <a:pt x="64" y="328"/>
                    <a:pt x="68" y="328"/>
                    <a:pt x="71" y="327"/>
                  </a:cubicBezTo>
                  <a:cubicBezTo>
                    <a:pt x="83" y="324"/>
                    <a:pt x="94" y="318"/>
                    <a:pt x="100" y="307"/>
                  </a:cubicBezTo>
                  <a:cubicBezTo>
                    <a:pt x="103" y="307"/>
                    <a:pt x="213" y="156"/>
                    <a:pt x="335" y="112"/>
                  </a:cubicBezTo>
                  <a:cubicBezTo>
                    <a:pt x="363" y="101"/>
                    <a:pt x="392" y="96"/>
                    <a:pt x="421" y="96"/>
                  </a:cubicBezTo>
                  <a:cubicBezTo>
                    <a:pt x="474" y="96"/>
                    <a:pt x="527" y="114"/>
                    <a:pt x="570" y="147"/>
                  </a:cubicBezTo>
                  <a:cubicBezTo>
                    <a:pt x="580" y="159"/>
                    <a:pt x="593" y="164"/>
                    <a:pt x="605" y="164"/>
                  </a:cubicBezTo>
                  <a:cubicBezTo>
                    <a:pt x="643" y="164"/>
                    <a:pt x="676" y="111"/>
                    <a:pt x="636" y="78"/>
                  </a:cubicBezTo>
                  <a:cubicBezTo>
                    <a:pt x="576" y="26"/>
                    <a:pt x="500" y="0"/>
                    <a:pt x="424" y="0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558684" y="4355342"/>
              <a:ext cx="45883" cy="22497"/>
            </a:xfrm>
            <a:custGeom>
              <a:rect b="b" l="l" r="r" t="t"/>
              <a:pathLst>
                <a:path extrusionOk="0" h="329" w="671">
                  <a:moveTo>
                    <a:pt x="423" y="0"/>
                  </a:moveTo>
                  <a:cubicBezTo>
                    <a:pt x="383" y="0"/>
                    <a:pt x="342" y="8"/>
                    <a:pt x="303" y="23"/>
                  </a:cubicBezTo>
                  <a:cubicBezTo>
                    <a:pt x="155" y="78"/>
                    <a:pt x="31" y="246"/>
                    <a:pt x="25" y="252"/>
                  </a:cubicBezTo>
                  <a:cubicBezTo>
                    <a:pt x="1" y="284"/>
                    <a:pt x="24" y="328"/>
                    <a:pt x="61" y="328"/>
                  </a:cubicBezTo>
                  <a:cubicBezTo>
                    <a:pt x="65" y="328"/>
                    <a:pt x="68" y="328"/>
                    <a:pt x="71" y="327"/>
                  </a:cubicBezTo>
                  <a:cubicBezTo>
                    <a:pt x="83" y="324"/>
                    <a:pt x="95" y="318"/>
                    <a:pt x="103" y="307"/>
                  </a:cubicBezTo>
                  <a:cubicBezTo>
                    <a:pt x="103" y="307"/>
                    <a:pt x="213" y="156"/>
                    <a:pt x="335" y="113"/>
                  </a:cubicBezTo>
                  <a:cubicBezTo>
                    <a:pt x="363" y="101"/>
                    <a:pt x="392" y="96"/>
                    <a:pt x="420" y="96"/>
                  </a:cubicBezTo>
                  <a:cubicBezTo>
                    <a:pt x="474" y="96"/>
                    <a:pt x="527" y="115"/>
                    <a:pt x="570" y="150"/>
                  </a:cubicBezTo>
                  <a:cubicBezTo>
                    <a:pt x="580" y="159"/>
                    <a:pt x="591" y="163"/>
                    <a:pt x="602" y="163"/>
                  </a:cubicBezTo>
                  <a:cubicBezTo>
                    <a:pt x="639" y="163"/>
                    <a:pt x="671" y="115"/>
                    <a:pt x="637" y="81"/>
                  </a:cubicBezTo>
                  <a:cubicBezTo>
                    <a:pt x="576" y="27"/>
                    <a:pt x="500" y="0"/>
                    <a:pt x="423" y="0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420966" y="2762430"/>
              <a:ext cx="68" cy="6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872127" y="2838537"/>
              <a:ext cx="273178" cy="401664"/>
            </a:xfrm>
            <a:custGeom>
              <a:rect b="b" l="l" r="r" t="t"/>
              <a:pathLst>
                <a:path extrusionOk="0" h="5874" w="3995">
                  <a:moveTo>
                    <a:pt x="3464" y="1"/>
                  </a:moveTo>
                  <a:cubicBezTo>
                    <a:pt x="3464" y="1"/>
                    <a:pt x="3015" y="1850"/>
                    <a:pt x="1960" y="4175"/>
                  </a:cubicBezTo>
                  <a:cubicBezTo>
                    <a:pt x="1960" y="4175"/>
                    <a:pt x="711" y="4845"/>
                    <a:pt x="22" y="4845"/>
                  </a:cubicBezTo>
                  <a:cubicBezTo>
                    <a:pt x="14" y="4845"/>
                    <a:pt x="7" y="4845"/>
                    <a:pt x="0" y="4845"/>
                  </a:cubicBezTo>
                  <a:lnTo>
                    <a:pt x="0" y="4845"/>
                  </a:lnTo>
                  <a:cubicBezTo>
                    <a:pt x="32" y="5268"/>
                    <a:pt x="49" y="5512"/>
                    <a:pt x="0" y="5851"/>
                  </a:cubicBezTo>
                  <a:cubicBezTo>
                    <a:pt x="60" y="5867"/>
                    <a:pt x="136" y="5874"/>
                    <a:pt x="222" y="5874"/>
                  </a:cubicBezTo>
                  <a:cubicBezTo>
                    <a:pt x="841" y="5874"/>
                    <a:pt x="2036" y="5508"/>
                    <a:pt x="2525" y="5312"/>
                  </a:cubicBezTo>
                  <a:cubicBezTo>
                    <a:pt x="2525" y="5312"/>
                    <a:pt x="3398" y="4207"/>
                    <a:pt x="3833" y="3013"/>
                  </a:cubicBezTo>
                  <a:cubicBezTo>
                    <a:pt x="3833" y="3013"/>
                    <a:pt x="3995" y="1285"/>
                    <a:pt x="3464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2159938" y="4254550"/>
              <a:ext cx="62294" cy="78227"/>
            </a:xfrm>
            <a:custGeom>
              <a:rect b="b" l="l" r="r" t="t"/>
              <a:pathLst>
                <a:path extrusionOk="0" h="1144" w="911">
                  <a:moveTo>
                    <a:pt x="102" y="1"/>
                  </a:moveTo>
                  <a:lnTo>
                    <a:pt x="0" y="1114"/>
                  </a:lnTo>
                  <a:cubicBezTo>
                    <a:pt x="107" y="1135"/>
                    <a:pt x="206" y="1144"/>
                    <a:pt x="294" y="1144"/>
                  </a:cubicBezTo>
                  <a:cubicBezTo>
                    <a:pt x="612" y="1144"/>
                    <a:pt x="803" y="1036"/>
                    <a:pt x="803" y="1036"/>
                  </a:cubicBezTo>
                  <a:lnTo>
                    <a:pt x="911" y="79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5B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029127" y="4308297"/>
              <a:ext cx="203020" cy="91561"/>
            </a:xfrm>
            <a:custGeom>
              <a:rect b="b" l="l" r="r" t="t"/>
              <a:pathLst>
                <a:path extrusionOk="0" h="1339" w="2969">
                  <a:moveTo>
                    <a:pt x="1863" y="0"/>
                  </a:moveTo>
                  <a:cubicBezTo>
                    <a:pt x="1862" y="0"/>
                    <a:pt x="1860" y="0"/>
                    <a:pt x="1858" y="0"/>
                  </a:cubicBezTo>
                  <a:cubicBezTo>
                    <a:pt x="1728" y="3"/>
                    <a:pt x="696" y="769"/>
                    <a:pt x="348" y="824"/>
                  </a:cubicBezTo>
                  <a:cubicBezTo>
                    <a:pt x="0" y="876"/>
                    <a:pt x="58" y="1134"/>
                    <a:pt x="119" y="1264"/>
                  </a:cubicBezTo>
                  <a:cubicBezTo>
                    <a:pt x="144" y="1322"/>
                    <a:pt x="665" y="1339"/>
                    <a:pt x="1247" y="1339"/>
                  </a:cubicBezTo>
                  <a:cubicBezTo>
                    <a:pt x="2005" y="1339"/>
                    <a:pt x="2867" y="1311"/>
                    <a:pt x="2867" y="1311"/>
                  </a:cubicBezTo>
                  <a:cubicBezTo>
                    <a:pt x="2867" y="1311"/>
                    <a:pt x="2969" y="514"/>
                    <a:pt x="2890" y="267"/>
                  </a:cubicBezTo>
                  <a:cubicBezTo>
                    <a:pt x="2865" y="186"/>
                    <a:pt x="2804" y="160"/>
                    <a:pt x="2725" y="160"/>
                  </a:cubicBezTo>
                  <a:cubicBezTo>
                    <a:pt x="2592" y="160"/>
                    <a:pt x="2407" y="232"/>
                    <a:pt x="2245" y="232"/>
                  </a:cubicBezTo>
                  <a:cubicBezTo>
                    <a:pt x="2211" y="232"/>
                    <a:pt x="2177" y="229"/>
                    <a:pt x="2145" y="221"/>
                  </a:cubicBezTo>
                  <a:cubicBezTo>
                    <a:pt x="2145" y="221"/>
                    <a:pt x="1993" y="0"/>
                    <a:pt x="1863" y="0"/>
                  </a:cubicBezTo>
                  <a:close/>
                </a:path>
              </a:pathLst>
            </a:custGeom>
            <a:solidFill>
              <a:srgbClr val="2118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097507" y="4333939"/>
              <a:ext cx="43832" cy="26463"/>
            </a:xfrm>
            <a:custGeom>
              <a:rect b="b" l="l" r="r" t="t"/>
              <a:pathLst>
                <a:path extrusionOk="0" h="387" w="641">
                  <a:moveTo>
                    <a:pt x="216" y="0"/>
                  </a:moveTo>
                  <a:cubicBezTo>
                    <a:pt x="156" y="0"/>
                    <a:pt x="97" y="16"/>
                    <a:pt x="44" y="49"/>
                  </a:cubicBezTo>
                  <a:cubicBezTo>
                    <a:pt x="1" y="80"/>
                    <a:pt x="31" y="139"/>
                    <a:pt x="72" y="139"/>
                  </a:cubicBezTo>
                  <a:cubicBezTo>
                    <a:pt x="81" y="139"/>
                    <a:pt x="90" y="136"/>
                    <a:pt x="99" y="130"/>
                  </a:cubicBezTo>
                  <a:cubicBezTo>
                    <a:pt x="135" y="108"/>
                    <a:pt x="176" y="97"/>
                    <a:pt x="218" y="97"/>
                  </a:cubicBezTo>
                  <a:cubicBezTo>
                    <a:pt x="260" y="97"/>
                    <a:pt x="302" y="108"/>
                    <a:pt x="339" y="130"/>
                  </a:cubicBezTo>
                  <a:cubicBezTo>
                    <a:pt x="452" y="191"/>
                    <a:pt x="542" y="359"/>
                    <a:pt x="542" y="359"/>
                  </a:cubicBezTo>
                  <a:cubicBezTo>
                    <a:pt x="548" y="370"/>
                    <a:pt x="560" y="379"/>
                    <a:pt x="571" y="385"/>
                  </a:cubicBezTo>
                  <a:cubicBezTo>
                    <a:pt x="576" y="386"/>
                    <a:pt x="581" y="387"/>
                    <a:pt x="587" y="387"/>
                  </a:cubicBezTo>
                  <a:cubicBezTo>
                    <a:pt x="594" y="387"/>
                    <a:pt x="601" y="385"/>
                    <a:pt x="606" y="382"/>
                  </a:cubicBezTo>
                  <a:cubicBezTo>
                    <a:pt x="632" y="370"/>
                    <a:pt x="641" y="339"/>
                    <a:pt x="629" y="315"/>
                  </a:cubicBezTo>
                  <a:cubicBezTo>
                    <a:pt x="624" y="310"/>
                    <a:pt x="525" y="121"/>
                    <a:pt x="386" y="46"/>
                  </a:cubicBezTo>
                  <a:cubicBezTo>
                    <a:pt x="333" y="16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2108790" y="4324913"/>
              <a:ext cx="42669" cy="26531"/>
            </a:xfrm>
            <a:custGeom>
              <a:rect b="b" l="l" r="r" t="t"/>
              <a:pathLst>
                <a:path extrusionOk="0" h="388" w="624">
                  <a:moveTo>
                    <a:pt x="202" y="1"/>
                  </a:moveTo>
                  <a:cubicBezTo>
                    <a:pt x="141" y="1"/>
                    <a:pt x="80" y="18"/>
                    <a:pt x="27" y="50"/>
                  </a:cubicBezTo>
                  <a:cubicBezTo>
                    <a:pt x="6" y="65"/>
                    <a:pt x="0" y="97"/>
                    <a:pt x="15" y="117"/>
                  </a:cubicBezTo>
                  <a:cubicBezTo>
                    <a:pt x="24" y="132"/>
                    <a:pt x="40" y="139"/>
                    <a:pt x="56" y="139"/>
                  </a:cubicBezTo>
                  <a:cubicBezTo>
                    <a:pt x="65" y="139"/>
                    <a:pt x="74" y="137"/>
                    <a:pt x="82" y="131"/>
                  </a:cubicBezTo>
                  <a:cubicBezTo>
                    <a:pt x="119" y="108"/>
                    <a:pt x="161" y="97"/>
                    <a:pt x="203" y="97"/>
                  </a:cubicBezTo>
                  <a:cubicBezTo>
                    <a:pt x="245" y="97"/>
                    <a:pt x="286" y="108"/>
                    <a:pt x="322" y="131"/>
                  </a:cubicBezTo>
                  <a:cubicBezTo>
                    <a:pt x="435" y="192"/>
                    <a:pt x="525" y="360"/>
                    <a:pt x="525" y="360"/>
                  </a:cubicBezTo>
                  <a:cubicBezTo>
                    <a:pt x="531" y="372"/>
                    <a:pt x="543" y="381"/>
                    <a:pt x="554" y="387"/>
                  </a:cubicBezTo>
                  <a:cubicBezTo>
                    <a:pt x="558" y="387"/>
                    <a:pt x="561" y="388"/>
                    <a:pt x="565" y="388"/>
                  </a:cubicBezTo>
                  <a:cubicBezTo>
                    <a:pt x="574" y="388"/>
                    <a:pt x="584" y="386"/>
                    <a:pt x="592" y="384"/>
                  </a:cubicBezTo>
                  <a:cubicBezTo>
                    <a:pt x="615" y="369"/>
                    <a:pt x="624" y="340"/>
                    <a:pt x="612" y="317"/>
                  </a:cubicBezTo>
                  <a:cubicBezTo>
                    <a:pt x="606" y="308"/>
                    <a:pt x="508" y="123"/>
                    <a:pt x="369" y="47"/>
                  </a:cubicBezTo>
                  <a:cubicBezTo>
                    <a:pt x="318" y="16"/>
                    <a:pt x="260" y="1"/>
                    <a:pt x="202" y="1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084036" y="4340982"/>
              <a:ext cx="44310" cy="26600"/>
            </a:xfrm>
            <a:custGeom>
              <a:rect b="b" l="l" r="r" t="t"/>
              <a:pathLst>
                <a:path extrusionOk="0" h="389" w="648">
                  <a:moveTo>
                    <a:pt x="218" y="1"/>
                  </a:moveTo>
                  <a:cubicBezTo>
                    <a:pt x="157" y="1"/>
                    <a:pt x="97" y="17"/>
                    <a:pt x="44" y="50"/>
                  </a:cubicBezTo>
                  <a:cubicBezTo>
                    <a:pt x="1" y="81"/>
                    <a:pt x="31" y="140"/>
                    <a:pt x="72" y="140"/>
                  </a:cubicBezTo>
                  <a:cubicBezTo>
                    <a:pt x="80" y="140"/>
                    <a:pt x="90" y="137"/>
                    <a:pt x="99" y="131"/>
                  </a:cubicBezTo>
                  <a:cubicBezTo>
                    <a:pt x="136" y="108"/>
                    <a:pt x="178" y="96"/>
                    <a:pt x="219" y="96"/>
                  </a:cubicBezTo>
                  <a:cubicBezTo>
                    <a:pt x="260" y="96"/>
                    <a:pt x="302" y="108"/>
                    <a:pt x="339" y="131"/>
                  </a:cubicBezTo>
                  <a:cubicBezTo>
                    <a:pt x="452" y="192"/>
                    <a:pt x="542" y="360"/>
                    <a:pt x="542" y="360"/>
                  </a:cubicBezTo>
                  <a:cubicBezTo>
                    <a:pt x="548" y="372"/>
                    <a:pt x="557" y="381"/>
                    <a:pt x="571" y="386"/>
                  </a:cubicBezTo>
                  <a:cubicBezTo>
                    <a:pt x="576" y="388"/>
                    <a:pt x="580" y="388"/>
                    <a:pt x="585" y="388"/>
                  </a:cubicBezTo>
                  <a:cubicBezTo>
                    <a:pt x="620" y="388"/>
                    <a:pt x="647" y="350"/>
                    <a:pt x="629" y="317"/>
                  </a:cubicBezTo>
                  <a:cubicBezTo>
                    <a:pt x="623" y="308"/>
                    <a:pt x="525" y="123"/>
                    <a:pt x="386" y="47"/>
                  </a:cubicBezTo>
                  <a:cubicBezTo>
                    <a:pt x="333" y="16"/>
                    <a:pt x="275" y="1"/>
                    <a:pt x="218" y="1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458075" y="4174272"/>
              <a:ext cx="84313" cy="93817"/>
            </a:xfrm>
            <a:custGeom>
              <a:rect b="b" l="l" r="r" t="t"/>
              <a:pathLst>
                <a:path extrusionOk="0" h="1372" w="1233">
                  <a:moveTo>
                    <a:pt x="615" y="1"/>
                  </a:moveTo>
                  <a:lnTo>
                    <a:pt x="1" y="528"/>
                  </a:lnTo>
                  <a:lnTo>
                    <a:pt x="737" y="1372"/>
                  </a:lnTo>
                  <a:cubicBezTo>
                    <a:pt x="1146" y="1085"/>
                    <a:pt x="1233" y="734"/>
                    <a:pt x="1233" y="734"/>
                  </a:cubicBezTo>
                  <a:lnTo>
                    <a:pt x="615" y="1"/>
                  </a:lnTo>
                  <a:close/>
                </a:path>
              </a:pathLst>
            </a:custGeom>
            <a:solidFill>
              <a:srgbClr val="F5B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445561" y="4215505"/>
              <a:ext cx="156522" cy="185857"/>
            </a:xfrm>
            <a:custGeom>
              <a:rect b="b" l="l" r="r" t="t"/>
              <a:pathLst>
                <a:path extrusionOk="0" h="2718" w="2289">
                  <a:moveTo>
                    <a:pt x="1480" y="1"/>
                  </a:moveTo>
                  <a:cubicBezTo>
                    <a:pt x="1296" y="1"/>
                    <a:pt x="1211" y="393"/>
                    <a:pt x="1001" y="525"/>
                  </a:cubicBezTo>
                  <a:cubicBezTo>
                    <a:pt x="1001" y="525"/>
                    <a:pt x="946" y="517"/>
                    <a:pt x="878" y="517"/>
                  </a:cubicBezTo>
                  <a:cubicBezTo>
                    <a:pt x="795" y="517"/>
                    <a:pt x="692" y="529"/>
                    <a:pt x="645" y="583"/>
                  </a:cubicBezTo>
                  <a:cubicBezTo>
                    <a:pt x="558" y="679"/>
                    <a:pt x="398" y="1958"/>
                    <a:pt x="198" y="2245"/>
                  </a:cubicBezTo>
                  <a:cubicBezTo>
                    <a:pt x="1" y="2534"/>
                    <a:pt x="224" y="2668"/>
                    <a:pt x="360" y="2717"/>
                  </a:cubicBezTo>
                  <a:cubicBezTo>
                    <a:pt x="362" y="2718"/>
                    <a:pt x="364" y="2718"/>
                    <a:pt x="366" y="2718"/>
                  </a:cubicBezTo>
                  <a:cubicBezTo>
                    <a:pt x="537" y="2718"/>
                    <a:pt x="2288" y="754"/>
                    <a:pt x="2288" y="754"/>
                  </a:cubicBezTo>
                  <a:cubicBezTo>
                    <a:pt x="2288" y="754"/>
                    <a:pt x="1781" y="131"/>
                    <a:pt x="1549" y="18"/>
                  </a:cubicBezTo>
                  <a:cubicBezTo>
                    <a:pt x="1524" y="6"/>
                    <a:pt x="1501" y="1"/>
                    <a:pt x="1480" y="1"/>
                  </a:cubicBezTo>
                  <a:close/>
                </a:path>
              </a:pathLst>
            </a:custGeom>
            <a:solidFill>
              <a:srgbClr val="2118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2471888" y="4297219"/>
              <a:ext cx="44379" cy="22292"/>
            </a:xfrm>
            <a:custGeom>
              <a:rect b="b" l="l" r="r" t="t"/>
              <a:pathLst>
                <a:path extrusionOk="0" h="326" w="649">
                  <a:moveTo>
                    <a:pt x="382" y="1"/>
                  </a:moveTo>
                  <a:cubicBezTo>
                    <a:pt x="334" y="1"/>
                    <a:pt x="284" y="6"/>
                    <a:pt x="239" y="20"/>
                  </a:cubicBezTo>
                  <a:cubicBezTo>
                    <a:pt x="120" y="55"/>
                    <a:pt x="31" y="151"/>
                    <a:pt x="7" y="270"/>
                  </a:cubicBezTo>
                  <a:cubicBezTo>
                    <a:pt x="1" y="305"/>
                    <a:pt x="28" y="325"/>
                    <a:pt x="55" y="325"/>
                  </a:cubicBezTo>
                  <a:cubicBezTo>
                    <a:pt x="76" y="325"/>
                    <a:pt x="98" y="312"/>
                    <a:pt x="103" y="284"/>
                  </a:cubicBezTo>
                  <a:cubicBezTo>
                    <a:pt x="123" y="200"/>
                    <a:pt x="187" y="133"/>
                    <a:pt x="268" y="110"/>
                  </a:cubicBezTo>
                  <a:cubicBezTo>
                    <a:pt x="303" y="100"/>
                    <a:pt x="342" y="96"/>
                    <a:pt x="380" y="96"/>
                  </a:cubicBezTo>
                  <a:cubicBezTo>
                    <a:pt x="480" y="96"/>
                    <a:pt x="576" y="122"/>
                    <a:pt x="576" y="122"/>
                  </a:cubicBezTo>
                  <a:cubicBezTo>
                    <a:pt x="580" y="124"/>
                    <a:pt x="584" y="125"/>
                    <a:pt x="589" y="125"/>
                  </a:cubicBezTo>
                  <a:cubicBezTo>
                    <a:pt x="596" y="125"/>
                    <a:pt x="603" y="123"/>
                    <a:pt x="610" y="119"/>
                  </a:cubicBezTo>
                  <a:cubicBezTo>
                    <a:pt x="648" y="99"/>
                    <a:pt x="642" y="41"/>
                    <a:pt x="602" y="29"/>
                  </a:cubicBezTo>
                  <a:cubicBezTo>
                    <a:pt x="596" y="29"/>
                    <a:pt x="494" y="1"/>
                    <a:pt x="382" y="1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2472503" y="4283543"/>
              <a:ext cx="43763" cy="22155"/>
            </a:xfrm>
            <a:custGeom>
              <a:rect b="b" l="l" r="r" t="t"/>
              <a:pathLst>
                <a:path extrusionOk="0" h="324" w="640">
                  <a:moveTo>
                    <a:pt x="379" y="1"/>
                  </a:moveTo>
                  <a:cubicBezTo>
                    <a:pt x="331" y="1"/>
                    <a:pt x="282" y="6"/>
                    <a:pt x="236" y="20"/>
                  </a:cubicBezTo>
                  <a:cubicBezTo>
                    <a:pt x="120" y="55"/>
                    <a:pt x="30" y="151"/>
                    <a:pt x="4" y="273"/>
                  </a:cubicBezTo>
                  <a:cubicBezTo>
                    <a:pt x="1" y="305"/>
                    <a:pt x="27" y="324"/>
                    <a:pt x="53" y="324"/>
                  </a:cubicBezTo>
                  <a:cubicBezTo>
                    <a:pt x="73" y="324"/>
                    <a:pt x="93" y="312"/>
                    <a:pt x="100" y="287"/>
                  </a:cubicBezTo>
                  <a:cubicBezTo>
                    <a:pt x="120" y="203"/>
                    <a:pt x="184" y="136"/>
                    <a:pt x="268" y="113"/>
                  </a:cubicBezTo>
                  <a:cubicBezTo>
                    <a:pt x="302" y="102"/>
                    <a:pt x="341" y="98"/>
                    <a:pt x="379" y="98"/>
                  </a:cubicBezTo>
                  <a:cubicBezTo>
                    <a:pt x="478" y="98"/>
                    <a:pt x="573" y="125"/>
                    <a:pt x="575" y="125"/>
                  </a:cubicBezTo>
                  <a:cubicBezTo>
                    <a:pt x="579" y="126"/>
                    <a:pt x="582" y="126"/>
                    <a:pt x="585" y="126"/>
                  </a:cubicBezTo>
                  <a:cubicBezTo>
                    <a:pt x="594" y="126"/>
                    <a:pt x="602" y="124"/>
                    <a:pt x="610" y="122"/>
                  </a:cubicBezTo>
                  <a:cubicBezTo>
                    <a:pt x="622" y="113"/>
                    <a:pt x="630" y="104"/>
                    <a:pt x="633" y="90"/>
                  </a:cubicBezTo>
                  <a:cubicBezTo>
                    <a:pt x="639" y="67"/>
                    <a:pt x="625" y="38"/>
                    <a:pt x="598" y="32"/>
                  </a:cubicBezTo>
                  <a:cubicBezTo>
                    <a:pt x="594" y="30"/>
                    <a:pt x="493" y="1"/>
                    <a:pt x="379" y="1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2467853" y="4311921"/>
              <a:ext cx="44447" cy="22360"/>
            </a:xfrm>
            <a:custGeom>
              <a:rect b="b" l="l" r="r" t="t"/>
              <a:pathLst>
                <a:path extrusionOk="0" h="327" w="650">
                  <a:moveTo>
                    <a:pt x="379" y="0"/>
                  </a:moveTo>
                  <a:cubicBezTo>
                    <a:pt x="331" y="0"/>
                    <a:pt x="282" y="5"/>
                    <a:pt x="237" y="20"/>
                  </a:cubicBezTo>
                  <a:cubicBezTo>
                    <a:pt x="121" y="55"/>
                    <a:pt x="32" y="150"/>
                    <a:pt x="5" y="272"/>
                  </a:cubicBezTo>
                  <a:cubicBezTo>
                    <a:pt x="1" y="306"/>
                    <a:pt x="28" y="327"/>
                    <a:pt x="55" y="327"/>
                  </a:cubicBezTo>
                  <a:cubicBezTo>
                    <a:pt x="75" y="327"/>
                    <a:pt x="96" y="314"/>
                    <a:pt x="101" y="287"/>
                  </a:cubicBezTo>
                  <a:cubicBezTo>
                    <a:pt x="121" y="203"/>
                    <a:pt x="185" y="136"/>
                    <a:pt x="266" y="113"/>
                  </a:cubicBezTo>
                  <a:cubicBezTo>
                    <a:pt x="301" y="101"/>
                    <a:pt x="341" y="97"/>
                    <a:pt x="379" y="97"/>
                  </a:cubicBezTo>
                  <a:cubicBezTo>
                    <a:pt x="479" y="97"/>
                    <a:pt x="574" y="124"/>
                    <a:pt x="574" y="124"/>
                  </a:cubicBezTo>
                  <a:cubicBezTo>
                    <a:pt x="577" y="125"/>
                    <a:pt x="581" y="125"/>
                    <a:pt x="584" y="125"/>
                  </a:cubicBezTo>
                  <a:cubicBezTo>
                    <a:pt x="594" y="125"/>
                    <a:pt x="603" y="123"/>
                    <a:pt x="611" y="121"/>
                  </a:cubicBezTo>
                  <a:cubicBezTo>
                    <a:pt x="649" y="101"/>
                    <a:pt x="643" y="43"/>
                    <a:pt x="600" y="31"/>
                  </a:cubicBezTo>
                  <a:cubicBezTo>
                    <a:pt x="594" y="29"/>
                    <a:pt x="491" y="0"/>
                    <a:pt x="379" y="0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2099695" y="3477685"/>
              <a:ext cx="407203" cy="732350"/>
            </a:xfrm>
            <a:custGeom>
              <a:rect b="b" l="l" r="r" t="t"/>
              <a:pathLst>
                <a:path extrusionOk="0" h="10710" w="5955">
                  <a:moveTo>
                    <a:pt x="0" y="0"/>
                  </a:moveTo>
                  <a:lnTo>
                    <a:pt x="968" y="6491"/>
                  </a:lnTo>
                  <a:lnTo>
                    <a:pt x="5326" y="10709"/>
                  </a:lnTo>
                  <a:lnTo>
                    <a:pt x="5955" y="10225"/>
                  </a:lnTo>
                  <a:cubicBezTo>
                    <a:pt x="5955" y="10225"/>
                    <a:pt x="4557" y="7808"/>
                    <a:pt x="4108" y="6987"/>
                  </a:cubicBezTo>
                  <a:cubicBezTo>
                    <a:pt x="3572" y="6010"/>
                    <a:pt x="2859" y="5210"/>
                    <a:pt x="2859" y="5210"/>
                  </a:cubicBezTo>
                  <a:lnTo>
                    <a:pt x="238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04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2447749" y="4164562"/>
              <a:ext cx="80210" cy="75423"/>
            </a:xfrm>
            <a:custGeom>
              <a:rect b="b" l="l" r="r" t="t"/>
              <a:pathLst>
                <a:path extrusionOk="0" h="1103" w="1173">
                  <a:moveTo>
                    <a:pt x="885" y="1"/>
                  </a:moveTo>
                  <a:lnTo>
                    <a:pt x="1" y="734"/>
                  </a:lnTo>
                  <a:cubicBezTo>
                    <a:pt x="68" y="896"/>
                    <a:pt x="189" y="1009"/>
                    <a:pt x="331" y="1102"/>
                  </a:cubicBezTo>
                  <a:lnTo>
                    <a:pt x="1172" y="389"/>
                  </a:lnTo>
                  <a:cubicBezTo>
                    <a:pt x="1103" y="244"/>
                    <a:pt x="1007" y="111"/>
                    <a:pt x="885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2157750" y="3481241"/>
              <a:ext cx="324190" cy="755941"/>
            </a:xfrm>
            <a:custGeom>
              <a:rect b="b" l="l" r="r" t="t"/>
              <a:pathLst>
                <a:path extrusionOk="0" h="11055" w="4741">
                  <a:moveTo>
                    <a:pt x="1450" y="1"/>
                  </a:moveTo>
                  <a:lnTo>
                    <a:pt x="285" y="4645"/>
                  </a:lnTo>
                  <a:lnTo>
                    <a:pt x="1" y="11055"/>
                  </a:lnTo>
                  <a:lnTo>
                    <a:pt x="1120" y="11055"/>
                  </a:lnTo>
                  <a:cubicBezTo>
                    <a:pt x="1120" y="11055"/>
                    <a:pt x="1418" y="8799"/>
                    <a:pt x="1581" y="8312"/>
                  </a:cubicBezTo>
                  <a:cubicBezTo>
                    <a:pt x="1952" y="7202"/>
                    <a:pt x="2169" y="5112"/>
                    <a:pt x="2169" y="5112"/>
                  </a:cubicBezTo>
                  <a:cubicBezTo>
                    <a:pt x="3621" y="2966"/>
                    <a:pt x="4741" y="215"/>
                    <a:pt x="4741" y="215"/>
                  </a:cubicBezTo>
                  <a:lnTo>
                    <a:pt x="1450" y="1"/>
                  </a:ln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2145852" y="4234515"/>
              <a:ext cx="97031" cy="41712"/>
            </a:xfrm>
            <a:custGeom>
              <a:rect b="b" l="l" r="r" t="t"/>
              <a:pathLst>
                <a:path extrusionOk="0" h="610" w="1419">
                  <a:moveTo>
                    <a:pt x="70" y="1"/>
                  </a:moveTo>
                  <a:cubicBezTo>
                    <a:pt x="1" y="192"/>
                    <a:pt x="18" y="384"/>
                    <a:pt x="70" y="572"/>
                  </a:cubicBezTo>
                  <a:lnTo>
                    <a:pt x="1346" y="610"/>
                  </a:lnTo>
                  <a:cubicBezTo>
                    <a:pt x="1401" y="427"/>
                    <a:pt x="1418" y="239"/>
                    <a:pt x="1401" y="50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2088139" y="2750122"/>
              <a:ext cx="396604" cy="784045"/>
            </a:xfrm>
            <a:custGeom>
              <a:rect b="b" l="l" r="r" t="t"/>
              <a:pathLst>
                <a:path extrusionOk="0" h="11466" w="5800">
                  <a:moveTo>
                    <a:pt x="3326" y="1"/>
                  </a:moveTo>
                  <a:lnTo>
                    <a:pt x="2297" y="73"/>
                  </a:lnTo>
                  <a:cubicBezTo>
                    <a:pt x="2175" y="146"/>
                    <a:pt x="1201" y="476"/>
                    <a:pt x="1082" y="549"/>
                  </a:cubicBezTo>
                  <a:cubicBezTo>
                    <a:pt x="1048" y="572"/>
                    <a:pt x="1013" y="595"/>
                    <a:pt x="978" y="615"/>
                  </a:cubicBezTo>
                  <a:cubicBezTo>
                    <a:pt x="697" y="795"/>
                    <a:pt x="459" y="975"/>
                    <a:pt x="358" y="1129"/>
                  </a:cubicBezTo>
                  <a:cubicBezTo>
                    <a:pt x="207" y="1349"/>
                    <a:pt x="117" y="3320"/>
                    <a:pt x="65" y="5468"/>
                  </a:cubicBezTo>
                  <a:cubicBezTo>
                    <a:pt x="62" y="5518"/>
                    <a:pt x="59" y="5567"/>
                    <a:pt x="59" y="5616"/>
                  </a:cubicBezTo>
                  <a:cubicBezTo>
                    <a:pt x="56" y="5842"/>
                    <a:pt x="50" y="6071"/>
                    <a:pt x="44" y="6300"/>
                  </a:cubicBezTo>
                  <a:cubicBezTo>
                    <a:pt x="42" y="6524"/>
                    <a:pt x="36" y="6750"/>
                    <a:pt x="33" y="6973"/>
                  </a:cubicBezTo>
                  <a:cubicBezTo>
                    <a:pt x="27" y="7338"/>
                    <a:pt x="21" y="7698"/>
                    <a:pt x="18" y="8043"/>
                  </a:cubicBezTo>
                  <a:lnTo>
                    <a:pt x="18" y="8162"/>
                  </a:lnTo>
                  <a:cubicBezTo>
                    <a:pt x="13" y="8498"/>
                    <a:pt x="10" y="8823"/>
                    <a:pt x="7" y="9124"/>
                  </a:cubicBezTo>
                  <a:lnTo>
                    <a:pt x="7" y="9243"/>
                  </a:lnTo>
                  <a:cubicBezTo>
                    <a:pt x="4" y="9695"/>
                    <a:pt x="1" y="10098"/>
                    <a:pt x="1" y="10420"/>
                  </a:cubicBezTo>
                  <a:lnTo>
                    <a:pt x="1" y="10550"/>
                  </a:lnTo>
                  <a:cubicBezTo>
                    <a:pt x="1" y="10777"/>
                    <a:pt x="4" y="10956"/>
                    <a:pt x="4" y="11075"/>
                  </a:cubicBezTo>
                  <a:cubicBezTo>
                    <a:pt x="529" y="11220"/>
                    <a:pt x="1065" y="11322"/>
                    <a:pt x="1607" y="11388"/>
                  </a:cubicBezTo>
                  <a:lnTo>
                    <a:pt x="1651" y="11394"/>
                  </a:lnTo>
                  <a:lnTo>
                    <a:pt x="1723" y="11403"/>
                  </a:lnTo>
                  <a:lnTo>
                    <a:pt x="1740" y="11403"/>
                  </a:lnTo>
                  <a:cubicBezTo>
                    <a:pt x="1833" y="11414"/>
                    <a:pt x="1926" y="11423"/>
                    <a:pt x="2019" y="11429"/>
                  </a:cubicBezTo>
                  <a:cubicBezTo>
                    <a:pt x="2316" y="11453"/>
                    <a:pt x="2614" y="11466"/>
                    <a:pt x="2913" y="11466"/>
                  </a:cubicBezTo>
                  <a:cubicBezTo>
                    <a:pt x="3073" y="11466"/>
                    <a:pt x="3234" y="11462"/>
                    <a:pt x="3396" y="11455"/>
                  </a:cubicBezTo>
                  <a:cubicBezTo>
                    <a:pt x="3436" y="11452"/>
                    <a:pt x="3480" y="11449"/>
                    <a:pt x="3515" y="11449"/>
                  </a:cubicBezTo>
                  <a:cubicBezTo>
                    <a:pt x="3552" y="11446"/>
                    <a:pt x="3587" y="11443"/>
                    <a:pt x="3625" y="11440"/>
                  </a:cubicBezTo>
                  <a:lnTo>
                    <a:pt x="3674" y="11438"/>
                  </a:lnTo>
                  <a:lnTo>
                    <a:pt x="3764" y="11432"/>
                  </a:lnTo>
                  <a:cubicBezTo>
                    <a:pt x="4448" y="11377"/>
                    <a:pt x="5127" y="11258"/>
                    <a:pt x="5790" y="11075"/>
                  </a:cubicBezTo>
                  <a:cubicBezTo>
                    <a:pt x="5793" y="10811"/>
                    <a:pt x="5796" y="10269"/>
                    <a:pt x="5796" y="9571"/>
                  </a:cubicBezTo>
                  <a:lnTo>
                    <a:pt x="5796" y="9455"/>
                  </a:lnTo>
                  <a:cubicBezTo>
                    <a:pt x="5799" y="8683"/>
                    <a:pt x="5793" y="7738"/>
                    <a:pt x="5782" y="6764"/>
                  </a:cubicBezTo>
                  <a:cubicBezTo>
                    <a:pt x="5779" y="6686"/>
                    <a:pt x="5779" y="6611"/>
                    <a:pt x="5779" y="6532"/>
                  </a:cubicBezTo>
                  <a:cubicBezTo>
                    <a:pt x="5779" y="6428"/>
                    <a:pt x="5776" y="6324"/>
                    <a:pt x="5776" y="6219"/>
                  </a:cubicBezTo>
                  <a:lnTo>
                    <a:pt x="5776" y="6155"/>
                  </a:lnTo>
                  <a:cubicBezTo>
                    <a:pt x="5773" y="6112"/>
                    <a:pt x="5773" y="6071"/>
                    <a:pt x="5773" y="6028"/>
                  </a:cubicBezTo>
                  <a:cubicBezTo>
                    <a:pt x="5770" y="5967"/>
                    <a:pt x="5770" y="5906"/>
                    <a:pt x="5770" y="5845"/>
                  </a:cubicBezTo>
                  <a:cubicBezTo>
                    <a:pt x="5770" y="5703"/>
                    <a:pt x="5767" y="5564"/>
                    <a:pt x="5764" y="5425"/>
                  </a:cubicBezTo>
                  <a:cubicBezTo>
                    <a:pt x="5732" y="3494"/>
                    <a:pt x="5666" y="1717"/>
                    <a:pt x="5544" y="1265"/>
                  </a:cubicBezTo>
                  <a:cubicBezTo>
                    <a:pt x="5535" y="1233"/>
                    <a:pt x="5524" y="1204"/>
                    <a:pt x="5506" y="1175"/>
                  </a:cubicBezTo>
                  <a:cubicBezTo>
                    <a:pt x="5492" y="1155"/>
                    <a:pt x="5477" y="1134"/>
                    <a:pt x="5460" y="1114"/>
                  </a:cubicBezTo>
                  <a:cubicBezTo>
                    <a:pt x="5434" y="1085"/>
                    <a:pt x="5408" y="1059"/>
                    <a:pt x="5379" y="1033"/>
                  </a:cubicBezTo>
                  <a:cubicBezTo>
                    <a:pt x="5173" y="842"/>
                    <a:pt x="4811" y="621"/>
                    <a:pt x="4448" y="412"/>
                  </a:cubicBezTo>
                  <a:cubicBezTo>
                    <a:pt x="4408" y="386"/>
                    <a:pt x="4364" y="363"/>
                    <a:pt x="4321" y="340"/>
                  </a:cubicBezTo>
                  <a:cubicBezTo>
                    <a:pt x="4315" y="337"/>
                    <a:pt x="3332" y="4"/>
                    <a:pt x="3326" y="1"/>
                  </a:cubicBezTo>
                  <a:close/>
                </a:path>
              </a:pathLst>
            </a:custGeom>
            <a:solidFill>
              <a:srgbClr val="E16B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2229686" y="2781166"/>
              <a:ext cx="104143" cy="39250"/>
            </a:xfrm>
            <a:custGeom>
              <a:rect b="b" l="l" r="r" t="t"/>
              <a:pathLst>
                <a:path extrusionOk="0" h="574" w="1523">
                  <a:moveTo>
                    <a:pt x="1463" y="1"/>
                  </a:moveTo>
                  <a:cubicBezTo>
                    <a:pt x="1445" y="1"/>
                    <a:pt x="1426" y="11"/>
                    <a:pt x="1416" y="31"/>
                  </a:cubicBezTo>
                  <a:cubicBezTo>
                    <a:pt x="1416" y="34"/>
                    <a:pt x="1184" y="460"/>
                    <a:pt x="789" y="460"/>
                  </a:cubicBezTo>
                  <a:cubicBezTo>
                    <a:pt x="398" y="460"/>
                    <a:pt x="105" y="83"/>
                    <a:pt x="102" y="77"/>
                  </a:cubicBezTo>
                  <a:cubicBezTo>
                    <a:pt x="92" y="64"/>
                    <a:pt x="77" y="57"/>
                    <a:pt x="61" y="57"/>
                  </a:cubicBezTo>
                  <a:cubicBezTo>
                    <a:pt x="49" y="57"/>
                    <a:pt x="37" y="61"/>
                    <a:pt x="27" y="69"/>
                  </a:cubicBezTo>
                  <a:cubicBezTo>
                    <a:pt x="4" y="92"/>
                    <a:pt x="1" y="127"/>
                    <a:pt x="18" y="150"/>
                  </a:cubicBezTo>
                  <a:cubicBezTo>
                    <a:pt x="30" y="167"/>
                    <a:pt x="346" y="573"/>
                    <a:pt x="789" y="573"/>
                  </a:cubicBezTo>
                  <a:cubicBezTo>
                    <a:pt x="1242" y="573"/>
                    <a:pt x="1500" y="106"/>
                    <a:pt x="1508" y="89"/>
                  </a:cubicBezTo>
                  <a:cubicBezTo>
                    <a:pt x="1523" y="60"/>
                    <a:pt x="1514" y="25"/>
                    <a:pt x="1488" y="8"/>
                  </a:cubicBezTo>
                  <a:cubicBezTo>
                    <a:pt x="1481" y="3"/>
                    <a:pt x="1472" y="1"/>
                    <a:pt x="1463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2150843" y="3050652"/>
              <a:ext cx="21813" cy="35968"/>
            </a:xfrm>
            <a:custGeom>
              <a:rect b="b" l="l" r="r" t="t"/>
              <a:pathLst>
                <a:path extrusionOk="0" h="526" w="319">
                  <a:moveTo>
                    <a:pt x="257" y="0"/>
                  </a:moveTo>
                  <a:cubicBezTo>
                    <a:pt x="237" y="0"/>
                    <a:pt x="217" y="12"/>
                    <a:pt x="209" y="33"/>
                  </a:cubicBezTo>
                  <a:lnTo>
                    <a:pt x="12" y="441"/>
                  </a:lnTo>
                  <a:cubicBezTo>
                    <a:pt x="0" y="470"/>
                    <a:pt x="9" y="502"/>
                    <a:pt x="38" y="520"/>
                  </a:cubicBezTo>
                  <a:cubicBezTo>
                    <a:pt x="44" y="523"/>
                    <a:pt x="52" y="525"/>
                    <a:pt x="61" y="525"/>
                  </a:cubicBezTo>
                  <a:cubicBezTo>
                    <a:pt x="81" y="525"/>
                    <a:pt x="102" y="514"/>
                    <a:pt x="110" y="494"/>
                  </a:cubicBezTo>
                  <a:lnTo>
                    <a:pt x="304" y="85"/>
                  </a:lnTo>
                  <a:cubicBezTo>
                    <a:pt x="319" y="56"/>
                    <a:pt x="307" y="21"/>
                    <a:pt x="281" y="7"/>
                  </a:cubicBezTo>
                  <a:cubicBezTo>
                    <a:pt x="274" y="2"/>
                    <a:pt x="265" y="0"/>
                    <a:pt x="257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2118910" y="3024872"/>
              <a:ext cx="10394" cy="39387"/>
            </a:xfrm>
            <a:custGeom>
              <a:rect b="b" l="l" r="r" t="t"/>
              <a:pathLst>
                <a:path extrusionOk="0" h="576" w="152">
                  <a:moveTo>
                    <a:pt x="57" y="1"/>
                  </a:moveTo>
                  <a:cubicBezTo>
                    <a:pt x="56" y="1"/>
                    <a:pt x="54" y="1"/>
                    <a:pt x="53" y="1"/>
                  </a:cubicBezTo>
                  <a:cubicBezTo>
                    <a:pt x="21" y="4"/>
                    <a:pt x="0" y="33"/>
                    <a:pt x="3" y="65"/>
                  </a:cubicBezTo>
                  <a:lnTo>
                    <a:pt x="41" y="523"/>
                  </a:lnTo>
                  <a:cubicBezTo>
                    <a:pt x="41" y="550"/>
                    <a:pt x="67" y="575"/>
                    <a:pt x="94" y="575"/>
                  </a:cubicBezTo>
                  <a:cubicBezTo>
                    <a:pt x="96" y="575"/>
                    <a:pt x="97" y="575"/>
                    <a:pt x="99" y="575"/>
                  </a:cubicBezTo>
                  <a:cubicBezTo>
                    <a:pt x="108" y="575"/>
                    <a:pt x="116" y="572"/>
                    <a:pt x="125" y="566"/>
                  </a:cubicBezTo>
                  <a:cubicBezTo>
                    <a:pt x="142" y="555"/>
                    <a:pt x="151" y="534"/>
                    <a:pt x="148" y="511"/>
                  </a:cubicBezTo>
                  <a:lnTo>
                    <a:pt x="111" y="53"/>
                  </a:lnTo>
                  <a:cubicBezTo>
                    <a:pt x="111" y="26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2189888" y="2976049"/>
              <a:ext cx="12924" cy="38977"/>
            </a:xfrm>
            <a:custGeom>
              <a:rect b="b" l="l" r="r" t="t"/>
              <a:pathLst>
                <a:path extrusionOk="0" h="570" w="189">
                  <a:moveTo>
                    <a:pt x="59" y="1"/>
                  </a:moveTo>
                  <a:cubicBezTo>
                    <a:pt x="56" y="1"/>
                    <a:pt x="53" y="1"/>
                    <a:pt x="49" y="2"/>
                  </a:cubicBezTo>
                  <a:cubicBezTo>
                    <a:pt x="21" y="8"/>
                    <a:pt x="0" y="37"/>
                    <a:pt x="6" y="68"/>
                  </a:cubicBezTo>
                  <a:lnTo>
                    <a:pt x="76" y="521"/>
                  </a:lnTo>
                  <a:cubicBezTo>
                    <a:pt x="78" y="550"/>
                    <a:pt x="102" y="570"/>
                    <a:pt x="128" y="570"/>
                  </a:cubicBezTo>
                  <a:lnTo>
                    <a:pt x="136" y="570"/>
                  </a:lnTo>
                  <a:cubicBezTo>
                    <a:pt x="168" y="561"/>
                    <a:pt x="189" y="532"/>
                    <a:pt x="183" y="503"/>
                  </a:cubicBezTo>
                  <a:lnTo>
                    <a:pt x="113" y="48"/>
                  </a:lnTo>
                  <a:cubicBezTo>
                    <a:pt x="108" y="22"/>
                    <a:pt x="87" y="1"/>
                    <a:pt x="59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2313793" y="2991571"/>
              <a:ext cx="23249" cy="35011"/>
            </a:xfrm>
            <a:custGeom>
              <a:rect b="b" l="l" r="r" t="t"/>
              <a:pathLst>
                <a:path extrusionOk="0" h="512" w="340">
                  <a:moveTo>
                    <a:pt x="276" y="1"/>
                  </a:moveTo>
                  <a:cubicBezTo>
                    <a:pt x="258" y="1"/>
                    <a:pt x="242" y="11"/>
                    <a:pt x="232" y="30"/>
                  </a:cubicBezTo>
                  <a:lnTo>
                    <a:pt x="15" y="424"/>
                  </a:lnTo>
                  <a:cubicBezTo>
                    <a:pt x="0" y="450"/>
                    <a:pt x="6" y="485"/>
                    <a:pt x="32" y="502"/>
                  </a:cubicBezTo>
                  <a:cubicBezTo>
                    <a:pt x="41" y="508"/>
                    <a:pt x="52" y="511"/>
                    <a:pt x="61" y="511"/>
                  </a:cubicBezTo>
                  <a:cubicBezTo>
                    <a:pt x="78" y="511"/>
                    <a:pt x="96" y="499"/>
                    <a:pt x="104" y="482"/>
                  </a:cubicBezTo>
                  <a:lnTo>
                    <a:pt x="322" y="88"/>
                  </a:lnTo>
                  <a:cubicBezTo>
                    <a:pt x="339" y="59"/>
                    <a:pt x="331" y="27"/>
                    <a:pt x="305" y="10"/>
                  </a:cubicBezTo>
                  <a:cubicBezTo>
                    <a:pt x="295" y="4"/>
                    <a:pt x="286" y="1"/>
                    <a:pt x="276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2142501" y="2880317"/>
              <a:ext cx="33164" cy="25095"/>
            </a:xfrm>
            <a:custGeom>
              <a:rect b="b" l="l" r="r" t="t"/>
              <a:pathLst>
                <a:path extrusionOk="0" h="367" w="485">
                  <a:moveTo>
                    <a:pt x="59" y="0"/>
                  </a:moveTo>
                  <a:cubicBezTo>
                    <a:pt x="41" y="0"/>
                    <a:pt x="24" y="9"/>
                    <a:pt x="15" y="28"/>
                  </a:cubicBezTo>
                  <a:cubicBezTo>
                    <a:pt x="0" y="54"/>
                    <a:pt x="6" y="88"/>
                    <a:pt x="32" y="106"/>
                  </a:cubicBezTo>
                  <a:lnTo>
                    <a:pt x="395" y="355"/>
                  </a:lnTo>
                  <a:cubicBezTo>
                    <a:pt x="403" y="361"/>
                    <a:pt x="412" y="364"/>
                    <a:pt x="424" y="367"/>
                  </a:cubicBezTo>
                  <a:cubicBezTo>
                    <a:pt x="441" y="364"/>
                    <a:pt x="458" y="355"/>
                    <a:pt x="467" y="338"/>
                  </a:cubicBezTo>
                  <a:cubicBezTo>
                    <a:pt x="484" y="312"/>
                    <a:pt x="479" y="277"/>
                    <a:pt x="453" y="259"/>
                  </a:cubicBezTo>
                  <a:lnTo>
                    <a:pt x="90" y="10"/>
                  </a:lnTo>
                  <a:cubicBezTo>
                    <a:pt x="80" y="4"/>
                    <a:pt x="69" y="0"/>
                    <a:pt x="59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7073" y="3121425"/>
              <a:ext cx="21882" cy="35968"/>
            </a:xfrm>
            <a:custGeom>
              <a:rect b="b" l="l" r="r" t="t"/>
              <a:pathLst>
                <a:path extrusionOk="0" h="526" w="320">
                  <a:moveTo>
                    <a:pt x="257" y="0"/>
                  </a:moveTo>
                  <a:cubicBezTo>
                    <a:pt x="237" y="0"/>
                    <a:pt x="218" y="11"/>
                    <a:pt x="210" y="30"/>
                  </a:cubicBezTo>
                  <a:lnTo>
                    <a:pt x="15" y="441"/>
                  </a:lnTo>
                  <a:cubicBezTo>
                    <a:pt x="1" y="470"/>
                    <a:pt x="12" y="502"/>
                    <a:pt x="38" y="520"/>
                  </a:cubicBezTo>
                  <a:cubicBezTo>
                    <a:pt x="47" y="523"/>
                    <a:pt x="56" y="525"/>
                    <a:pt x="65" y="525"/>
                  </a:cubicBezTo>
                  <a:cubicBezTo>
                    <a:pt x="85" y="525"/>
                    <a:pt x="102" y="514"/>
                    <a:pt x="111" y="494"/>
                  </a:cubicBezTo>
                  <a:lnTo>
                    <a:pt x="305" y="82"/>
                  </a:lnTo>
                  <a:cubicBezTo>
                    <a:pt x="320" y="56"/>
                    <a:pt x="308" y="21"/>
                    <a:pt x="282" y="7"/>
                  </a:cubicBezTo>
                  <a:cubicBezTo>
                    <a:pt x="274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218813" y="2901788"/>
              <a:ext cx="33369" cy="24685"/>
            </a:xfrm>
            <a:custGeom>
              <a:rect b="b" l="l" r="r" t="t"/>
              <a:pathLst>
                <a:path extrusionOk="0" h="361" w="488">
                  <a:moveTo>
                    <a:pt x="427" y="0"/>
                  </a:moveTo>
                  <a:cubicBezTo>
                    <a:pt x="417" y="0"/>
                    <a:pt x="407" y="3"/>
                    <a:pt x="398" y="9"/>
                  </a:cubicBezTo>
                  <a:lnTo>
                    <a:pt x="32" y="253"/>
                  </a:lnTo>
                  <a:cubicBezTo>
                    <a:pt x="9" y="270"/>
                    <a:pt x="0" y="305"/>
                    <a:pt x="18" y="334"/>
                  </a:cubicBezTo>
                  <a:cubicBezTo>
                    <a:pt x="27" y="348"/>
                    <a:pt x="44" y="360"/>
                    <a:pt x="61" y="360"/>
                  </a:cubicBezTo>
                  <a:cubicBezTo>
                    <a:pt x="73" y="360"/>
                    <a:pt x="85" y="357"/>
                    <a:pt x="93" y="351"/>
                  </a:cubicBezTo>
                  <a:lnTo>
                    <a:pt x="456" y="108"/>
                  </a:lnTo>
                  <a:cubicBezTo>
                    <a:pt x="482" y="90"/>
                    <a:pt x="488" y="56"/>
                    <a:pt x="473" y="27"/>
                  </a:cubicBezTo>
                  <a:cubicBezTo>
                    <a:pt x="464" y="10"/>
                    <a:pt x="446" y="0"/>
                    <a:pt x="427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2155151" y="2787594"/>
              <a:ext cx="8821" cy="26463"/>
            </a:xfrm>
            <a:custGeom>
              <a:rect b="b" l="l" r="r" t="t"/>
              <a:pathLst>
                <a:path extrusionOk="0" h="387" w="129">
                  <a:moveTo>
                    <a:pt x="105" y="1"/>
                  </a:moveTo>
                  <a:lnTo>
                    <a:pt x="1" y="67"/>
                  </a:lnTo>
                  <a:lnTo>
                    <a:pt x="18" y="331"/>
                  </a:lnTo>
                  <a:cubicBezTo>
                    <a:pt x="18" y="363"/>
                    <a:pt x="44" y="386"/>
                    <a:pt x="76" y="386"/>
                  </a:cubicBezTo>
                  <a:cubicBezTo>
                    <a:pt x="97" y="383"/>
                    <a:pt x="111" y="372"/>
                    <a:pt x="120" y="354"/>
                  </a:cubicBezTo>
                  <a:cubicBezTo>
                    <a:pt x="126" y="346"/>
                    <a:pt x="128" y="334"/>
                    <a:pt x="126" y="325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126227" y="2957245"/>
              <a:ext cx="33369" cy="24685"/>
            </a:xfrm>
            <a:custGeom>
              <a:rect b="b" l="l" r="r" t="t"/>
              <a:pathLst>
                <a:path extrusionOk="0" h="361" w="488">
                  <a:moveTo>
                    <a:pt x="427" y="1"/>
                  </a:moveTo>
                  <a:cubicBezTo>
                    <a:pt x="417" y="1"/>
                    <a:pt x="407" y="4"/>
                    <a:pt x="398" y="10"/>
                  </a:cubicBezTo>
                  <a:lnTo>
                    <a:pt x="35" y="254"/>
                  </a:lnTo>
                  <a:cubicBezTo>
                    <a:pt x="9" y="271"/>
                    <a:pt x="1" y="306"/>
                    <a:pt x="18" y="332"/>
                  </a:cubicBezTo>
                  <a:cubicBezTo>
                    <a:pt x="27" y="349"/>
                    <a:pt x="44" y="361"/>
                    <a:pt x="64" y="361"/>
                  </a:cubicBezTo>
                  <a:cubicBezTo>
                    <a:pt x="73" y="361"/>
                    <a:pt x="82" y="358"/>
                    <a:pt x="90" y="352"/>
                  </a:cubicBezTo>
                  <a:lnTo>
                    <a:pt x="456" y="109"/>
                  </a:lnTo>
                  <a:cubicBezTo>
                    <a:pt x="482" y="88"/>
                    <a:pt x="488" y="53"/>
                    <a:pt x="473" y="27"/>
                  </a:cubicBezTo>
                  <a:cubicBezTo>
                    <a:pt x="464" y="11"/>
                    <a:pt x="446" y="1"/>
                    <a:pt x="427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325076" y="2813920"/>
              <a:ext cx="22634" cy="31045"/>
            </a:xfrm>
            <a:custGeom>
              <a:rect b="b" l="l" r="r" t="t"/>
              <a:pathLst>
                <a:path extrusionOk="0" h="454" w="331">
                  <a:moveTo>
                    <a:pt x="271" y="1"/>
                  </a:moveTo>
                  <a:cubicBezTo>
                    <a:pt x="253" y="1"/>
                    <a:pt x="235" y="11"/>
                    <a:pt x="224" y="27"/>
                  </a:cubicBezTo>
                  <a:lnTo>
                    <a:pt x="18" y="364"/>
                  </a:lnTo>
                  <a:cubicBezTo>
                    <a:pt x="0" y="390"/>
                    <a:pt x="6" y="425"/>
                    <a:pt x="32" y="445"/>
                  </a:cubicBezTo>
                  <a:cubicBezTo>
                    <a:pt x="41" y="451"/>
                    <a:pt x="53" y="454"/>
                    <a:pt x="61" y="454"/>
                  </a:cubicBezTo>
                  <a:cubicBezTo>
                    <a:pt x="82" y="454"/>
                    <a:pt x="99" y="445"/>
                    <a:pt x="108" y="427"/>
                  </a:cubicBezTo>
                  <a:lnTo>
                    <a:pt x="316" y="91"/>
                  </a:lnTo>
                  <a:cubicBezTo>
                    <a:pt x="331" y="65"/>
                    <a:pt x="325" y="30"/>
                    <a:pt x="299" y="10"/>
                  </a:cubicBezTo>
                  <a:cubicBezTo>
                    <a:pt x="291" y="4"/>
                    <a:pt x="281" y="1"/>
                    <a:pt x="271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317554" y="3212644"/>
              <a:ext cx="28583" cy="30771"/>
            </a:xfrm>
            <a:custGeom>
              <a:rect b="b" l="l" r="r" t="t"/>
              <a:pathLst>
                <a:path extrusionOk="0" h="450" w="418">
                  <a:moveTo>
                    <a:pt x="61" y="0"/>
                  </a:moveTo>
                  <a:cubicBezTo>
                    <a:pt x="47" y="0"/>
                    <a:pt x="34" y="6"/>
                    <a:pt x="23" y="18"/>
                  </a:cubicBezTo>
                  <a:cubicBezTo>
                    <a:pt x="0" y="41"/>
                    <a:pt x="0" y="76"/>
                    <a:pt x="20" y="99"/>
                  </a:cubicBezTo>
                  <a:lnTo>
                    <a:pt x="319" y="432"/>
                  </a:lnTo>
                  <a:cubicBezTo>
                    <a:pt x="328" y="444"/>
                    <a:pt x="342" y="450"/>
                    <a:pt x="360" y="450"/>
                  </a:cubicBezTo>
                  <a:cubicBezTo>
                    <a:pt x="374" y="450"/>
                    <a:pt x="389" y="444"/>
                    <a:pt x="397" y="432"/>
                  </a:cubicBezTo>
                  <a:cubicBezTo>
                    <a:pt x="418" y="409"/>
                    <a:pt x="418" y="374"/>
                    <a:pt x="397" y="351"/>
                  </a:cubicBezTo>
                  <a:lnTo>
                    <a:pt x="99" y="18"/>
                  </a:lnTo>
                  <a:cubicBezTo>
                    <a:pt x="89" y="6"/>
                    <a:pt x="75" y="0"/>
                    <a:pt x="61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242815" y="3207857"/>
              <a:ext cx="28378" cy="30839"/>
            </a:xfrm>
            <a:custGeom>
              <a:rect b="b" l="l" r="r" t="t"/>
              <a:pathLst>
                <a:path extrusionOk="0" h="451" w="415">
                  <a:moveTo>
                    <a:pt x="58" y="1"/>
                  </a:moveTo>
                  <a:cubicBezTo>
                    <a:pt x="44" y="1"/>
                    <a:pt x="31" y="7"/>
                    <a:pt x="21" y="18"/>
                  </a:cubicBezTo>
                  <a:cubicBezTo>
                    <a:pt x="0" y="41"/>
                    <a:pt x="0" y="76"/>
                    <a:pt x="21" y="102"/>
                  </a:cubicBezTo>
                  <a:lnTo>
                    <a:pt x="319" y="433"/>
                  </a:lnTo>
                  <a:cubicBezTo>
                    <a:pt x="328" y="444"/>
                    <a:pt x="342" y="450"/>
                    <a:pt x="357" y="450"/>
                  </a:cubicBezTo>
                  <a:cubicBezTo>
                    <a:pt x="371" y="450"/>
                    <a:pt x="386" y="444"/>
                    <a:pt x="395" y="433"/>
                  </a:cubicBezTo>
                  <a:cubicBezTo>
                    <a:pt x="415" y="409"/>
                    <a:pt x="415" y="375"/>
                    <a:pt x="395" y="352"/>
                  </a:cubicBezTo>
                  <a:lnTo>
                    <a:pt x="96" y="18"/>
                  </a:lnTo>
                  <a:cubicBezTo>
                    <a:pt x="86" y="7"/>
                    <a:pt x="72" y="1"/>
                    <a:pt x="58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213069" y="3358293"/>
              <a:ext cx="20651" cy="36310"/>
            </a:xfrm>
            <a:custGeom>
              <a:rect b="b" l="l" r="r" t="t"/>
              <a:pathLst>
                <a:path extrusionOk="0" h="531" w="302">
                  <a:moveTo>
                    <a:pt x="239" y="1"/>
                  </a:moveTo>
                  <a:cubicBezTo>
                    <a:pt x="218" y="1"/>
                    <a:pt x="200" y="12"/>
                    <a:pt x="192" y="33"/>
                  </a:cubicBezTo>
                  <a:lnTo>
                    <a:pt x="6" y="448"/>
                  </a:lnTo>
                  <a:cubicBezTo>
                    <a:pt x="0" y="462"/>
                    <a:pt x="0" y="479"/>
                    <a:pt x="6" y="494"/>
                  </a:cubicBezTo>
                  <a:cubicBezTo>
                    <a:pt x="9" y="506"/>
                    <a:pt x="18" y="517"/>
                    <a:pt x="32" y="526"/>
                  </a:cubicBezTo>
                  <a:cubicBezTo>
                    <a:pt x="39" y="529"/>
                    <a:pt x="46" y="530"/>
                    <a:pt x="54" y="530"/>
                  </a:cubicBezTo>
                  <a:cubicBezTo>
                    <a:pt x="75" y="530"/>
                    <a:pt x="96" y="518"/>
                    <a:pt x="105" y="497"/>
                  </a:cubicBezTo>
                  <a:lnTo>
                    <a:pt x="290" y="82"/>
                  </a:lnTo>
                  <a:cubicBezTo>
                    <a:pt x="302" y="53"/>
                    <a:pt x="290" y="21"/>
                    <a:pt x="264" y="7"/>
                  </a:cubicBezTo>
                  <a:cubicBezTo>
                    <a:pt x="256" y="3"/>
                    <a:pt x="247" y="1"/>
                    <a:pt x="239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2427782" y="3451769"/>
              <a:ext cx="20651" cy="36378"/>
            </a:xfrm>
            <a:custGeom>
              <a:rect b="b" l="l" r="r" t="t"/>
              <a:pathLst>
                <a:path extrusionOk="0" h="532" w="302">
                  <a:moveTo>
                    <a:pt x="242" y="1"/>
                  </a:moveTo>
                  <a:cubicBezTo>
                    <a:pt x="221" y="1"/>
                    <a:pt x="200" y="13"/>
                    <a:pt x="191" y="34"/>
                  </a:cubicBezTo>
                  <a:lnTo>
                    <a:pt x="6" y="449"/>
                  </a:lnTo>
                  <a:cubicBezTo>
                    <a:pt x="0" y="463"/>
                    <a:pt x="0" y="478"/>
                    <a:pt x="6" y="495"/>
                  </a:cubicBezTo>
                  <a:cubicBezTo>
                    <a:pt x="9" y="507"/>
                    <a:pt x="17" y="518"/>
                    <a:pt x="32" y="527"/>
                  </a:cubicBezTo>
                  <a:cubicBezTo>
                    <a:pt x="39" y="530"/>
                    <a:pt x="46" y="532"/>
                    <a:pt x="53" y="532"/>
                  </a:cubicBezTo>
                  <a:cubicBezTo>
                    <a:pt x="74" y="532"/>
                    <a:pt x="96" y="520"/>
                    <a:pt x="104" y="498"/>
                  </a:cubicBezTo>
                  <a:lnTo>
                    <a:pt x="290" y="84"/>
                  </a:lnTo>
                  <a:cubicBezTo>
                    <a:pt x="302" y="55"/>
                    <a:pt x="290" y="23"/>
                    <a:pt x="264" y="5"/>
                  </a:cubicBezTo>
                  <a:cubicBezTo>
                    <a:pt x="257" y="2"/>
                    <a:pt x="250" y="1"/>
                    <a:pt x="242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325691" y="3510712"/>
              <a:ext cx="10325" cy="22360"/>
            </a:xfrm>
            <a:custGeom>
              <a:rect b="b" l="l" r="r" t="t"/>
              <a:pathLst>
                <a:path extrusionOk="0" h="327" w="151">
                  <a:moveTo>
                    <a:pt x="59" y="1"/>
                  </a:moveTo>
                  <a:cubicBezTo>
                    <a:pt x="56" y="1"/>
                    <a:pt x="53" y="1"/>
                    <a:pt x="49" y="1"/>
                  </a:cubicBezTo>
                  <a:cubicBezTo>
                    <a:pt x="20" y="7"/>
                    <a:pt x="0" y="36"/>
                    <a:pt x="6" y="68"/>
                  </a:cubicBezTo>
                  <a:lnTo>
                    <a:pt x="41" y="326"/>
                  </a:lnTo>
                  <a:cubicBezTo>
                    <a:pt x="78" y="323"/>
                    <a:pt x="113" y="320"/>
                    <a:pt x="151" y="317"/>
                  </a:cubicBezTo>
                  <a:lnTo>
                    <a:pt x="113" y="51"/>
                  </a:lnTo>
                  <a:cubicBezTo>
                    <a:pt x="111" y="22"/>
                    <a:pt x="87" y="1"/>
                    <a:pt x="59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358992" y="3440760"/>
              <a:ext cx="12719" cy="39182"/>
            </a:xfrm>
            <a:custGeom>
              <a:rect b="b" l="l" r="r" t="t"/>
              <a:pathLst>
                <a:path extrusionOk="0" h="573" w="186">
                  <a:moveTo>
                    <a:pt x="58" y="1"/>
                  </a:moveTo>
                  <a:cubicBezTo>
                    <a:pt x="56" y="1"/>
                    <a:pt x="54" y="1"/>
                    <a:pt x="52" y="1"/>
                  </a:cubicBezTo>
                  <a:cubicBezTo>
                    <a:pt x="20" y="10"/>
                    <a:pt x="0" y="39"/>
                    <a:pt x="6" y="68"/>
                  </a:cubicBezTo>
                  <a:lnTo>
                    <a:pt x="73" y="523"/>
                  </a:lnTo>
                  <a:cubicBezTo>
                    <a:pt x="75" y="537"/>
                    <a:pt x="84" y="552"/>
                    <a:pt x="96" y="561"/>
                  </a:cubicBezTo>
                  <a:cubicBezTo>
                    <a:pt x="107" y="569"/>
                    <a:pt x="122" y="572"/>
                    <a:pt x="136" y="572"/>
                  </a:cubicBezTo>
                  <a:cubicBezTo>
                    <a:pt x="165" y="564"/>
                    <a:pt x="186" y="535"/>
                    <a:pt x="180" y="506"/>
                  </a:cubicBezTo>
                  <a:lnTo>
                    <a:pt x="113" y="50"/>
                  </a:lnTo>
                  <a:cubicBezTo>
                    <a:pt x="110" y="21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2182503" y="3184198"/>
              <a:ext cx="23112" cy="35216"/>
            </a:xfrm>
            <a:custGeom>
              <a:rect b="b" l="l" r="r" t="t"/>
              <a:pathLst>
                <a:path extrusionOk="0" h="515" w="338">
                  <a:moveTo>
                    <a:pt x="276" y="1"/>
                  </a:moveTo>
                  <a:cubicBezTo>
                    <a:pt x="257" y="1"/>
                    <a:pt x="240" y="10"/>
                    <a:pt x="230" y="28"/>
                  </a:cubicBezTo>
                  <a:lnTo>
                    <a:pt x="15" y="428"/>
                  </a:lnTo>
                  <a:cubicBezTo>
                    <a:pt x="1" y="454"/>
                    <a:pt x="10" y="489"/>
                    <a:pt x="36" y="506"/>
                  </a:cubicBezTo>
                  <a:cubicBezTo>
                    <a:pt x="44" y="512"/>
                    <a:pt x="53" y="515"/>
                    <a:pt x="62" y="515"/>
                  </a:cubicBezTo>
                  <a:cubicBezTo>
                    <a:pt x="82" y="515"/>
                    <a:pt x="100" y="503"/>
                    <a:pt x="108" y="486"/>
                  </a:cubicBezTo>
                  <a:lnTo>
                    <a:pt x="323" y="86"/>
                  </a:lnTo>
                  <a:cubicBezTo>
                    <a:pt x="337" y="60"/>
                    <a:pt x="329" y="25"/>
                    <a:pt x="302" y="8"/>
                  </a:cubicBezTo>
                  <a:cubicBezTo>
                    <a:pt x="294" y="3"/>
                    <a:pt x="285" y="1"/>
                    <a:pt x="276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212249" y="3115476"/>
              <a:ext cx="22087" cy="35968"/>
            </a:xfrm>
            <a:custGeom>
              <a:rect b="b" l="l" r="r" t="t"/>
              <a:pathLst>
                <a:path extrusionOk="0" h="526" w="323">
                  <a:moveTo>
                    <a:pt x="63" y="0"/>
                  </a:moveTo>
                  <a:cubicBezTo>
                    <a:pt x="54" y="0"/>
                    <a:pt x="46" y="2"/>
                    <a:pt x="38" y="7"/>
                  </a:cubicBezTo>
                  <a:cubicBezTo>
                    <a:pt x="9" y="21"/>
                    <a:pt x="1" y="56"/>
                    <a:pt x="15" y="85"/>
                  </a:cubicBezTo>
                  <a:lnTo>
                    <a:pt x="212" y="494"/>
                  </a:lnTo>
                  <a:cubicBezTo>
                    <a:pt x="221" y="511"/>
                    <a:pt x="239" y="525"/>
                    <a:pt x="259" y="525"/>
                  </a:cubicBezTo>
                  <a:cubicBezTo>
                    <a:pt x="268" y="525"/>
                    <a:pt x="276" y="523"/>
                    <a:pt x="285" y="520"/>
                  </a:cubicBezTo>
                  <a:cubicBezTo>
                    <a:pt x="311" y="502"/>
                    <a:pt x="323" y="468"/>
                    <a:pt x="308" y="441"/>
                  </a:cubicBezTo>
                  <a:lnTo>
                    <a:pt x="111" y="33"/>
                  </a:lnTo>
                  <a:cubicBezTo>
                    <a:pt x="103" y="12"/>
                    <a:pt x="83" y="0"/>
                    <a:pt x="63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092515" y="3124023"/>
              <a:ext cx="21676" cy="24617"/>
            </a:xfrm>
            <a:custGeom>
              <a:rect b="b" l="l" r="r" t="t"/>
              <a:pathLst>
                <a:path extrusionOk="0" h="360" w="317">
                  <a:moveTo>
                    <a:pt x="4" y="0"/>
                  </a:moveTo>
                  <a:lnTo>
                    <a:pt x="1" y="148"/>
                  </a:lnTo>
                  <a:lnTo>
                    <a:pt x="221" y="345"/>
                  </a:lnTo>
                  <a:cubicBezTo>
                    <a:pt x="231" y="355"/>
                    <a:pt x="245" y="360"/>
                    <a:pt x="258" y="360"/>
                  </a:cubicBezTo>
                  <a:cubicBezTo>
                    <a:pt x="265" y="360"/>
                    <a:pt x="271" y="359"/>
                    <a:pt x="276" y="357"/>
                  </a:cubicBezTo>
                  <a:cubicBezTo>
                    <a:pt x="285" y="351"/>
                    <a:pt x="294" y="345"/>
                    <a:pt x="299" y="340"/>
                  </a:cubicBezTo>
                  <a:cubicBezTo>
                    <a:pt x="317" y="316"/>
                    <a:pt x="317" y="279"/>
                    <a:pt x="294" y="25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2212044" y="2819117"/>
              <a:ext cx="22087" cy="35763"/>
            </a:xfrm>
            <a:custGeom>
              <a:rect b="b" l="l" r="r" t="t"/>
              <a:pathLst>
                <a:path extrusionOk="0" h="523" w="323">
                  <a:moveTo>
                    <a:pt x="63" y="0"/>
                  </a:moveTo>
                  <a:cubicBezTo>
                    <a:pt x="55" y="0"/>
                    <a:pt x="46" y="2"/>
                    <a:pt x="39" y="6"/>
                  </a:cubicBezTo>
                  <a:cubicBezTo>
                    <a:pt x="10" y="21"/>
                    <a:pt x="1" y="56"/>
                    <a:pt x="15" y="85"/>
                  </a:cubicBezTo>
                  <a:lnTo>
                    <a:pt x="213" y="491"/>
                  </a:lnTo>
                  <a:cubicBezTo>
                    <a:pt x="221" y="511"/>
                    <a:pt x="239" y="522"/>
                    <a:pt x="259" y="522"/>
                  </a:cubicBezTo>
                  <a:cubicBezTo>
                    <a:pt x="268" y="522"/>
                    <a:pt x="276" y="520"/>
                    <a:pt x="285" y="517"/>
                  </a:cubicBezTo>
                  <a:cubicBezTo>
                    <a:pt x="311" y="502"/>
                    <a:pt x="323" y="467"/>
                    <a:pt x="308" y="438"/>
                  </a:cubicBezTo>
                  <a:lnTo>
                    <a:pt x="111" y="30"/>
                  </a:lnTo>
                  <a:cubicBezTo>
                    <a:pt x="101" y="11"/>
                    <a:pt x="82" y="0"/>
                    <a:pt x="63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312152" y="2918610"/>
              <a:ext cx="13744" cy="38771"/>
            </a:xfrm>
            <a:custGeom>
              <a:rect b="b" l="l" r="r" t="t"/>
              <a:pathLst>
                <a:path extrusionOk="0" h="567" w="201">
                  <a:moveTo>
                    <a:pt x="142" y="0"/>
                  </a:moveTo>
                  <a:cubicBezTo>
                    <a:pt x="116" y="0"/>
                    <a:pt x="93" y="19"/>
                    <a:pt x="88" y="47"/>
                  </a:cubicBezTo>
                  <a:lnTo>
                    <a:pt x="7" y="497"/>
                  </a:lnTo>
                  <a:cubicBezTo>
                    <a:pt x="1" y="529"/>
                    <a:pt x="18" y="558"/>
                    <a:pt x="50" y="566"/>
                  </a:cubicBezTo>
                  <a:lnTo>
                    <a:pt x="62" y="566"/>
                  </a:lnTo>
                  <a:cubicBezTo>
                    <a:pt x="88" y="563"/>
                    <a:pt x="108" y="546"/>
                    <a:pt x="114" y="520"/>
                  </a:cubicBezTo>
                  <a:lnTo>
                    <a:pt x="195" y="68"/>
                  </a:lnTo>
                  <a:cubicBezTo>
                    <a:pt x="201" y="39"/>
                    <a:pt x="184" y="7"/>
                    <a:pt x="152" y="1"/>
                  </a:cubicBezTo>
                  <a:cubicBezTo>
                    <a:pt x="148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264012" y="2945552"/>
              <a:ext cx="13744" cy="38771"/>
            </a:xfrm>
            <a:custGeom>
              <a:rect b="b" l="l" r="r" t="t"/>
              <a:pathLst>
                <a:path extrusionOk="0" h="567" w="201">
                  <a:moveTo>
                    <a:pt x="146" y="1"/>
                  </a:moveTo>
                  <a:cubicBezTo>
                    <a:pt x="119" y="1"/>
                    <a:pt x="93" y="21"/>
                    <a:pt x="87" y="48"/>
                  </a:cubicBezTo>
                  <a:lnTo>
                    <a:pt x="6" y="500"/>
                  </a:lnTo>
                  <a:cubicBezTo>
                    <a:pt x="0" y="532"/>
                    <a:pt x="18" y="561"/>
                    <a:pt x="50" y="567"/>
                  </a:cubicBezTo>
                  <a:lnTo>
                    <a:pt x="61" y="567"/>
                  </a:lnTo>
                  <a:cubicBezTo>
                    <a:pt x="87" y="567"/>
                    <a:pt x="108" y="546"/>
                    <a:pt x="114" y="520"/>
                  </a:cubicBezTo>
                  <a:lnTo>
                    <a:pt x="195" y="71"/>
                  </a:lnTo>
                  <a:cubicBezTo>
                    <a:pt x="200" y="39"/>
                    <a:pt x="183" y="10"/>
                    <a:pt x="151" y="1"/>
                  </a:cubicBezTo>
                  <a:cubicBezTo>
                    <a:pt x="149" y="1"/>
                    <a:pt x="148" y="1"/>
                    <a:pt x="146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282612" y="2848042"/>
              <a:ext cx="24275" cy="34600"/>
            </a:xfrm>
            <a:custGeom>
              <a:rect b="b" l="l" r="r" t="t"/>
              <a:pathLst>
                <a:path extrusionOk="0" h="506" w="355">
                  <a:moveTo>
                    <a:pt x="62" y="1"/>
                  </a:moveTo>
                  <a:cubicBezTo>
                    <a:pt x="52" y="1"/>
                    <a:pt x="42" y="3"/>
                    <a:pt x="33" y="10"/>
                  </a:cubicBezTo>
                  <a:cubicBezTo>
                    <a:pt x="7" y="27"/>
                    <a:pt x="1" y="62"/>
                    <a:pt x="15" y="88"/>
                  </a:cubicBezTo>
                  <a:lnTo>
                    <a:pt x="247" y="476"/>
                  </a:lnTo>
                  <a:cubicBezTo>
                    <a:pt x="256" y="494"/>
                    <a:pt x="273" y="502"/>
                    <a:pt x="291" y="505"/>
                  </a:cubicBezTo>
                  <a:cubicBezTo>
                    <a:pt x="302" y="505"/>
                    <a:pt x="311" y="502"/>
                    <a:pt x="320" y="497"/>
                  </a:cubicBezTo>
                  <a:cubicBezTo>
                    <a:pt x="346" y="476"/>
                    <a:pt x="355" y="442"/>
                    <a:pt x="337" y="415"/>
                  </a:cubicBezTo>
                  <a:lnTo>
                    <a:pt x="108" y="27"/>
                  </a:lnTo>
                  <a:cubicBezTo>
                    <a:pt x="97" y="10"/>
                    <a:pt x="80" y="1"/>
                    <a:pt x="62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156792" y="3121220"/>
              <a:ext cx="20856" cy="36378"/>
            </a:xfrm>
            <a:custGeom>
              <a:rect b="b" l="l" r="r" t="t"/>
              <a:pathLst>
                <a:path extrusionOk="0" h="532" w="305">
                  <a:moveTo>
                    <a:pt x="241" y="0"/>
                  </a:moveTo>
                  <a:cubicBezTo>
                    <a:pt x="221" y="0"/>
                    <a:pt x="203" y="12"/>
                    <a:pt x="194" y="33"/>
                  </a:cubicBezTo>
                  <a:lnTo>
                    <a:pt x="9" y="447"/>
                  </a:lnTo>
                  <a:cubicBezTo>
                    <a:pt x="0" y="470"/>
                    <a:pt x="3" y="494"/>
                    <a:pt x="17" y="514"/>
                  </a:cubicBezTo>
                  <a:cubicBezTo>
                    <a:pt x="23" y="517"/>
                    <a:pt x="29" y="523"/>
                    <a:pt x="35" y="526"/>
                  </a:cubicBezTo>
                  <a:cubicBezTo>
                    <a:pt x="42" y="529"/>
                    <a:pt x="49" y="531"/>
                    <a:pt x="57" y="531"/>
                  </a:cubicBezTo>
                  <a:cubicBezTo>
                    <a:pt x="78" y="531"/>
                    <a:pt x="99" y="518"/>
                    <a:pt x="107" y="497"/>
                  </a:cubicBezTo>
                  <a:lnTo>
                    <a:pt x="293" y="82"/>
                  </a:lnTo>
                  <a:cubicBezTo>
                    <a:pt x="304" y="53"/>
                    <a:pt x="293" y="21"/>
                    <a:pt x="267" y="7"/>
                  </a:cubicBezTo>
                  <a:cubicBezTo>
                    <a:pt x="258" y="2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238438" y="3036702"/>
              <a:ext cx="19078" cy="37199"/>
            </a:xfrm>
            <a:custGeom>
              <a:rect b="b" l="l" r="r" t="t"/>
              <a:pathLst>
                <a:path extrusionOk="0" h="544" w="279">
                  <a:moveTo>
                    <a:pt x="62" y="1"/>
                  </a:moveTo>
                  <a:cubicBezTo>
                    <a:pt x="55" y="1"/>
                    <a:pt x="48" y="2"/>
                    <a:pt x="41" y="5"/>
                  </a:cubicBezTo>
                  <a:cubicBezTo>
                    <a:pt x="12" y="16"/>
                    <a:pt x="0" y="51"/>
                    <a:pt x="12" y="80"/>
                  </a:cubicBezTo>
                  <a:lnTo>
                    <a:pt x="169" y="509"/>
                  </a:lnTo>
                  <a:cubicBezTo>
                    <a:pt x="174" y="529"/>
                    <a:pt x="195" y="544"/>
                    <a:pt x="218" y="544"/>
                  </a:cubicBezTo>
                  <a:cubicBezTo>
                    <a:pt x="224" y="544"/>
                    <a:pt x="232" y="544"/>
                    <a:pt x="238" y="541"/>
                  </a:cubicBezTo>
                  <a:cubicBezTo>
                    <a:pt x="267" y="527"/>
                    <a:pt x="279" y="495"/>
                    <a:pt x="267" y="466"/>
                  </a:cubicBezTo>
                  <a:lnTo>
                    <a:pt x="111" y="37"/>
                  </a:lnTo>
                  <a:cubicBezTo>
                    <a:pt x="104" y="14"/>
                    <a:pt x="84" y="1"/>
                    <a:pt x="62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366924" y="3218730"/>
              <a:ext cx="21676" cy="36173"/>
            </a:xfrm>
            <a:custGeom>
              <a:rect b="b" l="l" r="r" t="t"/>
              <a:pathLst>
                <a:path extrusionOk="0" h="529" w="317">
                  <a:moveTo>
                    <a:pt x="254" y="1"/>
                  </a:moveTo>
                  <a:cubicBezTo>
                    <a:pt x="234" y="1"/>
                    <a:pt x="214" y="13"/>
                    <a:pt x="206" y="33"/>
                  </a:cubicBezTo>
                  <a:lnTo>
                    <a:pt x="12" y="442"/>
                  </a:lnTo>
                  <a:cubicBezTo>
                    <a:pt x="0" y="471"/>
                    <a:pt x="9" y="506"/>
                    <a:pt x="35" y="520"/>
                  </a:cubicBezTo>
                  <a:cubicBezTo>
                    <a:pt x="44" y="526"/>
                    <a:pt x="52" y="526"/>
                    <a:pt x="61" y="529"/>
                  </a:cubicBezTo>
                  <a:cubicBezTo>
                    <a:pt x="81" y="526"/>
                    <a:pt x="99" y="514"/>
                    <a:pt x="107" y="497"/>
                  </a:cubicBezTo>
                  <a:lnTo>
                    <a:pt x="302" y="85"/>
                  </a:lnTo>
                  <a:cubicBezTo>
                    <a:pt x="316" y="56"/>
                    <a:pt x="304" y="24"/>
                    <a:pt x="278" y="7"/>
                  </a:cubicBezTo>
                  <a:cubicBezTo>
                    <a:pt x="271" y="3"/>
                    <a:pt x="262" y="1"/>
                    <a:pt x="254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141886" y="3438024"/>
              <a:ext cx="34190" cy="22292"/>
            </a:xfrm>
            <a:custGeom>
              <a:rect b="b" l="l" r="r" t="t"/>
              <a:pathLst>
                <a:path extrusionOk="0" h="326" w="500">
                  <a:moveTo>
                    <a:pt x="63" y="0"/>
                  </a:moveTo>
                  <a:cubicBezTo>
                    <a:pt x="43" y="0"/>
                    <a:pt x="23" y="11"/>
                    <a:pt x="15" y="30"/>
                  </a:cubicBezTo>
                  <a:cubicBezTo>
                    <a:pt x="1" y="59"/>
                    <a:pt x="12" y="93"/>
                    <a:pt x="38" y="108"/>
                  </a:cubicBezTo>
                  <a:lnTo>
                    <a:pt x="421" y="319"/>
                  </a:lnTo>
                  <a:cubicBezTo>
                    <a:pt x="429" y="324"/>
                    <a:pt x="437" y="326"/>
                    <a:pt x="445" y="326"/>
                  </a:cubicBezTo>
                  <a:cubicBezTo>
                    <a:pt x="465" y="326"/>
                    <a:pt x="483" y="315"/>
                    <a:pt x="493" y="296"/>
                  </a:cubicBezTo>
                  <a:cubicBezTo>
                    <a:pt x="496" y="288"/>
                    <a:pt x="499" y="279"/>
                    <a:pt x="499" y="270"/>
                  </a:cubicBezTo>
                  <a:cubicBezTo>
                    <a:pt x="499" y="247"/>
                    <a:pt x="488" y="227"/>
                    <a:pt x="470" y="218"/>
                  </a:cubicBezTo>
                  <a:lnTo>
                    <a:pt x="88" y="6"/>
                  </a:lnTo>
                  <a:cubicBezTo>
                    <a:pt x="80" y="2"/>
                    <a:pt x="71" y="0"/>
                    <a:pt x="63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088344" y="3462641"/>
              <a:ext cx="16753" cy="15727"/>
            </a:xfrm>
            <a:custGeom>
              <a:rect b="b" l="l" r="r" t="t"/>
              <a:pathLst>
                <a:path extrusionOk="0" h="230" w="245">
                  <a:moveTo>
                    <a:pt x="1" y="0"/>
                  </a:moveTo>
                  <a:lnTo>
                    <a:pt x="1" y="130"/>
                  </a:lnTo>
                  <a:lnTo>
                    <a:pt x="166" y="223"/>
                  </a:lnTo>
                  <a:cubicBezTo>
                    <a:pt x="174" y="227"/>
                    <a:pt x="182" y="229"/>
                    <a:pt x="190" y="229"/>
                  </a:cubicBezTo>
                  <a:cubicBezTo>
                    <a:pt x="211" y="229"/>
                    <a:pt x="230" y="218"/>
                    <a:pt x="239" y="197"/>
                  </a:cubicBezTo>
                  <a:cubicBezTo>
                    <a:pt x="242" y="191"/>
                    <a:pt x="244" y="180"/>
                    <a:pt x="244" y="171"/>
                  </a:cubicBezTo>
                  <a:cubicBezTo>
                    <a:pt x="244" y="151"/>
                    <a:pt x="236" y="130"/>
                    <a:pt x="218" y="1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197820" y="3503669"/>
              <a:ext cx="17710" cy="26190"/>
            </a:xfrm>
            <a:custGeom>
              <a:rect b="b" l="l" r="r" t="t"/>
              <a:pathLst>
                <a:path extrusionOk="0" h="383" w="259">
                  <a:moveTo>
                    <a:pt x="195" y="0"/>
                  </a:moveTo>
                  <a:cubicBezTo>
                    <a:pt x="175" y="0"/>
                    <a:pt x="154" y="14"/>
                    <a:pt x="145" y="35"/>
                  </a:cubicBezTo>
                  <a:lnTo>
                    <a:pt x="0" y="368"/>
                  </a:lnTo>
                  <a:lnTo>
                    <a:pt x="44" y="374"/>
                  </a:lnTo>
                  <a:lnTo>
                    <a:pt x="116" y="383"/>
                  </a:lnTo>
                  <a:lnTo>
                    <a:pt x="247" y="84"/>
                  </a:lnTo>
                  <a:cubicBezTo>
                    <a:pt x="258" y="55"/>
                    <a:pt x="247" y="20"/>
                    <a:pt x="218" y="6"/>
                  </a:cubicBezTo>
                  <a:cubicBezTo>
                    <a:pt x="211" y="2"/>
                    <a:pt x="203" y="0"/>
                    <a:pt x="195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410277" y="3144196"/>
              <a:ext cx="12992" cy="39182"/>
            </a:xfrm>
            <a:custGeom>
              <a:rect b="b" l="l" r="r" t="t"/>
              <a:pathLst>
                <a:path extrusionOk="0" h="573" w="190">
                  <a:moveTo>
                    <a:pt x="59" y="1"/>
                  </a:moveTo>
                  <a:cubicBezTo>
                    <a:pt x="57" y="1"/>
                    <a:pt x="55" y="1"/>
                    <a:pt x="53" y="1"/>
                  </a:cubicBezTo>
                  <a:cubicBezTo>
                    <a:pt x="21" y="10"/>
                    <a:pt x="1" y="39"/>
                    <a:pt x="7" y="68"/>
                  </a:cubicBezTo>
                  <a:lnTo>
                    <a:pt x="79" y="523"/>
                  </a:lnTo>
                  <a:cubicBezTo>
                    <a:pt x="82" y="549"/>
                    <a:pt x="102" y="569"/>
                    <a:pt x="131" y="572"/>
                  </a:cubicBezTo>
                  <a:lnTo>
                    <a:pt x="140" y="569"/>
                  </a:lnTo>
                  <a:cubicBezTo>
                    <a:pt x="169" y="564"/>
                    <a:pt x="189" y="535"/>
                    <a:pt x="184" y="503"/>
                  </a:cubicBezTo>
                  <a:lnTo>
                    <a:pt x="114" y="50"/>
                  </a:lnTo>
                  <a:cubicBezTo>
                    <a:pt x="111" y="21"/>
                    <a:pt x="86" y="1"/>
                    <a:pt x="59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418072" y="2919362"/>
              <a:ext cx="23249" cy="35011"/>
            </a:xfrm>
            <a:custGeom>
              <a:rect b="b" l="l" r="r" t="t"/>
              <a:pathLst>
                <a:path extrusionOk="0" h="512" w="340">
                  <a:moveTo>
                    <a:pt x="278" y="0"/>
                  </a:moveTo>
                  <a:cubicBezTo>
                    <a:pt x="259" y="0"/>
                    <a:pt x="242" y="10"/>
                    <a:pt x="232" y="28"/>
                  </a:cubicBezTo>
                  <a:lnTo>
                    <a:pt x="15" y="425"/>
                  </a:lnTo>
                  <a:cubicBezTo>
                    <a:pt x="0" y="451"/>
                    <a:pt x="9" y="486"/>
                    <a:pt x="35" y="503"/>
                  </a:cubicBezTo>
                  <a:cubicBezTo>
                    <a:pt x="44" y="509"/>
                    <a:pt x="52" y="512"/>
                    <a:pt x="61" y="512"/>
                  </a:cubicBezTo>
                  <a:cubicBezTo>
                    <a:pt x="81" y="512"/>
                    <a:pt x="99" y="500"/>
                    <a:pt x="107" y="483"/>
                  </a:cubicBezTo>
                  <a:lnTo>
                    <a:pt x="325" y="89"/>
                  </a:lnTo>
                  <a:cubicBezTo>
                    <a:pt x="339" y="60"/>
                    <a:pt x="331" y="25"/>
                    <a:pt x="304" y="7"/>
                  </a:cubicBezTo>
                  <a:cubicBezTo>
                    <a:pt x="296" y="3"/>
                    <a:pt x="287" y="0"/>
                    <a:pt x="278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345111" y="3039301"/>
              <a:ext cx="33369" cy="25095"/>
            </a:xfrm>
            <a:custGeom>
              <a:rect b="b" l="l" r="r" t="t"/>
              <a:pathLst>
                <a:path extrusionOk="0" h="367" w="488">
                  <a:moveTo>
                    <a:pt x="61" y="0"/>
                  </a:moveTo>
                  <a:cubicBezTo>
                    <a:pt x="44" y="0"/>
                    <a:pt x="27" y="9"/>
                    <a:pt x="18" y="28"/>
                  </a:cubicBezTo>
                  <a:cubicBezTo>
                    <a:pt x="0" y="54"/>
                    <a:pt x="9" y="88"/>
                    <a:pt x="32" y="106"/>
                  </a:cubicBezTo>
                  <a:lnTo>
                    <a:pt x="394" y="355"/>
                  </a:lnTo>
                  <a:cubicBezTo>
                    <a:pt x="403" y="364"/>
                    <a:pt x="415" y="367"/>
                    <a:pt x="423" y="367"/>
                  </a:cubicBezTo>
                  <a:cubicBezTo>
                    <a:pt x="444" y="367"/>
                    <a:pt x="461" y="355"/>
                    <a:pt x="470" y="341"/>
                  </a:cubicBezTo>
                  <a:cubicBezTo>
                    <a:pt x="487" y="312"/>
                    <a:pt x="479" y="277"/>
                    <a:pt x="452" y="260"/>
                  </a:cubicBezTo>
                  <a:lnTo>
                    <a:pt x="90" y="10"/>
                  </a:lnTo>
                  <a:cubicBezTo>
                    <a:pt x="81" y="4"/>
                    <a:pt x="71" y="0"/>
                    <a:pt x="61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108379" y="3212781"/>
              <a:ext cx="21882" cy="35968"/>
            </a:xfrm>
            <a:custGeom>
              <a:rect b="b" l="l" r="r" t="t"/>
              <a:pathLst>
                <a:path extrusionOk="0" h="526" w="320">
                  <a:moveTo>
                    <a:pt x="257" y="1"/>
                  </a:moveTo>
                  <a:cubicBezTo>
                    <a:pt x="237" y="1"/>
                    <a:pt x="218" y="12"/>
                    <a:pt x="209" y="30"/>
                  </a:cubicBezTo>
                  <a:lnTo>
                    <a:pt x="15" y="442"/>
                  </a:lnTo>
                  <a:cubicBezTo>
                    <a:pt x="1" y="471"/>
                    <a:pt x="12" y="506"/>
                    <a:pt x="41" y="520"/>
                  </a:cubicBezTo>
                  <a:cubicBezTo>
                    <a:pt x="47" y="523"/>
                    <a:pt x="56" y="526"/>
                    <a:pt x="64" y="526"/>
                  </a:cubicBezTo>
                  <a:cubicBezTo>
                    <a:pt x="85" y="526"/>
                    <a:pt x="102" y="514"/>
                    <a:pt x="111" y="494"/>
                  </a:cubicBezTo>
                  <a:lnTo>
                    <a:pt x="305" y="85"/>
                  </a:lnTo>
                  <a:cubicBezTo>
                    <a:pt x="320" y="56"/>
                    <a:pt x="311" y="21"/>
                    <a:pt x="282" y="7"/>
                  </a:cubicBezTo>
                  <a:cubicBezTo>
                    <a:pt x="274" y="3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411918" y="3082380"/>
              <a:ext cx="33575" cy="24685"/>
            </a:xfrm>
            <a:custGeom>
              <a:rect b="b" l="l" r="r" t="t"/>
              <a:pathLst>
                <a:path extrusionOk="0" h="361" w="491">
                  <a:moveTo>
                    <a:pt x="427" y="0"/>
                  </a:moveTo>
                  <a:cubicBezTo>
                    <a:pt x="417" y="0"/>
                    <a:pt x="407" y="3"/>
                    <a:pt x="397" y="9"/>
                  </a:cubicBezTo>
                  <a:lnTo>
                    <a:pt x="35" y="253"/>
                  </a:lnTo>
                  <a:cubicBezTo>
                    <a:pt x="9" y="270"/>
                    <a:pt x="0" y="305"/>
                    <a:pt x="18" y="331"/>
                  </a:cubicBezTo>
                  <a:cubicBezTo>
                    <a:pt x="26" y="349"/>
                    <a:pt x="44" y="360"/>
                    <a:pt x="64" y="360"/>
                  </a:cubicBezTo>
                  <a:cubicBezTo>
                    <a:pt x="73" y="360"/>
                    <a:pt x="84" y="357"/>
                    <a:pt x="90" y="351"/>
                  </a:cubicBezTo>
                  <a:lnTo>
                    <a:pt x="455" y="105"/>
                  </a:lnTo>
                  <a:cubicBezTo>
                    <a:pt x="481" y="88"/>
                    <a:pt x="490" y="53"/>
                    <a:pt x="473" y="27"/>
                  </a:cubicBezTo>
                  <a:cubicBezTo>
                    <a:pt x="463" y="10"/>
                    <a:pt x="446" y="0"/>
                    <a:pt x="427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349829" y="3109253"/>
              <a:ext cx="16138" cy="38361"/>
            </a:xfrm>
            <a:custGeom>
              <a:rect b="b" l="l" r="r" t="t"/>
              <a:pathLst>
                <a:path extrusionOk="0" h="561" w="236">
                  <a:moveTo>
                    <a:pt x="178" y="1"/>
                  </a:moveTo>
                  <a:cubicBezTo>
                    <a:pt x="152" y="1"/>
                    <a:pt x="128" y="17"/>
                    <a:pt x="123" y="42"/>
                  </a:cubicBezTo>
                  <a:lnTo>
                    <a:pt x="9" y="486"/>
                  </a:lnTo>
                  <a:cubicBezTo>
                    <a:pt x="1" y="518"/>
                    <a:pt x="15" y="550"/>
                    <a:pt x="47" y="559"/>
                  </a:cubicBezTo>
                  <a:cubicBezTo>
                    <a:pt x="52" y="560"/>
                    <a:pt x="57" y="561"/>
                    <a:pt x="62" y="561"/>
                  </a:cubicBezTo>
                  <a:cubicBezTo>
                    <a:pt x="75" y="561"/>
                    <a:pt x="88" y="555"/>
                    <a:pt x="96" y="547"/>
                  </a:cubicBezTo>
                  <a:cubicBezTo>
                    <a:pt x="105" y="538"/>
                    <a:pt x="111" y="530"/>
                    <a:pt x="111" y="518"/>
                  </a:cubicBezTo>
                  <a:lnTo>
                    <a:pt x="224" y="74"/>
                  </a:lnTo>
                  <a:cubicBezTo>
                    <a:pt x="236" y="45"/>
                    <a:pt x="218" y="13"/>
                    <a:pt x="189" y="2"/>
                  </a:cubicBezTo>
                  <a:cubicBezTo>
                    <a:pt x="185" y="1"/>
                    <a:pt x="182" y="1"/>
                    <a:pt x="178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447749" y="2820690"/>
              <a:ext cx="13950" cy="17916"/>
            </a:xfrm>
            <a:custGeom>
              <a:rect b="b" l="l" r="r" t="t"/>
              <a:pathLst>
                <a:path extrusionOk="0" h="262" w="204">
                  <a:moveTo>
                    <a:pt x="123" y="1"/>
                  </a:moveTo>
                  <a:lnTo>
                    <a:pt x="18" y="172"/>
                  </a:lnTo>
                  <a:cubicBezTo>
                    <a:pt x="1" y="198"/>
                    <a:pt x="10" y="233"/>
                    <a:pt x="33" y="253"/>
                  </a:cubicBezTo>
                  <a:cubicBezTo>
                    <a:pt x="41" y="259"/>
                    <a:pt x="53" y="262"/>
                    <a:pt x="65" y="262"/>
                  </a:cubicBezTo>
                  <a:cubicBezTo>
                    <a:pt x="82" y="262"/>
                    <a:pt x="99" y="250"/>
                    <a:pt x="108" y="236"/>
                  </a:cubicBezTo>
                  <a:lnTo>
                    <a:pt x="204" y="82"/>
                  </a:lnTo>
                  <a:cubicBezTo>
                    <a:pt x="178" y="53"/>
                    <a:pt x="152" y="27"/>
                    <a:pt x="123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894" y="3316103"/>
              <a:ext cx="28583" cy="30634"/>
            </a:xfrm>
            <a:custGeom>
              <a:rect b="b" l="l" r="r" t="t"/>
              <a:pathLst>
                <a:path extrusionOk="0" h="448" w="418">
                  <a:moveTo>
                    <a:pt x="58" y="0"/>
                  </a:moveTo>
                  <a:cubicBezTo>
                    <a:pt x="44" y="0"/>
                    <a:pt x="30" y="5"/>
                    <a:pt x="20" y="15"/>
                  </a:cubicBezTo>
                  <a:cubicBezTo>
                    <a:pt x="0" y="38"/>
                    <a:pt x="0" y="76"/>
                    <a:pt x="20" y="99"/>
                  </a:cubicBezTo>
                  <a:lnTo>
                    <a:pt x="319" y="430"/>
                  </a:lnTo>
                  <a:cubicBezTo>
                    <a:pt x="328" y="441"/>
                    <a:pt x="342" y="447"/>
                    <a:pt x="360" y="447"/>
                  </a:cubicBezTo>
                  <a:cubicBezTo>
                    <a:pt x="371" y="447"/>
                    <a:pt x="386" y="441"/>
                    <a:pt x="394" y="433"/>
                  </a:cubicBezTo>
                  <a:cubicBezTo>
                    <a:pt x="418" y="409"/>
                    <a:pt x="418" y="372"/>
                    <a:pt x="394" y="348"/>
                  </a:cubicBezTo>
                  <a:lnTo>
                    <a:pt x="99" y="18"/>
                  </a:lnTo>
                  <a:cubicBezTo>
                    <a:pt x="88" y="6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280287" y="3395355"/>
              <a:ext cx="28583" cy="30634"/>
            </a:xfrm>
            <a:custGeom>
              <a:rect b="b" l="l" r="r" t="t"/>
              <a:pathLst>
                <a:path extrusionOk="0" h="448" w="418">
                  <a:moveTo>
                    <a:pt x="60" y="1"/>
                  </a:moveTo>
                  <a:cubicBezTo>
                    <a:pt x="46" y="1"/>
                    <a:pt x="33" y="6"/>
                    <a:pt x="23" y="16"/>
                  </a:cubicBezTo>
                  <a:cubicBezTo>
                    <a:pt x="0" y="39"/>
                    <a:pt x="0" y="77"/>
                    <a:pt x="23" y="100"/>
                  </a:cubicBezTo>
                  <a:lnTo>
                    <a:pt x="319" y="430"/>
                  </a:lnTo>
                  <a:cubicBezTo>
                    <a:pt x="331" y="442"/>
                    <a:pt x="345" y="448"/>
                    <a:pt x="360" y="448"/>
                  </a:cubicBezTo>
                  <a:cubicBezTo>
                    <a:pt x="374" y="448"/>
                    <a:pt x="386" y="442"/>
                    <a:pt x="397" y="433"/>
                  </a:cubicBezTo>
                  <a:cubicBezTo>
                    <a:pt x="418" y="410"/>
                    <a:pt x="418" y="372"/>
                    <a:pt x="397" y="349"/>
                  </a:cubicBezTo>
                  <a:lnTo>
                    <a:pt x="99" y="19"/>
                  </a:lnTo>
                  <a:cubicBezTo>
                    <a:pt x="88" y="7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341487" y="3356721"/>
              <a:ext cx="11625" cy="39387"/>
            </a:xfrm>
            <a:custGeom>
              <a:rect b="b" l="l" r="r" t="t"/>
              <a:pathLst>
                <a:path extrusionOk="0" h="576" w="170">
                  <a:moveTo>
                    <a:pt x="112" y="1"/>
                  </a:moveTo>
                  <a:cubicBezTo>
                    <a:pt x="85" y="1"/>
                    <a:pt x="59" y="23"/>
                    <a:pt x="56" y="53"/>
                  </a:cubicBezTo>
                  <a:lnTo>
                    <a:pt x="4" y="508"/>
                  </a:lnTo>
                  <a:cubicBezTo>
                    <a:pt x="1" y="526"/>
                    <a:pt x="7" y="540"/>
                    <a:pt x="15" y="552"/>
                  </a:cubicBezTo>
                  <a:cubicBezTo>
                    <a:pt x="24" y="563"/>
                    <a:pt x="36" y="572"/>
                    <a:pt x="50" y="575"/>
                  </a:cubicBezTo>
                  <a:cubicBezTo>
                    <a:pt x="52" y="575"/>
                    <a:pt x="54" y="575"/>
                    <a:pt x="56" y="575"/>
                  </a:cubicBezTo>
                  <a:cubicBezTo>
                    <a:pt x="85" y="575"/>
                    <a:pt x="108" y="553"/>
                    <a:pt x="111" y="523"/>
                  </a:cubicBezTo>
                  <a:lnTo>
                    <a:pt x="163" y="68"/>
                  </a:lnTo>
                  <a:cubicBezTo>
                    <a:pt x="169" y="36"/>
                    <a:pt x="149" y="7"/>
                    <a:pt x="117" y="1"/>
                  </a:cubicBezTo>
                  <a:cubicBezTo>
                    <a:pt x="115" y="1"/>
                    <a:pt x="114" y="1"/>
                    <a:pt x="112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240832" y="3451700"/>
              <a:ext cx="28583" cy="30771"/>
            </a:xfrm>
            <a:custGeom>
              <a:rect b="b" l="l" r="r" t="t"/>
              <a:pathLst>
                <a:path extrusionOk="0" h="450" w="418">
                  <a:moveTo>
                    <a:pt x="60" y="1"/>
                  </a:moveTo>
                  <a:cubicBezTo>
                    <a:pt x="45" y="1"/>
                    <a:pt x="31" y="6"/>
                    <a:pt x="21" y="18"/>
                  </a:cubicBezTo>
                  <a:cubicBezTo>
                    <a:pt x="0" y="41"/>
                    <a:pt x="0" y="76"/>
                    <a:pt x="21" y="99"/>
                  </a:cubicBezTo>
                  <a:lnTo>
                    <a:pt x="319" y="433"/>
                  </a:lnTo>
                  <a:cubicBezTo>
                    <a:pt x="331" y="444"/>
                    <a:pt x="342" y="450"/>
                    <a:pt x="360" y="450"/>
                  </a:cubicBezTo>
                  <a:cubicBezTo>
                    <a:pt x="374" y="450"/>
                    <a:pt x="386" y="444"/>
                    <a:pt x="397" y="433"/>
                  </a:cubicBezTo>
                  <a:cubicBezTo>
                    <a:pt x="418" y="409"/>
                    <a:pt x="418" y="375"/>
                    <a:pt x="397" y="351"/>
                  </a:cubicBezTo>
                  <a:lnTo>
                    <a:pt x="99" y="18"/>
                  </a:lnTo>
                  <a:cubicBezTo>
                    <a:pt x="89" y="6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457323" y="3396586"/>
              <a:ext cx="27215" cy="10189"/>
            </a:xfrm>
            <a:custGeom>
              <a:rect b="b" l="l" r="r" t="t"/>
              <a:pathLst>
                <a:path extrusionOk="0" h="149" w="398">
                  <a:moveTo>
                    <a:pt x="397" y="1"/>
                  </a:moveTo>
                  <a:lnTo>
                    <a:pt x="52" y="33"/>
                  </a:lnTo>
                  <a:cubicBezTo>
                    <a:pt x="23" y="35"/>
                    <a:pt x="0" y="64"/>
                    <a:pt x="3" y="96"/>
                  </a:cubicBezTo>
                  <a:cubicBezTo>
                    <a:pt x="6" y="124"/>
                    <a:pt x="29" y="149"/>
                    <a:pt x="56" y="149"/>
                  </a:cubicBezTo>
                  <a:cubicBezTo>
                    <a:pt x="58" y="149"/>
                    <a:pt x="59" y="149"/>
                    <a:pt x="61" y="148"/>
                  </a:cubicBezTo>
                  <a:lnTo>
                    <a:pt x="397" y="11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190846" y="3268305"/>
              <a:ext cx="28651" cy="30839"/>
            </a:xfrm>
            <a:custGeom>
              <a:rect b="b" l="l" r="r" t="t"/>
              <a:pathLst>
                <a:path extrusionOk="0" h="451" w="419">
                  <a:moveTo>
                    <a:pt x="60" y="1"/>
                  </a:moveTo>
                  <a:cubicBezTo>
                    <a:pt x="46" y="1"/>
                    <a:pt x="31" y="7"/>
                    <a:pt x="21" y="18"/>
                  </a:cubicBezTo>
                  <a:cubicBezTo>
                    <a:pt x="1" y="42"/>
                    <a:pt x="1" y="76"/>
                    <a:pt x="21" y="100"/>
                  </a:cubicBezTo>
                  <a:lnTo>
                    <a:pt x="320" y="433"/>
                  </a:lnTo>
                  <a:cubicBezTo>
                    <a:pt x="328" y="442"/>
                    <a:pt x="343" y="450"/>
                    <a:pt x="360" y="450"/>
                  </a:cubicBezTo>
                  <a:cubicBezTo>
                    <a:pt x="372" y="450"/>
                    <a:pt x="386" y="444"/>
                    <a:pt x="395" y="433"/>
                  </a:cubicBezTo>
                  <a:cubicBezTo>
                    <a:pt x="418" y="410"/>
                    <a:pt x="418" y="375"/>
                    <a:pt x="395" y="352"/>
                  </a:cubicBezTo>
                  <a:lnTo>
                    <a:pt x="99" y="18"/>
                  </a:lnTo>
                  <a:cubicBezTo>
                    <a:pt x="89" y="7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282817" y="3284853"/>
              <a:ext cx="30634" cy="28241"/>
            </a:xfrm>
            <a:custGeom>
              <a:rect b="b" l="l" r="r" t="t"/>
              <a:pathLst>
                <a:path extrusionOk="0" h="413" w="448">
                  <a:moveTo>
                    <a:pt x="392" y="1"/>
                  </a:moveTo>
                  <a:cubicBezTo>
                    <a:pt x="380" y="1"/>
                    <a:pt x="368" y="5"/>
                    <a:pt x="357" y="14"/>
                  </a:cubicBezTo>
                  <a:lnTo>
                    <a:pt x="30" y="310"/>
                  </a:lnTo>
                  <a:cubicBezTo>
                    <a:pt x="7" y="333"/>
                    <a:pt x="1" y="368"/>
                    <a:pt x="21" y="391"/>
                  </a:cubicBezTo>
                  <a:cubicBezTo>
                    <a:pt x="31" y="406"/>
                    <a:pt x="47" y="413"/>
                    <a:pt x="64" y="413"/>
                  </a:cubicBezTo>
                  <a:cubicBezTo>
                    <a:pt x="76" y="413"/>
                    <a:pt x="89" y="409"/>
                    <a:pt x="99" y="400"/>
                  </a:cubicBezTo>
                  <a:lnTo>
                    <a:pt x="427" y="104"/>
                  </a:lnTo>
                  <a:cubicBezTo>
                    <a:pt x="439" y="92"/>
                    <a:pt x="444" y="78"/>
                    <a:pt x="447" y="63"/>
                  </a:cubicBezTo>
                  <a:cubicBezTo>
                    <a:pt x="447" y="49"/>
                    <a:pt x="442" y="34"/>
                    <a:pt x="433" y="23"/>
                  </a:cubicBezTo>
                  <a:cubicBezTo>
                    <a:pt x="423" y="8"/>
                    <a:pt x="408" y="1"/>
                    <a:pt x="392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416226" y="3365336"/>
              <a:ext cx="23318" cy="35079"/>
            </a:xfrm>
            <a:custGeom>
              <a:rect b="b" l="l" r="r" t="t"/>
              <a:pathLst>
                <a:path extrusionOk="0" h="513" w="341">
                  <a:moveTo>
                    <a:pt x="278" y="0"/>
                  </a:moveTo>
                  <a:cubicBezTo>
                    <a:pt x="259" y="0"/>
                    <a:pt x="241" y="11"/>
                    <a:pt x="233" y="29"/>
                  </a:cubicBezTo>
                  <a:lnTo>
                    <a:pt x="15" y="426"/>
                  </a:lnTo>
                  <a:cubicBezTo>
                    <a:pt x="1" y="455"/>
                    <a:pt x="10" y="490"/>
                    <a:pt x="36" y="507"/>
                  </a:cubicBezTo>
                  <a:cubicBezTo>
                    <a:pt x="44" y="510"/>
                    <a:pt x="53" y="513"/>
                    <a:pt x="65" y="513"/>
                  </a:cubicBezTo>
                  <a:cubicBezTo>
                    <a:pt x="82" y="513"/>
                    <a:pt x="99" y="501"/>
                    <a:pt x="108" y="484"/>
                  </a:cubicBezTo>
                  <a:lnTo>
                    <a:pt x="326" y="87"/>
                  </a:lnTo>
                  <a:cubicBezTo>
                    <a:pt x="340" y="58"/>
                    <a:pt x="331" y="26"/>
                    <a:pt x="305" y="8"/>
                  </a:cubicBezTo>
                  <a:cubicBezTo>
                    <a:pt x="297" y="3"/>
                    <a:pt x="287" y="0"/>
                    <a:pt x="278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2428329" y="3283759"/>
              <a:ext cx="21882" cy="35763"/>
            </a:xfrm>
            <a:custGeom>
              <a:rect b="b" l="l" r="r" t="t"/>
              <a:pathLst>
                <a:path extrusionOk="0" h="523" w="320">
                  <a:moveTo>
                    <a:pt x="63" y="1"/>
                  </a:moveTo>
                  <a:cubicBezTo>
                    <a:pt x="54" y="1"/>
                    <a:pt x="46" y="3"/>
                    <a:pt x="38" y="7"/>
                  </a:cubicBezTo>
                  <a:cubicBezTo>
                    <a:pt x="9" y="21"/>
                    <a:pt x="1" y="56"/>
                    <a:pt x="12" y="85"/>
                  </a:cubicBezTo>
                  <a:lnTo>
                    <a:pt x="212" y="494"/>
                  </a:lnTo>
                  <a:cubicBezTo>
                    <a:pt x="218" y="511"/>
                    <a:pt x="238" y="523"/>
                    <a:pt x="259" y="523"/>
                  </a:cubicBezTo>
                  <a:cubicBezTo>
                    <a:pt x="267" y="523"/>
                    <a:pt x="276" y="523"/>
                    <a:pt x="282" y="517"/>
                  </a:cubicBezTo>
                  <a:cubicBezTo>
                    <a:pt x="311" y="503"/>
                    <a:pt x="320" y="468"/>
                    <a:pt x="305" y="439"/>
                  </a:cubicBezTo>
                  <a:lnTo>
                    <a:pt x="111" y="30"/>
                  </a:lnTo>
                  <a:cubicBezTo>
                    <a:pt x="101" y="12"/>
                    <a:pt x="82" y="1"/>
                    <a:pt x="63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2388122" y="2966408"/>
              <a:ext cx="22087" cy="35968"/>
            </a:xfrm>
            <a:custGeom>
              <a:rect b="b" l="l" r="r" t="t"/>
              <a:pathLst>
                <a:path extrusionOk="0" h="526" w="323">
                  <a:moveTo>
                    <a:pt x="62" y="0"/>
                  </a:moveTo>
                  <a:cubicBezTo>
                    <a:pt x="54" y="0"/>
                    <a:pt x="46" y="2"/>
                    <a:pt x="38" y="6"/>
                  </a:cubicBezTo>
                  <a:cubicBezTo>
                    <a:pt x="9" y="24"/>
                    <a:pt x="0" y="56"/>
                    <a:pt x="15" y="85"/>
                  </a:cubicBezTo>
                  <a:lnTo>
                    <a:pt x="212" y="494"/>
                  </a:lnTo>
                  <a:cubicBezTo>
                    <a:pt x="221" y="514"/>
                    <a:pt x="238" y="525"/>
                    <a:pt x="258" y="525"/>
                  </a:cubicBezTo>
                  <a:cubicBezTo>
                    <a:pt x="267" y="525"/>
                    <a:pt x="276" y="522"/>
                    <a:pt x="284" y="520"/>
                  </a:cubicBezTo>
                  <a:cubicBezTo>
                    <a:pt x="310" y="502"/>
                    <a:pt x="322" y="467"/>
                    <a:pt x="308" y="441"/>
                  </a:cubicBezTo>
                  <a:lnTo>
                    <a:pt x="110" y="33"/>
                  </a:lnTo>
                  <a:cubicBezTo>
                    <a:pt x="100" y="12"/>
                    <a:pt x="81" y="0"/>
                    <a:pt x="62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416431" y="2846196"/>
              <a:ext cx="13744" cy="38840"/>
            </a:xfrm>
            <a:custGeom>
              <a:rect b="b" l="l" r="r" t="t"/>
              <a:pathLst>
                <a:path extrusionOk="0" h="568" w="201">
                  <a:moveTo>
                    <a:pt x="143" y="1"/>
                  </a:moveTo>
                  <a:cubicBezTo>
                    <a:pt x="117" y="1"/>
                    <a:pt x="93" y="22"/>
                    <a:pt x="88" y="48"/>
                  </a:cubicBezTo>
                  <a:lnTo>
                    <a:pt x="7" y="500"/>
                  </a:lnTo>
                  <a:cubicBezTo>
                    <a:pt x="1" y="529"/>
                    <a:pt x="21" y="561"/>
                    <a:pt x="50" y="567"/>
                  </a:cubicBezTo>
                  <a:lnTo>
                    <a:pt x="62" y="567"/>
                  </a:lnTo>
                  <a:cubicBezTo>
                    <a:pt x="88" y="567"/>
                    <a:pt x="108" y="547"/>
                    <a:pt x="114" y="524"/>
                  </a:cubicBezTo>
                  <a:lnTo>
                    <a:pt x="195" y="71"/>
                  </a:lnTo>
                  <a:cubicBezTo>
                    <a:pt x="201" y="40"/>
                    <a:pt x="183" y="11"/>
                    <a:pt x="152" y="2"/>
                  </a:cubicBezTo>
                  <a:cubicBezTo>
                    <a:pt x="149" y="1"/>
                    <a:pt x="146" y="1"/>
                    <a:pt x="143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368292" y="2873411"/>
              <a:ext cx="13744" cy="38771"/>
            </a:xfrm>
            <a:custGeom>
              <a:rect b="b" l="l" r="r" t="t"/>
              <a:pathLst>
                <a:path extrusionOk="0" h="567" w="201">
                  <a:moveTo>
                    <a:pt x="143" y="0"/>
                  </a:moveTo>
                  <a:cubicBezTo>
                    <a:pt x="116" y="0"/>
                    <a:pt x="93" y="19"/>
                    <a:pt x="90" y="47"/>
                  </a:cubicBezTo>
                  <a:lnTo>
                    <a:pt x="9" y="497"/>
                  </a:lnTo>
                  <a:cubicBezTo>
                    <a:pt x="0" y="529"/>
                    <a:pt x="21" y="558"/>
                    <a:pt x="50" y="566"/>
                  </a:cubicBezTo>
                  <a:lnTo>
                    <a:pt x="61" y="566"/>
                  </a:lnTo>
                  <a:cubicBezTo>
                    <a:pt x="87" y="566"/>
                    <a:pt x="111" y="546"/>
                    <a:pt x="113" y="520"/>
                  </a:cubicBezTo>
                  <a:lnTo>
                    <a:pt x="195" y="68"/>
                  </a:lnTo>
                  <a:cubicBezTo>
                    <a:pt x="200" y="39"/>
                    <a:pt x="183" y="10"/>
                    <a:pt x="154" y="1"/>
                  </a:cubicBezTo>
                  <a:cubicBezTo>
                    <a:pt x="150" y="0"/>
                    <a:pt x="147" y="0"/>
                    <a:pt x="143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383746" y="2773302"/>
              <a:ext cx="13950" cy="31592"/>
            </a:xfrm>
            <a:custGeom>
              <a:rect b="b" l="l" r="r" t="t"/>
              <a:pathLst>
                <a:path extrusionOk="0" h="462" w="204">
                  <a:moveTo>
                    <a:pt x="0" y="1"/>
                  </a:moveTo>
                  <a:lnTo>
                    <a:pt x="90" y="416"/>
                  </a:lnTo>
                  <a:cubicBezTo>
                    <a:pt x="96" y="436"/>
                    <a:pt x="111" y="450"/>
                    <a:pt x="128" y="459"/>
                  </a:cubicBezTo>
                  <a:cubicBezTo>
                    <a:pt x="132" y="460"/>
                    <a:pt x="137" y="461"/>
                    <a:pt x="143" y="461"/>
                  </a:cubicBezTo>
                  <a:cubicBezTo>
                    <a:pt x="148" y="461"/>
                    <a:pt x="153" y="460"/>
                    <a:pt x="157" y="459"/>
                  </a:cubicBezTo>
                  <a:cubicBezTo>
                    <a:pt x="186" y="447"/>
                    <a:pt x="203" y="418"/>
                    <a:pt x="198" y="389"/>
                  </a:cubicBezTo>
                  <a:lnTo>
                    <a:pt x="128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372668" y="3289435"/>
              <a:ext cx="21061" cy="36378"/>
            </a:xfrm>
            <a:custGeom>
              <a:rect b="b" l="l" r="r" t="t"/>
              <a:pathLst>
                <a:path extrusionOk="0" h="532" w="308">
                  <a:moveTo>
                    <a:pt x="247" y="1"/>
                  </a:moveTo>
                  <a:cubicBezTo>
                    <a:pt x="226" y="1"/>
                    <a:pt x="206" y="13"/>
                    <a:pt x="197" y="34"/>
                  </a:cubicBezTo>
                  <a:lnTo>
                    <a:pt x="12" y="449"/>
                  </a:lnTo>
                  <a:cubicBezTo>
                    <a:pt x="0" y="469"/>
                    <a:pt x="6" y="495"/>
                    <a:pt x="20" y="512"/>
                  </a:cubicBezTo>
                  <a:cubicBezTo>
                    <a:pt x="26" y="518"/>
                    <a:pt x="29" y="521"/>
                    <a:pt x="38" y="527"/>
                  </a:cubicBezTo>
                  <a:cubicBezTo>
                    <a:pt x="45" y="530"/>
                    <a:pt x="52" y="531"/>
                    <a:pt x="59" y="531"/>
                  </a:cubicBezTo>
                  <a:cubicBezTo>
                    <a:pt x="80" y="531"/>
                    <a:pt x="102" y="519"/>
                    <a:pt x="110" y="498"/>
                  </a:cubicBezTo>
                  <a:lnTo>
                    <a:pt x="293" y="83"/>
                  </a:lnTo>
                  <a:cubicBezTo>
                    <a:pt x="307" y="54"/>
                    <a:pt x="296" y="20"/>
                    <a:pt x="270" y="5"/>
                  </a:cubicBezTo>
                  <a:cubicBezTo>
                    <a:pt x="262" y="2"/>
                    <a:pt x="255" y="1"/>
                    <a:pt x="247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2088754" y="3369986"/>
              <a:ext cx="28036" cy="12172"/>
            </a:xfrm>
            <a:custGeom>
              <a:rect b="b" l="l" r="r" t="t"/>
              <a:pathLst>
                <a:path extrusionOk="0" h="178" w="410">
                  <a:moveTo>
                    <a:pt x="352" y="0"/>
                  </a:moveTo>
                  <a:cubicBezTo>
                    <a:pt x="349" y="0"/>
                    <a:pt x="346" y="1"/>
                    <a:pt x="343" y="1"/>
                  </a:cubicBezTo>
                  <a:lnTo>
                    <a:pt x="1" y="59"/>
                  </a:lnTo>
                  <a:lnTo>
                    <a:pt x="1" y="178"/>
                  </a:lnTo>
                  <a:lnTo>
                    <a:pt x="363" y="114"/>
                  </a:lnTo>
                  <a:cubicBezTo>
                    <a:pt x="392" y="108"/>
                    <a:pt x="409" y="79"/>
                    <a:pt x="404" y="48"/>
                  </a:cubicBezTo>
                  <a:cubicBezTo>
                    <a:pt x="401" y="22"/>
                    <a:pt x="378" y="0"/>
                    <a:pt x="352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089370" y="3297435"/>
              <a:ext cx="19899" cy="10804"/>
            </a:xfrm>
            <a:custGeom>
              <a:rect b="b" l="l" r="r" t="t"/>
              <a:pathLst>
                <a:path extrusionOk="0" h="158" w="291">
                  <a:moveTo>
                    <a:pt x="233" y="0"/>
                  </a:moveTo>
                  <a:cubicBezTo>
                    <a:pt x="230" y="0"/>
                    <a:pt x="227" y="0"/>
                    <a:pt x="224" y="1"/>
                  </a:cubicBezTo>
                  <a:lnTo>
                    <a:pt x="0" y="39"/>
                  </a:lnTo>
                  <a:lnTo>
                    <a:pt x="0" y="158"/>
                  </a:lnTo>
                  <a:lnTo>
                    <a:pt x="244" y="114"/>
                  </a:lnTo>
                  <a:cubicBezTo>
                    <a:pt x="273" y="108"/>
                    <a:pt x="290" y="79"/>
                    <a:pt x="284" y="50"/>
                  </a:cubicBezTo>
                  <a:cubicBezTo>
                    <a:pt x="282" y="22"/>
                    <a:pt x="261" y="0"/>
                    <a:pt x="233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2454519" y="3205054"/>
              <a:ext cx="19078" cy="37199"/>
            </a:xfrm>
            <a:custGeom>
              <a:rect b="b" l="l" r="r" t="t"/>
              <a:pathLst>
                <a:path extrusionOk="0" h="544" w="279">
                  <a:moveTo>
                    <a:pt x="62" y="0"/>
                  </a:moveTo>
                  <a:cubicBezTo>
                    <a:pt x="55" y="0"/>
                    <a:pt x="48" y="1"/>
                    <a:pt x="41" y="4"/>
                  </a:cubicBezTo>
                  <a:cubicBezTo>
                    <a:pt x="12" y="16"/>
                    <a:pt x="0" y="48"/>
                    <a:pt x="9" y="79"/>
                  </a:cubicBezTo>
                  <a:lnTo>
                    <a:pt x="166" y="506"/>
                  </a:lnTo>
                  <a:cubicBezTo>
                    <a:pt x="174" y="529"/>
                    <a:pt x="195" y="543"/>
                    <a:pt x="218" y="543"/>
                  </a:cubicBezTo>
                  <a:cubicBezTo>
                    <a:pt x="224" y="543"/>
                    <a:pt x="229" y="540"/>
                    <a:pt x="238" y="540"/>
                  </a:cubicBezTo>
                  <a:cubicBezTo>
                    <a:pt x="264" y="526"/>
                    <a:pt x="279" y="494"/>
                    <a:pt x="267" y="465"/>
                  </a:cubicBezTo>
                  <a:lnTo>
                    <a:pt x="111" y="36"/>
                  </a:lnTo>
                  <a:cubicBezTo>
                    <a:pt x="104" y="14"/>
                    <a:pt x="84" y="0"/>
                    <a:pt x="62" y="0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447955" y="3025898"/>
              <a:ext cx="35147" cy="123973"/>
            </a:xfrm>
            <a:custGeom>
              <a:rect b="b" l="l" r="r" t="t"/>
              <a:pathLst>
                <a:path extrusionOk="0" h="1813" w="514">
                  <a:moveTo>
                    <a:pt x="50" y="1"/>
                  </a:moveTo>
                  <a:cubicBezTo>
                    <a:pt x="26" y="1"/>
                    <a:pt x="2" y="17"/>
                    <a:pt x="1" y="47"/>
                  </a:cubicBezTo>
                  <a:cubicBezTo>
                    <a:pt x="1" y="53"/>
                    <a:pt x="1" y="58"/>
                    <a:pt x="4" y="64"/>
                  </a:cubicBezTo>
                  <a:cubicBezTo>
                    <a:pt x="15" y="96"/>
                    <a:pt x="27" y="128"/>
                    <a:pt x="41" y="163"/>
                  </a:cubicBezTo>
                  <a:lnTo>
                    <a:pt x="41" y="169"/>
                  </a:lnTo>
                  <a:cubicBezTo>
                    <a:pt x="79" y="276"/>
                    <a:pt x="117" y="395"/>
                    <a:pt x="157" y="519"/>
                  </a:cubicBezTo>
                  <a:lnTo>
                    <a:pt x="157" y="522"/>
                  </a:lnTo>
                  <a:cubicBezTo>
                    <a:pt x="282" y="925"/>
                    <a:pt x="410" y="1392"/>
                    <a:pt x="514" y="1812"/>
                  </a:cubicBezTo>
                  <a:cubicBezTo>
                    <a:pt x="511" y="1673"/>
                    <a:pt x="508" y="1534"/>
                    <a:pt x="508" y="1395"/>
                  </a:cubicBezTo>
                  <a:cubicBezTo>
                    <a:pt x="378" y="896"/>
                    <a:pt x="224" y="386"/>
                    <a:pt x="94" y="32"/>
                  </a:cubicBezTo>
                  <a:cubicBezTo>
                    <a:pt x="86" y="11"/>
                    <a:pt x="68" y="1"/>
                    <a:pt x="50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2150638" y="2423607"/>
              <a:ext cx="249450" cy="141068"/>
            </a:xfrm>
            <a:custGeom>
              <a:rect b="b" l="l" r="r" t="t"/>
              <a:pathLst>
                <a:path extrusionOk="0" h="2063" w="3648">
                  <a:moveTo>
                    <a:pt x="1728" y="1"/>
                  </a:moveTo>
                  <a:cubicBezTo>
                    <a:pt x="1647" y="1"/>
                    <a:pt x="1563" y="30"/>
                    <a:pt x="1476" y="100"/>
                  </a:cubicBezTo>
                  <a:cubicBezTo>
                    <a:pt x="1287" y="250"/>
                    <a:pt x="1183" y="286"/>
                    <a:pt x="1096" y="286"/>
                  </a:cubicBezTo>
                  <a:cubicBezTo>
                    <a:pt x="1016" y="286"/>
                    <a:pt x="951" y="256"/>
                    <a:pt x="850" y="256"/>
                  </a:cubicBezTo>
                  <a:cubicBezTo>
                    <a:pt x="817" y="256"/>
                    <a:pt x="779" y="259"/>
                    <a:pt x="737" y="268"/>
                  </a:cubicBezTo>
                  <a:cubicBezTo>
                    <a:pt x="371" y="343"/>
                    <a:pt x="455" y="613"/>
                    <a:pt x="493" y="911"/>
                  </a:cubicBezTo>
                  <a:cubicBezTo>
                    <a:pt x="528" y="1207"/>
                    <a:pt x="105" y="961"/>
                    <a:pt x="58" y="1343"/>
                  </a:cubicBezTo>
                  <a:cubicBezTo>
                    <a:pt x="0" y="1790"/>
                    <a:pt x="574" y="1990"/>
                    <a:pt x="574" y="1990"/>
                  </a:cubicBezTo>
                  <a:lnTo>
                    <a:pt x="3334" y="2062"/>
                  </a:lnTo>
                  <a:cubicBezTo>
                    <a:pt x="3334" y="2062"/>
                    <a:pt x="3647" y="1697"/>
                    <a:pt x="3583" y="1387"/>
                  </a:cubicBezTo>
                  <a:cubicBezTo>
                    <a:pt x="3520" y="1077"/>
                    <a:pt x="3438" y="688"/>
                    <a:pt x="2789" y="648"/>
                  </a:cubicBezTo>
                  <a:cubicBezTo>
                    <a:pt x="2426" y="624"/>
                    <a:pt x="2105" y="1"/>
                    <a:pt x="1728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2156861" y="2593258"/>
              <a:ext cx="45951" cy="67970"/>
            </a:xfrm>
            <a:custGeom>
              <a:rect b="b" l="l" r="r" t="t"/>
              <a:pathLst>
                <a:path extrusionOk="0" h="994" w="672">
                  <a:moveTo>
                    <a:pt x="325" y="0"/>
                  </a:moveTo>
                  <a:cubicBezTo>
                    <a:pt x="269" y="0"/>
                    <a:pt x="211" y="28"/>
                    <a:pt x="159" y="106"/>
                  </a:cubicBezTo>
                  <a:cubicBezTo>
                    <a:pt x="1" y="344"/>
                    <a:pt x="183" y="994"/>
                    <a:pt x="537" y="994"/>
                  </a:cubicBezTo>
                  <a:cubicBezTo>
                    <a:pt x="580" y="994"/>
                    <a:pt x="625" y="985"/>
                    <a:pt x="672" y="964"/>
                  </a:cubicBezTo>
                  <a:lnTo>
                    <a:pt x="579" y="161"/>
                  </a:lnTo>
                  <a:cubicBezTo>
                    <a:pt x="579" y="161"/>
                    <a:pt x="459" y="0"/>
                    <a:pt x="325" y="0"/>
                  </a:cubicBezTo>
                  <a:close/>
                </a:path>
              </a:pathLst>
            </a:custGeom>
            <a:solidFill>
              <a:srgbClr val="F09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169033" y="2612541"/>
              <a:ext cx="30224" cy="30224"/>
            </a:xfrm>
            <a:custGeom>
              <a:rect b="b" l="l" r="r" t="t"/>
              <a:pathLst>
                <a:path extrusionOk="0" h="442" w="442">
                  <a:moveTo>
                    <a:pt x="53" y="1"/>
                  </a:moveTo>
                  <a:cubicBezTo>
                    <a:pt x="16" y="1"/>
                    <a:pt x="0" y="58"/>
                    <a:pt x="41" y="73"/>
                  </a:cubicBezTo>
                  <a:cubicBezTo>
                    <a:pt x="44" y="73"/>
                    <a:pt x="294" y="172"/>
                    <a:pt x="363" y="415"/>
                  </a:cubicBezTo>
                  <a:cubicBezTo>
                    <a:pt x="366" y="430"/>
                    <a:pt x="383" y="441"/>
                    <a:pt x="398" y="441"/>
                  </a:cubicBezTo>
                  <a:cubicBezTo>
                    <a:pt x="401" y="441"/>
                    <a:pt x="407" y="441"/>
                    <a:pt x="410" y="439"/>
                  </a:cubicBezTo>
                  <a:cubicBezTo>
                    <a:pt x="430" y="436"/>
                    <a:pt x="441" y="415"/>
                    <a:pt x="436" y="395"/>
                  </a:cubicBezTo>
                  <a:cubicBezTo>
                    <a:pt x="357" y="114"/>
                    <a:pt x="79" y="7"/>
                    <a:pt x="67" y="4"/>
                  </a:cubicBezTo>
                  <a:cubicBezTo>
                    <a:pt x="62" y="2"/>
                    <a:pt x="58" y="1"/>
                    <a:pt x="53" y="1"/>
                  </a:cubicBezTo>
                  <a:close/>
                </a:path>
              </a:pathLst>
            </a:custGeom>
            <a:solidFill>
              <a:srgbClr val="D18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2176007" y="2622456"/>
              <a:ext cx="15112" cy="11967"/>
            </a:xfrm>
            <a:custGeom>
              <a:rect b="b" l="l" r="r" t="t"/>
              <a:pathLst>
                <a:path extrusionOk="0" h="175" w="221">
                  <a:moveTo>
                    <a:pt x="167" y="0"/>
                  </a:moveTo>
                  <a:cubicBezTo>
                    <a:pt x="162" y="0"/>
                    <a:pt x="157" y="1"/>
                    <a:pt x="151" y="4"/>
                  </a:cubicBezTo>
                  <a:cubicBezTo>
                    <a:pt x="96" y="30"/>
                    <a:pt x="47" y="67"/>
                    <a:pt x="12" y="117"/>
                  </a:cubicBezTo>
                  <a:cubicBezTo>
                    <a:pt x="0" y="134"/>
                    <a:pt x="6" y="157"/>
                    <a:pt x="23" y="169"/>
                  </a:cubicBezTo>
                  <a:cubicBezTo>
                    <a:pt x="29" y="172"/>
                    <a:pt x="35" y="175"/>
                    <a:pt x="44" y="175"/>
                  </a:cubicBezTo>
                  <a:cubicBezTo>
                    <a:pt x="55" y="175"/>
                    <a:pt x="67" y="169"/>
                    <a:pt x="73" y="157"/>
                  </a:cubicBezTo>
                  <a:cubicBezTo>
                    <a:pt x="102" y="120"/>
                    <a:pt x="139" y="91"/>
                    <a:pt x="183" y="73"/>
                  </a:cubicBezTo>
                  <a:cubicBezTo>
                    <a:pt x="221" y="56"/>
                    <a:pt x="204" y="0"/>
                    <a:pt x="167" y="0"/>
                  </a:cubicBezTo>
                  <a:close/>
                </a:path>
              </a:pathLst>
            </a:custGeom>
            <a:solidFill>
              <a:srgbClr val="D18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2360155" y="2593258"/>
              <a:ext cx="46156" cy="67970"/>
            </a:xfrm>
            <a:custGeom>
              <a:rect b="b" l="l" r="r" t="t"/>
              <a:pathLst>
                <a:path extrusionOk="0" h="994" w="675">
                  <a:moveTo>
                    <a:pt x="348" y="0"/>
                  </a:moveTo>
                  <a:cubicBezTo>
                    <a:pt x="214" y="0"/>
                    <a:pt x="93" y="161"/>
                    <a:pt x="93" y="161"/>
                  </a:cubicBezTo>
                  <a:lnTo>
                    <a:pt x="0" y="964"/>
                  </a:lnTo>
                  <a:cubicBezTo>
                    <a:pt x="47" y="985"/>
                    <a:pt x="92" y="994"/>
                    <a:pt x="134" y="994"/>
                  </a:cubicBezTo>
                  <a:cubicBezTo>
                    <a:pt x="488" y="994"/>
                    <a:pt x="674" y="344"/>
                    <a:pt x="514" y="106"/>
                  </a:cubicBezTo>
                  <a:cubicBezTo>
                    <a:pt x="461" y="28"/>
                    <a:pt x="403" y="0"/>
                    <a:pt x="348" y="0"/>
                  </a:cubicBezTo>
                  <a:close/>
                </a:path>
              </a:pathLst>
            </a:custGeom>
            <a:solidFill>
              <a:srgbClr val="F09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363916" y="2612541"/>
              <a:ext cx="30087" cy="30224"/>
            </a:xfrm>
            <a:custGeom>
              <a:rect b="b" l="l" r="r" t="t"/>
              <a:pathLst>
                <a:path extrusionOk="0" h="442" w="440">
                  <a:moveTo>
                    <a:pt x="388" y="1"/>
                  </a:moveTo>
                  <a:cubicBezTo>
                    <a:pt x="384" y="1"/>
                    <a:pt x="379" y="2"/>
                    <a:pt x="375" y="4"/>
                  </a:cubicBezTo>
                  <a:cubicBezTo>
                    <a:pt x="360" y="7"/>
                    <a:pt x="85" y="114"/>
                    <a:pt x="6" y="395"/>
                  </a:cubicBezTo>
                  <a:cubicBezTo>
                    <a:pt x="1" y="415"/>
                    <a:pt x="12" y="436"/>
                    <a:pt x="32" y="439"/>
                  </a:cubicBezTo>
                  <a:cubicBezTo>
                    <a:pt x="35" y="441"/>
                    <a:pt x="38" y="441"/>
                    <a:pt x="41" y="441"/>
                  </a:cubicBezTo>
                  <a:cubicBezTo>
                    <a:pt x="59" y="441"/>
                    <a:pt x="73" y="430"/>
                    <a:pt x="76" y="415"/>
                  </a:cubicBezTo>
                  <a:cubicBezTo>
                    <a:pt x="146" y="172"/>
                    <a:pt x="398" y="73"/>
                    <a:pt x="401" y="73"/>
                  </a:cubicBezTo>
                  <a:cubicBezTo>
                    <a:pt x="439" y="58"/>
                    <a:pt x="423" y="1"/>
                    <a:pt x="388" y="1"/>
                  </a:cubicBezTo>
                  <a:close/>
                </a:path>
              </a:pathLst>
            </a:custGeom>
            <a:solidFill>
              <a:srgbClr val="D18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2371848" y="2622456"/>
              <a:ext cx="15522" cy="11967"/>
            </a:xfrm>
            <a:custGeom>
              <a:rect b="b" l="l" r="r" t="t"/>
              <a:pathLst>
                <a:path extrusionOk="0" h="175" w="227">
                  <a:moveTo>
                    <a:pt x="54" y="0"/>
                  </a:moveTo>
                  <a:cubicBezTo>
                    <a:pt x="20" y="0"/>
                    <a:pt x="1" y="56"/>
                    <a:pt x="41" y="73"/>
                  </a:cubicBezTo>
                  <a:cubicBezTo>
                    <a:pt x="85" y="91"/>
                    <a:pt x="122" y="120"/>
                    <a:pt x="148" y="157"/>
                  </a:cubicBezTo>
                  <a:cubicBezTo>
                    <a:pt x="154" y="169"/>
                    <a:pt x="166" y="175"/>
                    <a:pt x="177" y="175"/>
                  </a:cubicBezTo>
                  <a:cubicBezTo>
                    <a:pt x="209" y="175"/>
                    <a:pt x="227" y="143"/>
                    <a:pt x="209" y="117"/>
                  </a:cubicBezTo>
                  <a:cubicBezTo>
                    <a:pt x="174" y="67"/>
                    <a:pt x="125" y="30"/>
                    <a:pt x="70" y="4"/>
                  </a:cubicBezTo>
                  <a:cubicBezTo>
                    <a:pt x="65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D18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243977" y="2704922"/>
              <a:ext cx="78158" cy="82671"/>
            </a:xfrm>
            <a:custGeom>
              <a:rect b="b" l="l" r="r" t="t"/>
              <a:pathLst>
                <a:path extrusionOk="0" h="1209" w="1143">
                  <a:moveTo>
                    <a:pt x="1143" y="1"/>
                  </a:moveTo>
                  <a:lnTo>
                    <a:pt x="1" y="56"/>
                  </a:lnTo>
                  <a:lnTo>
                    <a:pt x="1" y="865"/>
                  </a:lnTo>
                  <a:cubicBezTo>
                    <a:pt x="1" y="865"/>
                    <a:pt x="260" y="1208"/>
                    <a:pt x="563" y="1208"/>
                  </a:cubicBezTo>
                  <a:cubicBezTo>
                    <a:pt x="573" y="1208"/>
                    <a:pt x="584" y="1208"/>
                    <a:pt x="595" y="1207"/>
                  </a:cubicBezTo>
                  <a:cubicBezTo>
                    <a:pt x="911" y="1181"/>
                    <a:pt x="1143" y="781"/>
                    <a:pt x="1143" y="781"/>
                  </a:cubicBezTo>
                  <a:lnTo>
                    <a:pt x="1143" y="1"/>
                  </a:lnTo>
                  <a:close/>
                </a:path>
              </a:pathLst>
            </a:custGeom>
            <a:solidFill>
              <a:srgbClr val="F5B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2243977" y="2704922"/>
              <a:ext cx="78158" cy="40549"/>
            </a:xfrm>
            <a:custGeom>
              <a:rect b="b" l="l" r="r" t="t"/>
              <a:pathLst>
                <a:path extrusionOk="0" h="593" w="1143">
                  <a:moveTo>
                    <a:pt x="1143" y="1"/>
                  </a:moveTo>
                  <a:lnTo>
                    <a:pt x="1" y="56"/>
                  </a:lnTo>
                  <a:lnTo>
                    <a:pt x="1" y="557"/>
                  </a:lnTo>
                  <a:cubicBezTo>
                    <a:pt x="157" y="580"/>
                    <a:pt x="299" y="592"/>
                    <a:pt x="427" y="592"/>
                  </a:cubicBezTo>
                  <a:cubicBezTo>
                    <a:pt x="755" y="592"/>
                    <a:pt x="991" y="515"/>
                    <a:pt x="1143" y="346"/>
                  </a:cubicBezTo>
                  <a:lnTo>
                    <a:pt x="1143" y="1"/>
                  </a:lnTo>
                  <a:close/>
                </a:path>
              </a:pathLst>
            </a:custGeom>
            <a:solidFill>
              <a:srgbClr val="F09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186128" y="2500603"/>
              <a:ext cx="193515" cy="234270"/>
            </a:xfrm>
            <a:custGeom>
              <a:rect b="b" l="l" r="r" t="t"/>
              <a:pathLst>
                <a:path extrusionOk="0" h="3426" w="2830">
                  <a:moveTo>
                    <a:pt x="1363" y="0"/>
                  </a:moveTo>
                  <a:cubicBezTo>
                    <a:pt x="1060" y="0"/>
                    <a:pt x="737" y="65"/>
                    <a:pt x="423" y="243"/>
                  </a:cubicBezTo>
                  <a:cubicBezTo>
                    <a:pt x="171" y="385"/>
                    <a:pt x="15" y="649"/>
                    <a:pt x="9" y="939"/>
                  </a:cubicBezTo>
                  <a:cubicBezTo>
                    <a:pt x="0" y="1296"/>
                    <a:pt x="26" y="1655"/>
                    <a:pt x="87" y="2006"/>
                  </a:cubicBezTo>
                  <a:cubicBezTo>
                    <a:pt x="87" y="2009"/>
                    <a:pt x="87" y="2012"/>
                    <a:pt x="87" y="2018"/>
                  </a:cubicBezTo>
                  <a:lnTo>
                    <a:pt x="93" y="2044"/>
                  </a:lnTo>
                  <a:cubicBezTo>
                    <a:pt x="96" y="2064"/>
                    <a:pt x="102" y="2081"/>
                    <a:pt x="104" y="2102"/>
                  </a:cubicBezTo>
                  <a:cubicBezTo>
                    <a:pt x="110" y="2131"/>
                    <a:pt x="116" y="2160"/>
                    <a:pt x="125" y="2189"/>
                  </a:cubicBezTo>
                  <a:cubicBezTo>
                    <a:pt x="244" y="2699"/>
                    <a:pt x="481" y="3169"/>
                    <a:pt x="937" y="3328"/>
                  </a:cubicBezTo>
                  <a:cubicBezTo>
                    <a:pt x="1126" y="3396"/>
                    <a:pt x="1296" y="3426"/>
                    <a:pt x="1448" y="3426"/>
                  </a:cubicBezTo>
                  <a:cubicBezTo>
                    <a:pt x="2158" y="3426"/>
                    <a:pt x="2474" y="2771"/>
                    <a:pt x="2627" y="2293"/>
                  </a:cubicBezTo>
                  <a:cubicBezTo>
                    <a:pt x="2641" y="2252"/>
                    <a:pt x="2653" y="2215"/>
                    <a:pt x="2664" y="2177"/>
                  </a:cubicBezTo>
                  <a:cubicBezTo>
                    <a:pt x="2682" y="2116"/>
                    <a:pt x="2696" y="2047"/>
                    <a:pt x="2711" y="1971"/>
                  </a:cubicBezTo>
                  <a:lnTo>
                    <a:pt x="2711" y="1968"/>
                  </a:lnTo>
                  <a:cubicBezTo>
                    <a:pt x="2766" y="1641"/>
                    <a:pt x="2801" y="1313"/>
                    <a:pt x="2812" y="983"/>
                  </a:cubicBezTo>
                  <a:cubicBezTo>
                    <a:pt x="2830" y="632"/>
                    <a:pt x="2618" y="310"/>
                    <a:pt x="2293" y="185"/>
                  </a:cubicBezTo>
                  <a:cubicBezTo>
                    <a:pt x="2039" y="87"/>
                    <a:pt x="1715" y="0"/>
                    <a:pt x="1363" y="0"/>
                  </a:cubicBezTo>
                  <a:close/>
                </a:path>
              </a:pathLst>
            </a:custGeom>
            <a:solidFill>
              <a:srgbClr val="F5B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2191871" y="2634354"/>
              <a:ext cx="179634" cy="100655"/>
            </a:xfrm>
            <a:custGeom>
              <a:rect b="b" l="l" r="r" t="t"/>
              <a:pathLst>
                <a:path extrusionOk="0" h="1472" w="2627">
                  <a:moveTo>
                    <a:pt x="1568" y="446"/>
                  </a:moveTo>
                  <a:cubicBezTo>
                    <a:pt x="2023" y="446"/>
                    <a:pt x="1926" y="740"/>
                    <a:pt x="1916" y="810"/>
                  </a:cubicBezTo>
                  <a:cubicBezTo>
                    <a:pt x="1867" y="856"/>
                    <a:pt x="1815" y="897"/>
                    <a:pt x="1757" y="928"/>
                  </a:cubicBezTo>
                  <a:cubicBezTo>
                    <a:pt x="1507" y="1064"/>
                    <a:pt x="1444" y="1070"/>
                    <a:pt x="1360" y="1070"/>
                  </a:cubicBezTo>
                  <a:cubicBezTo>
                    <a:pt x="1352" y="1070"/>
                    <a:pt x="1344" y="1070"/>
                    <a:pt x="1336" y="1070"/>
                  </a:cubicBezTo>
                  <a:cubicBezTo>
                    <a:pt x="1327" y="1070"/>
                    <a:pt x="1318" y="1070"/>
                    <a:pt x="1308" y="1070"/>
                  </a:cubicBezTo>
                  <a:cubicBezTo>
                    <a:pt x="1148" y="1070"/>
                    <a:pt x="992" y="1030"/>
                    <a:pt x="855" y="949"/>
                  </a:cubicBezTo>
                  <a:cubicBezTo>
                    <a:pt x="777" y="902"/>
                    <a:pt x="705" y="847"/>
                    <a:pt x="638" y="783"/>
                  </a:cubicBezTo>
                  <a:cubicBezTo>
                    <a:pt x="638" y="783"/>
                    <a:pt x="542" y="456"/>
                    <a:pt x="1061" y="456"/>
                  </a:cubicBezTo>
                  <a:cubicBezTo>
                    <a:pt x="1126" y="456"/>
                    <a:pt x="1201" y="462"/>
                    <a:pt x="1287" y="473"/>
                  </a:cubicBezTo>
                  <a:cubicBezTo>
                    <a:pt x="1399" y="454"/>
                    <a:pt x="1491" y="446"/>
                    <a:pt x="1568" y="446"/>
                  </a:cubicBezTo>
                  <a:close/>
                  <a:moveTo>
                    <a:pt x="2461" y="1"/>
                  </a:moveTo>
                  <a:cubicBezTo>
                    <a:pt x="2392" y="143"/>
                    <a:pt x="2314" y="279"/>
                    <a:pt x="2227" y="412"/>
                  </a:cubicBezTo>
                  <a:cubicBezTo>
                    <a:pt x="2170" y="287"/>
                    <a:pt x="2025" y="250"/>
                    <a:pt x="1872" y="250"/>
                  </a:cubicBezTo>
                  <a:cubicBezTo>
                    <a:pt x="1651" y="250"/>
                    <a:pt x="1415" y="328"/>
                    <a:pt x="1415" y="328"/>
                  </a:cubicBezTo>
                  <a:cubicBezTo>
                    <a:pt x="1373" y="341"/>
                    <a:pt x="1329" y="348"/>
                    <a:pt x="1286" y="348"/>
                  </a:cubicBezTo>
                  <a:cubicBezTo>
                    <a:pt x="1243" y="348"/>
                    <a:pt x="1200" y="341"/>
                    <a:pt x="1160" y="328"/>
                  </a:cubicBezTo>
                  <a:lnTo>
                    <a:pt x="1157" y="328"/>
                  </a:lnTo>
                  <a:cubicBezTo>
                    <a:pt x="1157" y="328"/>
                    <a:pt x="936" y="259"/>
                    <a:pt x="721" y="259"/>
                  </a:cubicBezTo>
                  <a:cubicBezTo>
                    <a:pt x="558" y="259"/>
                    <a:pt x="398" y="299"/>
                    <a:pt x="339" y="438"/>
                  </a:cubicBezTo>
                  <a:cubicBezTo>
                    <a:pt x="255" y="311"/>
                    <a:pt x="192" y="169"/>
                    <a:pt x="160" y="21"/>
                  </a:cubicBezTo>
                  <a:lnTo>
                    <a:pt x="0" y="53"/>
                  </a:lnTo>
                  <a:cubicBezTo>
                    <a:pt x="0" y="53"/>
                    <a:pt x="0" y="59"/>
                    <a:pt x="3" y="62"/>
                  </a:cubicBezTo>
                  <a:lnTo>
                    <a:pt x="9" y="88"/>
                  </a:lnTo>
                  <a:cubicBezTo>
                    <a:pt x="12" y="108"/>
                    <a:pt x="15" y="125"/>
                    <a:pt x="20" y="146"/>
                  </a:cubicBezTo>
                  <a:cubicBezTo>
                    <a:pt x="26" y="175"/>
                    <a:pt x="32" y="204"/>
                    <a:pt x="38" y="236"/>
                  </a:cubicBezTo>
                  <a:cubicBezTo>
                    <a:pt x="160" y="743"/>
                    <a:pt x="394" y="1213"/>
                    <a:pt x="850" y="1375"/>
                  </a:cubicBezTo>
                  <a:cubicBezTo>
                    <a:pt x="1038" y="1442"/>
                    <a:pt x="1207" y="1471"/>
                    <a:pt x="1358" y="1471"/>
                  </a:cubicBezTo>
                  <a:cubicBezTo>
                    <a:pt x="2071" y="1471"/>
                    <a:pt x="2390" y="815"/>
                    <a:pt x="2543" y="337"/>
                  </a:cubicBezTo>
                  <a:cubicBezTo>
                    <a:pt x="2577" y="180"/>
                    <a:pt x="2618" y="41"/>
                    <a:pt x="2624" y="15"/>
                  </a:cubicBezTo>
                  <a:lnTo>
                    <a:pt x="2624" y="12"/>
                  </a:lnTo>
                  <a:lnTo>
                    <a:pt x="2627" y="12"/>
                  </a:lnTo>
                  <a:lnTo>
                    <a:pt x="2461" y="1"/>
                  </a:ln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2310579" y="2595925"/>
              <a:ext cx="13197" cy="20856"/>
            </a:xfrm>
            <a:custGeom>
              <a:rect b="b" l="l" r="r" t="t"/>
              <a:pathLst>
                <a:path extrusionOk="0" h="305" w="193">
                  <a:moveTo>
                    <a:pt x="96" y="0"/>
                  </a:moveTo>
                  <a:cubicBezTo>
                    <a:pt x="44" y="0"/>
                    <a:pt x="1" y="70"/>
                    <a:pt x="1" y="151"/>
                  </a:cubicBezTo>
                  <a:cubicBezTo>
                    <a:pt x="1" y="235"/>
                    <a:pt x="44" y="305"/>
                    <a:pt x="96" y="305"/>
                  </a:cubicBezTo>
                  <a:cubicBezTo>
                    <a:pt x="149" y="305"/>
                    <a:pt x="192" y="235"/>
                    <a:pt x="192" y="151"/>
                  </a:cubicBezTo>
                  <a:cubicBezTo>
                    <a:pt x="192" y="70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230916" y="2595925"/>
              <a:ext cx="13129" cy="20856"/>
            </a:xfrm>
            <a:custGeom>
              <a:rect b="b" l="l" r="r" t="t"/>
              <a:pathLst>
                <a:path extrusionOk="0" h="305" w="192">
                  <a:moveTo>
                    <a:pt x="96" y="0"/>
                  </a:moveTo>
                  <a:cubicBezTo>
                    <a:pt x="41" y="0"/>
                    <a:pt x="0" y="70"/>
                    <a:pt x="0" y="154"/>
                  </a:cubicBezTo>
                  <a:cubicBezTo>
                    <a:pt x="0" y="235"/>
                    <a:pt x="44" y="305"/>
                    <a:pt x="96" y="305"/>
                  </a:cubicBezTo>
                  <a:cubicBezTo>
                    <a:pt x="148" y="305"/>
                    <a:pt x="192" y="235"/>
                    <a:pt x="192" y="154"/>
                  </a:cubicBezTo>
                  <a:cubicBezTo>
                    <a:pt x="192" y="70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2296698" y="2565769"/>
              <a:ext cx="49439" cy="20719"/>
            </a:xfrm>
            <a:custGeom>
              <a:rect b="b" l="l" r="r" t="t"/>
              <a:pathLst>
                <a:path extrusionOk="0" h="303" w="723">
                  <a:moveTo>
                    <a:pt x="235" y="1"/>
                  </a:moveTo>
                  <a:cubicBezTo>
                    <a:pt x="157" y="1"/>
                    <a:pt x="77" y="11"/>
                    <a:pt x="1" y="38"/>
                  </a:cubicBezTo>
                  <a:lnTo>
                    <a:pt x="24" y="209"/>
                  </a:lnTo>
                  <a:cubicBezTo>
                    <a:pt x="24" y="209"/>
                    <a:pt x="39" y="209"/>
                    <a:pt x="64" y="209"/>
                  </a:cubicBezTo>
                  <a:cubicBezTo>
                    <a:pt x="180" y="209"/>
                    <a:pt x="513" y="217"/>
                    <a:pt x="694" y="302"/>
                  </a:cubicBezTo>
                  <a:cubicBezTo>
                    <a:pt x="717" y="238"/>
                    <a:pt x="723" y="169"/>
                    <a:pt x="702" y="102"/>
                  </a:cubicBezTo>
                  <a:cubicBezTo>
                    <a:pt x="702" y="102"/>
                    <a:pt x="479" y="1"/>
                    <a:pt x="235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213685" y="2565838"/>
              <a:ext cx="49781" cy="20651"/>
            </a:xfrm>
            <a:custGeom>
              <a:rect b="b" l="l" r="r" t="t"/>
              <a:pathLst>
                <a:path extrusionOk="0" h="302" w="728">
                  <a:moveTo>
                    <a:pt x="487" y="1"/>
                  </a:moveTo>
                  <a:cubicBezTo>
                    <a:pt x="244" y="1"/>
                    <a:pt x="23" y="101"/>
                    <a:pt x="23" y="101"/>
                  </a:cubicBezTo>
                  <a:cubicBezTo>
                    <a:pt x="0" y="168"/>
                    <a:pt x="3" y="237"/>
                    <a:pt x="29" y="301"/>
                  </a:cubicBezTo>
                  <a:cubicBezTo>
                    <a:pt x="197" y="223"/>
                    <a:pt x="493" y="213"/>
                    <a:pt x="630" y="213"/>
                  </a:cubicBezTo>
                  <a:cubicBezTo>
                    <a:pt x="676" y="213"/>
                    <a:pt x="705" y="214"/>
                    <a:pt x="705" y="214"/>
                  </a:cubicBezTo>
                  <a:lnTo>
                    <a:pt x="728" y="40"/>
                  </a:lnTo>
                  <a:cubicBezTo>
                    <a:pt x="650" y="12"/>
                    <a:pt x="567" y="1"/>
                    <a:pt x="487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2271944" y="2602694"/>
              <a:ext cx="21882" cy="49781"/>
            </a:xfrm>
            <a:custGeom>
              <a:rect b="b" l="l" r="r" t="t"/>
              <a:pathLst>
                <a:path extrusionOk="0" h="728" w="320">
                  <a:moveTo>
                    <a:pt x="73" y="0"/>
                  </a:moveTo>
                  <a:cubicBezTo>
                    <a:pt x="55" y="0"/>
                    <a:pt x="38" y="11"/>
                    <a:pt x="35" y="35"/>
                  </a:cubicBezTo>
                  <a:cubicBezTo>
                    <a:pt x="35" y="52"/>
                    <a:pt x="0" y="481"/>
                    <a:pt x="15" y="617"/>
                  </a:cubicBezTo>
                  <a:cubicBezTo>
                    <a:pt x="15" y="655"/>
                    <a:pt x="35" y="687"/>
                    <a:pt x="67" y="707"/>
                  </a:cubicBezTo>
                  <a:cubicBezTo>
                    <a:pt x="90" y="722"/>
                    <a:pt x="119" y="728"/>
                    <a:pt x="145" y="728"/>
                  </a:cubicBezTo>
                  <a:cubicBezTo>
                    <a:pt x="192" y="728"/>
                    <a:pt x="238" y="716"/>
                    <a:pt x="282" y="701"/>
                  </a:cubicBezTo>
                  <a:cubicBezTo>
                    <a:pt x="320" y="684"/>
                    <a:pt x="304" y="628"/>
                    <a:pt x="269" y="628"/>
                  </a:cubicBezTo>
                  <a:cubicBezTo>
                    <a:pt x="264" y="628"/>
                    <a:pt x="258" y="629"/>
                    <a:pt x="253" y="632"/>
                  </a:cubicBezTo>
                  <a:cubicBezTo>
                    <a:pt x="228" y="642"/>
                    <a:pt x="183" y="655"/>
                    <a:pt x="146" y="655"/>
                  </a:cubicBezTo>
                  <a:cubicBezTo>
                    <a:pt x="130" y="655"/>
                    <a:pt x="115" y="653"/>
                    <a:pt x="105" y="646"/>
                  </a:cubicBezTo>
                  <a:cubicBezTo>
                    <a:pt x="90" y="638"/>
                    <a:pt x="84" y="623"/>
                    <a:pt x="84" y="609"/>
                  </a:cubicBezTo>
                  <a:cubicBezTo>
                    <a:pt x="73" y="478"/>
                    <a:pt x="108" y="46"/>
                    <a:pt x="108" y="40"/>
                  </a:cubicBezTo>
                  <a:cubicBezTo>
                    <a:pt x="111" y="14"/>
                    <a:pt x="92" y="0"/>
                    <a:pt x="73" y="0"/>
                  </a:cubicBezTo>
                  <a:close/>
                </a:path>
              </a:pathLst>
            </a:custGeom>
            <a:solidFill>
              <a:srgbClr val="F09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2249926" y="2671827"/>
              <a:ext cx="59764" cy="27626"/>
            </a:xfrm>
            <a:custGeom>
              <a:rect b="b" l="l" r="r" t="t"/>
              <a:pathLst>
                <a:path extrusionOk="0" h="404" w="874">
                  <a:moveTo>
                    <a:pt x="1" y="1"/>
                  </a:moveTo>
                  <a:cubicBezTo>
                    <a:pt x="30" y="143"/>
                    <a:pt x="122" y="404"/>
                    <a:pt x="438" y="404"/>
                  </a:cubicBezTo>
                  <a:cubicBezTo>
                    <a:pt x="754" y="404"/>
                    <a:pt x="844" y="163"/>
                    <a:pt x="873" y="1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2186128" y="2500535"/>
              <a:ext cx="193515" cy="137307"/>
            </a:xfrm>
            <a:custGeom>
              <a:rect b="b" l="l" r="r" t="t"/>
              <a:pathLst>
                <a:path extrusionOk="0" h="2008" w="2830">
                  <a:moveTo>
                    <a:pt x="1365" y="1"/>
                  </a:moveTo>
                  <a:cubicBezTo>
                    <a:pt x="1062" y="1"/>
                    <a:pt x="738" y="65"/>
                    <a:pt x="423" y="244"/>
                  </a:cubicBezTo>
                  <a:cubicBezTo>
                    <a:pt x="171" y="386"/>
                    <a:pt x="15" y="650"/>
                    <a:pt x="9" y="940"/>
                  </a:cubicBezTo>
                  <a:cubicBezTo>
                    <a:pt x="0" y="1297"/>
                    <a:pt x="26" y="1653"/>
                    <a:pt x="87" y="2007"/>
                  </a:cubicBezTo>
                  <a:lnTo>
                    <a:pt x="244" y="1975"/>
                  </a:lnTo>
                  <a:cubicBezTo>
                    <a:pt x="244" y="1975"/>
                    <a:pt x="131" y="1494"/>
                    <a:pt x="165" y="1314"/>
                  </a:cubicBezTo>
                  <a:cubicBezTo>
                    <a:pt x="203" y="1134"/>
                    <a:pt x="351" y="1030"/>
                    <a:pt x="302" y="856"/>
                  </a:cubicBezTo>
                  <a:cubicBezTo>
                    <a:pt x="252" y="685"/>
                    <a:pt x="435" y="500"/>
                    <a:pt x="568" y="468"/>
                  </a:cubicBezTo>
                  <a:cubicBezTo>
                    <a:pt x="579" y="465"/>
                    <a:pt x="591" y="464"/>
                    <a:pt x="603" y="464"/>
                  </a:cubicBezTo>
                  <a:cubicBezTo>
                    <a:pt x="701" y="464"/>
                    <a:pt x="861" y="528"/>
                    <a:pt x="1035" y="528"/>
                  </a:cubicBezTo>
                  <a:cubicBezTo>
                    <a:pt x="1129" y="528"/>
                    <a:pt x="1228" y="509"/>
                    <a:pt x="1322" y="450"/>
                  </a:cubicBezTo>
                  <a:cubicBezTo>
                    <a:pt x="1455" y="368"/>
                    <a:pt x="1620" y="333"/>
                    <a:pt x="1778" y="333"/>
                  </a:cubicBezTo>
                  <a:cubicBezTo>
                    <a:pt x="1968" y="333"/>
                    <a:pt x="2148" y="384"/>
                    <a:pt x="2256" y="468"/>
                  </a:cubicBezTo>
                  <a:cubicBezTo>
                    <a:pt x="2453" y="621"/>
                    <a:pt x="2369" y="978"/>
                    <a:pt x="2511" y="1016"/>
                  </a:cubicBezTo>
                  <a:cubicBezTo>
                    <a:pt x="2656" y="1056"/>
                    <a:pt x="2624" y="1366"/>
                    <a:pt x="2603" y="1534"/>
                  </a:cubicBezTo>
                  <a:cubicBezTo>
                    <a:pt x="2586" y="1703"/>
                    <a:pt x="2545" y="1958"/>
                    <a:pt x="2545" y="1958"/>
                  </a:cubicBezTo>
                  <a:lnTo>
                    <a:pt x="2711" y="1969"/>
                  </a:lnTo>
                  <a:cubicBezTo>
                    <a:pt x="2766" y="1642"/>
                    <a:pt x="2801" y="1314"/>
                    <a:pt x="2812" y="984"/>
                  </a:cubicBezTo>
                  <a:cubicBezTo>
                    <a:pt x="2830" y="633"/>
                    <a:pt x="2618" y="311"/>
                    <a:pt x="2293" y="184"/>
                  </a:cubicBezTo>
                  <a:cubicBezTo>
                    <a:pt x="2040" y="87"/>
                    <a:pt x="1716" y="1"/>
                    <a:pt x="1365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1742136" y="3178180"/>
              <a:ext cx="118503" cy="88073"/>
            </a:xfrm>
            <a:custGeom>
              <a:rect b="b" l="l" r="r" t="t"/>
              <a:pathLst>
                <a:path extrusionOk="0" h="1288" w="1733">
                  <a:moveTo>
                    <a:pt x="1103" y="0"/>
                  </a:moveTo>
                  <a:cubicBezTo>
                    <a:pt x="917" y="0"/>
                    <a:pt x="515" y="516"/>
                    <a:pt x="515" y="516"/>
                  </a:cubicBezTo>
                  <a:cubicBezTo>
                    <a:pt x="515" y="516"/>
                    <a:pt x="891" y="29"/>
                    <a:pt x="684" y="29"/>
                  </a:cubicBezTo>
                  <a:cubicBezTo>
                    <a:pt x="683" y="29"/>
                    <a:pt x="682" y="29"/>
                    <a:pt x="681" y="29"/>
                  </a:cubicBezTo>
                  <a:cubicBezTo>
                    <a:pt x="469" y="32"/>
                    <a:pt x="138" y="345"/>
                    <a:pt x="138" y="345"/>
                  </a:cubicBezTo>
                  <a:cubicBezTo>
                    <a:pt x="1" y="606"/>
                    <a:pt x="382" y="730"/>
                    <a:pt x="390" y="730"/>
                  </a:cubicBezTo>
                  <a:cubicBezTo>
                    <a:pt x="391" y="730"/>
                    <a:pt x="391" y="730"/>
                    <a:pt x="391" y="730"/>
                  </a:cubicBezTo>
                  <a:cubicBezTo>
                    <a:pt x="466" y="864"/>
                    <a:pt x="724" y="910"/>
                    <a:pt x="724" y="910"/>
                  </a:cubicBezTo>
                  <a:cubicBezTo>
                    <a:pt x="750" y="1038"/>
                    <a:pt x="1020" y="1122"/>
                    <a:pt x="1020" y="1122"/>
                  </a:cubicBezTo>
                  <a:cubicBezTo>
                    <a:pt x="1020" y="1122"/>
                    <a:pt x="1116" y="1287"/>
                    <a:pt x="1240" y="1287"/>
                  </a:cubicBezTo>
                  <a:cubicBezTo>
                    <a:pt x="1276" y="1287"/>
                    <a:pt x="1314" y="1274"/>
                    <a:pt x="1353" y="1238"/>
                  </a:cubicBezTo>
                  <a:cubicBezTo>
                    <a:pt x="1527" y="1078"/>
                    <a:pt x="1733" y="675"/>
                    <a:pt x="1631" y="649"/>
                  </a:cubicBezTo>
                  <a:cubicBezTo>
                    <a:pt x="1626" y="648"/>
                    <a:pt x="1620" y="647"/>
                    <a:pt x="1613" y="647"/>
                  </a:cubicBezTo>
                  <a:cubicBezTo>
                    <a:pt x="1495" y="647"/>
                    <a:pt x="1205" y="870"/>
                    <a:pt x="1205" y="870"/>
                  </a:cubicBezTo>
                  <a:cubicBezTo>
                    <a:pt x="1205" y="870"/>
                    <a:pt x="1504" y="429"/>
                    <a:pt x="1373" y="377"/>
                  </a:cubicBezTo>
                  <a:cubicBezTo>
                    <a:pt x="1364" y="373"/>
                    <a:pt x="1354" y="371"/>
                    <a:pt x="1343" y="371"/>
                  </a:cubicBezTo>
                  <a:cubicBezTo>
                    <a:pt x="1193" y="371"/>
                    <a:pt x="869" y="675"/>
                    <a:pt x="869" y="675"/>
                  </a:cubicBezTo>
                  <a:cubicBezTo>
                    <a:pt x="869" y="675"/>
                    <a:pt x="1301" y="90"/>
                    <a:pt x="1139" y="9"/>
                  </a:cubicBezTo>
                  <a:cubicBezTo>
                    <a:pt x="1128" y="3"/>
                    <a:pt x="1116" y="0"/>
                    <a:pt x="1103" y="0"/>
                  </a:cubicBezTo>
                  <a:close/>
                </a:path>
              </a:pathLst>
            </a:custGeom>
            <a:solidFill>
              <a:srgbClr val="F5B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2101473" y="3322052"/>
              <a:ext cx="153513" cy="124793"/>
            </a:xfrm>
            <a:custGeom>
              <a:rect b="b" l="l" r="r" t="t"/>
              <a:pathLst>
                <a:path extrusionOk="0" h="1825" w="2245">
                  <a:moveTo>
                    <a:pt x="654" y="0"/>
                  </a:moveTo>
                  <a:cubicBezTo>
                    <a:pt x="642" y="0"/>
                    <a:pt x="632" y="1"/>
                    <a:pt x="624" y="3"/>
                  </a:cubicBezTo>
                  <a:cubicBezTo>
                    <a:pt x="542" y="27"/>
                    <a:pt x="609" y="172"/>
                    <a:pt x="690" y="215"/>
                  </a:cubicBezTo>
                  <a:cubicBezTo>
                    <a:pt x="771" y="261"/>
                    <a:pt x="890" y="314"/>
                    <a:pt x="969" y="389"/>
                  </a:cubicBezTo>
                  <a:cubicBezTo>
                    <a:pt x="1050" y="464"/>
                    <a:pt x="676" y="807"/>
                    <a:pt x="513" y="914"/>
                  </a:cubicBezTo>
                  <a:cubicBezTo>
                    <a:pt x="348" y="1021"/>
                    <a:pt x="0" y="1036"/>
                    <a:pt x="23" y="1195"/>
                  </a:cubicBezTo>
                  <a:cubicBezTo>
                    <a:pt x="35" y="1285"/>
                    <a:pt x="118" y="1305"/>
                    <a:pt x="188" y="1305"/>
                  </a:cubicBezTo>
                  <a:cubicBezTo>
                    <a:pt x="242" y="1305"/>
                    <a:pt x="287" y="1294"/>
                    <a:pt x="287" y="1294"/>
                  </a:cubicBezTo>
                  <a:lnTo>
                    <a:pt x="287" y="1294"/>
                  </a:lnTo>
                  <a:cubicBezTo>
                    <a:pt x="287" y="1294"/>
                    <a:pt x="267" y="1450"/>
                    <a:pt x="499" y="1494"/>
                  </a:cubicBezTo>
                  <a:cubicBezTo>
                    <a:pt x="510" y="1581"/>
                    <a:pt x="577" y="1647"/>
                    <a:pt x="661" y="1662"/>
                  </a:cubicBezTo>
                  <a:cubicBezTo>
                    <a:pt x="661" y="1662"/>
                    <a:pt x="705" y="1824"/>
                    <a:pt x="858" y="1824"/>
                  </a:cubicBezTo>
                  <a:cubicBezTo>
                    <a:pt x="862" y="1824"/>
                    <a:pt x="866" y="1824"/>
                    <a:pt x="870" y="1824"/>
                  </a:cubicBezTo>
                  <a:cubicBezTo>
                    <a:pt x="1032" y="1815"/>
                    <a:pt x="1537" y="1789"/>
                    <a:pt x="2244" y="925"/>
                  </a:cubicBezTo>
                  <a:lnTo>
                    <a:pt x="1847" y="375"/>
                  </a:lnTo>
                  <a:lnTo>
                    <a:pt x="1679" y="433"/>
                  </a:lnTo>
                  <a:cubicBezTo>
                    <a:pt x="1637" y="448"/>
                    <a:pt x="1596" y="455"/>
                    <a:pt x="1555" y="455"/>
                  </a:cubicBezTo>
                  <a:cubicBezTo>
                    <a:pt x="1451" y="455"/>
                    <a:pt x="1351" y="407"/>
                    <a:pt x="1270" y="328"/>
                  </a:cubicBezTo>
                  <a:cubicBezTo>
                    <a:pt x="1218" y="279"/>
                    <a:pt x="1140" y="186"/>
                    <a:pt x="1099" y="157"/>
                  </a:cubicBezTo>
                  <a:cubicBezTo>
                    <a:pt x="994" y="89"/>
                    <a:pt x="761" y="0"/>
                    <a:pt x="654" y="0"/>
                  </a:cubicBezTo>
                  <a:close/>
                </a:path>
              </a:pathLst>
            </a:custGeom>
            <a:solidFill>
              <a:srgbClr val="F5B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224762" y="2830400"/>
              <a:ext cx="309898" cy="559143"/>
            </a:xfrm>
            <a:custGeom>
              <a:rect b="b" l="l" r="r" t="t"/>
              <a:pathLst>
                <a:path extrusionOk="0" h="8177" w="4532">
                  <a:moveTo>
                    <a:pt x="3511" y="1"/>
                  </a:moveTo>
                  <a:cubicBezTo>
                    <a:pt x="3416" y="195"/>
                    <a:pt x="3343" y="529"/>
                    <a:pt x="3288" y="871"/>
                  </a:cubicBezTo>
                  <a:cubicBezTo>
                    <a:pt x="3195" y="1485"/>
                    <a:pt x="3169" y="2109"/>
                    <a:pt x="3207" y="2729"/>
                  </a:cubicBezTo>
                  <a:cubicBezTo>
                    <a:pt x="3265" y="3683"/>
                    <a:pt x="3291" y="4874"/>
                    <a:pt x="3291" y="4874"/>
                  </a:cubicBezTo>
                  <a:cubicBezTo>
                    <a:pt x="2465" y="5799"/>
                    <a:pt x="0" y="7472"/>
                    <a:pt x="0" y="7472"/>
                  </a:cubicBezTo>
                  <a:cubicBezTo>
                    <a:pt x="73" y="7765"/>
                    <a:pt x="516" y="8176"/>
                    <a:pt x="516" y="8176"/>
                  </a:cubicBezTo>
                  <a:cubicBezTo>
                    <a:pt x="2357" y="7701"/>
                    <a:pt x="3700" y="6463"/>
                    <a:pt x="4242" y="5889"/>
                  </a:cubicBezTo>
                  <a:cubicBezTo>
                    <a:pt x="4416" y="5706"/>
                    <a:pt x="4514" y="5463"/>
                    <a:pt x="4520" y="5211"/>
                  </a:cubicBezTo>
                  <a:cubicBezTo>
                    <a:pt x="4532" y="4309"/>
                    <a:pt x="4488" y="3410"/>
                    <a:pt x="4393" y="2514"/>
                  </a:cubicBezTo>
                  <a:cubicBezTo>
                    <a:pt x="4161" y="256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-202865" y="4104114"/>
              <a:ext cx="234817" cy="306206"/>
            </a:xfrm>
            <a:custGeom>
              <a:rect b="b" l="l" r="r" t="t"/>
              <a:pathLst>
                <a:path extrusionOk="0" h="4478" w="3434">
                  <a:moveTo>
                    <a:pt x="1717" y="0"/>
                  </a:moveTo>
                  <a:cubicBezTo>
                    <a:pt x="859" y="0"/>
                    <a:pt x="1" y="116"/>
                    <a:pt x="1" y="348"/>
                  </a:cubicBezTo>
                  <a:lnTo>
                    <a:pt x="1" y="4213"/>
                  </a:lnTo>
                  <a:cubicBezTo>
                    <a:pt x="1" y="4390"/>
                    <a:pt x="859" y="4478"/>
                    <a:pt x="1717" y="4478"/>
                  </a:cubicBezTo>
                  <a:cubicBezTo>
                    <a:pt x="2575" y="4478"/>
                    <a:pt x="3433" y="4390"/>
                    <a:pt x="3433" y="4213"/>
                  </a:cubicBezTo>
                  <a:lnTo>
                    <a:pt x="3433" y="348"/>
                  </a:lnTo>
                  <a:cubicBezTo>
                    <a:pt x="3433" y="116"/>
                    <a:pt x="2575" y="0"/>
                    <a:pt x="1717" y="0"/>
                  </a:cubicBezTo>
                  <a:close/>
                </a:path>
              </a:pathLst>
            </a:custGeom>
            <a:solidFill>
              <a:srgbClr val="E16B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-202865" y="4154852"/>
              <a:ext cx="234817" cy="29609"/>
            </a:xfrm>
            <a:custGeom>
              <a:rect b="b" l="l" r="r" t="t"/>
              <a:pathLst>
                <a:path extrusionOk="0" h="433" w="3434">
                  <a:moveTo>
                    <a:pt x="1" y="1"/>
                  </a:moveTo>
                  <a:lnTo>
                    <a:pt x="1" y="224"/>
                  </a:lnTo>
                  <a:cubicBezTo>
                    <a:pt x="351" y="319"/>
                    <a:pt x="937" y="433"/>
                    <a:pt x="1731" y="433"/>
                  </a:cubicBezTo>
                  <a:cubicBezTo>
                    <a:pt x="2502" y="433"/>
                    <a:pt x="3079" y="325"/>
                    <a:pt x="3433" y="232"/>
                  </a:cubicBezTo>
                  <a:lnTo>
                    <a:pt x="3433" y="9"/>
                  </a:lnTo>
                  <a:cubicBezTo>
                    <a:pt x="3100" y="99"/>
                    <a:pt x="2517" y="218"/>
                    <a:pt x="1731" y="218"/>
                  </a:cubicBezTo>
                  <a:cubicBezTo>
                    <a:pt x="920" y="218"/>
                    <a:pt x="325" y="93"/>
                    <a:pt x="1" y="1"/>
                  </a:cubicBezTo>
                  <a:close/>
                </a:path>
              </a:pathLst>
            </a:custGeom>
            <a:solidFill>
              <a:srgbClr val="D63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-190556" y="4111431"/>
              <a:ext cx="210200" cy="27420"/>
            </a:xfrm>
            <a:custGeom>
              <a:rect b="b" l="l" r="r" t="t"/>
              <a:pathLst>
                <a:path extrusionOk="0" h="401" w="3074">
                  <a:moveTo>
                    <a:pt x="1537" y="1"/>
                  </a:moveTo>
                  <a:cubicBezTo>
                    <a:pt x="687" y="1"/>
                    <a:pt x="0" y="91"/>
                    <a:pt x="0" y="201"/>
                  </a:cubicBezTo>
                  <a:cubicBezTo>
                    <a:pt x="0" y="311"/>
                    <a:pt x="687" y="401"/>
                    <a:pt x="1537" y="401"/>
                  </a:cubicBezTo>
                  <a:cubicBezTo>
                    <a:pt x="2386" y="401"/>
                    <a:pt x="3073" y="311"/>
                    <a:pt x="3073" y="201"/>
                  </a:cubicBezTo>
                  <a:cubicBezTo>
                    <a:pt x="3073" y="91"/>
                    <a:pt x="2386" y="1"/>
                    <a:pt x="1537" y="1"/>
                  </a:cubicBezTo>
                  <a:close/>
                </a:path>
              </a:pathLst>
            </a:custGeom>
            <a:solidFill>
              <a:srgbClr val="1811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268646" y="3652054"/>
              <a:ext cx="237142" cy="473121"/>
            </a:xfrm>
            <a:custGeom>
              <a:rect b="b" l="l" r="r" t="t"/>
              <a:pathLst>
                <a:path extrusionOk="0" h="6919" w="3468">
                  <a:moveTo>
                    <a:pt x="1304" y="1"/>
                  </a:moveTo>
                  <a:cubicBezTo>
                    <a:pt x="1106" y="1"/>
                    <a:pt x="915" y="89"/>
                    <a:pt x="748" y="280"/>
                  </a:cubicBezTo>
                  <a:cubicBezTo>
                    <a:pt x="0" y="1129"/>
                    <a:pt x="934" y="2788"/>
                    <a:pt x="1638" y="3991"/>
                  </a:cubicBezTo>
                  <a:cubicBezTo>
                    <a:pt x="2305" y="5124"/>
                    <a:pt x="2305" y="6742"/>
                    <a:pt x="2305" y="6919"/>
                  </a:cubicBezTo>
                  <a:lnTo>
                    <a:pt x="3012" y="6919"/>
                  </a:lnTo>
                  <a:cubicBezTo>
                    <a:pt x="3053" y="6710"/>
                    <a:pt x="3467" y="4498"/>
                    <a:pt x="3091" y="2602"/>
                  </a:cubicBezTo>
                  <a:cubicBezTo>
                    <a:pt x="2785" y="1057"/>
                    <a:pt x="1992" y="1"/>
                    <a:pt x="1304" y="1"/>
                  </a:cubicBezTo>
                  <a:close/>
                </a:path>
              </a:pathLst>
            </a:custGeom>
            <a:solidFill>
              <a:srgbClr val="2118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-177085" y="3745598"/>
              <a:ext cx="109476" cy="379577"/>
            </a:xfrm>
            <a:custGeom>
              <a:rect b="b" l="l" r="r" t="t"/>
              <a:pathLst>
                <a:path extrusionOk="0" h="5551" w="1601">
                  <a:moveTo>
                    <a:pt x="106" y="0"/>
                  </a:moveTo>
                  <a:cubicBezTo>
                    <a:pt x="89" y="0"/>
                    <a:pt x="73" y="5"/>
                    <a:pt x="58" y="13"/>
                  </a:cubicBezTo>
                  <a:cubicBezTo>
                    <a:pt x="15" y="40"/>
                    <a:pt x="0" y="98"/>
                    <a:pt x="27" y="141"/>
                  </a:cubicBezTo>
                  <a:cubicBezTo>
                    <a:pt x="41" y="164"/>
                    <a:pt x="1415" y="2504"/>
                    <a:pt x="1227" y="5551"/>
                  </a:cubicBezTo>
                  <a:lnTo>
                    <a:pt x="1412" y="5551"/>
                  </a:lnTo>
                  <a:cubicBezTo>
                    <a:pt x="1601" y="2449"/>
                    <a:pt x="201" y="69"/>
                    <a:pt x="186" y="45"/>
                  </a:cubicBezTo>
                  <a:cubicBezTo>
                    <a:pt x="169" y="17"/>
                    <a:pt x="137" y="0"/>
                    <a:pt x="106" y="0"/>
                  </a:cubicBezTo>
                  <a:close/>
                </a:path>
              </a:pathLst>
            </a:custGeom>
            <a:solidFill>
              <a:srgbClr val="1912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-58925" y="3708057"/>
              <a:ext cx="284119" cy="419511"/>
            </a:xfrm>
            <a:custGeom>
              <a:rect b="b" l="l" r="r" t="t"/>
              <a:pathLst>
                <a:path extrusionOk="0" h="6135" w="4155">
                  <a:moveTo>
                    <a:pt x="2505" y="0"/>
                  </a:moveTo>
                  <a:cubicBezTo>
                    <a:pt x="908" y="0"/>
                    <a:pt x="0" y="4873"/>
                    <a:pt x="119" y="6134"/>
                  </a:cubicBezTo>
                  <a:lnTo>
                    <a:pt x="800" y="6134"/>
                  </a:lnTo>
                  <a:cubicBezTo>
                    <a:pt x="856" y="5813"/>
                    <a:pt x="1122" y="4960"/>
                    <a:pt x="2322" y="3015"/>
                  </a:cubicBezTo>
                  <a:cubicBezTo>
                    <a:pt x="2885" y="2108"/>
                    <a:pt x="4155" y="0"/>
                    <a:pt x="2505" y="0"/>
                  </a:cubicBezTo>
                  <a:close/>
                </a:path>
              </a:pathLst>
            </a:custGeom>
            <a:solidFill>
              <a:srgbClr val="2118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-31573" y="3799755"/>
              <a:ext cx="129101" cy="327814"/>
            </a:xfrm>
            <a:custGeom>
              <a:rect b="b" l="l" r="r" t="t"/>
              <a:pathLst>
                <a:path extrusionOk="0" h="4794" w="1888">
                  <a:moveTo>
                    <a:pt x="1781" y="1"/>
                  </a:moveTo>
                  <a:cubicBezTo>
                    <a:pt x="1747" y="1"/>
                    <a:pt x="1715" y="19"/>
                    <a:pt x="1699" y="51"/>
                  </a:cubicBezTo>
                  <a:cubicBezTo>
                    <a:pt x="1682" y="77"/>
                    <a:pt x="325" y="2497"/>
                    <a:pt x="0" y="4793"/>
                  </a:cubicBezTo>
                  <a:lnTo>
                    <a:pt x="189" y="4793"/>
                  </a:lnTo>
                  <a:cubicBezTo>
                    <a:pt x="514" y="2541"/>
                    <a:pt x="1847" y="167"/>
                    <a:pt x="1862" y="140"/>
                  </a:cubicBezTo>
                  <a:cubicBezTo>
                    <a:pt x="1888" y="97"/>
                    <a:pt x="1870" y="39"/>
                    <a:pt x="1827" y="13"/>
                  </a:cubicBezTo>
                  <a:cubicBezTo>
                    <a:pt x="1812" y="5"/>
                    <a:pt x="1796" y="1"/>
                    <a:pt x="1781" y="1"/>
                  </a:cubicBezTo>
                  <a:close/>
                </a:path>
              </a:pathLst>
            </a:custGeom>
            <a:solidFill>
              <a:srgbClr val="1912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-355899" y="3832577"/>
              <a:ext cx="239262" cy="294991"/>
            </a:xfrm>
            <a:custGeom>
              <a:rect b="b" l="l" r="r" t="t"/>
              <a:pathLst>
                <a:path extrusionOk="0" h="4314" w="3499">
                  <a:moveTo>
                    <a:pt x="1284" y="1"/>
                  </a:moveTo>
                  <a:cubicBezTo>
                    <a:pt x="1246" y="1"/>
                    <a:pt x="1209" y="5"/>
                    <a:pt x="1172" y="14"/>
                  </a:cubicBezTo>
                  <a:cubicBezTo>
                    <a:pt x="1" y="304"/>
                    <a:pt x="1279" y="2029"/>
                    <a:pt x="1757" y="2670"/>
                  </a:cubicBezTo>
                  <a:cubicBezTo>
                    <a:pt x="2520" y="3690"/>
                    <a:pt x="2818" y="4128"/>
                    <a:pt x="2929" y="4313"/>
                  </a:cubicBezTo>
                  <a:lnTo>
                    <a:pt x="3474" y="4313"/>
                  </a:lnTo>
                  <a:cubicBezTo>
                    <a:pt x="3499" y="3443"/>
                    <a:pt x="2330" y="1"/>
                    <a:pt x="1284" y="1"/>
                  </a:cubicBezTo>
                  <a:close/>
                </a:path>
              </a:pathLst>
            </a:custGeom>
            <a:solidFill>
              <a:srgbClr val="2118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262697" y="3895555"/>
              <a:ext cx="130469" cy="232013"/>
            </a:xfrm>
            <a:custGeom>
              <a:rect b="b" l="l" r="r" t="t"/>
              <a:pathLst>
                <a:path extrusionOk="0" h="3393" w="1908">
                  <a:moveTo>
                    <a:pt x="106" y="1"/>
                  </a:moveTo>
                  <a:cubicBezTo>
                    <a:pt x="87" y="1"/>
                    <a:pt x="68" y="6"/>
                    <a:pt x="52" y="18"/>
                  </a:cubicBezTo>
                  <a:cubicBezTo>
                    <a:pt x="9" y="50"/>
                    <a:pt x="0" y="108"/>
                    <a:pt x="32" y="148"/>
                  </a:cubicBezTo>
                  <a:cubicBezTo>
                    <a:pt x="46" y="169"/>
                    <a:pt x="1342" y="1920"/>
                    <a:pt x="1713" y="3392"/>
                  </a:cubicBezTo>
                  <a:lnTo>
                    <a:pt x="1908" y="3392"/>
                  </a:lnTo>
                  <a:cubicBezTo>
                    <a:pt x="1545" y="1876"/>
                    <a:pt x="241" y="119"/>
                    <a:pt x="183" y="38"/>
                  </a:cubicBezTo>
                  <a:cubicBezTo>
                    <a:pt x="163" y="14"/>
                    <a:pt x="135" y="1"/>
                    <a:pt x="106" y="1"/>
                  </a:cubicBezTo>
                  <a:close/>
                </a:path>
              </a:pathLst>
            </a:custGeom>
            <a:solidFill>
              <a:srgbClr val="1912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8"/>
          <p:cNvSpPr/>
          <p:nvPr/>
        </p:nvSpPr>
        <p:spPr>
          <a:xfrm>
            <a:off x="1459675" y="2561400"/>
            <a:ext cx="989700" cy="919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Canva</a:t>
            </a:r>
            <a:endParaRPr b="1" i="0" sz="2000" u="none" cap="none" strike="noStrik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608050" y="1148300"/>
            <a:ext cx="4453500" cy="3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https://www.youtube.com/watch?v=HoqrpBoCcwQ</a:t>
            </a:r>
            <a:endParaRPr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9"/>
          <p:cNvSpPr txBox="1"/>
          <p:nvPr>
            <p:ph type="title"/>
          </p:nvPr>
        </p:nvSpPr>
        <p:spPr>
          <a:xfrm>
            <a:off x="715025" y="359300"/>
            <a:ext cx="74184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2400"/>
              <a:t>Antes de comenzar tu afiche propagandístico observa el siguiente video: </a:t>
            </a:r>
            <a:endParaRPr sz="2400"/>
          </a:p>
        </p:txBody>
      </p:sp>
      <p:sp>
        <p:nvSpPr>
          <p:cNvPr id="193" name="Google Shape;193;p9"/>
          <p:cNvSpPr txBox="1"/>
          <p:nvPr/>
        </p:nvSpPr>
        <p:spPr>
          <a:xfrm>
            <a:off x="5061550" y="1758875"/>
            <a:ext cx="3823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AutoNum type="arabicPeriod"/>
            </a:pPr>
            <a:r>
              <a:rPr b="0" i="0" lang="es-CL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¿Por qué Bob Esponja no podía escribir su ensayo?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AutoNum type="arabicPeriod"/>
            </a:pPr>
            <a:r>
              <a:rPr b="0" i="0" lang="es-CL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¿Qué harías tú para que no te pase lo mismo que a Bob?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025" y="1958100"/>
            <a:ext cx="3948900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 flipH="1">
            <a:off x="-2290626" y="2276025"/>
            <a:ext cx="4029000" cy="4029000"/>
          </a:xfrm>
          <a:prstGeom prst="donut">
            <a:avLst>
              <a:gd fmla="val 20557" name="adj"/>
            </a:avLst>
          </a:prstGeom>
          <a:solidFill>
            <a:srgbClr val="1B129C">
              <a:alpha val="1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>
            <p:ph idx="4" type="title"/>
          </p:nvPr>
        </p:nvSpPr>
        <p:spPr>
          <a:xfrm>
            <a:off x="665025" y="293800"/>
            <a:ext cx="54507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/>
              <a:t>Activación de conocimientos previos </a:t>
            </a:r>
            <a:endParaRPr/>
          </a:p>
        </p:txBody>
      </p:sp>
      <p:sp>
        <p:nvSpPr>
          <p:cNvPr id="201" name="Google Shape;201;p10"/>
          <p:cNvSpPr txBox="1"/>
          <p:nvPr/>
        </p:nvSpPr>
        <p:spPr>
          <a:xfrm>
            <a:off x="665025" y="1717975"/>
            <a:ext cx="63177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AutoNum type="arabicPeriod"/>
            </a:pPr>
            <a:r>
              <a:rPr b="0" i="0" lang="es-CL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¿De qué trataban las noticias que leíste? ¿Qué tema te interesó para incluirlo en tu afiche propagandístico?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0525" y="460050"/>
            <a:ext cx="1713300" cy="14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0538"/>
            <a:ext cx="9144000" cy="5183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1"/>
          <p:cNvCxnSpPr/>
          <p:nvPr/>
        </p:nvCxnSpPr>
        <p:spPr>
          <a:xfrm>
            <a:off x="6660232" y="2715766"/>
            <a:ext cx="576064" cy="0"/>
          </a:xfrm>
          <a:prstGeom prst="straightConnector1">
            <a:avLst/>
          </a:prstGeom>
          <a:noFill/>
          <a:ln cap="flat" cmpd="sng" w="38100">
            <a:solidFill>
              <a:srgbClr val="FCE0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09" name="Google Shape;209;p11"/>
          <p:cNvSpPr txBox="1"/>
          <p:nvPr/>
        </p:nvSpPr>
        <p:spPr>
          <a:xfrm>
            <a:off x="7349634" y="2531100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FFD117"/>
                </a:solidFill>
                <a:latin typeface="Arial"/>
                <a:ea typeface="Arial"/>
                <a:cs typeface="Arial"/>
                <a:sym typeface="Arial"/>
              </a:rPr>
              <a:t>Imagen </a:t>
            </a:r>
            <a:endParaRPr b="0" i="0" sz="1800" u="none" cap="none" strike="noStrike">
              <a:solidFill>
                <a:srgbClr val="FFD1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11"/>
          <p:cNvCxnSpPr/>
          <p:nvPr/>
        </p:nvCxnSpPr>
        <p:spPr>
          <a:xfrm>
            <a:off x="6705340" y="4155926"/>
            <a:ext cx="576064" cy="0"/>
          </a:xfrm>
          <a:prstGeom prst="straightConnector1">
            <a:avLst/>
          </a:prstGeom>
          <a:noFill/>
          <a:ln cap="flat" cmpd="sng" w="38100">
            <a:solidFill>
              <a:srgbClr val="FCE0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1" name="Google Shape;211;p11"/>
          <p:cNvSpPr/>
          <p:nvPr/>
        </p:nvSpPr>
        <p:spPr>
          <a:xfrm>
            <a:off x="7332417" y="3990748"/>
            <a:ext cx="1415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FFD117"/>
                </a:solidFill>
                <a:latin typeface="Arial"/>
                <a:ea typeface="Arial"/>
                <a:cs typeface="Arial"/>
                <a:sym typeface="Arial"/>
              </a:rPr>
              <a:t>Frase breve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11"/>
          <p:cNvCxnSpPr/>
          <p:nvPr/>
        </p:nvCxnSpPr>
        <p:spPr>
          <a:xfrm>
            <a:off x="4932040" y="4695794"/>
            <a:ext cx="0" cy="216024"/>
          </a:xfrm>
          <a:prstGeom prst="straightConnector1">
            <a:avLst/>
          </a:prstGeom>
          <a:noFill/>
          <a:ln cap="flat" cmpd="sng" w="38100">
            <a:solidFill>
              <a:srgbClr val="FCE0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1"/>
          <p:cNvCxnSpPr/>
          <p:nvPr/>
        </p:nvCxnSpPr>
        <p:spPr>
          <a:xfrm>
            <a:off x="4932040" y="4911818"/>
            <a:ext cx="2349364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4" name="Google Shape;214;p11"/>
          <p:cNvSpPr/>
          <p:nvPr/>
        </p:nvSpPr>
        <p:spPr>
          <a:xfrm>
            <a:off x="7464483" y="475792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FFD117"/>
                </a:solidFill>
                <a:latin typeface="Arial"/>
                <a:ea typeface="Arial"/>
                <a:cs typeface="Arial"/>
                <a:sym typeface="Arial"/>
              </a:rPr>
              <a:t>Logotipo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755576" y="411510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Considera la organización del espacio:</a:t>
            </a:r>
            <a:endParaRPr b="1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503400" y="330725"/>
            <a:ext cx="66534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/>
              <a:t>Recordemos: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503400" y="1505125"/>
            <a:ext cx="24153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L" sz="1700" u="none" cap="none" strike="noStrike">
                <a:solidFill>
                  <a:srgbClr val="22222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Afiche Propagandístico </a:t>
            </a:r>
            <a:endParaRPr b="1" i="0" sz="1700" u="none" cap="none" strike="noStrike">
              <a:solidFill>
                <a:srgbClr val="22222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222" name="Google Shape;222;p12"/>
          <p:cNvCxnSpPr/>
          <p:nvPr/>
        </p:nvCxnSpPr>
        <p:spPr>
          <a:xfrm flipH="1" rot="10800000">
            <a:off x="2715475" y="1738550"/>
            <a:ext cx="1016100" cy="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3" name="Google Shape;223;p12"/>
          <p:cNvSpPr txBox="1"/>
          <p:nvPr/>
        </p:nvSpPr>
        <p:spPr>
          <a:xfrm>
            <a:off x="3931800" y="1495850"/>
            <a:ext cx="13623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L" sz="1700" u="none" cap="none" strike="noStrike">
                <a:solidFill>
                  <a:srgbClr val="22222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Argumentos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12"/>
          <p:cNvCxnSpPr/>
          <p:nvPr/>
        </p:nvCxnSpPr>
        <p:spPr>
          <a:xfrm flipH="1" rot="10800000">
            <a:off x="5294100" y="1738550"/>
            <a:ext cx="1016100" cy="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5" name="Google Shape;225;p12"/>
          <p:cNvSpPr txBox="1"/>
          <p:nvPr/>
        </p:nvSpPr>
        <p:spPr>
          <a:xfrm>
            <a:off x="6431850" y="1495850"/>
            <a:ext cx="16527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L" sz="1700" u="none" cap="none" strike="noStrike">
                <a:solidFill>
                  <a:srgbClr val="22222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Persuadir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3931800" y="3629075"/>
            <a:ext cx="1362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L" sz="1700" u="none" cap="none" strike="noStrike">
                <a:solidFill>
                  <a:srgbClr val="22222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Bien común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12"/>
          <p:cNvGrpSpPr/>
          <p:nvPr/>
        </p:nvGrpSpPr>
        <p:grpSpPr>
          <a:xfrm>
            <a:off x="5665991" y="2444979"/>
            <a:ext cx="3184399" cy="2551227"/>
            <a:chOff x="1292661" y="1707110"/>
            <a:chExt cx="3479076" cy="3205864"/>
          </a:xfrm>
        </p:grpSpPr>
        <p:sp>
          <p:nvSpPr>
            <p:cNvPr id="228" name="Google Shape;228;p12"/>
            <p:cNvSpPr/>
            <p:nvPr/>
          </p:nvSpPr>
          <p:spPr>
            <a:xfrm>
              <a:off x="1292661" y="4702378"/>
              <a:ext cx="3479076" cy="210596"/>
            </a:xfrm>
            <a:custGeom>
              <a:rect b="b" l="l" r="r" t="t"/>
              <a:pathLst>
                <a:path extrusionOk="0" h="18753" w="309802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2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30" name="Google Shape;230;p12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rect b="b" l="l" r="r" t="t"/>
                <a:pathLst>
                  <a:path extrusionOk="0" h="8519" w="7335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rect b="b" l="l" r="r" t="t"/>
                <a:pathLst>
                  <a:path extrusionOk="0" h="8398" w="7335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rect b="b" l="l" r="r" t="t"/>
                <a:pathLst>
                  <a:path extrusionOk="0" h="123445" w="57211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rect b="b" l="l" r="r" t="t"/>
                <a:pathLst>
                  <a:path extrusionOk="0" h="97781" w="18277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rect b="b" l="l" r="r" t="t"/>
                <a:pathLst>
                  <a:path extrusionOk="0" h="11527" w="5871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rect b="b" l="l" r="r" t="t"/>
                <a:pathLst>
                  <a:path extrusionOk="0" h="99123" w="8371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rect b="b" l="l" r="r" t="t"/>
                <a:pathLst>
                  <a:path extrusionOk="0" h="14526" w="10121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rect b="b" l="l" r="r" t="t"/>
                <a:pathLst>
                  <a:path extrusionOk="0" h="12228" w="7275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rect b="b" l="l" r="r" t="t"/>
                <a:pathLst>
                  <a:path extrusionOk="0" h="13895" w="28778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rect b="b" l="l" r="r" t="t"/>
                <a:pathLst>
                  <a:path extrusionOk="0" h="2167" w="9609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rect b="b" l="l" r="r" t="t"/>
                <a:pathLst>
                  <a:path extrusionOk="0" h="2156" w="961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rect b="b" l="l" r="r" t="t"/>
                <a:pathLst>
                  <a:path extrusionOk="0" h="2157" w="7597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rect b="b" l="l" r="r" t="t"/>
                <a:pathLst>
                  <a:path extrusionOk="0" h="89996" w="47816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rect b="b" l="l" r="r" t="t"/>
                <a:pathLst>
                  <a:path extrusionOk="0" h="3502" w="11776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rect b="b" l="l" r="r" t="t"/>
                <a:pathLst>
                  <a:path extrusionOk="0" h="14181" w="17026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rect b="b" l="l" r="r" t="t"/>
                <a:pathLst>
                  <a:path extrusionOk="0" h="14181" w="17027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rect b="b" l="l" r="r" t="t"/>
                <a:pathLst>
                  <a:path extrusionOk="0" h="22361" w="27766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2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rect b="b" l="l" r="r" t="t"/>
                <a:pathLst>
                  <a:path extrusionOk="0" h="21051" w="36529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2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rect b="b" l="l" r="r" t="t"/>
                <a:pathLst>
                  <a:path extrusionOk="0" h="89339" w="4037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2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rect b="b" l="l" r="r" t="t"/>
                <a:pathLst>
                  <a:path extrusionOk="0" h="89346" w="1537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2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rect b="b" l="l" r="r" t="t"/>
                <a:pathLst>
                  <a:path extrusionOk="0" h="89535" w="1549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2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rect b="b" l="l" r="r" t="t"/>
                <a:pathLst>
                  <a:path extrusionOk="0" h="8812" w="4263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2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rect b="b" l="l" r="r" t="t"/>
                <a:pathLst>
                  <a:path extrusionOk="0" h="16895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2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rect b="b" l="l" r="r" t="t"/>
                <a:pathLst>
                  <a:path extrusionOk="0" h="14820" w="14729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2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rect b="b" l="l" r="r" t="t"/>
                <a:pathLst>
                  <a:path extrusionOk="0" h="11820" w="7777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2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rect b="b" l="l" r="r" t="t"/>
                <a:pathLst>
                  <a:path extrusionOk="0" h="36" w="13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2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rect b="b" l="l" r="r" t="t"/>
                <a:pathLst>
                  <a:path extrusionOk="0" h="36992" w="30791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2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rect b="b" l="l" r="r" t="t"/>
                <a:pathLst>
                  <a:path extrusionOk="0" h="11161" w="9126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2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rect b="b" l="l" r="r" t="t"/>
                <a:pathLst>
                  <a:path extrusionOk="0" h="1811" w="2882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2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rect b="b" l="l" r="r" t="t"/>
                <a:pathLst>
                  <a:path extrusionOk="0" h="22706" w="29588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2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rect b="b" l="l" r="r" t="t"/>
                <a:pathLst>
                  <a:path extrusionOk="0" h="23135" w="24372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2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rect b="b" l="l" r="r" t="t"/>
                <a:pathLst>
                  <a:path extrusionOk="0" h="19408" w="7228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2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rect b="b" l="l" r="r" t="t"/>
                <a:pathLst>
                  <a:path extrusionOk="0" h="7042" w="15467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2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rect b="b" l="l" r="r" t="t"/>
                <a:pathLst>
                  <a:path extrusionOk="0" h="19236" w="13057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2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rect b="b" l="l" r="r" t="t"/>
                <a:pathLst>
                  <a:path extrusionOk="0" h="10621" w="15555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2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rect b="b" l="l" r="r" t="t"/>
                <a:pathLst>
                  <a:path extrusionOk="0" h="1823" w="3965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2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rect b="b" l="l" r="r" t="t"/>
                <a:pathLst>
                  <a:path extrusionOk="0" h="3652" w="2739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2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rect b="b" l="l" r="r" t="t"/>
                <a:pathLst>
                  <a:path extrusionOk="0" h="12550" w="15396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2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rect b="b" l="l" r="r" t="t"/>
                <a:pathLst>
                  <a:path extrusionOk="0" h="5359" w="2144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2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rect b="b" l="l" r="r" t="t"/>
                <a:pathLst>
                  <a:path extrusionOk="0" h="11431" w="8788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2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rect b="b" l="l" r="r" t="t"/>
                <a:pathLst>
                  <a:path extrusionOk="0" h="11431" w="8836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2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rect b="b" l="l" r="r" t="t"/>
                <a:pathLst>
                  <a:path extrusionOk="0" h="146635" w="21565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2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rect b="b" l="l" r="r" t="t"/>
                <a:pathLst>
                  <a:path extrusionOk="0" h="27802" w="23064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2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rect b="b" l="l" r="r" t="t"/>
                <a:pathLst>
                  <a:path extrusionOk="0" h="8519" w="668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2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rect b="b" l="l" r="r" t="t"/>
                <a:pathLst>
                  <a:path extrusionOk="0" h="8398" w="668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2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rect b="b" l="l" r="r" t="t"/>
                <a:pathLst>
                  <a:path extrusionOk="0" h="13895" w="26207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2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rect b="b" l="l" r="r" t="t"/>
                <a:pathLst>
                  <a:path extrusionOk="0" h="2156" w="9609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2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2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2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rect b="b" l="l" r="r" t="t"/>
                <a:pathLst>
                  <a:path extrusionOk="0" h="1763" w="25159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2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rect b="b" l="l" r="r" t="t"/>
                <a:pathLst>
                  <a:path extrusionOk="0" h="13407" w="19623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2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rect b="b" l="l" r="r" t="t"/>
                <a:pathLst>
                  <a:path extrusionOk="0" h="2168" w="7537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2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rect b="b" l="l" r="r" t="t"/>
                <a:pathLst>
                  <a:path extrusionOk="0" h="2156" w="7598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2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2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rect b="b" l="l" r="r" t="t"/>
                <a:pathLst>
                  <a:path extrusionOk="0" h="1763" w="18741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rect b="b" l="l" r="r" t="t"/>
                <a:pathLst>
                  <a:path extrusionOk="0" h="205781" w="58949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rect b="b" l="l" r="r" t="t"/>
                <a:pathLst>
                  <a:path extrusionOk="0" h="5311" w="48662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rect b="b" l="l" r="r" t="t"/>
                <a:pathLst>
                  <a:path extrusionOk="0" h="5394" w="49757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rect b="b" l="l" r="r" t="t"/>
                <a:pathLst>
                  <a:path extrusionOk="0" h="16668" w="29421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2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rect b="b" l="l" r="r" t="t"/>
                <a:pathLst>
                  <a:path extrusionOk="0" h="78844" w="44721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2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rect b="b" l="l" r="r" t="t"/>
                <a:pathLst>
                  <a:path extrusionOk="0" h="76344" w="44721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rect b="b" l="l" r="r" t="t"/>
                <a:pathLst>
                  <a:path extrusionOk="0" h="7300" w="58508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rect b="b" l="l" r="r" t="t"/>
                <a:pathLst>
                  <a:path extrusionOk="0" h="7275" w="57973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rect b="b" l="l" r="r" t="t"/>
                <a:pathLst>
                  <a:path extrusionOk="0" h="26409" w="13229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rect b="b" l="l" r="r" t="t"/>
                <a:pathLst>
                  <a:path extrusionOk="0" h="7920" w="15241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2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rect b="b" l="l" r="r" t="t"/>
                <a:pathLst>
                  <a:path extrusionOk="0" h="20451" w="13436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2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rect b="b" l="l" r="r" t="t"/>
                <a:pathLst>
                  <a:path extrusionOk="0" h="14371" w="14813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2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rect b="b" l="l" r="r" t="t"/>
                <a:pathLst>
                  <a:path extrusionOk="0" h="19257" w="13252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rect b="b" l="l" r="r" t="t"/>
                <a:pathLst>
                  <a:path extrusionOk="0" h="12049" w="14376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rect b="b" l="l" r="r" t="t"/>
                <a:pathLst>
                  <a:path extrusionOk="0" h="15665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rect b="b" l="l" r="r" t="t"/>
                <a:pathLst>
                  <a:path extrusionOk="0" h="14220" w="13729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rect b="b" l="l" r="r" t="t"/>
                <a:pathLst>
                  <a:path extrusionOk="0" h="46310" w="44589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rect b="b" l="l" r="r" t="t"/>
                <a:pathLst>
                  <a:path extrusionOk="0" h="34007" w="26969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rect b="b" l="l" r="r" t="t"/>
                <a:pathLst>
                  <a:path extrusionOk="0" h="30234" w="26456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rect b="b" l="l" r="r" t="t"/>
                <a:pathLst>
                  <a:path extrusionOk="0" h="10453" w="8255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rect b="b" l="l" r="r" t="t"/>
                <a:pathLst>
                  <a:path extrusionOk="0" h="1490" w="268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rect b="b" l="l" r="r" t="t"/>
                <a:pathLst>
                  <a:path extrusionOk="0" h="8519" w="7347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rect b="b" l="l" r="r" t="t"/>
                <a:pathLst>
                  <a:path extrusionOk="0" h="8398" w="7347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rect b="b" l="l" r="r" t="t"/>
                <a:pathLst>
                  <a:path extrusionOk="0" h="123445" w="57223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rect b="b" l="l" r="r" t="t"/>
                <a:pathLst>
                  <a:path extrusionOk="0" h="97772" w="18278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rect b="b" l="l" r="r" t="t"/>
                <a:pathLst>
                  <a:path extrusionOk="0" h="11527" w="5882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rect b="b" l="l" r="r" t="t"/>
                <a:pathLst>
                  <a:path extrusionOk="0" h="99122" w="8359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rect b="b" l="l" r="r" t="t"/>
                <a:pathLst>
                  <a:path extrusionOk="0" h="14515" w="10122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rect b="b" l="l" r="r" t="t"/>
                <a:pathLst>
                  <a:path extrusionOk="0" h="12229" w="7276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rect b="b" l="l" r="r" t="t"/>
                <a:pathLst>
                  <a:path extrusionOk="0" h="13895" w="2879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rect b="b" l="l" r="r" t="t"/>
                <a:pathLst>
                  <a:path extrusionOk="0" h="2167" w="9598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rect b="b" l="l" r="r" t="t"/>
                <a:pathLst>
                  <a:path extrusionOk="0" h="2156" w="9597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rect b="b" l="l" r="r" t="t"/>
                <a:pathLst>
                  <a:path extrusionOk="0" h="1763" w="27635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rect b="b" l="l" r="r" t="t"/>
                <a:pathLst>
                  <a:path extrusionOk="0" h="13407" w="21551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rect b="b" l="l" r="r" t="t"/>
                <a:pathLst>
                  <a:path extrusionOk="0" h="2157" w="7598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2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rect b="b" l="l" r="r" t="t"/>
                <a:pathLst>
                  <a:path extrusionOk="0" h="1763" w="20587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2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rect b="b" l="l" r="r" t="t"/>
                <a:pathLst>
                  <a:path extrusionOk="0" h="90354" w="47328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2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rect b="b" l="l" r="r" t="t"/>
                <a:pathLst>
                  <a:path extrusionOk="0" h="48412" w="36375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2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rect b="b" l="l" r="r" t="t"/>
                <a:pathLst>
                  <a:path extrusionOk="0" h="27439" w="18301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2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rect b="b" l="l" r="r" t="t"/>
                <a:pathLst>
                  <a:path extrusionOk="0" h="5894" w="2621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2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rect b="b" l="l" r="r" t="t"/>
                <a:pathLst>
                  <a:path extrusionOk="0" h="6192" w="4216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2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rect b="b" l="l" r="r" t="t"/>
                <a:pathLst>
                  <a:path extrusionOk="0" h="3791" w="6037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rect b="b" l="l" r="r" t="t"/>
                <a:pathLst>
                  <a:path extrusionOk="0" h="4994" w="3835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2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rect b="b" l="l" r="r" t="t"/>
                <a:pathLst>
                  <a:path extrusionOk="0" h="23278" w="30184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2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rect b="b" l="l" r="r" t="t"/>
                <a:pathLst>
                  <a:path extrusionOk="0" h="17188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2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rect b="b" l="l" r="r" t="t"/>
                <a:pathLst>
                  <a:path extrusionOk="0" h="15215" w="14884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2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rect b="b" l="l" r="r" t="t"/>
                <a:pathLst>
                  <a:path extrusionOk="0" h="11940" w="7946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2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rect b="b" l="l" r="r" t="t"/>
                <a:pathLst>
                  <a:path extrusionOk="0" h="37" w="12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2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rect b="b" l="l" r="r" t="t"/>
                <a:pathLst>
                  <a:path extrusionOk="0" h="37550" w="30874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2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rect b="b" l="l" r="r" t="t"/>
                <a:pathLst>
                  <a:path extrusionOk="0" h="11396" w="9235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2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rect b="b" l="l" r="r" t="t"/>
                <a:pathLst>
                  <a:path extrusionOk="0" h="1787" w="293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2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rect b="b" l="l" r="r" t="t"/>
                <a:pathLst>
                  <a:path extrusionOk="0" h="37410" w="26171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2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rect b="b" l="l" r="r" t="t"/>
                <a:pathLst>
                  <a:path extrusionOk="0" h="27349" w="3310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2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rect b="b" l="l" r="r" t="t"/>
                <a:pathLst>
                  <a:path extrusionOk="0" h="6378" w="412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2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rect b="b" l="l" r="r" t="t"/>
                <a:pathLst>
                  <a:path extrusionOk="0" h="6903" w="243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2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rect b="b" l="l" r="r" t="t"/>
                <a:pathLst>
                  <a:path extrusionOk="0" h="1597" w="7002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2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rect b="b" l="l" r="r" t="t"/>
                <a:pathLst>
                  <a:path extrusionOk="0" h="1596" w="7014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2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rect b="b" l="l" r="r" t="t"/>
                <a:pathLst>
                  <a:path extrusionOk="0" h="4407" w="343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2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rect b="b" l="l" r="r" t="t"/>
                <a:pathLst>
                  <a:path extrusionOk="0" h="2359" w="5085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2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rect b="b" l="l" r="r" t="t"/>
                <a:pathLst>
                  <a:path extrusionOk="0" h="4335" w="3096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2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rect b="b" l="l" r="r" t="t"/>
                <a:pathLst>
                  <a:path extrusionOk="0" h="4395" w="1703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2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rect b="b" l="l" r="r" t="t"/>
                <a:pathLst>
                  <a:path extrusionOk="0" h="6203" w="4442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2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rect b="b" l="l" r="r" t="t"/>
                <a:pathLst>
                  <a:path extrusionOk="0" h="4438" w="6288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2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rect b="b" l="l" r="r" t="t"/>
                <a:pathLst>
                  <a:path extrusionOk="0" h="6383" w="412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2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rect b="b" l="l" r="r" t="t"/>
                <a:pathLst>
                  <a:path extrusionOk="0" h="3108" w="4513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2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rect b="b" l="l" r="r" t="t"/>
                <a:pathLst>
                  <a:path extrusionOk="0" h="4363" w="6335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2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rect b="b" l="l" r="r" t="t"/>
                <a:pathLst>
                  <a:path extrusionOk="0" h="5905" w="3525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2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rect b="b" l="l" r="r" t="t"/>
                <a:pathLst>
                  <a:path extrusionOk="0" h="5738" w="3192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2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rect b="b" l="l" r="r" t="t"/>
                <a:pathLst>
                  <a:path extrusionOk="0" h="5905" w="3537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2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rect b="b" l="l" r="r" t="t"/>
                <a:pathLst>
                  <a:path extrusionOk="0" h="5498" w="4299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2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rect b="b" l="l" r="r" t="t"/>
                <a:pathLst>
                  <a:path extrusionOk="0" h="2764" w="3002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2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rect b="b" l="l" r="r" t="t"/>
                <a:pathLst>
                  <a:path extrusionOk="0" h="3421" w="1704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2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rect b="b" l="l" r="r" t="t"/>
                <a:pathLst>
                  <a:path extrusionOk="0" h="4620" w="1561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2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rect b="b" l="l" r="r" t="t"/>
                <a:pathLst>
                  <a:path extrusionOk="0" h="5501" w="4299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rect b="b" l="l" r="r" t="t"/>
                <a:pathLst>
                  <a:path extrusionOk="0" h="3128" w="3442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2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rect b="b" l="l" r="r" t="t"/>
                <a:pathLst>
                  <a:path extrusionOk="0" h="5438" w="5406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2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rect b="b" l="l" r="r" t="t"/>
                <a:pathLst>
                  <a:path extrusionOk="0" h="5427" w="5407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2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rect b="b" l="l" r="r" t="t"/>
                <a:pathLst>
                  <a:path extrusionOk="0" h="6236" w="4395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2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rect b="b" l="l" r="r" t="t"/>
                <a:pathLst>
                  <a:path extrusionOk="0" h="4989" w="3442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2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rect b="b" l="l" r="r" t="t"/>
                <a:pathLst>
                  <a:path extrusionOk="0" h="6367" w="4156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2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rect b="b" l="l" r="r" t="t"/>
                <a:pathLst>
                  <a:path extrusionOk="0" h="4331" w="1954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rect b="b" l="l" r="r" t="t"/>
                <a:pathLst>
                  <a:path extrusionOk="0" h="6365" w="4156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2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rect b="b" l="l" r="r" t="t"/>
                <a:pathLst>
                  <a:path extrusionOk="0" h="5795" w="2871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2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rect b="b" l="l" r="r" t="t"/>
                <a:pathLst>
                  <a:path extrusionOk="0" h="6883" w="2584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rect b="b" l="l" r="r" t="t"/>
                <a:pathLst>
                  <a:path extrusionOk="0" h="6883" w="2585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2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rect b="b" l="l" r="r" t="t"/>
                <a:pathLst>
                  <a:path extrusionOk="0" h="6108" w="4585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rect b="b" l="l" r="r" t="t"/>
                <a:pathLst>
                  <a:path extrusionOk="0" h="6446" w="3966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rect b="b" l="l" r="r" t="t"/>
                <a:pathLst>
                  <a:path extrusionOk="0" h="6599" w="3632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2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rect b="b" l="l" r="r" t="t"/>
                <a:pathLst>
                  <a:path extrusionOk="0" h="2299" w="4882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rect b="b" l="l" r="r" t="t"/>
                <a:pathLst>
                  <a:path extrusionOk="0" h="20460" w="13579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rect b="b" l="l" r="r" t="t"/>
                <a:pathLst>
                  <a:path extrusionOk="0" h="15244" w="15336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2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rect b="b" l="l" r="r" t="t"/>
                <a:pathLst>
                  <a:path extrusionOk="0" h="100717" w="18754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rect b="b" l="l" r="r" t="t"/>
                <a:pathLst>
                  <a:path extrusionOk="0" h="14039" w="18241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rect b="b" l="l" r="r" t="t"/>
                <a:pathLst>
                  <a:path extrusionOk="0" h="13860" w="28731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rect b="b" l="l" r="r" t="t"/>
                <a:pathLst>
                  <a:path extrusionOk="0" h="2049" w="10134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2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rect b="b" l="l" r="r" t="t"/>
                <a:pathLst>
                  <a:path extrusionOk="0" h="2156" w="9598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2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rect b="b" l="l" r="r" t="t"/>
                <a:pathLst>
                  <a:path extrusionOk="0" h="1763" w="27576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2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rect b="b" l="l" r="r" t="t"/>
                <a:pathLst>
                  <a:path extrusionOk="0" h="99858" w="30493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2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rect b="b" l="l" r="r" t="t"/>
                <a:pathLst>
                  <a:path extrusionOk="0" h="9774" w="18646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2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rect b="b" l="l" r="r" t="t"/>
                <a:pathLst>
                  <a:path extrusionOk="0" h="13383" w="21504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2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2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2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rect b="b" l="l" r="r" t="t"/>
                <a:pathLst>
                  <a:path extrusionOk="0" h="2156" w="7597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2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rect b="b" l="l" r="r" t="t"/>
                <a:pathLst>
                  <a:path extrusionOk="0" h="1763" w="20539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2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rect b="b" l="l" r="r" t="t"/>
                <a:pathLst>
                  <a:path extrusionOk="0" h="72521" w="51555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2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2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rect b="b" l="l" r="r" t="t"/>
                <a:pathLst>
                  <a:path extrusionOk="0" h="1763" w="3121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2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2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rect b="b" l="l" r="r" t="t"/>
                <a:pathLst>
                  <a:path extrusionOk="0" h="3310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2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rect b="b" l="l" r="r" t="t"/>
                <a:pathLst>
                  <a:path extrusionOk="0" h="3144" w="1501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12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2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rect b="b" l="l" r="r" t="t"/>
                <a:pathLst>
                  <a:path extrusionOk="0" h="2168" w="3204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2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2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2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rect b="b" l="l" r="r" t="t"/>
                <a:pathLst>
                  <a:path extrusionOk="0" h="3239" w="1894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2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rect b="b" l="l" r="r" t="t"/>
                <a:pathLst>
                  <a:path extrusionOk="0" h="3251" w="1989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2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2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2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2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2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rect b="b" l="l" r="r" t="t"/>
                <a:pathLst>
                  <a:path extrusionOk="0" h="3311" w="3299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2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2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rect b="b" l="l" r="r" t="t"/>
                <a:pathLst>
                  <a:path extrusionOk="0" h="3204" w="1584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2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2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rect b="b" l="l" r="r" t="t"/>
                <a:pathLst>
                  <a:path extrusionOk="0" h="3299" w="331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2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2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rect b="b" l="l" r="r" t="t"/>
                <a:pathLst>
                  <a:path extrusionOk="0" h="3299" w="3299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2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2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rect b="b" l="l" r="r" t="t"/>
                <a:pathLst>
                  <a:path extrusionOk="0" h="3311" w="3311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2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rect b="b" l="l" r="r" t="t"/>
                <a:pathLst>
                  <a:path extrusionOk="0" h="3299" w="3311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2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rect b="b" l="l" r="r" t="t"/>
                <a:pathLst>
                  <a:path extrusionOk="0" h="17065" w="21885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2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rect b="b" l="l" r="r" t="t"/>
                <a:pathLst>
                  <a:path extrusionOk="0" h="62390" w="54591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2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rect b="b" l="l" r="r" t="t"/>
                <a:pathLst>
                  <a:path extrusionOk="0" h="6522" w="37958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2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rect b="b" l="l" r="r" t="t"/>
                <a:pathLst>
                  <a:path extrusionOk="0" h="9014" w="5165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2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rect b="b" l="l" r="r" t="t"/>
                <a:pathLst>
                  <a:path extrusionOk="0" h="8514" w="48102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2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rect b="b" l="l" r="r" t="t"/>
                <a:pathLst>
                  <a:path extrusionOk="0" h="7145" w="43458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2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rect b="b" l="l" r="r" t="t"/>
                <a:pathLst>
                  <a:path extrusionOk="0" h="11896" w="54591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2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rect b="b" l="l" r="r" t="t"/>
                <a:pathLst>
                  <a:path extrusionOk="0" h="48471" w="49209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2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rect b="b" l="l" r="r" t="t"/>
                <a:pathLst>
                  <a:path extrusionOk="0" h="15740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2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rect b="b" l="l" r="r" t="t"/>
                <a:pathLst>
                  <a:path extrusionOk="0" h="14046" w="13538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2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rect b="b" l="l" r="r" t="t"/>
                <a:pathLst>
                  <a:path extrusionOk="0" h="10857" w="730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2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rect b="b" l="l" r="r" t="t"/>
                <a:pathLst>
                  <a:path extrusionOk="0" h="37" w="13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2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rect b="b" l="l" r="r" t="t"/>
                <a:pathLst>
                  <a:path extrusionOk="0" h="34316" w="27909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2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rect b="b" l="l" r="r" t="t"/>
                <a:pathLst>
                  <a:path extrusionOk="0" h="10458" w="8402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2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rect b="b" l="l" r="r" t="t"/>
                <a:pathLst>
                  <a:path extrusionOk="0" h="1596" w="2679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2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rect b="b" l="l" r="r" t="t"/>
                <a:pathLst>
                  <a:path extrusionOk="0" h="24838" w="33918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2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rect b="b" l="l" r="r" t="t"/>
                <a:pathLst>
                  <a:path extrusionOk="0" h="18944" w="31398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2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rect b="b" l="l" r="r" t="t"/>
                <a:pathLst>
                  <a:path extrusionOk="0" h="21206" w="23897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2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rect b="b" l="l" r="r" t="t"/>
                <a:pathLst>
                  <a:path extrusionOk="0" h="13482" w="15515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2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rect b="b" l="l" r="r" t="t"/>
                <a:pathLst>
                  <a:path extrusionOk="0" h="5427" w="2846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2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rect b="b" l="l" r="r" t="t"/>
                <a:pathLst>
                  <a:path extrusionOk="0" h="36398" w="31612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2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rect b="b" l="l" r="r" t="t"/>
                <a:pathLst>
                  <a:path extrusionOk="0" h="23492" w="15658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2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rect b="b" l="l" r="r" t="t"/>
                <a:pathLst>
                  <a:path extrusionOk="0" h="5046" w="224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2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rect b="b" l="l" r="r" t="t"/>
                <a:pathLst>
                  <a:path extrusionOk="0" h="5295" w="3621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2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rect b="b" l="l" r="r" t="t"/>
                <a:pathLst>
                  <a:path extrusionOk="0" h="3239" w="5168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2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rect b="b" l="l" r="r" t="t"/>
                <a:pathLst>
                  <a:path extrusionOk="0" h="4281" w="3288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3" name="Google Shape;453;p12"/>
          <p:cNvSpPr/>
          <p:nvPr/>
        </p:nvSpPr>
        <p:spPr>
          <a:xfrm>
            <a:off x="5164900" y="3259825"/>
            <a:ext cx="203100" cy="1644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12"/>
          <p:cNvCxnSpPr>
            <a:stCxn id="223" idx="2"/>
            <a:endCxn id="226" idx="0"/>
          </p:cNvCxnSpPr>
          <p:nvPr/>
        </p:nvCxnSpPr>
        <p:spPr>
          <a:xfrm>
            <a:off x="4612950" y="1985750"/>
            <a:ext cx="0" cy="164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3"/>
          <p:cNvSpPr txBox="1"/>
          <p:nvPr>
            <p:ph idx="4" type="title"/>
          </p:nvPr>
        </p:nvSpPr>
        <p:spPr>
          <a:xfrm>
            <a:off x="1846650" y="330725"/>
            <a:ext cx="5450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/>
              <a:t>Actividad</a:t>
            </a:r>
            <a:endParaRPr/>
          </a:p>
        </p:txBody>
      </p:sp>
      <p:sp>
        <p:nvSpPr>
          <p:cNvPr id="460" name="Google Shape;460;p13"/>
          <p:cNvSpPr/>
          <p:nvPr/>
        </p:nvSpPr>
        <p:spPr>
          <a:xfrm>
            <a:off x="899592" y="1275606"/>
            <a:ext cx="712879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1. Planifica tu afiche propagandístico siguiendo los pasos que aparecen en tu guía.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2. Una vez que hayas terminado de planificar ingresa a la plataforma Canva que pudiste conocer mediante el tutorial entregado en la clase anterior. En esta página Web podrás crear tu afiche propagandístico. 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"/>
          <p:cNvSpPr txBox="1"/>
          <p:nvPr>
            <p:ph idx="4" type="title"/>
          </p:nvPr>
        </p:nvSpPr>
        <p:spPr>
          <a:xfrm>
            <a:off x="1475656" y="339502"/>
            <a:ext cx="5965710" cy="1088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3200"/>
              <a:t>Apreciación grupal de la actividad : </a:t>
            </a:r>
            <a:endParaRPr sz="3200"/>
          </a:p>
        </p:txBody>
      </p:sp>
      <p:sp>
        <p:nvSpPr>
          <p:cNvPr id="466" name="Google Shape;466;p14"/>
          <p:cNvSpPr/>
          <p:nvPr/>
        </p:nvSpPr>
        <p:spPr>
          <a:xfrm>
            <a:off x="539552" y="1203598"/>
            <a:ext cx="7560840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1. ¿Qué te costó más o qué te costó menos al momento de crear el afiche?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2. ¿Consideras que ideaste un afiche propagandístico capaz de persuadir a tu audiencia?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3. ¿Al momento de planificar el afiche evidenciaste algún contenido que no manejas o no recuerdas? Menciónalo. </a:t>
            </a:r>
            <a:endParaRPr b="0" i="0" sz="16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 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4. ¿Por qué crees que es importante entregar un afiche con información fidedigna?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5. ¿Consideras que la guía de preguntas orientadoras te ayudaron a planificar la creación de tu afiche? ¿En qué lo notaste?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bound Marketing Agency by Slidesgo">
  <a:themeElements>
    <a:clrScheme name="Simple Light">
      <a:dk1>
        <a:srgbClr val="000000"/>
      </a:dk1>
      <a:lt1>
        <a:srgbClr val="E0E7FF"/>
      </a:lt1>
      <a:dk2>
        <a:srgbClr val="595959"/>
      </a:dk2>
      <a:lt2>
        <a:srgbClr val="EEEEEE"/>
      </a:lt2>
      <a:accent1>
        <a:srgbClr val="FFE474"/>
      </a:accent1>
      <a:accent2>
        <a:srgbClr val="00BCCC"/>
      </a:accent2>
      <a:accent3>
        <a:srgbClr val="261BBD"/>
      </a:accent3>
      <a:accent4>
        <a:srgbClr val="F03A73"/>
      </a:accent4>
      <a:accent5>
        <a:srgbClr val="120D5E"/>
      </a:accent5>
      <a:accent6>
        <a:srgbClr val="BAC2E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