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oboto"/>
      <p:regular r:id="rId50"/>
      <p:bold r:id="rId51"/>
      <p:italic r:id="rId52"/>
      <p:boldItalic r:id="rId53"/>
    </p:embeddedFont>
    <p:embeddedFont>
      <p:font typeface="Fira Sans Extra Condensed Medium"/>
      <p:regular r:id="rId54"/>
      <p:bold r:id="rId55"/>
      <p:italic r:id="rId56"/>
      <p:boldItalic r:id="rId57"/>
    </p:embeddedFont>
    <p:embeddedFont>
      <p:font typeface="Passion One"/>
      <p:regular r:id="rId58"/>
      <p:bold r:id="rId59"/>
    </p:embeddedFont>
    <p:embeddedFont>
      <p:font typeface="Oswald"/>
      <p:regular r:id="rId60"/>
      <p:bold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C34F4E-15AE-4DC5-B312-BAD3EAA017D7}">
  <a:tblStyle styleId="{17C34F4E-15AE-4DC5-B312-BAD3EAA017D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swald-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55" Type="http://schemas.openxmlformats.org/officeDocument/2006/relationships/font" Target="fonts/FiraSansExtraCondensedMedium-bold.fntdata"/><Relationship Id="rId10" Type="http://schemas.openxmlformats.org/officeDocument/2006/relationships/slide" Target="slides/slide5.xml"/><Relationship Id="rId54" Type="http://schemas.openxmlformats.org/officeDocument/2006/relationships/font" Target="fonts/FiraSansExtraCondensedMedium-regular.fntdata"/><Relationship Id="rId13" Type="http://schemas.openxmlformats.org/officeDocument/2006/relationships/slide" Target="slides/slide8.xml"/><Relationship Id="rId57" Type="http://schemas.openxmlformats.org/officeDocument/2006/relationships/font" Target="fonts/FiraSansExtraCondensedMedium-boldItalic.fntdata"/><Relationship Id="rId12" Type="http://schemas.openxmlformats.org/officeDocument/2006/relationships/slide" Target="slides/slide7.xml"/><Relationship Id="rId56" Type="http://schemas.openxmlformats.org/officeDocument/2006/relationships/font" Target="fonts/FiraSansExtraCondensedMedium-italic.fntdata"/><Relationship Id="rId15" Type="http://schemas.openxmlformats.org/officeDocument/2006/relationships/slide" Target="slides/slide10.xml"/><Relationship Id="rId59" Type="http://schemas.openxmlformats.org/officeDocument/2006/relationships/font" Target="fonts/PassionOne-bold.fntdata"/><Relationship Id="rId14" Type="http://schemas.openxmlformats.org/officeDocument/2006/relationships/slide" Target="slides/slide9.xml"/><Relationship Id="rId58" Type="http://schemas.openxmlformats.org/officeDocument/2006/relationships/font" Target="fonts/PassionOn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9" name="Google Shape;182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9" name="Google Shape;22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6" name="Google Shape;23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2" name="Google Shape;23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0" name="Shape 2670"/>
        <p:cNvGrpSpPr/>
        <p:nvPr/>
      </p:nvGrpSpPr>
      <p:grpSpPr>
        <a:xfrm>
          <a:off x="0" y="0"/>
          <a:ext cx="0" cy="0"/>
          <a:chOff x="0" y="0"/>
          <a:chExt cx="0" cy="0"/>
        </a:xfrm>
      </p:grpSpPr>
      <p:sp>
        <p:nvSpPr>
          <p:cNvPr id="2671" name="Google Shape;26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2" name="Google Shape;26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1" name="Shape 2691"/>
        <p:cNvGrpSpPr/>
        <p:nvPr/>
      </p:nvGrpSpPr>
      <p:grpSpPr>
        <a:xfrm>
          <a:off x="0" y="0"/>
          <a:ext cx="0" cy="0"/>
          <a:chOff x="0" y="0"/>
          <a:chExt cx="0" cy="0"/>
        </a:xfrm>
      </p:grpSpPr>
      <p:sp>
        <p:nvSpPr>
          <p:cNvPr id="2692" name="Google Shape;269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3" name="Google Shape;269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1" name="Shape 2711"/>
        <p:cNvGrpSpPr/>
        <p:nvPr/>
      </p:nvGrpSpPr>
      <p:grpSpPr>
        <a:xfrm>
          <a:off x="0" y="0"/>
          <a:ext cx="0" cy="0"/>
          <a:chOff x="0" y="0"/>
          <a:chExt cx="0" cy="0"/>
        </a:xfrm>
      </p:grpSpPr>
      <p:sp>
        <p:nvSpPr>
          <p:cNvPr id="2712" name="Google Shape;27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7" name="Shape 2717"/>
        <p:cNvGrpSpPr/>
        <p:nvPr/>
      </p:nvGrpSpPr>
      <p:grpSpPr>
        <a:xfrm>
          <a:off x="0" y="0"/>
          <a:ext cx="0" cy="0"/>
          <a:chOff x="0" y="0"/>
          <a:chExt cx="0" cy="0"/>
        </a:xfrm>
      </p:grpSpPr>
      <p:sp>
        <p:nvSpPr>
          <p:cNvPr id="2718" name="Google Shape;27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9" name="Google Shape;27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2" name="Shape 2812"/>
        <p:cNvGrpSpPr/>
        <p:nvPr/>
      </p:nvGrpSpPr>
      <p:grpSpPr>
        <a:xfrm>
          <a:off x="0" y="0"/>
          <a:ext cx="0" cy="0"/>
          <a:chOff x="0" y="0"/>
          <a:chExt cx="0" cy="0"/>
        </a:xfrm>
      </p:grpSpPr>
      <p:sp>
        <p:nvSpPr>
          <p:cNvPr id="2813" name="Google Shape;28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4" name="Google Shape;28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6" name="Shape 2906"/>
        <p:cNvGrpSpPr/>
        <p:nvPr/>
      </p:nvGrpSpPr>
      <p:grpSpPr>
        <a:xfrm>
          <a:off x="0" y="0"/>
          <a:ext cx="0" cy="0"/>
          <a:chOff x="0" y="0"/>
          <a:chExt cx="0" cy="0"/>
        </a:xfrm>
      </p:grpSpPr>
      <p:sp>
        <p:nvSpPr>
          <p:cNvPr id="2907" name="Google Shape;290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8" name="Google Shape;29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 título de la diapostiva contiene un link hacia la ruleta.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2" name="Google Shape;19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5" name="Shape 3015"/>
        <p:cNvGrpSpPr/>
        <p:nvPr/>
      </p:nvGrpSpPr>
      <p:grpSpPr>
        <a:xfrm>
          <a:off x="0" y="0"/>
          <a:ext cx="0" cy="0"/>
          <a:chOff x="0" y="0"/>
          <a:chExt cx="0" cy="0"/>
        </a:xfrm>
      </p:grpSpPr>
      <p:sp>
        <p:nvSpPr>
          <p:cNvPr id="3016" name="Google Shape;301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7" name="Google Shape;30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2" name="Shape 3062"/>
        <p:cNvGrpSpPr/>
        <p:nvPr/>
      </p:nvGrpSpPr>
      <p:grpSpPr>
        <a:xfrm>
          <a:off x="0" y="0"/>
          <a:ext cx="0" cy="0"/>
          <a:chOff x="0" y="0"/>
          <a:chExt cx="0" cy="0"/>
        </a:xfrm>
      </p:grpSpPr>
      <p:sp>
        <p:nvSpPr>
          <p:cNvPr id="3063" name="Google Shape;30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4" name="Google Shape;30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3" name="Shape 3103"/>
        <p:cNvGrpSpPr/>
        <p:nvPr/>
      </p:nvGrpSpPr>
      <p:grpSpPr>
        <a:xfrm>
          <a:off x="0" y="0"/>
          <a:ext cx="0" cy="0"/>
          <a:chOff x="0" y="0"/>
          <a:chExt cx="0" cy="0"/>
        </a:xfrm>
      </p:grpSpPr>
      <p:sp>
        <p:nvSpPr>
          <p:cNvPr id="3104" name="Google Shape;310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8" name="Shape 3108"/>
        <p:cNvGrpSpPr/>
        <p:nvPr/>
      </p:nvGrpSpPr>
      <p:grpSpPr>
        <a:xfrm>
          <a:off x="0" y="0"/>
          <a:ext cx="0" cy="0"/>
          <a:chOff x="0" y="0"/>
          <a:chExt cx="0" cy="0"/>
        </a:xfrm>
      </p:grpSpPr>
      <p:sp>
        <p:nvSpPr>
          <p:cNvPr id="3109" name="Google Shape;31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0" name="Google Shape;31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6" name="Shape 3196"/>
        <p:cNvGrpSpPr/>
        <p:nvPr/>
      </p:nvGrpSpPr>
      <p:grpSpPr>
        <a:xfrm>
          <a:off x="0" y="0"/>
          <a:ext cx="0" cy="0"/>
          <a:chOff x="0" y="0"/>
          <a:chExt cx="0" cy="0"/>
        </a:xfrm>
      </p:grpSpPr>
      <p:sp>
        <p:nvSpPr>
          <p:cNvPr id="3197" name="Google Shape;319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8" name="Google Shape;319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6" name="Shape 3416"/>
        <p:cNvGrpSpPr/>
        <p:nvPr/>
      </p:nvGrpSpPr>
      <p:grpSpPr>
        <a:xfrm>
          <a:off x="0" y="0"/>
          <a:ext cx="0" cy="0"/>
          <a:chOff x="0" y="0"/>
          <a:chExt cx="0" cy="0"/>
        </a:xfrm>
      </p:grpSpPr>
      <p:sp>
        <p:nvSpPr>
          <p:cNvPr id="3417" name="Google Shape;341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8" name="Google Shape;341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5" name="Shape 3485"/>
        <p:cNvGrpSpPr/>
        <p:nvPr/>
      </p:nvGrpSpPr>
      <p:grpSpPr>
        <a:xfrm>
          <a:off x="0" y="0"/>
          <a:ext cx="0" cy="0"/>
          <a:chOff x="0" y="0"/>
          <a:chExt cx="0" cy="0"/>
        </a:xfrm>
      </p:grpSpPr>
      <p:sp>
        <p:nvSpPr>
          <p:cNvPr id="3486" name="Google Shape;348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7" name="Google Shape;348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4" name="Shape 3554"/>
        <p:cNvGrpSpPr/>
        <p:nvPr/>
      </p:nvGrpSpPr>
      <p:grpSpPr>
        <a:xfrm>
          <a:off x="0" y="0"/>
          <a:ext cx="0" cy="0"/>
          <a:chOff x="0" y="0"/>
          <a:chExt cx="0" cy="0"/>
        </a:xfrm>
      </p:grpSpPr>
      <p:sp>
        <p:nvSpPr>
          <p:cNvPr id="3555" name="Google Shape;35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2" name="Shape 3562"/>
        <p:cNvGrpSpPr/>
        <p:nvPr/>
      </p:nvGrpSpPr>
      <p:grpSpPr>
        <a:xfrm>
          <a:off x="0" y="0"/>
          <a:ext cx="0" cy="0"/>
          <a:chOff x="0" y="0"/>
          <a:chExt cx="0" cy="0"/>
        </a:xfrm>
      </p:grpSpPr>
      <p:sp>
        <p:nvSpPr>
          <p:cNvPr id="3563" name="Google Shape;356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2" name="Shape 3572"/>
        <p:cNvGrpSpPr/>
        <p:nvPr/>
      </p:nvGrpSpPr>
      <p:grpSpPr>
        <a:xfrm>
          <a:off x="0" y="0"/>
          <a:ext cx="0" cy="0"/>
          <a:chOff x="0" y="0"/>
          <a:chExt cx="0" cy="0"/>
        </a:xfrm>
      </p:grpSpPr>
      <p:sp>
        <p:nvSpPr>
          <p:cNvPr id="3573" name="Google Shape;35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8" name="Google Shape;19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1" name="Shape 3581"/>
        <p:cNvGrpSpPr/>
        <p:nvPr/>
      </p:nvGrpSpPr>
      <p:grpSpPr>
        <a:xfrm>
          <a:off x="0" y="0"/>
          <a:ext cx="0" cy="0"/>
          <a:chOff x="0" y="0"/>
          <a:chExt cx="0" cy="0"/>
        </a:xfrm>
      </p:grpSpPr>
      <p:sp>
        <p:nvSpPr>
          <p:cNvPr id="3582" name="Google Shape;358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0" name="Shape 3590"/>
        <p:cNvGrpSpPr/>
        <p:nvPr/>
      </p:nvGrpSpPr>
      <p:grpSpPr>
        <a:xfrm>
          <a:off x="0" y="0"/>
          <a:ext cx="0" cy="0"/>
          <a:chOff x="0" y="0"/>
          <a:chExt cx="0" cy="0"/>
        </a:xfrm>
      </p:grpSpPr>
      <p:sp>
        <p:nvSpPr>
          <p:cNvPr id="3591" name="Google Shape;359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2" name="Google Shape;35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 título de la diapositiva contiene un link hacia la ruleta.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9" name="Shape 3699"/>
        <p:cNvGrpSpPr/>
        <p:nvPr/>
      </p:nvGrpSpPr>
      <p:grpSpPr>
        <a:xfrm>
          <a:off x="0" y="0"/>
          <a:ext cx="0" cy="0"/>
          <a:chOff x="0" y="0"/>
          <a:chExt cx="0" cy="0"/>
        </a:xfrm>
      </p:grpSpPr>
      <p:sp>
        <p:nvSpPr>
          <p:cNvPr id="3700" name="Google Shape;370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6" name="Shape 3706"/>
        <p:cNvGrpSpPr/>
        <p:nvPr/>
      </p:nvGrpSpPr>
      <p:grpSpPr>
        <a:xfrm>
          <a:off x="0" y="0"/>
          <a:ext cx="0" cy="0"/>
          <a:chOff x="0" y="0"/>
          <a:chExt cx="0" cy="0"/>
        </a:xfrm>
      </p:grpSpPr>
      <p:sp>
        <p:nvSpPr>
          <p:cNvPr id="3707" name="Google Shape;370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8" name="Google Shape;370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3" name="Shape 3753"/>
        <p:cNvGrpSpPr/>
        <p:nvPr/>
      </p:nvGrpSpPr>
      <p:grpSpPr>
        <a:xfrm>
          <a:off x="0" y="0"/>
          <a:ext cx="0" cy="0"/>
          <a:chOff x="0" y="0"/>
          <a:chExt cx="0" cy="0"/>
        </a:xfrm>
      </p:grpSpPr>
      <p:sp>
        <p:nvSpPr>
          <p:cNvPr id="3754" name="Google Shape;375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5" name="Google Shape;375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4" name="Shape 3794"/>
        <p:cNvGrpSpPr/>
        <p:nvPr/>
      </p:nvGrpSpPr>
      <p:grpSpPr>
        <a:xfrm>
          <a:off x="0" y="0"/>
          <a:ext cx="0" cy="0"/>
          <a:chOff x="0" y="0"/>
          <a:chExt cx="0" cy="0"/>
        </a:xfrm>
      </p:grpSpPr>
      <p:sp>
        <p:nvSpPr>
          <p:cNvPr id="3795" name="Google Shape;379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6" name="Google Shape;379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1" name="Shape 3871"/>
        <p:cNvGrpSpPr/>
        <p:nvPr/>
      </p:nvGrpSpPr>
      <p:grpSpPr>
        <a:xfrm>
          <a:off x="0" y="0"/>
          <a:ext cx="0" cy="0"/>
          <a:chOff x="0" y="0"/>
          <a:chExt cx="0" cy="0"/>
        </a:xfrm>
      </p:grpSpPr>
      <p:sp>
        <p:nvSpPr>
          <p:cNvPr id="3872" name="Google Shape;387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3" name="Google Shape;387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2" name="Shape 3882"/>
        <p:cNvGrpSpPr/>
        <p:nvPr/>
      </p:nvGrpSpPr>
      <p:grpSpPr>
        <a:xfrm>
          <a:off x="0" y="0"/>
          <a:ext cx="0" cy="0"/>
          <a:chOff x="0" y="0"/>
          <a:chExt cx="0" cy="0"/>
        </a:xfrm>
      </p:grpSpPr>
      <p:sp>
        <p:nvSpPr>
          <p:cNvPr id="3883" name="Google Shape;388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4" name="Google Shape;38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En el título se encuentra el vínculo a la ruleta virtual.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8" name="Shape 3888"/>
        <p:cNvGrpSpPr/>
        <p:nvPr/>
      </p:nvGrpSpPr>
      <p:grpSpPr>
        <a:xfrm>
          <a:off x="0" y="0"/>
          <a:ext cx="0" cy="0"/>
          <a:chOff x="0" y="0"/>
          <a:chExt cx="0" cy="0"/>
        </a:xfrm>
      </p:grpSpPr>
      <p:sp>
        <p:nvSpPr>
          <p:cNvPr id="3889" name="Google Shape;388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4" name="Shape 3894"/>
        <p:cNvGrpSpPr/>
        <p:nvPr/>
      </p:nvGrpSpPr>
      <p:grpSpPr>
        <a:xfrm>
          <a:off x="0" y="0"/>
          <a:ext cx="0" cy="0"/>
          <a:chOff x="0" y="0"/>
          <a:chExt cx="0" cy="0"/>
        </a:xfrm>
      </p:grpSpPr>
      <p:sp>
        <p:nvSpPr>
          <p:cNvPr id="3895" name="Google Shape;389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9" name="Shape 3899"/>
        <p:cNvGrpSpPr/>
        <p:nvPr/>
      </p:nvGrpSpPr>
      <p:grpSpPr>
        <a:xfrm>
          <a:off x="0" y="0"/>
          <a:ext cx="0" cy="0"/>
          <a:chOff x="0" y="0"/>
          <a:chExt cx="0" cy="0"/>
        </a:xfrm>
      </p:grpSpPr>
      <p:sp>
        <p:nvSpPr>
          <p:cNvPr id="3900" name="Google Shape;390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5" name="Shape 3905"/>
        <p:cNvGrpSpPr/>
        <p:nvPr/>
      </p:nvGrpSpPr>
      <p:grpSpPr>
        <a:xfrm>
          <a:off x="0" y="0"/>
          <a:ext cx="0" cy="0"/>
          <a:chOff x="0" y="0"/>
          <a:chExt cx="0" cy="0"/>
        </a:xfrm>
      </p:grpSpPr>
      <p:sp>
        <p:nvSpPr>
          <p:cNvPr id="3906" name="Google Shape;390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1" name="Shape 3911"/>
        <p:cNvGrpSpPr/>
        <p:nvPr/>
      </p:nvGrpSpPr>
      <p:grpSpPr>
        <a:xfrm>
          <a:off x="0" y="0"/>
          <a:ext cx="0" cy="0"/>
          <a:chOff x="0" y="0"/>
          <a:chExt cx="0" cy="0"/>
        </a:xfrm>
      </p:grpSpPr>
      <p:sp>
        <p:nvSpPr>
          <p:cNvPr id="3912" name="Google Shape;391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3" name="Google Shape;391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 título de la diapositiva contiene un link hacia la ruleta.</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0" name="Shape 4020"/>
        <p:cNvGrpSpPr/>
        <p:nvPr/>
      </p:nvGrpSpPr>
      <p:grpSpPr>
        <a:xfrm>
          <a:off x="0" y="0"/>
          <a:ext cx="0" cy="0"/>
          <a:chOff x="0" y="0"/>
          <a:chExt cx="0" cy="0"/>
        </a:xfrm>
      </p:grpSpPr>
      <p:sp>
        <p:nvSpPr>
          <p:cNvPr id="4021" name="Google Shape;402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7" name="Shape 4027"/>
        <p:cNvGrpSpPr/>
        <p:nvPr/>
      </p:nvGrpSpPr>
      <p:grpSpPr>
        <a:xfrm>
          <a:off x="0" y="0"/>
          <a:ext cx="0" cy="0"/>
          <a:chOff x="0" y="0"/>
          <a:chExt cx="0" cy="0"/>
        </a:xfrm>
      </p:grpSpPr>
      <p:sp>
        <p:nvSpPr>
          <p:cNvPr id="4028" name="Google Shape;402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9" name="Google Shape;402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5" name="Google Shape;19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4" name="Shape 2114"/>
        <p:cNvGrpSpPr/>
        <p:nvPr/>
      </p:nvGrpSpPr>
      <p:grpSpPr>
        <a:xfrm>
          <a:off x="0" y="0"/>
          <a:ext cx="0" cy="0"/>
          <a:chOff x="0" y="0"/>
          <a:chExt cx="0" cy="0"/>
        </a:xfrm>
      </p:grpSpPr>
      <p:sp>
        <p:nvSpPr>
          <p:cNvPr id="2115" name="Google Shape;2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6" name="Google Shape;2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La imagen del reloj contiene el hipervínculo hacia el cronómetro que se requiere para la actividad.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2" name="Google Shape;2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9" name="Google Shape;2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0" name="Google Shape;2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 título de la diapostiva contiene un link hacia la ruleta.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title"/>
          </p:nvPr>
        </p:nvSpPr>
        <p:spPr>
          <a:xfrm>
            <a:off x="2357400" y="683550"/>
            <a:ext cx="4429200" cy="1005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232552"/>
              </a:buClr>
              <a:buSzPts val="4000"/>
              <a:buFont typeface="Passion One"/>
              <a:buNone/>
              <a:defRPr sz="5500">
                <a:solidFill>
                  <a:srgbClr val="232552"/>
                </a:solidFill>
                <a:latin typeface="Passion One"/>
                <a:ea typeface="Passion One"/>
                <a:cs typeface="Passion One"/>
                <a:sym typeface="Passion 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 name="Google Shape;10;p2"/>
          <p:cNvSpPr txBox="1"/>
          <p:nvPr>
            <p:ph idx="1" type="subTitle"/>
          </p:nvPr>
        </p:nvSpPr>
        <p:spPr>
          <a:xfrm>
            <a:off x="3133975" y="1633300"/>
            <a:ext cx="3005100" cy="54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232552"/>
              </a:buClr>
              <a:buSzPts val="1600"/>
              <a:buFont typeface="Roboto"/>
              <a:buNone/>
              <a:defRPr sz="1600">
                <a:solidFill>
                  <a:srgbClr val="2B2960"/>
                </a:solidFill>
                <a:latin typeface="Roboto"/>
                <a:ea typeface="Roboto"/>
                <a:cs typeface="Roboto"/>
                <a:sym typeface="Roboto"/>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1" name="Google Shape;11;p2"/>
          <p:cNvSpPr/>
          <p:nvPr/>
        </p:nvSpPr>
        <p:spPr>
          <a:xfrm>
            <a:off x="6080981" y="4031650"/>
            <a:ext cx="445278" cy="604412"/>
          </a:xfrm>
          <a:custGeom>
            <a:rect b="b" l="l" r="r" t="t"/>
            <a:pathLst>
              <a:path extrusionOk="0" h="10517" w="7748">
                <a:moveTo>
                  <a:pt x="244" y="1"/>
                </a:moveTo>
                <a:lnTo>
                  <a:pt x="244" y="1"/>
                </a:lnTo>
                <a:cubicBezTo>
                  <a:pt x="1683" y="3055"/>
                  <a:pt x="1018" y="5999"/>
                  <a:pt x="0" y="8943"/>
                </a:cubicBezTo>
                <a:lnTo>
                  <a:pt x="5157" y="10516"/>
                </a:lnTo>
                <a:cubicBezTo>
                  <a:pt x="7504" y="7858"/>
                  <a:pt x="7748" y="4384"/>
                  <a:pt x="6595" y="321"/>
                </a:cubicBezTo>
                <a:lnTo>
                  <a:pt x="24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7803294" y="4241077"/>
            <a:ext cx="759581" cy="532689"/>
          </a:xfrm>
          <a:custGeom>
            <a:rect b="b" l="l" r="r" t="t"/>
            <a:pathLst>
              <a:path extrusionOk="0" h="9269" w="13217">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7339330" y="2970676"/>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354751" y="2288936"/>
            <a:ext cx="731536" cy="787569"/>
          </a:xfrm>
          <a:custGeom>
            <a:rect b="b" l="l" r="r" t="t"/>
            <a:pathLst>
              <a:path extrusionOk="0" h="13704" w="12729">
                <a:moveTo>
                  <a:pt x="6873" y="0"/>
                </a:moveTo>
                <a:cubicBezTo>
                  <a:pt x="5965" y="3962"/>
                  <a:pt x="3155" y="6309"/>
                  <a:pt x="0" y="8345"/>
                </a:cubicBezTo>
                <a:lnTo>
                  <a:pt x="3719" y="13704"/>
                </a:lnTo>
                <a:cubicBezTo>
                  <a:pt x="7959" y="12938"/>
                  <a:pt x="10802" y="9750"/>
                  <a:pt x="12728" y="5014"/>
                </a:cubicBezTo>
                <a:lnTo>
                  <a:pt x="687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8233038" y="1617073"/>
            <a:ext cx="439013" cy="465622"/>
          </a:xfrm>
          <a:custGeom>
            <a:rect b="b" l="l" r="r" t="t"/>
            <a:pathLst>
              <a:path extrusionOk="0" h="8102" w="7639">
                <a:moveTo>
                  <a:pt x="4661" y="1"/>
                </a:moveTo>
                <a:lnTo>
                  <a:pt x="631" y="775"/>
                </a:lnTo>
                <a:cubicBezTo>
                  <a:pt x="0" y="3366"/>
                  <a:pt x="1052" y="5822"/>
                  <a:pt x="3256" y="8102"/>
                </a:cubicBezTo>
                <a:lnTo>
                  <a:pt x="7639" y="6100"/>
                </a:lnTo>
                <a:cubicBezTo>
                  <a:pt x="5603" y="4560"/>
                  <a:pt x="5006" y="2348"/>
                  <a:pt x="46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rot="-405001">
            <a:off x="2515224" y="4385087"/>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224724" y="3791093"/>
            <a:ext cx="757167" cy="578263"/>
          </a:xfrm>
          <a:custGeom>
            <a:rect b="b" l="l" r="r" t="t"/>
            <a:pathLst>
              <a:path extrusionOk="0" h="10062" w="13175">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rot="-405031">
            <a:off x="807949" y="2535243"/>
            <a:ext cx="401778" cy="509888"/>
          </a:xfrm>
          <a:custGeom>
            <a:rect b="b" l="l" r="r" t="t"/>
            <a:pathLst>
              <a:path extrusionOk="0" h="11114" w="8758">
                <a:moveTo>
                  <a:pt x="6865" y="1"/>
                </a:moveTo>
                <a:lnTo>
                  <a:pt x="1" y="422"/>
                </a:lnTo>
                <a:cubicBezTo>
                  <a:pt x="1893" y="3509"/>
                  <a:pt x="1574" y="6773"/>
                  <a:pt x="842" y="10062"/>
                </a:cubicBezTo>
                <a:lnTo>
                  <a:pt x="6554" y="11114"/>
                </a:lnTo>
                <a:cubicBezTo>
                  <a:pt x="8758" y="7993"/>
                  <a:pt x="8590" y="4207"/>
                  <a:pt x="686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166685" y="118589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535080" y="225290"/>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228782" y="75317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8405138" y="5316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7827392" y="1491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034547" y="8114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307065" y="68457"/>
            <a:ext cx="552172" cy="350567"/>
          </a:xfrm>
          <a:custGeom>
            <a:rect b="b" l="l" r="r" t="t"/>
            <a:pathLst>
              <a:path extrusionOk="0" h="6100" w="9608">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1899662" y="232006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1456338" y="223546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1456338" y="2187132"/>
            <a:ext cx="493667" cy="104480"/>
          </a:xfrm>
          <a:custGeom>
            <a:rect b="b" l="l" r="r" t="t"/>
            <a:pathLst>
              <a:path extrusionOk="0" h="1818" w="8590">
                <a:moveTo>
                  <a:pt x="8589" y="0"/>
                </a:moveTo>
                <a:lnTo>
                  <a:pt x="0" y="842"/>
                </a:lnTo>
                <a:lnTo>
                  <a:pt x="7992" y="1817"/>
                </a:lnTo>
                <a:lnTo>
                  <a:pt x="858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1456338" y="223546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1456338" y="2235464"/>
            <a:ext cx="447232" cy="243730"/>
          </a:xfrm>
          <a:custGeom>
            <a:rect b="b" l="l" r="r" t="t"/>
            <a:pathLst>
              <a:path extrusionOk="0" h="4241" w="7782">
                <a:moveTo>
                  <a:pt x="0" y="1"/>
                </a:moveTo>
                <a:lnTo>
                  <a:pt x="6873" y="4240"/>
                </a:lnTo>
                <a:lnTo>
                  <a:pt x="7781" y="1994"/>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4055824" y="1637403"/>
            <a:ext cx="30517" cy="24195"/>
          </a:xfrm>
          <a:custGeom>
            <a:rect b="b" l="l" r="r" t="t"/>
            <a:pathLst>
              <a:path extrusionOk="0" h="421" w="531">
                <a:moveTo>
                  <a:pt x="287" y="0"/>
                </a:moveTo>
                <a:cubicBezTo>
                  <a:pt x="1" y="0"/>
                  <a:pt x="1" y="421"/>
                  <a:pt x="287" y="421"/>
                </a:cubicBezTo>
                <a:cubicBezTo>
                  <a:pt x="531" y="421"/>
                  <a:pt x="531"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4885921" y="2412846"/>
            <a:ext cx="30057" cy="24252"/>
          </a:xfrm>
          <a:custGeom>
            <a:rect b="b" l="l" r="r" t="t"/>
            <a:pathLst>
              <a:path extrusionOk="0" h="422" w="523">
                <a:moveTo>
                  <a:pt x="279" y="0"/>
                </a:moveTo>
                <a:cubicBezTo>
                  <a:pt x="1" y="0"/>
                  <a:pt x="1" y="421"/>
                  <a:pt x="279" y="421"/>
                </a:cubicBezTo>
                <a:cubicBezTo>
                  <a:pt x="522" y="421"/>
                  <a:pt x="522"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3046881" y="3196507"/>
            <a:ext cx="29999" cy="24252"/>
          </a:xfrm>
          <a:custGeom>
            <a:rect b="b" l="l" r="r" t="t"/>
            <a:pathLst>
              <a:path extrusionOk="0" h="422" w="522">
                <a:moveTo>
                  <a:pt x="211" y="1"/>
                </a:moveTo>
                <a:cubicBezTo>
                  <a:pt x="101" y="1"/>
                  <a:pt x="0" y="102"/>
                  <a:pt x="0" y="211"/>
                </a:cubicBezTo>
                <a:cubicBezTo>
                  <a:pt x="0" y="312"/>
                  <a:pt x="101" y="421"/>
                  <a:pt x="211" y="421"/>
                </a:cubicBezTo>
                <a:lnTo>
                  <a:pt x="312" y="421"/>
                </a:lnTo>
                <a:cubicBezTo>
                  <a:pt x="421" y="421"/>
                  <a:pt x="522" y="312"/>
                  <a:pt x="522" y="211"/>
                </a:cubicBezTo>
                <a:cubicBezTo>
                  <a:pt x="522" y="102"/>
                  <a:pt x="455" y="1"/>
                  <a:pt x="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2714245" y="2993005"/>
            <a:ext cx="30517" cy="24195"/>
          </a:xfrm>
          <a:custGeom>
            <a:rect b="b" l="l" r="r" t="t"/>
            <a:pathLst>
              <a:path extrusionOk="0" h="421" w="531">
                <a:moveTo>
                  <a:pt x="287" y="0"/>
                </a:moveTo>
                <a:cubicBezTo>
                  <a:pt x="1" y="0"/>
                  <a:pt x="1" y="421"/>
                  <a:pt x="287" y="421"/>
                </a:cubicBezTo>
                <a:cubicBezTo>
                  <a:pt x="531" y="421"/>
                  <a:pt x="531"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 name="Google Shape;35;p2"/>
          <p:cNvGrpSpPr/>
          <p:nvPr/>
        </p:nvGrpSpPr>
        <p:grpSpPr>
          <a:xfrm>
            <a:off x="7547895" y="562938"/>
            <a:ext cx="524069" cy="674181"/>
            <a:chOff x="8020220" y="1258388"/>
            <a:chExt cx="524069" cy="674181"/>
          </a:xfrm>
        </p:grpSpPr>
        <p:sp>
          <p:nvSpPr>
            <p:cNvPr id="36" name="Google Shape;36;p2"/>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2"/>
          <p:cNvSpPr/>
          <p:nvPr/>
        </p:nvSpPr>
        <p:spPr>
          <a:xfrm>
            <a:off x="6604855" y="1938112"/>
            <a:ext cx="958330" cy="887394"/>
          </a:xfrm>
          <a:custGeom>
            <a:rect b="b" l="l" r="r" t="t"/>
            <a:pathLst>
              <a:path extrusionOk="0" h="11459" w="12375">
                <a:moveTo>
                  <a:pt x="10869" y="1"/>
                </a:moveTo>
                <a:cubicBezTo>
                  <a:pt x="10692" y="144"/>
                  <a:pt x="10516" y="312"/>
                  <a:pt x="10373" y="489"/>
                </a:cubicBezTo>
                <a:lnTo>
                  <a:pt x="10449" y="564"/>
                </a:lnTo>
                <a:cubicBezTo>
                  <a:pt x="10617" y="421"/>
                  <a:pt x="10793" y="245"/>
                  <a:pt x="10970" y="102"/>
                </a:cubicBezTo>
                <a:lnTo>
                  <a:pt x="10869" y="1"/>
                </a:lnTo>
                <a:close/>
                <a:moveTo>
                  <a:pt x="9885" y="985"/>
                </a:moveTo>
                <a:cubicBezTo>
                  <a:pt x="9708" y="1153"/>
                  <a:pt x="9565" y="1364"/>
                  <a:pt x="9431" y="1540"/>
                </a:cubicBezTo>
                <a:lnTo>
                  <a:pt x="9565" y="1616"/>
                </a:lnTo>
                <a:cubicBezTo>
                  <a:pt x="9675" y="1439"/>
                  <a:pt x="9818" y="1263"/>
                  <a:pt x="9986" y="1086"/>
                </a:cubicBezTo>
                <a:lnTo>
                  <a:pt x="9885" y="985"/>
                </a:lnTo>
                <a:close/>
                <a:moveTo>
                  <a:pt x="9077" y="2171"/>
                </a:moveTo>
                <a:cubicBezTo>
                  <a:pt x="9010" y="2381"/>
                  <a:pt x="8901" y="2625"/>
                  <a:pt x="8867" y="2836"/>
                </a:cubicBezTo>
                <a:lnTo>
                  <a:pt x="9010" y="2878"/>
                </a:lnTo>
                <a:cubicBezTo>
                  <a:pt x="9044" y="2667"/>
                  <a:pt x="9111" y="2457"/>
                  <a:pt x="9220" y="2247"/>
                </a:cubicBezTo>
                <a:lnTo>
                  <a:pt x="9077" y="2171"/>
                </a:lnTo>
                <a:close/>
                <a:moveTo>
                  <a:pt x="10869" y="3012"/>
                </a:moveTo>
                <a:lnTo>
                  <a:pt x="10869" y="3155"/>
                </a:lnTo>
                <a:lnTo>
                  <a:pt x="10903" y="3155"/>
                </a:lnTo>
                <a:cubicBezTo>
                  <a:pt x="11113" y="3155"/>
                  <a:pt x="11357" y="3189"/>
                  <a:pt x="11534" y="3298"/>
                </a:cubicBezTo>
                <a:lnTo>
                  <a:pt x="11601" y="3155"/>
                </a:lnTo>
                <a:cubicBezTo>
                  <a:pt x="11391" y="3088"/>
                  <a:pt x="11147" y="3012"/>
                  <a:pt x="10903" y="3012"/>
                </a:cubicBezTo>
                <a:close/>
                <a:moveTo>
                  <a:pt x="10163" y="3155"/>
                </a:moveTo>
                <a:cubicBezTo>
                  <a:pt x="10028" y="3223"/>
                  <a:pt x="9885" y="3298"/>
                  <a:pt x="9776" y="3366"/>
                </a:cubicBezTo>
                <a:cubicBezTo>
                  <a:pt x="9675" y="3399"/>
                  <a:pt x="9607" y="3467"/>
                  <a:pt x="9532" y="3542"/>
                </a:cubicBezTo>
                <a:lnTo>
                  <a:pt x="9641" y="3643"/>
                </a:lnTo>
                <a:cubicBezTo>
                  <a:pt x="9708" y="3576"/>
                  <a:pt x="9776" y="3542"/>
                  <a:pt x="9851" y="3467"/>
                </a:cubicBezTo>
                <a:cubicBezTo>
                  <a:pt x="9952" y="3399"/>
                  <a:pt x="10095" y="3332"/>
                  <a:pt x="10238" y="3298"/>
                </a:cubicBezTo>
                <a:lnTo>
                  <a:pt x="10163" y="3155"/>
                </a:lnTo>
                <a:close/>
                <a:moveTo>
                  <a:pt x="12165" y="3610"/>
                </a:moveTo>
                <a:lnTo>
                  <a:pt x="12055" y="3719"/>
                </a:lnTo>
                <a:lnTo>
                  <a:pt x="12055" y="3753"/>
                </a:lnTo>
                <a:cubicBezTo>
                  <a:pt x="12165" y="3929"/>
                  <a:pt x="12232" y="4098"/>
                  <a:pt x="12232" y="4308"/>
                </a:cubicBezTo>
                <a:lnTo>
                  <a:pt x="12375" y="4308"/>
                </a:lnTo>
                <a:cubicBezTo>
                  <a:pt x="12375" y="4098"/>
                  <a:pt x="12299" y="3854"/>
                  <a:pt x="12198" y="3677"/>
                </a:cubicBezTo>
                <a:cubicBezTo>
                  <a:pt x="12198" y="3643"/>
                  <a:pt x="12165" y="3643"/>
                  <a:pt x="12165" y="3610"/>
                </a:cubicBezTo>
                <a:close/>
                <a:moveTo>
                  <a:pt x="8800" y="3576"/>
                </a:moveTo>
                <a:cubicBezTo>
                  <a:pt x="8800" y="3820"/>
                  <a:pt x="8800" y="4030"/>
                  <a:pt x="8867" y="4274"/>
                </a:cubicBezTo>
                <a:lnTo>
                  <a:pt x="8888" y="4269"/>
                </a:lnTo>
                <a:lnTo>
                  <a:pt x="8888" y="4269"/>
                </a:lnTo>
                <a:cubicBezTo>
                  <a:pt x="8814" y="4386"/>
                  <a:pt x="8743" y="4501"/>
                  <a:pt x="8657" y="4628"/>
                </a:cubicBezTo>
                <a:lnTo>
                  <a:pt x="8800" y="4695"/>
                </a:lnTo>
                <a:cubicBezTo>
                  <a:pt x="8901" y="4484"/>
                  <a:pt x="9044" y="4308"/>
                  <a:pt x="9187" y="4140"/>
                </a:cubicBezTo>
                <a:lnTo>
                  <a:pt x="9044" y="4030"/>
                </a:lnTo>
                <a:cubicBezTo>
                  <a:pt x="9021" y="4064"/>
                  <a:pt x="8999" y="4097"/>
                  <a:pt x="8977" y="4130"/>
                </a:cubicBezTo>
                <a:lnTo>
                  <a:pt x="8977" y="4130"/>
                </a:lnTo>
                <a:cubicBezTo>
                  <a:pt x="8934" y="3948"/>
                  <a:pt x="8934" y="3750"/>
                  <a:pt x="8934" y="3576"/>
                </a:cubicBezTo>
                <a:close/>
                <a:moveTo>
                  <a:pt x="9288" y="4838"/>
                </a:moveTo>
                <a:lnTo>
                  <a:pt x="9187" y="4939"/>
                </a:lnTo>
                <a:cubicBezTo>
                  <a:pt x="9288" y="5115"/>
                  <a:pt x="9464" y="5292"/>
                  <a:pt x="9675" y="5435"/>
                </a:cubicBezTo>
                <a:lnTo>
                  <a:pt x="9742" y="5326"/>
                </a:lnTo>
                <a:cubicBezTo>
                  <a:pt x="9565" y="5191"/>
                  <a:pt x="9431" y="5048"/>
                  <a:pt x="9288" y="4838"/>
                </a:cubicBezTo>
                <a:close/>
                <a:moveTo>
                  <a:pt x="12055" y="4981"/>
                </a:moveTo>
                <a:cubicBezTo>
                  <a:pt x="11954" y="5149"/>
                  <a:pt x="11811" y="5326"/>
                  <a:pt x="11635" y="5469"/>
                </a:cubicBezTo>
                <a:lnTo>
                  <a:pt x="11710" y="5570"/>
                </a:lnTo>
                <a:cubicBezTo>
                  <a:pt x="11921" y="5435"/>
                  <a:pt x="12055" y="5258"/>
                  <a:pt x="12165" y="5014"/>
                </a:cubicBezTo>
                <a:lnTo>
                  <a:pt x="12055" y="4981"/>
                </a:lnTo>
                <a:close/>
                <a:moveTo>
                  <a:pt x="10339" y="5645"/>
                </a:moveTo>
                <a:lnTo>
                  <a:pt x="10306" y="5780"/>
                </a:lnTo>
                <a:cubicBezTo>
                  <a:pt x="10482" y="5822"/>
                  <a:pt x="10659" y="5856"/>
                  <a:pt x="10827" y="5856"/>
                </a:cubicBezTo>
                <a:lnTo>
                  <a:pt x="11037" y="5856"/>
                </a:lnTo>
                <a:lnTo>
                  <a:pt x="11004" y="5713"/>
                </a:lnTo>
                <a:lnTo>
                  <a:pt x="10827" y="5713"/>
                </a:lnTo>
                <a:cubicBezTo>
                  <a:pt x="10659" y="5713"/>
                  <a:pt x="10516" y="5679"/>
                  <a:pt x="10339" y="5645"/>
                </a:cubicBezTo>
                <a:close/>
                <a:moveTo>
                  <a:pt x="8345" y="5258"/>
                </a:moveTo>
                <a:cubicBezTo>
                  <a:pt x="8303" y="5359"/>
                  <a:pt x="8270" y="5435"/>
                  <a:pt x="8236" y="5502"/>
                </a:cubicBezTo>
                <a:cubicBezTo>
                  <a:pt x="8202" y="5645"/>
                  <a:pt x="8135" y="5780"/>
                  <a:pt x="8059" y="5923"/>
                </a:cubicBezTo>
                <a:lnTo>
                  <a:pt x="8202" y="5957"/>
                </a:lnTo>
                <a:cubicBezTo>
                  <a:pt x="8270" y="5822"/>
                  <a:pt x="8303" y="5713"/>
                  <a:pt x="8379" y="5570"/>
                </a:cubicBezTo>
                <a:cubicBezTo>
                  <a:pt x="8413" y="5502"/>
                  <a:pt x="8446" y="5401"/>
                  <a:pt x="8480" y="5326"/>
                </a:cubicBezTo>
                <a:lnTo>
                  <a:pt x="8345" y="5258"/>
                </a:lnTo>
                <a:close/>
                <a:moveTo>
                  <a:pt x="7782" y="6554"/>
                </a:moveTo>
                <a:lnTo>
                  <a:pt x="7462" y="7185"/>
                </a:lnTo>
                <a:lnTo>
                  <a:pt x="7605" y="7252"/>
                </a:lnTo>
                <a:cubicBezTo>
                  <a:pt x="7715" y="7042"/>
                  <a:pt x="7815" y="6832"/>
                  <a:pt x="7925" y="6588"/>
                </a:cubicBezTo>
                <a:lnTo>
                  <a:pt x="7782" y="6554"/>
                </a:lnTo>
                <a:close/>
                <a:moveTo>
                  <a:pt x="7151" y="7816"/>
                </a:moveTo>
                <a:cubicBezTo>
                  <a:pt x="7042" y="7992"/>
                  <a:pt x="6941" y="8203"/>
                  <a:pt x="6798" y="8413"/>
                </a:cubicBezTo>
                <a:lnTo>
                  <a:pt x="6941" y="8480"/>
                </a:lnTo>
                <a:cubicBezTo>
                  <a:pt x="7042" y="8270"/>
                  <a:pt x="7185" y="8060"/>
                  <a:pt x="7294" y="7849"/>
                </a:cubicBezTo>
                <a:lnTo>
                  <a:pt x="7151" y="7816"/>
                </a:lnTo>
                <a:close/>
                <a:moveTo>
                  <a:pt x="6411" y="8977"/>
                </a:moveTo>
                <a:cubicBezTo>
                  <a:pt x="6276" y="9187"/>
                  <a:pt x="6133" y="9355"/>
                  <a:pt x="5990" y="9532"/>
                </a:cubicBezTo>
                <a:lnTo>
                  <a:pt x="6099" y="9608"/>
                </a:lnTo>
                <a:cubicBezTo>
                  <a:pt x="6242" y="9431"/>
                  <a:pt x="6377" y="9254"/>
                  <a:pt x="6520" y="9078"/>
                </a:cubicBezTo>
                <a:lnTo>
                  <a:pt x="6411" y="8977"/>
                </a:lnTo>
                <a:close/>
                <a:moveTo>
                  <a:pt x="5502" y="10028"/>
                </a:moveTo>
                <a:cubicBezTo>
                  <a:pt x="5325" y="10163"/>
                  <a:pt x="5149" y="10339"/>
                  <a:pt x="4981" y="10449"/>
                </a:cubicBezTo>
                <a:lnTo>
                  <a:pt x="5048" y="10583"/>
                </a:lnTo>
                <a:cubicBezTo>
                  <a:pt x="5258" y="10449"/>
                  <a:pt x="5435" y="10272"/>
                  <a:pt x="5611" y="10129"/>
                </a:cubicBezTo>
                <a:lnTo>
                  <a:pt x="5502" y="10028"/>
                </a:lnTo>
                <a:close/>
                <a:moveTo>
                  <a:pt x="101" y="10373"/>
                </a:moveTo>
                <a:lnTo>
                  <a:pt x="0" y="10482"/>
                </a:lnTo>
                <a:cubicBezTo>
                  <a:pt x="101" y="10583"/>
                  <a:pt x="244" y="10726"/>
                  <a:pt x="387" y="10827"/>
                </a:cubicBezTo>
                <a:lnTo>
                  <a:pt x="488" y="10726"/>
                </a:lnTo>
                <a:cubicBezTo>
                  <a:pt x="354" y="10617"/>
                  <a:pt x="211" y="10516"/>
                  <a:pt x="101" y="10373"/>
                </a:cubicBezTo>
                <a:close/>
                <a:moveTo>
                  <a:pt x="4383" y="10827"/>
                </a:moveTo>
                <a:cubicBezTo>
                  <a:pt x="4173" y="10937"/>
                  <a:pt x="3963" y="11038"/>
                  <a:pt x="3752" y="11113"/>
                </a:cubicBezTo>
                <a:lnTo>
                  <a:pt x="3820" y="11248"/>
                </a:lnTo>
                <a:cubicBezTo>
                  <a:pt x="4030" y="11181"/>
                  <a:pt x="4240" y="11080"/>
                  <a:pt x="4451" y="10970"/>
                </a:cubicBezTo>
                <a:lnTo>
                  <a:pt x="4383" y="10827"/>
                </a:lnTo>
                <a:close/>
                <a:moveTo>
                  <a:pt x="1086" y="11038"/>
                </a:moveTo>
                <a:lnTo>
                  <a:pt x="1018" y="11181"/>
                </a:lnTo>
                <a:cubicBezTo>
                  <a:pt x="1229" y="11290"/>
                  <a:pt x="1473" y="11357"/>
                  <a:pt x="1683" y="11391"/>
                </a:cubicBezTo>
                <a:lnTo>
                  <a:pt x="1717" y="11248"/>
                </a:lnTo>
                <a:cubicBezTo>
                  <a:pt x="1506" y="11214"/>
                  <a:pt x="1296" y="11147"/>
                  <a:pt x="1086" y="11038"/>
                </a:cubicBezTo>
                <a:close/>
                <a:moveTo>
                  <a:pt x="3088" y="11290"/>
                </a:moveTo>
                <a:cubicBezTo>
                  <a:pt x="2877" y="11324"/>
                  <a:pt x="2667" y="11324"/>
                  <a:pt x="2490" y="11324"/>
                </a:cubicBezTo>
                <a:lnTo>
                  <a:pt x="2415" y="11324"/>
                </a:lnTo>
                <a:lnTo>
                  <a:pt x="2415" y="11458"/>
                </a:lnTo>
                <a:lnTo>
                  <a:pt x="2490" y="11458"/>
                </a:lnTo>
                <a:cubicBezTo>
                  <a:pt x="2701" y="11458"/>
                  <a:pt x="2911" y="11458"/>
                  <a:pt x="3121" y="11425"/>
                </a:cubicBezTo>
                <a:lnTo>
                  <a:pt x="3088" y="1129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7432852" y="1780520"/>
            <a:ext cx="456126" cy="181831"/>
          </a:xfrm>
          <a:custGeom>
            <a:rect b="b" l="l" r="r" t="t"/>
            <a:pathLst>
              <a:path extrusionOk="0" h="2348" w="5890">
                <a:moveTo>
                  <a:pt x="5889" y="0"/>
                </a:moveTo>
                <a:lnTo>
                  <a:pt x="1018" y="1085"/>
                </a:lnTo>
                <a:lnTo>
                  <a:pt x="0" y="2347"/>
                </a:lnTo>
                <a:lnTo>
                  <a:pt x="0" y="2347"/>
                </a:lnTo>
                <a:lnTo>
                  <a:pt x="5889"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7473276" y="1780520"/>
            <a:ext cx="415702" cy="84101"/>
          </a:xfrm>
          <a:custGeom>
            <a:rect b="b" l="l" r="r" t="t"/>
            <a:pathLst>
              <a:path extrusionOk="0" h="1086" w="5368">
                <a:moveTo>
                  <a:pt x="0" y="0"/>
                </a:moveTo>
                <a:lnTo>
                  <a:pt x="496" y="1085"/>
                </a:lnTo>
                <a:lnTo>
                  <a:pt x="53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7432852" y="1780520"/>
            <a:ext cx="456126" cy="181831"/>
          </a:xfrm>
          <a:custGeom>
            <a:rect b="b" l="l" r="r" t="t"/>
            <a:pathLst>
              <a:path extrusionOk="0" h="2348" w="5890">
                <a:moveTo>
                  <a:pt x="5889" y="0"/>
                </a:moveTo>
                <a:lnTo>
                  <a:pt x="1187" y="1682"/>
                </a:lnTo>
                <a:lnTo>
                  <a:pt x="0" y="2347"/>
                </a:lnTo>
                <a:lnTo>
                  <a:pt x="0" y="2347"/>
                </a:lnTo>
                <a:lnTo>
                  <a:pt x="1397" y="2069"/>
                </a:lnTo>
                <a:lnTo>
                  <a:pt x="5889"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7524697" y="1780520"/>
            <a:ext cx="364282" cy="233871"/>
          </a:xfrm>
          <a:custGeom>
            <a:rect b="b" l="l" r="r" t="t"/>
            <a:pathLst>
              <a:path extrusionOk="0" h="3020" w="4704">
                <a:moveTo>
                  <a:pt x="4703" y="0"/>
                </a:moveTo>
                <a:lnTo>
                  <a:pt x="1" y="1682"/>
                </a:lnTo>
                <a:lnTo>
                  <a:pt x="707" y="3020"/>
                </a:lnTo>
                <a:lnTo>
                  <a:pt x="47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6477495" y="3206679"/>
            <a:ext cx="33907" cy="38218"/>
          </a:xfrm>
          <a:custGeom>
            <a:rect b="b" l="l" r="r" t="t"/>
            <a:pathLst>
              <a:path extrusionOk="0" h="665" w="590">
                <a:moveTo>
                  <a:pt x="379" y="0"/>
                </a:moveTo>
                <a:lnTo>
                  <a:pt x="211" y="169"/>
                </a:lnTo>
                <a:lnTo>
                  <a:pt x="0" y="101"/>
                </a:lnTo>
                <a:lnTo>
                  <a:pt x="101" y="312"/>
                </a:lnTo>
                <a:lnTo>
                  <a:pt x="0" y="522"/>
                </a:lnTo>
                <a:lnTo>
                  <a:pt x="0" y="522"/>
                </a:lnTo>
                <a:lnTo>
                  <a:pt x="211" y="488"/>
                </a:lnTo>
                <a:lnTo>
                  <a:pt x="379" y="665"/>
                </a:lnTo>
                <a:lnTo>
                  <a:pt x="421" y="421"/>
                </a:lnTo>
                <a:lnTo>
                  <a:pt x="589" y="312"/>
                </a:lnTo>
                <a:lnTo>
                  <a:pt x="421" y="211"/>
                </a:lnTo>
                <a:lnTo>
                  <a:pt x="37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6908233" y="2699046"/>
            <a:ext cx="32471" cy="24252"/>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7218628" y="3186392"/>
            <a:ext cx="29999" cy="24195"/>
          </a:xfrm>
          <a:custGeom>
            <a:rect b="b" l="l" r="r" t="t"/>
            <a:pathLst>
              <a:path extrusionOk="0" h="421" w="522">
                <a:moveTo>
                  <a:pt x="278" y="0"/>
                </a:moveTo>
                <a:cubicBezTo>
                  <a:pt x="0" y="0"/>
                  <a:pt x="0" y="421"/>
                  <a:pt x="278" y="421"/>
                </a:cubicBezTo>
                <a:cubicBezTo>
                  <a:pt x="522" y="421"/>
                  <a:pt x="522"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6199513" y="3488512"/>
            <a:ext cx="31953" cy="24252"/>
          </a:xfrm>
          <a:custGeom>
            <a:rect b="b" l="l" r="r" t="t"/>
            <a:pathLst>
              <a:path extrusionOk="0" h="422" w="556">
                <a:moveTo>
                  <a:pt x="278" y="1"/>
                </a:moveTo>
                <a:cubicBezTo>
                  <a:pt x="0" y="1"/>
                  <a:pt x="0" y="421"/>
                  <a:pt x="278" y="421"/>
                </a:cubicBezTo>
                <a:cubicBezTo>
                  <a:pt x="555" y="421"/>
                  <a:pt x="555"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4863680" y="2364514"/>
            <a:ext cx="32471" cy="24195"/>
          </a:xfrm>
          <a:custGeom>
            <a:rect b="b" l="l" r="r" t="t"/>
            <a:pathLst>
              <a:path extrusionOk="0" h="421" w="565">
                <a:moveTo>
                  <a:pt x="279" y="0"/>
                </a:moveTo>
                <a:cubicBezTo>
                  <a:pt x="1" y="0"/>
                  <a:pt x="1" y="421"/>
                  <a:pt x="279" y="421"/>
                </a:cubicBezTo>
                <a:cubicBezTo>
                  <a:pt x="565" y="421"/>
                  <a:pt x="565"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6521460" y="2598014"/>
            <a:ext cx="32471" cy="24195"/>
          </a:xfrm>
          <a:custGeom>
            <a:rect b="b" l="l" r="r" t="t"/>
            <a:pathLst>
              <a:path extrusionOk="0" h="421" w="565">
                <a:moveTo>
                  <a:pt x="287" y="0"/>
                </a:moveTo>
                <a:cubicBezTo>
                  <a:pt x="1" y="0"/>
                  <a:pt x="1" y="421"/>
                  <a:pt x="287" y="421"/>
                </a:cubicBezTo>
                <a:cubicBezTo>
                  <a:pt x="564" y="421"/>
                  <a:pt x="564"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1276171" y="61972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1018232" y="69367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984975" y="74131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1123725" y="84620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1006169" y="63117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966030" y="80605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1214293" y="77743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1264177" y="77968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1316924" y="77968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1369670" y="7796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1421804" y="7796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1474550" y="7796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1527297" y="7796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1579430" y="77968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1632176" y="7796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1682674" y="7796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1734807" y="7796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1777808" y="77968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1808748" y="77743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8354748" y="11744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 name="Google Shape;77;p2"/>
          <p:cNvGrpSpPr/>
          <p:nvPr/>
        </p:nvGrpSpPr>
        <p:grpSpPr>
          <a:xfrm>
            <a:off x="1461451" y="2587509"/>
            <a:ext cx="762293" cy="936021"/>
            <a:chOff x="1461451" y="2587509"/>
            <a:chExt cx="762293" cy="936021"/>
          </a:xfrm>
        </p:grpSpPr>
        <p:sp>
          <p:nvSpPr>
            <p:cNvPr id="78" name="Google Shape;78;p2"/>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1498415" y="2877831"/>
              <a:ext cx="628168" cy="596696"/>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2"/>
          <p:cNvSpPr/>
          <p:nvPr/>
        </p:nvSpPr>
        <p:spPr>
          <a:xfrm>
            <a:off x="7774984" y="3919755"/>
            <a:ext cx="34746" cy="189042"/>
          </a:xfrm>
          <a:custGeom>
            <a:rect b="b" l="l" r="r" t="t"/>
            <a:pathLst>
              <a:path extrusionOk="0" h="1790" w="329">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7698100" y="3996639"/>
            <a:ext cx="188408" cy="35274"/>
          </a:xfrm>
          <a:custGeom>
            <a:rect b="b" l="l" r="r" t="t"/>
            <a:pathLst>
              <a:path extrusionOk="0" h="334" w="1784">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72535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69134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66875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70748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69903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70623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67918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67840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 name="Google Shape;117;p2"/>
          <p:cNvGrpSpPr/>
          <p:nvPr/>
        </p:nvGrpSpPr>
        <p:grpSpPr>
          <a:xfrm>
            <a:off x="677467" y="4636922"/>
            <a:ext cx="2596845" cy="419588"/>
            <a:chOff x="-5105696" y="-41403"/>
            <a:chExt cx="2596845" cy="419588"/>
          </a:xfrm>
        </p:grpSpPr>
        <p:sp>
          <p:nvSpPr>
            <p:cNvPr id="118" name="Google Shape;118;p2"/>
            <p:cNvSpPr/>
            <p:nvPr/>
          </p:nvSpPr>
          <p:spPr>
            <a:xfrm>
              <a:off x="-4328723" y="-38974"/>
              <a:ext cx="35274" cy="188936"/>
            </a:xfrm>
            <a:custGeom>
              <a:rect b="b" l="l" r="r" t="t"/>
              <a:pathLst>
                <a:path extrusionOk="0" h="1789" w="334">
                  <a:moveTo>
                    <a:pt x="164" y="0"/>
                  </a:moveTo>
                  <a:cubicBezTo>
                    <a:pt x="74" y="0"/>
                    <a:pt x="1" y="73"/>
                    <a:pt x="1" y="164"/>
                  </a:cubicBezTo>
                  <a:lnTo>
                    <a:pt x="1" y="1625"/>
                  </a:lnTo>
                  <a:cubicBezTo>
                    <a:pt x="1" y="1715"/>
                    <a:pt x="74" y="1789"/>
                    <a:pt x="164" y="1789"/>
                  </a:cubicBezTo>
                  <a:cubicBezTo>
                    <a:pt x="238" y="1789"/>
                    <a:pt x="334" y="1715"/>
                    <a:pt x="334" y="1625"/>
                  </a:cubicBezTo>
                  <a:lnTo>
                    <a:pt x="334" y="164"/>
                  </a:lnTo>
                  <a:cubicBezTo>
                    <a:pt x="334" y="73"/>
                    <a:pt x="238" y="0"/>
                    <a:pt x="16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4405607" y="37804"/>
              <a:ext cx="189042" cy="35274"/>
            </a:xfrm>
            <a:custGeom>
              <a:rect b="b" l="l" r="r" t="t"/>
              <a:pathLst>
                <a:path extrusionOk="0" h="334" w="1790">
                  <a:moveTo>
                    <a:pt x="142" y="1"/>
                  </a:moveTo>
                  <a:cubicBezTo>
                    <a:pt x="74" y="1"/>
                    <a:pt x="1" y="74"/>
                    <a:pt x="1" y="164"/>
                  </a:cubicBezTo>
                  <a:cubicBezTo>
                    <a:pt x="1" y="260"/>
                    <a:pt x="74" y="334"/>
                    <a:pt x="142" y="334"/>
                  </a:cubicBezTo>
                  <a:lnTo>
                    <a:pt x="1626" y="334"/>
                  </a:lnTo>
                  <a:cubicBezTo>
                    <a:pt x="1716" y="334"/>
                    <a:pt x="1790" y="260"/>
                    <a:pt x="1790" y="164"/>
                  </a:cubicBezTo>
                  <a:cubicBezTo>
                    <a:pt x="1790" y="74"/>
                    <a:pt x="1716" y="1"/>
                    <a:pt x="16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3715551" y="-41403"/>
              <a:ext cx="47736" cy="49531"/>
            </a:xfrm>
            <a:custGeom>
              <a:rect b="b" l="l" r="r" t="t"/>
              <a:pathLst>
                <a:path extrusionOk="0" h="469" w="452">
                  <a:moveTo>
                    <a:pt x="238" y="0"/>
                  </a:moveTo>
                  <a:cubicBezTo>
                    <a:pt x="96" y="0"/>
                    <a:pt x="1" y="119"/>
                    <a:pt x="1" y="237"/>
                  </a:cubicBezTo>
                  <a:cubicBezTo>
                    <a:pt x="1" y="350"/>
                    <a:pt x="96" y="469"/>
                    <a:pt x="238" y="469"/>
                  </a:cubicBezTo>
                  <a:cubicBezTo>
                    <a:pt x="356" y="469"/>
                    <a:pt x="452" y="350"/>
                    <a:pt x="452" y="237"/>
                  </a:cubicBezTo>
                  <a:cubicBezTo>
                    <a:pt x="452" y="119"/>
                    <a:pt x="356"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4567085" y="328654"/>
              <a:ext cx="50165" cy="49531"/>
            </a:xfrm>
            <a:custGeom>
              <a:rect b="b" l="l" r="r" t="t"/>
              <a:pathLst>
                <a:path extrusionOk="0" h="469" w="475">
                  <a:moveTo>
                    <a:pt x="238" y="0"/>
                  </a:moveTo>
                  <a:cubicBezTo>
                    <a:pt x="119" y="0"/>
                    <a:pt x="1" y="119"/>
                    <a:pt x="1" y="231"/>
                  </a:cubicBezTo>
                  <a:cubicBezTo>
                    <a:pt x="1" y="350"/>
                    <a:pt x="119" y="468"/>
                    <a:pt x="238" y="468"/>
                  </a:cubicBezTo>
                  <a:cubicBezTo>
                    <a:pt x="356" y="468"/>
                    <a:pt x="475" y="350"/>
                    <a:pt x="475" y="231"/>
                  </a:cubicBezTo>
                  <a:cubicBezTo>
                    <a:pt x="475" y="119"/>
                    <a:pt x="356"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2558382" y="8022"/>
              <a:ext cx="49531" cy="47208"/>
            </a:xfrm>
            <a:custGeom>
              <a:rect b="b" l="l" r="r" t="t"/>
              <a:pathLst>
                <a:path extrusionOk="0" h="447" w="469">
                  <a:moveTo>
                    <a:pt x="237" y="1"/>
                  </a:moveTo>
                  <a:cubicBezTo>
                    <a:pt x="119" y="1"/>
                    <a:pt x="1" y="97"/>
                    <a:pt x="1" y="215"/>
                  </a:cubicBezTo>
                  <a:cubicBezTo>
                    <a:pt x="1" y="356"/>
                    <a:pt x="119" y="446"/>
                    <a:pt x="237" y="446"/>
                  </a:cubicBezTo>
                  <a:cubicBezTo>
                    <a:pt x="356" y="446"/>
                    <a:pt x="469" y="356"/>
                    <a:pt x="469" y="215"/>
                  </a:cubicBezTo>
                  <a:cubicBezTo>
                    <a:pt x="469" y="97"/>
                    <a:pt x="356" y="1"/>
                    <a:pt x="2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5105696" y="8022"/>
              <a:ext cx="47208" cy="47208"/>
            </a:xfrm>
            <a:custGeom>
              <a:rect b="b" l="l" r="r" t="t"/>
              <a:pathLst>
                <a:path extrusionOk="0" h="447" w="447">
                  <a:moveTo>
                    <a:pt x="237" y="1"/>
                  </a:moveTo>
                  <a:cubicBezTo>
                    <a:pt x="96" y="1"/>
                    <a:pt x="1" y="97"/>
                    <a:pt x="1" y="215"/>
                  </a:cubicBezTo>
                  <a:cubicBezTo>
                    <a:pt x="1" y="356"/>
                    <a:pt x="96" y="446"/>
                    <a:pt x="237" y="446"/>
                  </a:cubicBezTo>
                  <a:cubicBezTo>
                    <a:pt x="356" y="446"/>
                    <a:pt x="446" y="356"/>
                    <a:pt x="446" y="215"/>
                  </a:cubicBezTo>
                  <a:cubicBezTo>
                    <a:pt x="446" y="97"/>
                    <a:pt x="356" y="1"/>
                    <a:pt x="2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2"/>
          <p:cNvSpPr/>
          <p:nvPr/>
        </p:nvSpPr>
        <p:spPr>
          <a:xfrm>
            <a:off x="307942" y="3328800"/>
            <a:ext cx="34640" cy="191365"/>
          </a:xfrm>
          <a:custGeom>
            <a:rect b="b" l="l" r="r" t="t"/>
            <a:pathLst>
              <a:path extrusionOk="0" h="1812" w="328">
                <a:moveTo>
                  <a:pt x="164" y="0"/>
                </a:moveTo>
                <a:cubicBezTo>
                  <a:pt x="68" y="0"/>
                  <a:pt x="0" y="68"/>
                  <a:pt x="0" y="164"/>
                </a:cubicBezTo>
                <a:lnTo>
                  <a:pt x="0" y="1642"/>
                </a:lnTo>
                <a:cubicBezTo>
                  <a:pt x="0" y="1715"/>
                  <a:pt x="68" y="1811"/>
                  <a:pt x="164" y="1811"/>
                </a:cubicBezTo>
                <a:cubicBezTo>
                  <a:pt x="237" y="1811"/>
                  <a:pt x="328" y="1715"/>
                  <a:pt x="328" y="1642"/>
                </a:cubicBezTo>
                <a:lnTo>
                  <a:pt x="328" y="164"/>
                </a:lnTo>
                <a:cubicBezTo>
                  <a:pt x="328" y="68"/>
                  <a:pt x="237" y="0"/>
                  <a:pt x="16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231058" y="3408008"/>
            <a:ext cx="188408" cy="32317"/>
          </a:xfrm>
          <a:custGeom>
            <a:rect b="b" l="l" r="r" t="t"/>
            <a:pathLst>
              <a:path extrusionOk="0" h="306" w="1784">
                <a:moveTo>
                  <a:pt x="142" y="0"/>
                </a:moveTo>
                <a:cubicBezTo>
                  <a:pt x="68" y="0"/>
                  <a:pt x="1" y="74"/>
                  <a:pt x="1" y="141"/>
                </a:cubicBezTo>
                <a:cubicBezTo>
                  <a:pt x="1" y="237"/>
                  <a:pt x="68" y="305"/>
                  <a:pt x="142" y="305"/>
                </a:cubicBezTo>
                <a:lnTo>
                  <a:pt x="1620" y="305"/>
                </a:lnTo>
                <a:cubicBezTo>
                  <a:pt x="1716" y="305"/>
                  <a:pt x="1784" y="237"/>
                  <a:pt x="1784" y="141"/>
                </a:cubicBezTo>
                <a:cubicBezTo>
                  <a:pt x="1784" y="74"/>
                  <a:pt x="1716" y="0"/>
                  <a:pt x="16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 name="Google Shape;126;p2"/>
          <p:cNvGrpSpPr/>
          <p:nvPr/>
        </p:nvGrpSpPr>
        <p:grpSpPr>
          <a:xfrm>
            <a:off x="493632" y="1501379"/>
            <a:ext cx="797356" cy="740432"/>
            <a:chOff x="493632" y="1501379"/>
            <a:chExt cx="797356" cy="740432"/>
          </a:xfrm>
        </p:grpSpPr>
        <p:sp>
          <p:nvSpPr>
            <p:cNvPr id="127" name="Google Shape;127;p2"/>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2"/>
          <p:cNvSpPr/>
          <p:nvPr/>
        </p:nvSpPr>
        <p:spPr>
          <a:xfrm>
            <a:off x="416748" y="1272522"/>
            <a:ext cx="47208" cy="47208"/>
          </a:xfrm>
          <a:custGeom>
            <a:rect b="b" l="l" r="r" t="t"/>
            <a:pathLst>
              <a:path extrusionOk="0" h="447" w="447">
                <a:moveTo>
                  <a:pt x="215" y="1"/>
                </a:moveTo>
                <a:cubicBezTo>
                  <a:pt x="96" y="1"/>
                  <a:pt x="0" y="97"/>
                  <a:pt x="0" y="215"/>
                </a:cubicBezTo>
                <a:cubicBezTo>
                  <a:pt x="0" y="356"/>
                  <a:pt x="96" y="446"/>
                  <a:pt x="215" y="446"/>
                </a:cubicBezTo>
                <a:cubicBezTo>
                  <a:pt x="328" y="446"/>
                  <a:pt x="446" y="356"/>
                  <a:pt x="446" y="215"/>
                </a:cubicBezTo>
                <a:cubicBezTo>
                  <a:pt x="446" y="97"/>
                  <a:pt x="328" y="1"/>
                  <a:pt x="2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 name="Google Shape;136;p2"/>
          <p:cNvGrpSpPr/>
          <p:nvPr/>
        </p:nvGrpSpPr>
        <p:grpSpPr>
          <a:xfrm>
            <a:off x="192897" y="3945468"/>
            <a:ext cx="812247" cy="1019348"/>
            <a:chOff x="192897" y="3945468"/>
            <a:chExt cx="812247" cy="1019348"/>
          </a:xfrm>
        </p:grpSpPr>
        <p:sp>
          <p:nvSpPr>
            <p:cNvPr id="137" name="Google Shape;137;p2"/>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2"/>
          <p:cNvSpPr/>
          <p:nvPr/>
        </p:nvSpPr>
        <p:spPr>
          <a:xfrm>
            <a:off x="940088" y="3825600"/>
            <a:ext cx="47841" cy="49637"/>
          </a:xfrm>
          <a:custGeom>
            <a:rect b="b" l="l" r="r" t="t"/>
            <a:pathLst>
              <a:path extrusionOk="0" h="470" w="453">
                <a:moveTo>
                  <a:pt x="238" y="1"/>
                </a:moveTo>
                <a:cubicBezTo>
                  <a:pt x="97" y="1"/>
                  <a:pt x="1" y="119"/>
                  <a:pt x="1" y="238"/>
                </a:cubicBezTo>
                <a:cubicBezTo>
                  <a:pt x="1" y="351"/>
                  <a:pt x="97" y="469"/>
                  <a:pt x="238" y="469"/>
                </a:cubicBezTo>
                <a:cubicBezTo>
                  <a:pt x="356" y="469"/>
                  <a:pt x="452" y="351"/>
                  <a:pt x="452" y="238"/>
                </a:cubicBezTo>
                <a:cubicBezTo>
                  <a:pt x="452" y="119"/>
                  <a:pt x="356"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766782" y="5270556"/>
            <a:ext cx="47102" cy="49637"/>
          </a:xfrm>
          <a:custGeom>
            <a:rect b="b" l="l" r="r" t="t"/>
            <a:pathLst>
              <a:path extrusionOk="0" h="470" w="446">
                <a:moveTo>
                  <a:pt x="209" y="1"/>
                </a:moveTo>
                <a:cubicBezTo>
                  <a:pt x="90" y="1"/>
                  <a:pt x="0" y="119"/>
                  <a:pt x="0" y="238"/>
                </a:cubicBezTo>
                <a:cubicBezTo>
                  <a:pt x="0" y="351"/>
                  <a:pt x="90" y="469"/>
                  <a:pt x="209" y="469"/>
                </a:cubicBezTo>
                <a:cubicBezTo>
                  <a:pt x="350" y="469"/>
                  <a:pt x="446" y="351"/>
                  <a:pt x="446" y="238"/>
                </a:cubicBezTo>
                <a:cubicBezTo>
                  <a:pt x="446" y="119"/>
                  <a:pt x="350" y="1"/>
                  <a:pt x="2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
          <p:cNvSpPr/>
          <p:nvPr/>
        </p:nvSpPr>
        <p:spPr>
          <a:xfrm>
            <a:off x="8007031" y="2129343"/>
            <a:ext cx="34746" cy="189042"/>
          </a:xfrm>
          <a:custGeom>
            <a:rect b="b" l="l" r="r" t="t"/>
            <a:pathLst>
              <a:path extrusionOk="0" h="1790" w="329">
                <a:moveTo>
                  <a:pt x="164" y="1"/>
                </a:moveTo>
                <a:cubicBezTo>
                  <a:pt x="69" y="1"/>
                  <a:pt x="1" y="68"/>
                  <a:pt x="1" y="164"/>
                </a:cubicBezTo>
                <a:lnTo>
                  <a:pt x="1" y="1620"/>
                </a:lnTo>
                <a:cubicBezTo>
                  <a:pt x="1" y="1716"/>
                  <a:pt x="69" y="1789"/>
                  <a:pt x="164" y="1789"/>
                </a:cubicBezTo>
                <a:cubicBezTo>
                  <a:pt x="232" y="1789"/>
                  <a:pt x="328" y="1716"/>
                  <a:pt x="328" y="1620"/>
                </a:cubicBezTo>
                <a:lnTo>
                  <a:pt x="328" y="164"/>
                </a:lnTo>
                <a:cubicBezTo>
                  <a:pt x="328" y="68"/>
                  <a:pt x="232"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7929619" y="2206227"/>
            <a:ext cx="188936" cy="34640"/>
          </a:xfrm>
          <a:custGeom>
            <a:rect b="b" l="l" r="r" t="t"/>
            <a:pathLst>
              <a:path extrusionOk="0" h="328" w="1789">
                <a:moveTo>
                  <a:pt x="141" y="1"/>
                </a:moveTo>
                <a:cubicBezTo>
                  <a:pt x="74" y="1"/>
                  <a:pt x="0" y="74"/>
                  <a:pt x="0" y="164"/>
                </a:cubicBezTo>
                <a:cubicBezTo>
                  <a:pt x="0" y="260"/>
                  <a:pt x="74" y="328"/>
                  <a:pt x="141" y="328"/>
                </a:cubicBezTo>
                <a:lnTo>
                  <a:pt x="1625" y="328"/>
                </a:lnTo>
                <a:cubicBezTo>
                  <a:pt x="1721" y="328"/>
                  <a:pt x="1789" y="260"/>
                  <a:pt x="1789" y="164"/>
                </a:cubicBezTo>
                <a:cubicBezTo>
                  <a:pt x="1789" y="74"/>
                  <a:pt x="1721" y="1"/>
                  <a:pt x="162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8043995" y="3087542"/>
            <a:ext cx="831996" cy="1044905"/>
          </a:xfrm>
          <a:custGeom>
            <a:rect b="b" l="l" r="r" t="t"/>
            <a:pathLst>
              <a:path extrusionOk="0" h="9894" w="7878">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
          <p:cNvSpPr/>
          <p:nvPr/>
        </p:nvSpPr>
        <p:spPr>
          <a:xfrm>
            <a:off x="8120879" y="3111727"/>
            <a:ext cx="732405" cy="686148"/>
          </a:xfrm>
          <a:custGeom>
            <a:rect b="b" l="l" r="r" t="t"/>
            <a:pathLst>
              <a:path extrusionOk="0" h="6497" w="6935">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8063638" y="3432464"/>
            <a:ext cx="584129" cy="682980"/>
          </a:xfrm>
          <a:custGeom>
            <a:rect b="b" l="l" r="r" t="t"/>
            <a:pathLst>
              <a:path extrusionOk="0" h="6467" w="5531">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8120879" y="3144677"/>
            <a:ext cx="715191" cy="653198"/>
          </a:xfrm>
          <a:custGeom>
            <a:rect b="b" l="l" r="r" t="t"/>
            <a:pathLst>
              <a:path extrusionOk="0" h="6185" w="6772">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
          <p:cNvSpPr/>
          <p:nvPr/>
        </p:nvSpPr>
        <p:spPr>
          <a:xfrm>
            <a:off x="8120879" y="3432464"/>
            <a:ext cx="566175" cy="613911"/>
          </a:xfrm>
          <a:custGeom>
            <a:rect b="b" l="l" r="r" t="t"/>
            <a:pathLst>
              <a:path extrusionOk="0" h="5813" w="5361">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8193011" y="3229271"/>
            <a:ext cx="186613" cy="226005"/>
          </a:xfrm>
          <a:custGeom>
            <a:rect b="b" l="l" r="r" t="t"/>
            <a:pathLst>
              <a:path extrusionOk="0" h="2140" w="1767">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8232931" y="3251343"/>
            <a:ext cx="185979" cy="225900"/>
          </a:xfrm>
          <a:custGeom>
            <a:rect b="b" l="l" r="r" t="t"/>
            <a:pathLst>
              <a:path extrusionOk="0" h="2139" w="1761">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8269895" y="3283554"/>
            <a:ext cx="186613" cy="226533"/>
          </a:xfrm>
          <a:custGeom>
            <a:rect b="b" l="l" r="r" t="t"/>
            <a:pathLst>
              <a:path extrusionOk="0" h="2145" w="1767">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a:off x="8312139" y="3310907"/>
            <a:ext cx="186613" cy="223576"/>
          </a:xfrm>
          <a:custGeom>
            <a:rect b="b" l="l" r="r" t="t"/>
            <a:pathLst>
              <a:path extrusionOk="0" h="2117" w="1767">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8359241" y="3340689"/>
            <a:ext cx="186613" cy="223576"/>
          </a:xfrm>
          <a:custGeom>
            <a:rect b="b" l="l" r="r" t="t"/>
            <a:pathLst>
              <a:path extrusionOk="0" h="2117" w="1767">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
          <p:cNvSpPr/>
          <p:nvPr/>
        </p:nvSpPr>
        <p:spPr>
          <a:xfrm>
            <a:off x="8394409" y="3374590"/>
            <a:ext cx="185979" cy="224844"/>
          </a:xfrm>
          <a:custGeom>
            <a:rect b="b" l="l" r="r" t="t"/>
            <a:pathLst>
              <a:path extrusionOk="0" h="2129" w="1761">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a:off x="8436125" y="3400359"/>
            <a:ext cx="188936" cy="223471"/>
          </a:xfrm>
          <a:custGeom>
            <a:rect b="b" l="l" r="r" t="t"/>
            <a:pathLst>
              <a:path extrusionOk="0" h="2116" w="1789">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8476045" y="3427712"/>
            <a:ext cx="186613" cy="225900"/>
          </a:xfrm>
          <a:custGeom>
            <a:rect b="b" l="l" r="r" t="t"/>
            <a:pathLst>
              <a:path extrusionOk="0" h="2139" w="1767">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8513537" y="3457494"/>
            <a:ext cx="185979" cy="223576"/>
          </a:xfrm>
          <a:custGeom>
            <a:rect b="b" l="l" r="r" t="t"/>
            <a:pathLst>
              <a:path extrusionOk="0" h="2117" w="1761">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
          <p:cNvSpPr/>
          <p:nvPr/>
        </p:nvSpPr>
        <p:spPr>
          <a:xfrm>
            <a:off x="8552930" y="3491078"/>
            <a:ext cx="186613" cy="224527"/>
          </a:xfrm>
          <a:custGeom>
            <a:rect b="b" l="l" r="r" t="t"/>
            <a:pathLst>
              <a:path extrusionOk="0" h="2126" w="1767">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8113698" y="3446405"/>
            <a:ext cx="64528" cy="266876"/>
          </a:xfrm>
          <a:custGeom>
            <a:rect b="b" l="l" r="r" t="t"/>
            <a:pathLst>
              <a:path extrusionOk="0" h="2527" w="611">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8126265" y="3440280"/>
            <a:ext cx="66851" cy="263391"/>
          </a:xfrm>
          <a:custGeom>
            <a:rect b="b" l="l" r="r" t="t"/>
            <a:pathLst>
              <a:path extrusionOk="0" h="2494" w="633">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8190582" y="3766931"/>
            <a:ext cx="372486" cy="266876"/>
          </a:xfrm>
          <a:custGeom>
            <a:rect b="b" l="l" r="r" t="t"/>
            <a:pathLst>
              <a:path extrusionOk="0" h="2527" w="3527">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8120879" y="3760172"/>
            <a:ext cx="387377" cy="290956"/>
          </a:xfrm>
          <a:custGeom>
            <a:rect b="b" l="l" r="r" t="t"/>
            <a:pathLst>
              <a:path extrusionOk="0" h="2755" w="3668">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
          <p:cNvSpPr/>
          <p:nvPr/>
        </p:nvSpPr>
        <p:spPr>
          <a:xfrm>
            <a:off x="8558210" y="3788898"/>
            <a:ext cx="47208" cy="179959"/>
          </a:xfrm>
          <a:custGeom>
            <a:rect b="b" l="l" r="r" t="t"/>
            <a:pathLst>
              <a:path extrusionOk="0" h="1704" w="447">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8523042" y="3761968"/>
            <a:ext cx="47208" cy="180065"/>
          </a:xfrm>
          <a:custGeom>
            <a:rect b="b" l="l" r="r" t="t"/>
            <a:pathLst>
              <a:path extrusionOk="0" h="1705" w="447">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
          <p:cNvSpPr/>
          <p:nvPr/>
        </p:nvSpPr>
        <p:spPr>
          <a:xfrm>
            <a:off x="8488507" y="3734826"/>
            <a:ext cx="44779" cy="179854"/>
          </a:xfrm>
          <a:custGeom>
            <a:rect b="b" l="l" r="r" t="t"/>
            <a:pathLst>
              <a:path extrusionOk="0" h="1703" w="424">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a:off x="8451016" y="3708423"/>
            <a:ext cx="47736" cy="178798"/>
          </a:xfrm>
          <a:custGeom>
            <a:rect b="b" l="l" r="r" t="t"/>
            <a:pathLst>
              <a:path extrusionOk="0" h="1693" w="452">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
          <p:cNvSpPr/>
          <p:nvPr/>
        </p:nvSpPr>
        <p:spPr>
          <a:xfrm>
            <a:off x="8416376" y="3680965"/>
            <a:ext cx="47208" cy="181227"/>
          </a:xfrm>
          <a:custGeom>
            <a:rect b="b" l="l" r="r" t="t"/>
            <a:pathLst>
              <a:path extrusionOk="0" h="1716" w="447">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
          <p:cNvSpPr/>
          <p:nvPr/>
        </p:nvSpPr>
        <p:spPr>
          <a:xfrm>
            <a:off x="8381841" y="3653506"/>
            <a:ext cx="44779" cy="181332"/>
          </a:xfrm>
          <a:custGeom>
            <a:rect b="b" l="l" r="r" t="t"/>
            <a:pathLst>
              <a:path extrusionOk="0" h="1717" w="424">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
          <p:cNvSpPr/>
          <p:nvPr/>
        </p:nvSpPr>
        <p:spPr>
          <a:xfrm>
            <a:off x="8344350" y="3626153"/>
            <a:ext cx="47208" cy="181860"/>
          </a:xfrm>
          <a:custGeom>
            <a:rect b="b" l="l" r="r" t="t"/>
            <a:pathLst>
              <a:path extrusionOk="0" h="1722" w="447">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
          <p:cNvSpPr/>
          <p:nvPr/>
        </p:nvSpPr>
        <p:spPr>
          <a:xfrm>
            <a:off x="8309815" y="3599328"/>
            <a:ext cx="47102" cy="181227"/>
          </a:xfrm>
          <a:custGeom>
            <a:rect b="b" l="l" r="r" t="t"/>
            <a:pathLst>
              <a:path extrusionOk="0" h="1716" w="446">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
          <p:cNvSpPr/>
          <p:nvPr/>
        </p:nvSpPr>
        <p:spPr>
          <a:xfrm>
            <a:off x="8275175" y="3573243"/>
            <a:ext cx="47208" cy="179959"/>
          </a:xfrm>
          <a:custGeom>
            <a:rect b="b" l="l" r="r" t="t"/>
            <a:pathLst>
              <a:path extrusionOk="0" h="1704" w="447">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
          <p:cNvSpPr/>
          <p:nvPr/>
        </p:nvSpPr>
        <p:spPr>
          <a:xfrm>
            <a:off x="8237684" y="3545890"/>
            <a:ext cx="47208" cy="179854"/>
          </a:xfrm>
          <a:custGeom>
            <a:rect b="b" l="l" r="r" t="t"/>
            <a:pathLst>
              <a:path extrusionOk="0" h="1703" w="447">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00" name="Shape 800"/>
        <p:cNvGrpSpPr/>
        <p:nvPr/>
      </p:nvGrpSpPr>
      <p:grpSpPr>
        <a:xfrm>
          <a:off x="0" y="0"/>
          <a:ext cx="0" cy="0"/>
          <a:chOff x="0" y="0"/>
          <a:chExt cx="0" cy="0"/>
        </a:xfrm>
      </p:grpSpPr>
      <p:sp>
        <p:nvSpPr>
          <p:cNvPr id="801" name="Google Shape;801;p11"/>
          <p:cNvSpPr txBox="1"/>
          <p:nvPr>
            <p:ph hasCustomPrompt="1" type="title"/>
          </p:nvPr>
        </p:nvSpPr>
        <p:spPr>
          <a:xfrm>
            <a:off x="713100" y="1106125"/>
            <a:ext cx="77178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a:r>
              <a:t>xx%</a:t>
            </a:r>
          </a:p>
        </p:txBody>
      </p:sp>
      <p:sp>
        <p:nvSpPr>
          <p:cNvPr id="802" name="Google Shape;802;p11"/>
          <p:cNvSpPr txBox="1"/>
          <p:nvPr>
            <p:ph idx="1" type="body"/>
          </p:nvPr>
        </p:nvSpPr>
        <p:spPr>
          <a:xfrm>
            <a:off x="713100" y="2999825"/>
            <a:ext cx="77178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03" name="Google Shape;803;p11"/>
          <p:cNvSpPr/>
          <p:nvPr/>
        </p:nvSpPr>
        <p:spPr>
          <a:xfrm rot="-405001">
            <a:off x="3069249" y="395344"/>
            <a:ext cx="398905" cy="451146"/>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
          <p:cNvSpPr/>
          <p:nvPr/>
        </p:nvSpPr>
        <p:spPr>
          <a:xfrm>
            <a:off x="5149996" y="199452"/>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
          <p:cNvSpPr/>
          <p:nvPr/>
        </p:nvSpPr>
        <p:spPr>
          <a:xfrm>
            <a:off x="4892057" y="273399"/>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
          <p:cNvSpPr/>
          <p:nvPr/>
        </p:nvSpPr>
        <p:spPr>
          <a:xfrm>
            <a:off x="4858800" y="321038"/>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
          <p:cNvSpPr/>
          <p:nvPr/>
        </p:nvSpPr>
        <p:spPr>
          <a:xfrm>
            <a:off x="4997550" y="425927"/>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
          <p:cNvSpPr/>
          <p:nvPr/>
        </p:nvSpPr>
        <p:spPr>
          <a:xfrm>
            <a:off x="4879994" y="210902"/>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
          <p:cNvSpPr/>
          <p:nvPr/>
        </p:nvSpPr>
        <p:spPr>
          <a:xfrm>
            <a:off x="4839855" y="385784"/>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
          <p:cNvSpPr/>
          <p:nvPr/>
        </p:nvSpPr>
        <p:spPr>
          <a:xfrm>
            <a:off x="5088118" y="357160"/>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
          <p:cNvSpPr/>
          <p:nvPr/>
        </p:nvSpPr>
        <p:spPr>
          <a:xfrm>
            <a:off x="5138002" y="359409"/>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
          <p:cNvSpPr/>
          <p:nvPr/>
        </p:nvSpPr>
        <p:spPr>
          <a:xfrm>
            <a:off x="5190749" y="359409"/>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
          <p:cNvSpPr/>
          <p:nvPr/>
        </p:nvSpPr>
        <p:spPr>
          <a:xfrm>
            <a:off x="5243495" y="359409"/>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1"/>
          <p:cNvSpPr/>
          <p:nvPr/>
        </p:nvSpPr>
        <p:spPr>
          <a:xfrm>
            <a:off x="5295629" y="359409"/>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1"/>
          <p:cNvSpPr/>
          <p:nvPr/>
        </p:nvSpPr>
        <p:spPr>
          <a:xfrm>
            <a:off x="5348375" y="359409"/>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
          <p:cNvSpPr/>
          <p:nvPr/>
        </p:nvSpPr>
        <p:spPr>
          <a:xfrm>
            <a:off x="5401122" y="359409"/>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
          <p:cNvSpPr/>
          <p:nvPr/>
        </p:nvSpPr>
        <p:spPr>
          <a:xfrm>
            <a:off x="5453255" y="359409"/>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
          <p:cNvSpPr/>
          <p:nvPr/>
        </p:nvSpPr>
        <p:spPr>
          <a:xfrm>
            <a:off x="5506001" y="359409"/>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
          <p:cNvSpPr/>
          <p:nvPr/>
        </p:nvSpPr>
        <p:spPr>
          <a:xfrm>
            <a:off x="5556499" y="359409"/>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
          <p:cNvSpPr/>
          <p:nvPr/>
        </p:nvSpPr>
        <p:spPr>
          <a:xfrm>
            <a:off x="5608632" y="359409"/>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
          <p:cNvSpPr/>
          <p:nvPr/>
        </p:nvSpPr>
        <p:spPr>
          <a:xfrm>
            <a:off x="5651633" y="359409"/>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
          <p:cNvSpPr/>
          <p:nvPr/>
        </p:nvSpPr>
        <p:spPr>
          <a:xfrm>
            <a:off x="5682573" y="357160"/>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
          <p:cNvSpPr/>
          <p:nvPr/>
        </p:nvSpPr>
        <p:spPr>
          <a:xfrm flipH="1">
            <a:off x="4259147" y="743964"/>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
          <p:cNvSpPr/>
          <p:nvPr/>
        </p:nvSpPr>
        <p:spPr>
          <a:xfrm flipH="1">
            <a:off x="8360763" y="-46428"/>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
          <p:cNvSpPr/>
          <p:nvPr/>
        </p:nvSpPr>
        <p:spPr>
          <a:xfrm flipH="1">
            <a:off x="5565522" y="-124606"/>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
          <p:cNvSpPr/>
          <p:nvPr/>
        </p:nvSpPr>
        <p:spPr>
          <a:xfrm rot="2362983">
            <a:off x="627287" y="906680"/>
            <a:ext cx="390683" cy="326086"/>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
          <p:cNvSpPr/>
          <p:nvPr/>
        </p:nvSpPr>
        <p:spPr>
          <a:xfrm>
            <a:off x="8024138" y="5316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
          <p:cNvSpPr/>
          <p:nvPr/>
        </p:nvSpPr>
        <p:spPr>
          <a:xfrm>
            <a:off x="7446392" y="1491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
          <p:cNvSpPr/>
          <p:nvPr/>
        </p:nvSpPr>
        <p:spPr>
          <a:xfrm>
            <a:off x="6653547" y="8114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0" name="Google Shape;830;p11"/>
          <p:cNvGrpSpPr/>
          <p:nvPr/>
        </p:nvGrpSpPr>
        <p:grpSpPr>
          <a:xfrm>
            <a:off x="7337395" y="550938"/>
            <a:ext cx="524069" cy="674181"/>
            <a:chOff x="8020220" y="1258388"/>
            <a:chExt cx="524069" cy="674181"/>
          </a:xfrm>
        </p:grpSpPr>
        <p:sp>
          <p:nvSpPr>
            <p:cNvPr id="831" name="Google Shape;831;p11"/>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1"/>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1"/>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1"/>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1"/>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1"/>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1"/>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1"/>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1"/>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1"/>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1" name="Google Shape;841;p11"/>
          <p:cNvGrpSpPr/>
          <p:nvPr/>
        </p:nvGrpSpPr>
        <p:grpSpPr>
          <a:xfrm>
            <a:off x="461063" y="78135"/>
            <a:ext cx="654629" cy="607894"/>
            <a:chOff x="493632" y="1501379"/>
            <a:chExt cx="797356" cy="740432"/>
          </a:xfrm>
        </p:grpSpPr>
        <p:sp>
          <p:nvSpPr>
            <p:cNvPr id="842" name="Google Shape;842;p11"/>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1"/>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1"/>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1"/>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1"/>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1"/>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0" name="Google Shape;850;p11"/>
          <p:cNvGrpSpPr/>
          <p:nvPr/>
        </p:nvGrpSpPr>
        <p:grpSpPr>
          <a:xfrm>
            <a:off x="1396533" y="373799"/>
            <a:ext cx="559752" cy="687321"/>
            <a:chOff x="1461451" y="2587509"/>
            <a:chExt cx="762293" cy="936021"/>
          </a:xfrm>
        </p:grpSpPr>
        <p:sp>
          <p:nvSpPr>
            <p:cNvPr id="851" name="Google Shape;851;p11"/>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
            <p:cNvSpPr/>
            <p:nvPr/>
          </p:nvSpPr>
          <p:spPr>
            <a:xfrm>
              <a:off x="1498415" y="2877831"/>
              <a:ext cx="628168" cy="596697"/>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1"/>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1"/>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1"/>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1"/>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1"/>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1"/>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1"/>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1"/>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0" name="Google Shape;880;p11"/>
          <p:cNvSpPr/>
          <p:nvPr/>
        </p:nvSpPr>
        <p:spPr>
          <a:xfrm rot="-405001">
            <a:off x="1771822" y="4309113"/>
            <a:ext cx="718961" cy="594766"/>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
          <p:cNvSpPr/>
          <p:nvPr/>
        </p:nvSpPr>
        <p:spPr>
          <a:xfrm rot="-405001">
            <a:off x="127596" y="3114173"/>
            <a:ext cx="473330" cy="483502"/>
          </a:xfrm>
          <a:custGeom>
            <a:rect b="b" l="l" r="r" t="t"/>
            <a:pathLst>
              <a:path extrusionOk="0" h="8413" w="8236">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
          <p:cNvSpPr/>
          <p:nvPr/>
        </p:nvSpPr>
        <p:spPr>
          <a:xfrm flipH="1" rot="2700000">
            <a:off x="6614971" y="4380934"/>
            <a:ext cx="398900" cy="451140"/>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
          <p:cNvSpPr/>
          <p:nvPr/>
        </p:nvSpPr>
        <p:spPr>
          <a:xfrm flipH="1" rot="-6881130">
            <a:off x="5241068" y="4465355"/>
            <a:ext cx="718977" cy="594779"/>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
          <p:cNvSpPr/>
          <p:nvPr/>
        </p:nvSpPr>
        <p:spPr>
          <a:xfrm flipH="1" rot="1892607">
            <a:off x="8335330" y="4310676"/>
            <a:ext cx="435807" cy="591647"/>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
          <p:cNvSpPr/>
          <p:nvPr/>
        </p:nvSpPr>
        <p:spPr>
          <a:xfrm>
            <a:off x="5305549" y="4284857"/>
            <a:ext cx="2252" cy="52"/>
          </a:xfrm>
          <a:custGeom>
            <a:rect b="b" l="l" r="r" t="t"/>
            <a:pathLst>
              <a:path extrusionOk="0" h="1" w="43">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
          <p:cNvSpPr/>
          <p:nvPr/>
        </p:nvSpPr>
        <p:spPr>
          <a:xfrm>
            <a:off x="5305549" y="4550976"/>
            <a:ext cx="4033" cy="52"/>
          </a:xfrm>
          <a:custGeom>
            <a:rect b="b" l="l" r="r" t="t"/>
            <a:pathLst>
              <a:path extrusionOk="0" h="1" w="77">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
          <p:cNvSpPr/>
          <p:nvPr/>
        </p:nvSpPr>
        <p:spPr>
          <a:xfrm>
            <a:off x="4507759" y="4569863"/>
            <a:ext cx="17" cy="17"/>
          </a:xfrm>
          <a:custGeom>
            <a:rect b="b" l="l" r="r" t="t"/>
            <a:pathLst>
              <a:path extrusionOk="0" h="1" w="1">
                <a:moveTo>
                  <a:pt x="1" y="0"/>
                </a:moveTo>
                <a:lnTo>
                  <a:pt x="1" y="0"/>
                </a:lnTo>
                <a:lnTo>
                  <a:pt x="1" y="0"/>
                </a:lnTo>
                <a:close/>
              </a:path>
            </a:pathLst>
          </a:custGeom>
          <a:solidFill>
            <a:srgbClr val="A5A4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8" name="Google Shape;888;p11"/>
          <p:cNvGrpSpPr/>
          <p:nvPr/>
        </p:nvGrpSpPr>
        <p:grpSpPr>
          <a:xfrm rot="5052332">
            <a:off x="3449672" y="4181095"/>
            <a:ext cx="640398" cy="1163303"/>
            <a:chOff x="192897" y="3945468"/>
            <a:chExt cx="812247" cy="1019348"/>
          </a:xfrm>
        </p:grpSpPr>
        <p:sp>
          <p:nvSpPr>
            <p:cNvPr id="889" name="Google Shape;889;p11"/>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1"/>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1"/>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1"/>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1"/>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8" name="Google Shape;918;p11"/>
          <p:cNvSpPr/>
          <p:nvPr/>
        </p:nvSpPr>
        <p:spPr>
          <a:xfrm>
            <a:off x="7920932" y="4112419"/>
            <a:ext cx="279722" cy="106527"/>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
          <p:cNvSpPr/>
          <p:nvPr/>
        </p:nvSpPr>
        <p:spPr>
          <a:xfrm>
            <a:off x="7683018" y="3973757"/>
            <a:ext cx="237989" cy="189340"/>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
          <p:cNvSpPr/>
          <p:nvPr/>
        </p:nvSpPr>
        <p:spPr>
          <a:xfrm>
            <a:off x="7525023" y="4001016"/>
            <a:ext cx="361415" cy="52177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
          <p:cNvSpPr/>
          <p:nvPr/>
        </p:nvSpPr>
        <p:spPr>
          <a:xfrm>
            <a:off x="7795955" y="4166716"/>
            <a:ext cx="416812" cy="429283"/>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
          <p:cNvSpPr/>
          <p:nvPr/>
        </p:nvSpPr>
        <p:spPr>
          <a:xfrm>
            <a:off x="7736790" y="4137166"/>
            <a:ext cx="222625" cy="412218"/>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1"/>
          <p:cNvSpPr/>
          <p:nvPr/>
        </p:nvSpPr>
        <p:spPr>
          <a:xfrm>
            <a:off x="7787165" y="4202988"/>
            <a:ext cx="120102" cy="28855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1"/>
          <p:cNvSpPr/>
          <p:nvPr/>
        </p:nvSpPr>
        <p:spPr>
          <a:xfrm>
            <a:off x="7598001" y="4295109"/>
            <a:ext cx="147580" cy="116352"/>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1"/>
          <p:cNvSpPr/>
          <p:nvPr/>
        </p:nvSpPr>
        <p:spPr>
          <a:xfrm>
            <a:off x="7592535" y="4289495"/>
            <a:ext cx="156369" cy="12809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6" name="Google Shape;926;p11"/>
          <p:cNvGrpSpPr/>
          <p:nvPr/>
        </p:nvGrpSpPr>
        <p:grpSpPr>
          <a:xfrm rot="8396182">
            <a:off x="580622" y="4070257"/>
            <a:ext cx="687652" cy="622196"/>
            <a:chOff x="6916118" y="4006777"/>
            <a:chExt cx="983334" cy="889554"/>
          </a:xfrm>
        </p:grpSpPr>
        <p:sp>
          <p:nvSpPr>
            <p:cNvPr id="927" name="Google Shape;927;p11"/>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1"/>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1"/>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1"/>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1"/>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1"/>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1"/>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1"/>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
    <p:spTree>
      <p:nvGrpSpPr>
        <p:cNvPr id="935" name="Shape 935"/>
        <p:cNvGrpSpPr/>
        <p:nvPr/>
      </p:nvGrpSpPr>
      <p:grpSpPr>
        <a:xfrm>
          <a:off x="0" y="0"/>
          <a:ext cx="0" cy="0"/>
          <a:chOff x="0" y="0"/>
          <a:chExt cx="0" cy="0"/>
        </a:xfrm>
      </p:grpSpPr>
      <p:sp>
        <p:nvSpPr>
          <p:cNvPr id="936" name="Google Shape;936;p12"/>
          <p:cNvSpPr txBox="1"/>
          <p:nvPr>
            <p:ph type="title"/>
          </p:nvPr>
        </p:nvSpPr>
        <p:spPr>
          <a:xfrm>
            <a:off x="710950" y="3291665"/>
            <a:ext cx="2320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300"/>
            </a:lvl1pPr>
            <a:lvl2pPr lvl="1" algn="ctr">
              <a:lnSpc>
                <a:spcPct val="100000"/>
              </a:lnSpc>
              <a:spcBef>
                <a:spcPts val="0"/>
              </a:spcBef>
              <a:spcAft>
                <a:spcPts val="0"/>
              </a:spcAft>
              <a:buClr>
                <a:srgbClr val="232552"/>
              </a:buClr>
              <a:buSzPts val="2600"/>
              <a:buNone/>
              <a:defRPr sz="2600">
                <a:solidFill>
                  <a:srgbClr val="232552"/>
                </a:solidFill>
              </a:defRPr>
            </a:lvl2pPr>
            <a:lvl3pPr lvl="2" algn="ctr">
              <a:lnSpc>
                <a:spcPct val="100000"/>
              </a:lnSpc>
              <a:spcBef>
                <a:spcPts val="0"/>
              </a:spcBef>
              <a:spcAft>
                <a:spcPts val="0"/>
              </a:spcAft>
              <a:buClr>
                <a:srgbClr val="232552"/>
              </a:buClr>
              <a:buSzPts val="2600"/>
              <a:buNone/>
              <a:defRPr sz="2600">
                <a:solidFill>
                  <a:srgbClr val="232552"/>
                </a:solidFill>
              </a:defRPr>
            </a:lvl3pPr>
            <a:lvl4pPr lvl="3" algn="ctr">
              <a:lnSpc>
                <a:spcPct val="100000"/>
              </a:lnSpc>
              <a:spcBef>
                <a:spcPts val="0"/>
              </a:spcBef>
              <a:spcAft>
                <a:spcPts val="0"/>
              </a:spcAft>
              <a:buClr>
                <a:srgbClr val="232552"/>
              </a:buClr>
              <a:buSzPts val="2600"/>
              <a:buNone/>
              <a:defRPr sz="2600">
                <a:solidFill>
                  <a:srgbClr val="232552"/>
                </a:solidFill>
              </a:defRPr>
            </a:lvl4pPr>
            <a:lvl5pPr lvl="4" algn="ctr">
              <a:lnSpc>
                <a:spcPct val="100000"/>
              </a:lnSpc>
              <a:spcBef>
                <a:spcPts val="0"/>
              </a:spcBef>
              <a:spcAft>
                <a:spcPts val="0"/>
              </a:spcAft>
              <a:buClr>
                <a:srgbClr val="232552"/>
              </a:buClr>
              <a:buSzPts val="2600"/>
              <a:buNone/>
              <a:defRPr sz="2600">
                <a:solidFill>
                  <a:srgbClr val="232552"/>
                </a:solidFill>
              </a:defRPr>
            </a:lvl5pPr>
            <a:lvl6pPr lvl="5" algn="ctr">
              <a:lnSpc>
                <a:spcPct val="100000"/>
              </a:lnSpc>
              <a:spcBef>
                <a:spcPts val="0"/>
              </a:spcBef>
              <a:spcAft>
                <a:spcPts val="0"/>
              </a:spcAft>
              <a:buClr>
                <a:srgbClr val="232552"/>
              </a:buClr>
              <a:buSzPts val="2600"/>
              <a:buNone/>
              <a:defRPr sz="2600">
                <a:solidFill>
                  <a:srgbClr val="232552"/>
                </a:solidFill>
              </a:defRPr>
            </a:lvl6pPr>
            <a:lvl7pPr lvl="6" algn="ctr">
              <a:lnSpc>
                <a:spcPct val="100000"/>
              </a:lnSpc>
              <a:spcBef>
                <a:spcPts val="0"/>
              </a:spcBef>
              <a:spcAft>
                <a:spcPts val="0"/>
              </a:spcAft>
              <a:buClr>
                <a:srgbClr val="232552"/>
              </a:buClr>
              <a:buSzPts val="2600"/>
              <a:buNone/>
              <a:defRPr sz="2600">
                <a:solidFill>
                  <a:srgbClr val="232552"/>
                </a:solidFill>
              </a:defRPr>
            </a:lvl7pPr>
            <a:lvl8pPr lvl="7" algn="ctr">
              <a:lnSpc>
                <a:spcPct val="100000"/>
              </a:lnSpc>
              <a:spcBef>
                <a:spcPts val="0"/>
              </a:spcBef>
              <a:spcAft>
                <a:spcPts val="0"/>
              </a:spcAft>
              <a:buClr>
                <a:srgbClr val="232552"/>
              </a:buClr>
              <a:buSzPts val="2600"/>
              <a:buNone/>
              <a:defRPr sz="2600">
                <a:solidFill>
                  <a:srgbClr val="232552"/>
                </a:solidFill>
              </a:defRPr>
            </a:lvl8pPr>
            <a:lvl9pPr lvl="8" algn="ctr">
              <a:lnSpc>
                <a:spcPct val="100000"/>
              </a:lnSpc>
              <a:spcBef>
                <a:spcPts val="0"/>
              </a:spcBef>
              <a:spcAft>
                <a:spcPts val="0"/>
              </a:spcAft>
              <a:buClr>
                <a:srgbClr val="232552"/>
              </a:buClr>
              <a:buSzPts val="2600"/>
              <a:buNone/>
              <a:defRPr sz="2600">
                <a:solidFill>
                  <a:srgbClr val="232552"/>
                </a:solidFill>
              </a:defRPr>
            </a:lvl9pPr>
          </a:lstStyle>
          <a:p/>
        </p:txBody>
      </p:sp>
      <p:sp>
        <p:nvSpPr>
          <p:cNvPr id="937" name="Google Shape;937;p12"/>
          <p:cNvSpPr txBox="1"/>
          <p:nvPr>
            <p:ph idx="1" type="subTitle"/>
          </p:nvPr>
        </p:nvSpPr>
        <p:spPr>
          <a:xfrm>
            <a:off x="776200" y="3740700"/>
            <a:ext cx="2190300" cy="82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8" name="Google Shape;938;p12"/>
          <p:cNvSpPr txBox="1"/>
          <p:nvPr>
            <p:ph idx="2" type="title"/>
          </p:nvPr>
        </p:nvSpPr>
        <p:spPr>
          <a:xfrm>
            <a:off x="6114989" y="3291658"/>
            <a:ext cx="2320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300"/>
            </a:lvl1pPr>
            <a:lvl2pPr lvl="1" algn="ctr">
              <a:lnSpc>
                <a:spcPct val="100000"/>
              </a:lnSpc>
              <a:spcBef>
                <a:spcPts val="0"/>
              </a:spcBef>
              <a:spcAft>
                <a:spcPts val="0"/>
              </a:spcAft>
              <a:buClr>
                <a:srgbClr val="232552"/>
              </a:buClr>
              <a:buSzPts val="2600"/>
              <a:buNone/>
              <a:defRPr sz="2600">
                <a:solidFill>
                  <a:srgbClr val="232552"/>
                </a:solidFill>
              </a:defRPr>
            </a:lvl2pPr>
            <a:lvl3pPr lvl="2" algn="ctr">
              <a:lnSpc>
                <a:spcPct val="100000"/>
              </a:lnSpc>
              <a:spcBef>
                <a:spcPts val="0"/>
              </a:spcBef>
              <a:spcAft>
                <a:spcPts val="0"/>
              </a:spcAft>
              <a:buClr>
                <a:srgbClr val="232552"/>
              </a:buClr>
              <a:buSzPts val="2600"/>
              <a:buNone/>
              <a:defRPr sz="2600">
                <a:solidFill>
                  <a:srgbClr val="232552"/>
                </a:solidFill>
              </a:defRPr>
            </a:lvl3pPr>
            <a:lvl4pPr lvl="3" algn="ctr">
              <a:lnSpc>
                <a:spcPct val="100000"/>
              </a:lnSpc>
              <a:spcBef>
                <a:spcPts val="0"/>
              </a:spcBef>
              <a:spcAft>
                <a:spcPts val="0"/>
              </a:spcAft>
              <a:buClr>
                <a:srgbClr val="232552"/>
              </a:buClr>
              <a:buSzPts val="2600"/>
              <a:buNone/>
              <a:defRPr sz="2600">
                <a:solidFill>
                  <a:srgbClr val="232552"/>
                </a:solidFill>
              </a:defRPr>
            </a:lvl4pPr>
            <a:lvl5pPr lvl="4" algn="ctr">
              <a:lnSpc>
                <a:spcPct val="100000"/>
              </a:lnSpc>
              <a:spcBef>
                <a:spcPts val="0"/>
              </a:spcBef>
              <a:spcAft>
                <a:spcPts val="0"/>
              </a:spcAft>
              <a:buClr>
                <a:srgbClr val="232552"/>
              </a:buClr>
              <a:buSzPts val="2600"/>
              <a:buNone/>
              <a:defRPr sz="2600">
                <a:solidFill>
                  <a:srgbClr val="232552"/>
                </a:solidFill>
              </a:defRPr>
            </a:lvl5pPr>
            <a:lvl6pPr lvl="5" algn="ctr">
              <a:lnSpc>
                <a:spcPct val="100000"/>
              </a:lnSpc>
              <a:spcBef>
                <a:spcPts val="0"/>
              </a:spcBef>
              <a:spcAft>
                <a:spcPts val="0"/>
              </a:spcAft>
              <a:buClr>
                <a:srgbClr val="232552"/>
              </a:buClr>
              <a:buSzPts val="2600"/>
              <a:buNone/>
              <a:defRPr sz="2600">
                <a:solidFill>
                  <a:srgbClr val="232552"/>
                </a:solidFill>
              </a:defRPr>
            </a:lvl6pPr>
            <a:lvl7pPr lvl="6" algn="ctr">
              <a:lnSpc>
                <a:spcPct val="100000"/>
              </a:lnSpc>
              <a:spcBef>
                <a:spcPts val="0"/>
              </a:spcBef>
              <a:spcAft>
                <a:spcPts val="0"/>
              </a:spcAft>
              <a:buClr>
                <a:srgbClr val="232552"/>
              </a:buClr>
              <a:buSzPts val="2600"/>
              <a:buNone/>
              <a:defRPr sz="2600">
                <a:solidFill>
                  <a:srgbClr val="232552"/>
                </a:solidFill>
              </a:defRPr>
            </a:lvl7pPr>
            <a:lvl8pPr lvl="7" algn="ctr">
              <a:lnSpc>
                <a:spcPct val="100000"/>
              </a:lnSpc>
              <a:spcBef>
                <a:spcPts val="0"/>
              </a:spcBef>
              <a:spcAft>
                <a:spcPts val="0"/>
              </a:spcAft>
              <a:buClr>
                <a:srgbClr val="232552"/>
              </a:buClr>
              <a:buSzPts val="2600"/>
              <a:buNone/>
              <a:defRPr sz="2600">
                <a:solidFill>
                  <a:srgbClr val="232552"/>
                </a:solidFill>
              </a:defRPr>
            </a:lvl8pPr>
            <a:lvl9pPr lvl="8" algn="ctr">
              <a:lnSpc>
                <a:spcPct val="100000"/>
              </a:lnSpc>
              <a:spcBef>
                <a:spcPts val="0"/>
              </a:spcBef>
              <a:spcAft>
                <a:spcPts val="0"/>
              </a:spcAft>
              <a:buClr>
                <a:srgbClr val="232552"/>
              </a:buClr>
              <a:buSzPts val="2600"/>
              <a:buNone/>
              <a:defRPr sz="2600">
                <a:solidFill>
                  <a:srgbClr val="232552"/>
                </a:solidFill>
              </a:defRPr>
            </a:lvl9pPr>
          </a:lstStyle>
          <a:p/>
        </p:txBody>
      </p:sp>
      <p:sp>
        <p:nvSpPr>
          <p:cNvPr id="939" name="Google Shape;939;p12"/>
          <p:cNvSpPr txBox="1"/>
          <p:nvPr>
            <p:ph idx="3" type="subTitle"/>
          </p:nvPr>
        </p:nvSpPr>
        <p:spPr>
          <a:xfrm>
            <a:off x="6180250" y="3740700"/>
            <a:ext cx="2190300" cy="82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0" name="Google Shape;940;p12"/>
          <p:cNvSpPr txBox="1"/>
          <p:nvPr>
            <p:ph idx="4" type="title"/>
          </p:nvPr>
        </p:nvSpPr>
        <p:spPr>
          <a:xfrm>
            <a:off x="3412658" y="3291675"/>
            <a:ext cx="2320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300"/>
            </a:lvl1pPr>
            <a:lvl2pPr lvl="1" algn="ctr">
              <a:lnSpc>
                <a:spcPct val="100000"/>
              </a:lnSpc>
              <a:spcBef>
                <a:spcPts val="0"/>
              </a:spcBef>
              <a:spcAft>
                <a:spcPts val="0"/>
              </a:spcAft>
              <a:buClr>
                <a:srgbClr val="232552"/>
              </a:buClr>
              <a:buSzPts val="2600"/>
              <a:buNone/>
              <a:defRPr sz="2600">
                <a:solidFill>
                  <a:srgbClr val="232552"/>
                </a:solidFill>
              </a:defRPr>
            </a:lvl2pPr>
            <a:lvl3pPr lvl="2" algn="ctr">
              <a:lnSpc>
                <a:spcPct val="100000"/>
              </a:lnSpc>
              <a:spcBef>
                <a:spcPts val="0"/>
              </a:spcBef>
              <a:spcAft>
                <a:spcPts val="0"/>
              </a:spcAft>
              <a:buClr>
                <a:srgbClr val="232552"/>
              </a:buClr>
              <a:buSzPts val="2600"/>
              <a:buNone/>
              <a:defRPr sz="2600">
                <a:solidFill>
                  <a:srgbClr val="232552"/>
                </a:solidFill>
              </a:defRPr>
            </a:lvl3pPr>
            <a:lvl4pPr lvl="3" algn="ctr">
              <a:lnSpc>
                <a:spcPct val="100000"/>
              </a:lnSpc>
              <a:spcBef>
                <a:spcPts val="0"/>
              </a:spcBef>
              <a:spcAft>
                <a:spcPts val="0"/>
              </a:spcAft>
              <a:buClr>
                <a:srgbClr val="232552"/>
              </a:buClr>
              <a:buSzPts val="2600"/>
              <a:buNone/>
              <a:defRPr sz="2600">
                <a:solidFill>
                  <a:srgbClr val="232552"/>
                </a:solidFill>
              </a:defRPr>
            </a:lvl4pPr>
            <a:lvl5pPr lvl="4" algn="ctr">
              <a:lnSpc>
                <a:spcPct val="100000"/>
              </a:lnSpc>
              <a:spcBef>
                <a:spcPts val="0"/>
              </a:spcBef>
              <a:spcAft>
                <a:spcPts val="0"/>
              </a:spcAft>
              <a:buClr>
                <a:srgbClr val="232552"/>
              </a:buClr>
              <a:buSzPts val="2600"/>
              <a:buNone/>
              <a:defRPr sz="2600">
                <a:solidFill>
                  <a:srgbClr val="232552"/>
                </a:solidFill>
              </a:defRPr>
            </a:lvl5pPr>
            <a:lvl6pPr lvl="5" algn="ctr">
              <a:lnSpc>
                <a:spcPct val="100000"/>
              </a:lnSpc>
              <a:spcBef>
                <a:spcPts val="0"/>
              </a:spcBef>
              <a:spcAft>
                <a:spcPts val="0"/>
              </a:spcAft>
              <a:buClr>
                <a:srgbClr val="232552"/>
              </a:buClr>
              <a:buSzPts val="2600"/>
              <a:buNone/>
              <a:defRPr sz="2600">
                <a:solidFill>
                  <a:srgbClr val="232552"/>
                </a:solidFill>
              </a:defRPr>
            </a:lvl6pPr>
            <a:lvl7pPr lvl="6" algn="ctr">
              <a:lnSpc>
                <a:spcPct val="100000"/>
              </a:lnSpc>
              <a:spcBef>
                <a:spcPts val="0"/>
              </a:spcBef>
              <a:spcAft>
                <a:spcPts val="0"/>
              </a:spcAft>
              <a:buClr>
                <a:srgbClr val="232552"/>
              </a:buClr>
              <a:buSzPts val="2600"/>
              <a:buNone/>
              <a:defRPr sz="2600">
                <a:solidFill>
                  <a:srgbClr val="232552"/>
                </a:solidFill>
              </a:defRPr>
            </a:lvl7pPr>
            <a:lvl8pPr lvl="7" algn="ctr">
              <a:lnSpc>
                <a:spcPct val="100000"/>
              </a:lnSpc>
              <a:spcBef>
                <a:spcPts val="0"/>
              </a:spcBef>
              <a:spcAft>
                <a:spcPts val="0"/>
              </a:spcAft>
              <a:buClr>
                <a:srgbClr val="232552"/>
              </a:buClr>
              <a:buSzPts val="2600"/>
              <a:buNone/>
              <a:defRPr sz="2600">
                <a:solidFill>
                  <a:srgbClr val="232552"/>
                </a:solidFill>
              </a:defRPr>
            </a:lvl8pPr>
            <a:lvl9pPr lvl="8" algn="ctr">
              <a:lnSpc>
                <a:spcPct val="100000"/>
              </a:lnSpc>
              <a:spcBef>
                <a:spcPts val="0"/>
              </a:spcBef>
              <a:spcAft>
                <a:spcPts val="0"/>
              </a:spcAft>
              <a:buClr>
                <a:srgbClr val="232552"/>
              </a:buClr>
              <a:buSzPts val="2600"/>
              <a:buNone/>
              <a:defRPr sz="2600">
                <a:solidFill>
                  <a:srgbClr val="232552"/>
                </a:solidFill>
              </a:defRPr>
            </a:lvl9pPr>
          </a:lstStyle>
          <a:p/>
        </p:txBody>
      </p:sp>
      <p:sp>
        <p:nvSpPr>
          <p:cNvPr id="941" name="Google Shape;941;p12"/>
          <p:cNvSpPr txBox="1"/>
          <p:nvPr>
            <p:ph idx="5" type="subTitle"/>
          </p:nvPr>
        </p:nvSpPr>
        <p:spPr>
          <a:xfrm>
            <a:off x="3476316" y="3740700"/>
            <a:ext cx="2190300" cy="828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2" name="Google Shape;942;p12"/>
          <p:cNvSpPr txBox="1"/>
          <p:nvPr>
            <p:ph idx="6"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943" name="Google Shape;943;p12"/>
          <p:cNvSpPr/>
          <p:nvPr/>
        </p:nvSpPr>
        <p:spPr>
          <a:xfrm flipH="1">
            <a:off x="7422577" y="8188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2"/>
          <p:cNvSpPr/>
          <p:nvPr/>
        </p:nvSpPr>
        <p:spPr>
          <a:xfrm flipH="1">
            <a:off x="8003709" y="1967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2"/>
          <p:cNvSpPr/>
          <p:nvPr/>
        </p:nvSpPr>
        <p:spPr>
          <a:xfrm flipH="1">
            <a:off x="8131614" y="591152"/>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2"/>
          <p:cNvSpPr/>
          <p:nvPr/>
        </p:nvSpPr>
        <p:spPr>
          <a:xfrm flipH="1">
            <a:off x="8611989" y="665099"/>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2"/>
          <p:cNvSpPr/>
          <p:nvPr/>
        </p:nvSpPr>
        <p:spPr>
          <a:xfrm flipH="1">
            <a:off x="7924035" y="712738"/>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2"/>
          <p:cNvSpPr/>
          <p:nvPr/>
        </p:nvSpPr>
        <p:spPr>
          <a:xfrm flipH="1">
            <a:off x="8172298" y="817627"/>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2"/>
          <p:cNvSpPr/>
          <p:nvPr/>
        </p:nvSpPr>
        <p:spPr>
          <a:xfrm flipH="1">
            <a:off x="8716936" y="602602"/>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2"/>
          <p:cNvSpPr/>
          <p:nvPr/>
        </p:nvSpPr>
        <p:spPr>
          <a:xfrm flipH="1">
            <a:off x="8661873" y="777484"/>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2"/>
          <p:cNvSpPr/>
          <p:nvPr/>
        </p:nvSpPr>
        <p:spPr>
          <a:xfrm flipH="1">
            <a:off x="8611989" y="748860"/>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2"/>
          <p:cNvSpPr/>
          <p:nvPr/>
        </p:nvSpPr>
        <p:spPr>
          <a:xfrm flipH="1">
            <a:off x="8559242" y="751109"/>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2"/>
          <p:cNvSpPr/>
          <p:nvPr/>
        </p:nvSpPr>
        <p:spPr>
          <a:xfrm flipH="1">
            <a:off x="8507109" y="751109"/>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2"/>
          <p:cNvSpPr/>
          <p:nvPr/>
        </p:nvSpPr>
        <p:spPr>
          <a:xfrm flipH="1">
            <a:off x="8454362" y="751109"/>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2"/>
          <p:cNvSpPr/>
          <p:nvPr/>
        </p:nvSpPr>
        <p:spPr>
          <a:xfrm flipH="1">
            <a:off x="8401616" y="751109"/>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2"/>
          <p:cNvSpPr/>
          <p:nvPr/>
        </p:nvSpPr>
        <p:spPr>
          <a:xfrm flipH="1">
            <a:off x="8349415" y="751109"/>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2"/>
          <p:cNvSpPr/>
          <p:nvPr/>
        </p:nvSpPr>
        <p:spPr>
          <a:xfrm flipH="1">
            <a:off x="8296736" y="751109"/>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2"/>
          <p:cNvSpPr/>
          <p:nvPr/>
        </p:nvSpPr>
        <p:spPr>
          <a:xfrm flipH="1">
            <a:off x="8246239" y="751109"/>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2"/>
          <p:cNvSpPr/>
          <p:nvPr/>
        </p:nvSpPr>
        <p:spPr>
          <a:xfrm flipH="1">
            <a:off x="8194106" y="751109"/>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2"/>
          <p:cNvSpPr/>
          <p:nvPr/>
        </p:nvSpPr>
        <p:spPr>
          <a:xfrm flipH="1">
            <a:off x="8141359" y="751109"/>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2"/>
          <p:cNvSpPr/>
          <p:nvPr/>
        </p:nvSpPr>
        <p:spPr>
          <a:xfrm flipH="1">
            <a:off x="8088613" y="751109"/>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2"/>
          <p:cNvSpPr/>
          <p:nvPr/>
        </p:nvSpPr>
        <p:spPr>
          <a:xfrm flipH="1">
            <a:off x="8031300" y="751109"/>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2"/>
          <p:cNvSpPr/>
          <p:nvPr/>
        </p:nvSpPr>
        <p:spPr>
          <a:xfrm flipH="1">
            <a:off x="7985982" y="748860"/>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4" name="Google Shape;964;p12"/>
          <p:cNvGrpSpPr/>
          <p:nvPr/>
        </p:nvGrpSpPr>
        <p:grpSpPr>
          <a:xfrm rot="6699302">
            <a:off x="715125" y="412667"/>
            <a:ext cx="667155" cy="837262"/>
            <a:chOff x="192897" y="3945468"/>
            <a:chExt cx="812247" cy="1019348"/>
          </a:xfrm>
        </p:grpSpPr>
        <p:sp>
          <p:nvSpPr>
            <p:cNvPr id="965" name="Google Shape;965;p12"/>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2"/>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2"/>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2"/>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2"/>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2"/>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2"/>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2"/>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2"/>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2"/>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2"/>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2"/>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2"/>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2"/>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2"/>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2"/>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2"/>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2"/>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2"/>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2"/>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2"/>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2"/>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2"/>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2"/>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2"/>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2"/>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2"/>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2"/>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2"/>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4" name="Google Shape;994;p12"/>
          <p:cNvSpPr/>
          <p:nvPr/>
        </p:nvSpPr>
        <p:spPr>
          <a:xfrm flipH="1">
            <a:off x="107377" y="8188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2"/>
          <p:cNvSpPr/>
          <p:nvPr/>
        </p:nvSpPr>
        <p:spPr>
          <a:xfrm flipH="1">
            <a:off x="688509" y="1967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2"/>
          <p:cNvSpPr/>
          <p:nvPr/>
        </p:nvSpPr>
        <p:spPr>
          <a:xfrm flipH="1">
            <a:off x="1747622" y="1927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7" name="Google Shape;997;p12"/>
          <p:cNvGrpSpPr/>
          <p:nvPr/>
        </p:nvGrpSpPr>
        <p:grpSpPr>
          <a:xfrm rot="3481065">
            <a:off x="8043485" y="1490494"/>
            <a:ext cx="977131" cy="993279"/>
            <a:chOff x="2712348" y="3057314"/>
            <a:chExt cx="846074" cy="860096"/>
          </a:xfrm>
        </p:grpSpPr>
        <p:sp>
          <p:nvSpPr>
            <p:cNvPr id="998" name="Google Shape;998;p12"/>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2"/>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2"/>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2"/>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3" name="Google Shape;1003;p12"/>
          <p:cNvGrpSpPr/>
          <p:nvPr/>
        </p:nvGrpSpPr>
        <p:grpSpPr>
          <a:xfrm flipH="1" rot="-1154693">
            <a:off x="-28760" y="1596477"/>
            <a:ext cx="977086" cy="781289"/>
            <a:chOff x="2218738" y="2143082"/>
            <a:chExt cx="977105" cy="781305"/>
          </a:xfrm>
        </p:grpSpPr>
        <p:sp>
          <p:nvSpPr>
            <p:cNvPr id="1004" name="Google Shape;1004;p12"/>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1009" name="Shape 1009"/>
        <p:cNvGrpSpPr/>
        <p:nvPr/>
      </p:nvGrpSpPr>
      <p:grpSpPr>
        <a:xfrm>
          <a:off x="0" y="0"/>
          <a:ext cx="0" cy="0"/>
          <a:chOff x="0" y="0"/>
          <a:chExt cx="0" cy="0"/>
        </a:xfrm>
      </p:grpSpPr>
      <p:sp>
        <p:nvSpPr>
          <p:cNvPr id="1010" name="Google Shape;1010;p13"/>
          <p:cNvSpPr txBox="1"/>
          <p:nvPr>
            <p:ph type="title"/>
          </p:nvPr>
        </p:nvSpPr>
        <p:spPr>
          <a:xfrm>
            <a:off x="996802" y="1907225"/>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11" name="Google Shape;1011;p13"/>
          <p:cNvSpPr txBox="1"/>
          <p:nvPr>
            <p:ph idx="1" type="subTitle"/>
          </p:nvPr>
        </p:nvSpPr>
        <p:spPr>
          <a:xfrm>
            <a:off x="996802" y="2285451"/>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p:txBody>
      </p:sp>
      <p:sp>
        <p:nvSpPr>
          <p:cNvPr id="1012" name="Google Shape;1012;p13"/>
          <p:cNvSpPr txBox="1"/>
          <p:nvPr>
            <p:ph idx="2" type="title"/>
          </p:nvPr>
        </p:nvSpPr>
        <p:spPr>
          <a:xfrm>
            <a:off x="3620026" y="1907225"/>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13" name="Google Shape;1013;p13"/>
          <p:cNvSpPr txBox="1"/>
          <p:nvPr>
            <p:ph idx="3" type="subTitle"/>
          </p:nvPr>
        </p:nvSpPr>
        <p:spPr>
          <a:xfrm>
            <a:off x="3620026" y="2285451"/>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4" name="Google Shape;1014;p13"/>
          <p:cNvSpPr txBox="1"/>
          <p:nvPr>
            <p:ph idx="4" type="title"/>
          </p:nvPr>
        </p:nvSpPr>
        <p:spPr>
          <a:xfrm>
            <a:off x="6243400" y="1907225"/>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15" name="Google Shape;1015;p13"/>
          <p:cNvSpPr txBox="1"/>
          <p:nvPr>
            <p:ph idx="5" type="subTitle"/>
          </p:nvPr>
        </p:nvSpPr>
        <p:spPr>
          <a:xfrm>
            <a:off x="6243400" y="2285451"/>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p:txBody>
      </p:sp>
      <p:sp>
        <p:nvSpPr>
          <p:cNvPr id="1016" name="Google Shape;1016;p13"/>
          <p:cNvSpPr txBox="1"/>
          <p:nvPr>
            <p:ph idx="6" type="title"/>
          </p:nvPr>
        </p:nvSpPr>
        <p:spPr>
          <a:xfrm>
            <a:off x="996802" y="3613427"/>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17" name="Google Shape;1017;p13"/>
          <p:cNvSpPr txBox="1"/>
          <p:nvPr>
            <p:ph idx="7" type="subTitle"/>
          </p:nvPr>
        </p:nvSpPr>
        <p:spPr>
          <a:xfrm>
            <a:off x="996802" y="3991653"/>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8" name="Google Shape;1018;p13"/>
          <p:cNvSpPr txBox="1"/>
          <p:nvPr>
            <p:ph idx="8" type="title"/>
          </p:nvPr>
        </p:nvSpPr>
        <p:spPr>
          <a:xfrm>
            <a:off x="3620026" y="3614022"/>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19" name="Google Shape;1019;p13"/>
          <p:cNvSpPr txBox="1"/>
          <p:nvPr>
            <p:ph idx="9" type="subTitle"/>
          </p:nvPr>
        </p:nvSpPr>
        <p:spPr>
          <a:xfrm>
            <a:off x="3620026" y="3992248"/>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3"/>
              </a:buClr>
              <a:buSzPts val="1400"/>
              <a:buNone/>
              <a:defRPr sz="1400"/>
            </a:lvl1pPr>
            <a:lvl2pPr lvl="1" algn="ctr">
              <a:lnSpc>
                <a:spcPct val="100000"/>
              </a:lnSpc>
              <a:spcBef>
                <a:spcPts val="0"/>
              </a:spcBef>
              <a:spcAft>
                <a:spcPts val="0"/>
              </a:spcAft>
              <a:buClr>
                <a:schemeClr val="accent3"/>
              </a:buClr>
              <a:buSzPts val="1400"/>
              <a:buNone/>
              <a:defRPr>
                <a:solidFill>
                  <a:schemeClr val="accent3"/>
                </a:solidFill>
              </a:defRPr>
            </a:lvl2pPr>
            <a:lvl3pPr lvl="2" algn="ctr">
              <a:lnSpc>
                <a:spcPct val="100000"/>
              </a:lnSpc>
              <a:spcBef>
                <a:spcPts val="0"/>
              </a:spcBef>
              <a:spcAft>
                <a:spcPts val="0"/>
              </a:spcAft>
              <a:buClr>
                <a:schemeClr val="accent3"/>
              </a:buClr>
              <a:buSzPts val="1400"/>
              <a:buNone/>
              <a:defRPr>
                <a:solidFill>
                  <a:schemeClr val="accent3"/>
                </a:solidFill>
              </a:defRPr>
            </a:lvl3pPr>
            <a:lvl4pPr lvl="3" algn="ctr">
              <a:lnSpc>
                <a:spcPct val="100000"/>
              </a:lnSpc>
              <a:spcBef>
                <a:spcPts val="0"/>
              </a:spcBef>
              <a:spcAft>
                <a:spcPts val="0"/>
              </a:spcAft>
              <a:buClr>
                <a:schemeClr val="accent3"/>
              </a:buClr>
              <a:buSzPts val="1400"/>
              <a:buNone/>
              <a:defRPr>
                <a:solidFill>
                  <a:schemeClr val="accent3"/>
                </a:solidFill>
              </a:defRPr>
            </a:lvl4pPr>
            <a:lvl5pPr lvl="4" algn="ctr">
              <a:lnSpc>
                <a:spcPct val="100000"/>
              </a:lnSpc>
              <a:spcBef>
                <a:spcPts val="0"/>
              </a:spcBef>
              <a:spcAft>
                <a:spcPts val="0"/>
              </a:spcAft>
              <a:buClr>
                <a:schemeClr val="accent3"/>
              </a:buClr>
              <a:buSzPts val="1400"/>
              <a:buNone/>
              <a:defRPr>
                <a:solidFill>
                  <a:schemeClr val="accent3"/>
                </a:solidFill>
              </a:defRPr>
            </a:lvl5pPr>
            <a:lvl6pPr lvl="5" algn="ctr">
              <a:lnSpc>
                <a:spcPct val="100000"/>
              </a:lnSpc>
              <a:spcBef>
                <a:spcPts val="0"/>
              </a:spcBef>
              <a:spcAft>
                <a:spcPts val="0"/>
              </a:spcAft>
              <a:buClr>
                <a:schemeClr val="accent3"/>
              </a:buClr>
              <a:buSzPts val="1400"/>
              <a:buNone/>
              <a:defRPr>
                <a:solidFill>
                  <a:schemeClr val="accent3"/>
                </a:solidFill>
              </a:defRPr>
            </a:lvl6pPr>
            <a:lvl7pPr lvl="6" algn="ctr">
              <a:lnSpc>
                <a:spcPct val="100000"/>
              </a:lnSpc>
              <a:spcBef>
                <a:spcPts val="0"/>
              </a:spcBef>
              <a:spcAft>
                <a:spcPts val="0"/>
              </a:spcAft>
              <a:buClr>
                <a:schemeClr val="accent3"/>
              </a:buClr>
              <a:buSzPts val="1400"/>
              <a:buNone/>
              <a:defRPr>
                <a:solidFill>
                  <a:schemeClr val="accent3"/>
                </a:solidFill>
              </a:defRPr>
            </a:lvl7pPr>
            <a:lvl8pPr lvl="7" algn="ctr">
              <a:lnSpc>
                <a:spcPct val="100000"/>
              </a:lnSpc>
              <a:spcBef>
                <a:spcPts val="0"/>
              </a:spcBef>
              <a:spcAft>
                <a:spcPts val="0"/>
              </a:spcAft>
              <a:buClr>
                <a:schemeClr val="accent3"/>
              </a:buClr>
              <a:buSzPts val="1400"/>
              <a:buNone/>
              <a:defRPr>
                <a:solidFill>
                  <a:schemeClr val="accent3"/>
                </a:solidFill>
              </a:defRPr>
            </a:lvl8pPr>
            <a:lvl9pPr lvl="8" algn="ctr">
              <a:lnSpc>
                <a:spcPct val="100000"/>
              </a:lnSpc>
              <a:spcBef>
                <a:spcPts val="0"/>
              </a:spcBef>
              <a:spcAft>
                <a:spcPts val="0"/>
              </a:spcAft>
              <a:buClr>
                <a:schemeClr val="accent3"/>
              </a:buClr>
              <a:buSzPts val="1400"/>
              <a:buNone/>
              <a:defRPr>
                <a:solidFill>
                  <a:schemeClr val="accent3"/>
                </a:solidFill>
              </a:defRPr>
            </a:lvl9pPr>
          </a:lstStyle>
          <a:p/>
        </p:txBody>
      </p:sp>
      <p:sp>
        <p:nvSpPr>
          <p:cNvPr id="1020" name="Google Shape;1020;p13"/>
          <p:cNvSpPr txBox="1"/>
          <p:nvPr>
            <p:ph idx="13" type="title"/>
          </p:nvPr>
        </p:nvSpPr>
        <p:spPr>
          <a:xfrm>
            <a:off x="6243400" y="3614022"/>
            <a:ext cx="1903800" cy="42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1021" name="Google Shape;1021;p13"/>
          <p:cNvSpPr txBox="1"/>
          <p:nvPr>
            <p:ph idx="14" type="subTitle"/>
          </p:nvPr>
        </p:nvSpPr>
        <p:spPr>
          <a:xfrm>
            <a:off x="6243400" y="3992248"/>
            <a:ext cx="1903800" cy="538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22" name="Google Shape;1022;p13"/>
          <p:cNvSpPr txBox="1"/>
          <p:nvPr>
            <p:ph idx="15"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grpSp>
        <p:nvGrpSpPr>
          <p:cNvPr id="1023" name="Google Shape;1023;p13"/>
          <p:cNvGrpSpPr/>
          <p:nvPr/>
        </p:nvGrpSpPr>
        <p:grpSpPr>
          <a:xfrm flipH="1" rot="-6699302">
            <a:off x="7805819" y="298367"/>
            <a:ext cx="667155" cy="837262"/>
            <a:chOff x="192897" y="3945468"/>
            <a:chExt cx="812247" cy="1019348"/>
          </a:xfrm>
        </p:grpSpPr>
        <p:sp>
          <p:nvSpPr>
            <p:cNvPr id="1024" name="Google Shape;1024;p13"/>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3"/>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3"/>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3"/>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3"/>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3"/>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3"/>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3"/>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3"/>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3"/>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3"/>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3"/>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3"/>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3"/>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3"/>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3"/>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3"/>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3"/>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3"/>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3"/>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3"/>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3"/>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3"/>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3"/>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3"/>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3"/>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3"/>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3"/>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3"/>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3" name="Google Shape;1053;p13"/>
          <p:cNvSpPr/>
          <p:nvPr/>
        </p:nvSpPr>
        <p:spPr>
          <a:xfrm>
            <a:off x="8651305" y="7045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3"/>
          <p:cNvSpPr/>
          <p:nvPr/>
        </p:nvSpPr>
        <p:spPr>
          <a:xfrm>
            <a:off x="8195401" y="824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3"/>
          <p:cNvSpPr/>
          <p:nvPr/>
        </p:nvSpPr>
        <p:spPr>
          <a:xfrm>
            <a:off x="7013532" y="784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6" name="Google Shape;1056;p13"/>
          <p:cNvGrpSpPr/>
          <p:nvPr/>
        </p:nvGrpSpPr>
        <p:grpSpPr>
          <a:xfrm rot="1154693">
            <a:off x="8239773" y="1482177"/>
            <a:ext cx="977086" cy="781289"/>
            <a:chOff x="2218738" y="2143082"/>
            <a:chExt cx="977105" cy="781305"/>
          </a:xfrm>
        </p:grpSpPr>
        <p:sp>
          <p:nvSpPr>
            <p:cNvPr id="1057" name="Google Shape;1057;p13"/>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3"/>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3"/>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3"/>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3"/>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p13"/>
          <p:cNvSpPr/>
          <p:nvPr/>
        </p:nvSpPr>
        <p:spPr>
          <a:xfrm flipH="1">
            <a:off x="-88716" y="836809"/>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3"/>
          <p:cNvSpPr/>
          <p:nvPr/>
        </p:nvSpPr>
        <p:spPr>
          <a:xfrm flipH="1">
            <a:off x="947994" y="159381"/>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4" name="Google Shape;1064;p13"/>
          <p:cNvGrpSpPr/>
          <p:nvPr/>
        </p:nvGrpSpPr>
        <p:grpSpPr>
          <a:xfrm flipH="1">
            <a:off x="217372" y="203726"/>
            <a:ext cx="524069" cy="674181"/>
            <a:chOff x="8020220" y="1258388"/>
            <a:chExt cx="524069" cy="674181"/>
          </a:xfrm>
        </p:grpSpPr>
        <p:sp>
          <p:nvSpPr>
            <p:cNvPr id="1065" name="Google Shape;1065;p13"/>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3"/>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3"/>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3"/>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3"/>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3"/>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3"/>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3"/>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3"/>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3"/>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5" name="Google Shape;1075;p13"/>
          <p:cNvGrpSpPr/>
          <p:nvPr/>
        </p:nvGrpSpPr>
        <p:grpSpPr>
          <a:xfrm rot="3990964">
            <a:off x="-424212" y="1492305"/>
            <a:ext cx="977093" cy="993251"/>
            <a:chOff x="2712348" y="3057314"/>
            <a:chExt cx="846074" cy="860096"/>
          </a:xfrm>
        </p:grpSpPr>
        <p:sp>
          <p:nvSpPr>
            <p:cNvPr id="1076" name="Google Shape;1076;p13"/>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3"/>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3"/>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3"/>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3"/>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1081" name="Shape 1081"/>
        <p:cNvGrpSpPr/>
        <p:nvPr/>
      </p:nvGrpSpPr>
      <p:grpSpPr>
        <a:xfrm>
          <a:off x="0" y="0"/>
          <a:ext cx="0" cy="0"/>
          <a:chOff x="0" y="0"/>
          <a:chExt cx="0" cy="0"/>
        </a:xfrm>
      </p:grpSpPr>
      <p:sp>
        <p:nvSpPr>
          <p:cNvPr id="1082" name="Google Shape;1082;p14"/>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083" name="Google Shape;1083;p14"/>
          <p:cNvSpPr txBox="1"/>
          <p:nvPr>
            <p:ph idx="2" type="title"/>
          </p:nvPr>
        </p:nvSpPr>
        <p:spPr>
          <a:xfrm>
            <a:off x="3411600" y="1567640"/>
            <a:ext cx="2320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2300"/>
            </a:lvl1pPr>
            <a:lvl2pPr lvl="1" algn="l">
              <a:lnSpc>
                <a:spcPct val="100000"/>
              </a:lnSpc>
              <a:spcBef>
                <a:spcPts val="0"/>
              </a:spcBef>
              <a:spcAft>
                <a:spcPts val="0"/>
              </a:spcAft>
              <a:buClr>
                <a:srgbClr val="232552"/>
              </a:buClr>
              <a:buSzPts val="2600"/>
              <a:buNone/>
              <a:defRPr sz="2600">
                <a:solidFill>
                  <a:srgbClr val="232552"/>
                </a:solidFill>
              </a:defRPr>
            </a:lvl2pPr>
            <a:lvl3pPr lvl="2" algn="l">
              <a:lnSpc>
                <a:spcPct val="100000"/>
              </a:lnSpc>
              <a:spcBef>
                <a:spcPts val="0"/>
              </a:spcBef>
              <a:spcAft>
                <a:spcPts val="0"/>
              </a:spcAft>
              <a:buClr>
                <a:srgbClr val="232552"/>
              </a:buClr>
              <a:buSzPts val="2600"/>
              <a:buNone/>
              <a:defRPr sz="2600">
                <a:solidFill>
                  <a:srgbClr val="232552"/>
                </a:solidFill>
              </a:defRPr>
            </a:lvl3pPr>
            <a:lvl4pPr lvl="3" algn="l">
              <a:lnSpc>
                <a:spcPct val="100000"/>
              </a:lnSpc>
              <a:spcBef>
                <a:spcPts val="0"/>
              </a:spcBef>
              <a:spcAft>
                <a:spcPts val="0"/>
              </a:spcAft>
              <a:buClr>
                <a:srgbClr val="232552"/>
              </a:buClr>
              <a:buSzPts val="2600"/>
              <a:buNone/>
              <a:defRPr sz="2600">
                <a:solidFill>
                  <a:srgbClr val="232552"/>
                </a:solidFill>
              </a:defRPr>
            </a:lvl4pPr>
            <a:lvl5pPr lvl="4" algn="l">
              <a:lnSpc>
                <a:spcPct val="100000"/>
              </a:lnSpc>
              <a:spcBef>
                <a:spcPts val="0"/>
              </a:spcBef>
              <a:spcAft>
                <a:spcPts val="0"/>
              </a:spcAft>
              <a:buClr>
                <a:srgbClr val="232552"/>
              </a:buClr>
              <a:buSzPts val="2600"/>
              <a:buNone/>
              <a:defRPr sz="2600">
                <a:solidFill>
                  <a:srgbClr val="232552"/>
                </a:solidFill>
              </a:defRPr>
            </a:lvl5pPr>
            <a:lvl6pPr lvl="5" algn="l">
              <a:lnSpc>
                <a:spcPct val="100000"/>
              </a:lnSpc>
              <a:spcBef>
                <a:spcPts val="0"/>
              </a:spcBef>
              <a:spcAft>
                <a:spcPts val="0"/>
              </a:spcAft>
              <a:buClr>
                <a:srgbClr val="232552"/>
              </a:buClr>
              <a:buSzPts val="2600"/>
              <a:buNone/>
              <a:defRPr sz="2600">
                <a:solidFill>
                  <a:srgbClr val="232552"/>
                </a:solidFill>
              </a:defRPr>
            </a:lvl6pPr>
            <a:lvl7pPr lvl="6" algn="l">
              <a:lnSpc>
                <a:spcPct val="100000"/>
              </a:lnSpc>
              <a:spcBef>
                <a:spcPts val="0"/>
              </a:spcBef>
              <a:spcAft>
                <a:spcPts val="0"/>
              </a:spcAft>
              <a:buClr>
                <a:srgbClr val="232552"/>
              </a:buClr>
              <a:buSzPts val="2600"/>
              <a:buNone/>
              <a:defRPr sz="2600">
                <a:solidFill>
                  <a:srgbClr val="232552"/>
                </a:solidFill>
              </a:defRPr>
            </a:lvl7pPr>
            <a:lvl8pPr lvl="7" algn="l">
              <a:lnSpc>
                <a:spcPct val="100000"/>
              </a:lnSpc>
              <a:spcBef>
                <a:spcPts val="0"/>
              </a:spcBef>
              <a:spcAft>
                <a:spcPts val="0"/>
              </a:spcAft>
              <a:buClr>
                <a:srgbClr val="232552"/>
              </a:buClr>
              <a:buSzPts val="2600"/>
              <a:buNone/>
              <a:defRPr sz="2600">
                <a:solidFill>
                  <a:srgbClr val="232552"/>
                </a:solidFill>
              </a:defRPr>
            </a:lvl8pPr>
            <a:lvl9pPr lvl="8" algn="l">
              <a:lnSpc>
                <a:spcPct val="100000"/>
              </a:lnSpc>
              <a:spcBef>
                <a:spcPts val="0"/>
              </a:spcBef>
              <a:spcAft>
                <a:spcPts val="0"/>
              </a:spcAft>
              <a:buClr>
                <a:srgbClr val="232552"/>
              </a:buClr>
              <a:buSzPts val="2600"/>
              <a:buNone/>
              <a:defRPr sz="2600">
                <a:solidFill>
                  <a:srgbClr val="232552"/>
                </a:solidFill>
              </a:defRPr>
            </a:lvl9pPr>
          </a:lstStyle>
          <a:p/>
        </p:txBody>
      </p:sp>
      <p:sp>
        <p:nvSpPr>
          <p:cNvPr id="1084" name="Google Shape;1084;p14"/>
          <p:cNvSpPr txBox="1"/>
          <p:nvPr>
            <p:ph idx="1" type="subTitle"/>
          </p:nvPr>
        </p:nvSpPr>
        <p:spPr>
          <a:xfrm>
            <a:off x="3411600" y="2016675"/>
            <a:ext cx="2094000" cy="82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5" name="Google Shape;1085;p14"/>
          <p:cNvSpPr txBox="1"/>
          <p:nvPr>
            <p:ph idx="3" type="title"/>
          </p:nvPr>
        </p:nvSpPr>
        <p:spPr>
          <a:xfrm>
            <a:off x="3411600" y="3244040"/>
            <a:ext cx="2320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2300"/>
            </a:lvl1pPr>
            <a:lvl2pPr lvl="1" algn="r">
              <a:lnSpc>
                <a:spcPct val="100000"/>
              </a:lnSpc>
              <a:spcBef>
                <a:spcPts val="0"/>
              </a:spcBef>
              <a:spcAft>
                <a:spcPts val="0"/>
              </a:spcAft>
              <a:buClr>
                <a:srgbClr val="232552"/>
              </a:buClr>
              <a:buSzPts val="2600"/>
              <a:buNone/>
              <a:defRPr sz="2600">
                <a:solidFill>
                  <a:srgbClr val="232552"/>
                </a:solidFill>
              </a:defRPr>
            </a:lvl2pPr>
            <a:lvl3pPr lvl="2" algn="r">
              <a:lnSpc>
                <a:spcPct val="100000"/>
              </a:lnSpc>
              <a:spcBef>
                <a:spcPts val="0"/>
              </a:spcBef>
              <a:spcAft>
                <a:spcPts val="0"/>
              </a:spcAft>
              <a:buClr>
                <a:srgbClr val="232552"/>
              </a:buClr>
              <a:buSzPts val="2600"/>
              <a:buNone/>
              <a:defRPr sz="2600">
                <a:solidFill>
                  <a:srgbClr val="232552"/>
                </a:solidFill>
              </a:defRPr>
            </a:lvl3pPr>
            <a:lvl4pPr lvl="3" algn="r">
              <a:lnSpc>
                <a:spcPct val="100000"/>
              </a:lnSpc>
              <a:spcBef>
                <a:spcPts val="0"/>
              </a:spcBef>
              <a:spcAft>
                <a:spcPts val="0"/>
              </a:spcAft>
              <a:buClr>
                <a:srgbClr val="232552"/>
              </a:buClr>
              <a:buSzPts val="2600"/>
              <a:buNone/>
              <a:defRPr sz="2600">
                <a:solidFill>
                  <a:srgbClr val="232552"/>
                </a:solidFill>
              </a:defRPr>
            </a:lvl4pPr>
            <a:lvl5pPr lvl="4" algn="r">
              <a:lnSpc>
                <a:spcPct val="100000"/>
              </a:lnSpc>
              <a:spcBef>
                <a:spcPts val="0"/>
              </a:spcBef>
              <a:spcAft>
                <a:spcPts val="0"/>
              </a:spcAft>
              <a:buClr>
                <a:srgbClr val="232552"/>
              </a:buClr>
              <a:buSzPts val="2600"/>
              <a:buNone/>
              <a:defRPr sz="2600">
                <a:solidFill>
                  <a:srgbClr val="232552"/>
                </a:solidFill>
              </a:defRPr>
            </a:lvl5pPr>
            <a:lvl6pPr lvl="5" algn="r">
              <a:lnSpc>
                <a:spcPct val="100000"/>
              </a:lnSpc>
              <a:spcBef>
                <a:spcPts val="0"/>
              </a:spcBef>
              <a:spcAft>
                <a:spcPts val="0"/>
              </a:spcAft>
              <a:buClr>
                <a:srgbClr val="232552"/>
              </a:buClr>
              <a:buSzPts val="2600"/>
              <a:buNone/>
              <a:defRPr sz="2600">
                <a:solidFill>
                  <a:srgbClr val="232552"/>
                </a:solidFill>
              </a:defRPr>
            </a:lvl6pPr>
            <a:lvl7pPr lvl="6" algn="r">
              <a:lnSpc>
                <a:spcPct val="100000"/>
              </a:lnSpc>
              <a:spcBef>
                <a:spcPts val="0"/>
              </a:spcBef>
              <a:spcAft>
                <a:spcPts val="0"/>
              </a:spcAft>
              <a:buClr>
                <a:srgbClr val="232552"/>
              </a:buClr>
              <a:buSzPts val="2600"/>
              <a:buNone/>
              <a:defRPr sz="2600">
                <a:solidFill>
                  <a:srgbClr val="232552"/>
                </a:solidFill>
              </a:defRPr>
            </a:lvl7pPr>
            <a:lvl8pPr lvl="7" algn="r">
              <a:lnSpc>
                <a:spcPct val="100000"/>
              </a:lnSpc>
              <a:spcBef>
                <a:spcPts val="0"/>
              </a:spcBef>
              <a:spcAft>
                <a:spcPts val="0"/>
              </a:spcAft>
              <a:buClr>
                <a:srgbClr val="232552"/>
              </a:buClr>
              <a:buSzPts val="2600"/>
              <a:buNone/>
              <a:defRPr sz="2600">
                <a:solidFill>
                  <a:srgbClr val="232552"/>
                </a:solidFill>
              </a:defRPr>
            </a:lvl8pPr>
            <a:lvl9pPr lvl="8" algn="r">
              <a:lnSpc>
                <a:spcPct val="100000"/>
              </a:lnSpc>
              <a:spcBef>
                <a:spcPts val="0"/>
              </a:spcBef>
              <a:spcAft>
                <a:spcPts val="0"/>
              </a:spcAft>
              <a:buClr>
                <a:srgbClr val="232552"/>
              </a:buClr>
              <a:buSzPts val="2600"/>
              <a:buNone/>
              <a:defRPr sz="2600">
                <a:solidFill>
                  <a:srgbClr val="232552"/>
                </a:solidFill>
              </a:defRPr>
            </a:lvl9pPr>
          </a:lstStyle>
          <a:p/>
        </p:txBody>
      </p:sp>
      <p:sp>
        <p:nvSpPr>
          <p:cNvPr id="1086" name="Google Shape;1086;p14"/>
          <p:cNvSpPr txBox="1"/>
          <p:nvPr>
            <p:ph idx="4" type="subTitle"/>
          </p:nvPr>
        </p:nvSpPr>
        <p:spPr>
          <a:xfrm>
            <a:off x="3705225" y="3693075"/>
            <a:ext cx="2027100" cy="828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1087" name="Google Shape;1087;p14"/>
          <p:cNvSpPr/>
          <p:nvPr/>
        </p:nvSpPr>
        <p:spPr>
          <a:xfrm flipH="1">
            <a:off x="281907" y="3616872"/>
            <a:ext cx="431312" cy="409071"/>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4"/>
          <p:cNvSpPr/>
          <p:nvPr/>
        </p:nvSpPr>
        <p:spPr>
          <a:xfrm flipH="1">
            <a:off x="1138819" y="4081901"/>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4"/>
          <p:cNvSpPr/>
          <p:nvPr/>
        </p:nvSpPr>
        <p:spPr>
          <a:xfrm>
            <a:off x="7369451" y="1242497"/>
            <a:ext cx="390681"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4"/>
          <p:cNvSpPr/>
          <p:nvPr/>
        </p:nvSpPr>
        <p:spPr>
          <a:xfrm>
            <a:off x="8525739" y="488877"/>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4"/>
          <p:cNvSpPr/>
          <p:nvPr/>
        </p:nvSpPr>
        <p:spPr>
          <a:xfrm>
            <a:off x="7947993" y="106472"/>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4"/>
          <p:cNvSpPr/>
          <p:nvPr/>
        </p:nvSpPr>
        <p:spPr>
          <a:xfrm>
            <a:off x="6763536" y="394569"/>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3" name="Google Shape;1093;p14"/>
          <p:cNvGrpSpPr/>
          <p:nvPr/>
        </p:nvGrpSpPr>
        <p:grpSpPr>
          <a:xfrm>
            <a:off x="7820896" y="520213"/>
            <a:ext cx="524069" cy="674181"/>
            <a:chOff x="8020220" y="1258388"/>
            <a:chExt cx="524069" cy="674181"/>
          </a:xfrm>
        </p:grpSpPr>
        <p:sp>
          <p:nvSpPr>
            <p:cNvPr id="1094" name="Google Shape;1094;p14"/>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4"/>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4"/>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4"/>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4"/>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4"/>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4"/>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4"/>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4"/>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4"/>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4" name="Google Shape;1104;p14"/>
          <p:cNvSpPr/>
          <p:nvPr/>
        </p:nvSpPr>
        <p:spPr>
          <a:xfrm>
            <a:off x="8475349" y="1131771"/>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5" name="Google Shape;1105;p14"/>
          <p:cNvGrpSpPr/>
          <p:nvPr/>
        </p:nvGrpSpPr>
        <p:grpSpPr>
          <a:xfrm flipH="1" rot="-2889529">
            <a:off x="262488" y="2520689"/>
            <a:ext cx="977135" cy="993271"/>
            <a:chOff x="2712348" y="3057314"/>
            <a:chExt cx="846074" cy="860096"/>
          </a:xfrm>
        </p:grpSpPr>
        <p:sp>
          <p:nvSpPr>
            <p:cNvPr id="1106" name="Google Shape;1106;p14"/>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4"/>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4"/>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4"/>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4"/>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1" name="Google Shape;1111;p14"/>
          <p:cNvGrpSpPr/>
          <p:nvPr/>
        </p:nvGrpSpPr>
        <p:grpSpPr>
          <a:xfrm rot="2853449">
            <a:off x="7840451" y="1865092"/>
            <a:ext cx="977032" cy="781247"/>
            <a:chOff x="2218738" y="2143082"/>
            <a:chExt cx="977105" cy="781305"/>
          </a:xfrm>
        </p:grpSpPr>
        <p:sp>
          <p:nvSpPr>
            <p:cNvPr id="1112" name="Google Shape;1112;p14"/>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4"/>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4"/>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4"/>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4"/>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7" name="Google Shape;1117;p14"/>
          <p:cNvGrpSpPr/>
          <p:nvPr/>
        </p:nvGrpSpPr>
        <p:grpSpPr>
          <a:xfrm rot="6538749">
            <a:off x="262047" y="4235108"/>
            <a:ext cx="708541" cy="862680"/>
            <a:chOff x="192897" y="3945468"/>
            <a:chExt cx="812247" cy="1019348"/>
          </a:xfrm>
        </p:grpSpPr>
        <p:sp>
          <p:nvSpPr>
            <p:cNvPr id="1118" name="Google Shape;1118;p14"/>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4"/>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4"/>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4"/>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4"/>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4"/>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4"/>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4"/>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4"/>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4"/>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4"/>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4"/>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4"/>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4"/>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4"/>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4"/>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4"/>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4"/>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4"/>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4"/>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4"/>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4"/>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4"/>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4"/>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4"/>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4"/>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4"/>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4"/>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4"/>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spTree>
      <p:nvGrpSpPr>
        <p:cNvPr id="1147" name="Shape 1147"/>
        <p:cNvGrpSpPr/>
        <p:nvPr/>
      </p:nvGrpSpPr>
      <p:grpSpPr>
        <a:xfrm>
          <a:off x="0" y="0"/>
          <a:ext cx="0" cy="0"/>
          <a:chOff x="0" y="0"/>
          <a:chExt cx="0" cy="0"/>
        </a:xfrm>
      </p:grpSpPr>
      <p:sp>
        <p:nvSpPr>
          <p:cNvPr id="1148" name="Google Shape;1148;p15"/>
          <p:cNvSpPr/>
          <p:nvPr/>
        </p:nvSpPr>
        <p:spPr>
          <a:xfrm flipH="1">
            <a:off x="3588919" y="4125858"/>
            <a:ext cx="2706" cy="63"/>
          </a:xfrm>
          <a:custGeom>
            <a:rect b="b" l="l" r="r" t="t"/>
            <a:pathLst>
              <a:path extrusionOk="0" h="1" w="43">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5"/>
          <p:cNvSpPr/>
          <p:nvPr/>
        </p:nvSpPr>
        <p:spPr>
          <a:xfrm flipH="1">
            <a:off x="3586779" y="4445583"/>
            <a:ext cx="4845" cy="63"/>
          </a:xfrm>
          <a:custGeom>
            <a:rect b="b" l="l" r="r" t="t"/>
            <a:pathLst>
              <a:path extrusionOk="0" h="1" w="77">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5"/>
          <p:cNvSpPr/>
          <p:nvPr/>
        </p:nvSpPr>
        <p:spPr>
          <a:xfrm flipH="1">
            <a:off x="5381223" y="4540109"/>
            <a:ext cx="3314" cy="49"/>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5"/>
          <p:cNvSpPr/>
          <p:nvPr/>
        </p:nvSpPr>
        <p:spPr>
          <a:xfrm flipH="1">
            <a:off x="5001946" y="3820983"/>
            <a:ext cx="32459" cy="30802"/>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5"/>
          <p:cNvSpPr/>
          <p:nvPr/>
        </p:nvSpPr>
        <p:spPr>
          <a:xfrm flipH="1">
            <a:off x="4398864" y="3895990"/>
            <a:ext cx="25880" cy="20567"/>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5"/>
          <p:cNvSpPr/>
          <p:nvPr/>
        </p:nvSpPr>
        <p:spPr>
          <a:xfrm flipH="1">
            <a:off x="4844912" y="3921821"/>
            <a:ext cx="25490" cy="20567"/>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5"/>
          <p:cNvSpPr/>
          <p:nvPr/>
        </p:nvSpPr>
        <p:spPr>
          <a:xfrm flipH="1" rot="-2700000">
            <a:off x="631122" y="1572622"/>
            <a:ext cx="390682"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5"/>
          <p:cNvSpPr/>
          <p:nvPr/>
        </p:nvSpPr>
        <p:spPr>
          <a:xfrm flipH="1">
            <a:off x="6689152" y="847420"/>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5"/>
          <p:cNvSpPr/>
          <p:nvPr/>
        </p:nvSpPr>
        <p:spPr>
          <a:xfrm flipH="1">
            <a:off x="7270284" y="225290"/>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5"/>
          <p:cNvSpPr/>
          <p:nvPr/>
        </p:nvSpPr>
        <p:spPr>
          <a:xfrm flipH="1">
            <a:off x="8453769" y="75317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5"/>
          <p:cNvSpPr/>
          <p:nvPr/>
        </p:nvSpPr>
        <p:spPr>
          <a:xfrm flipH="1">
            <a:off x="277011" y="5316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5"/>
          <p:cNvSpPr/>
          <p:nvPr/>
        </p:nvSpPr>
        <p:spPr>
          <a:xfrm flipH="1">
            <a:off x="976076" y="1491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5"/>
          <p:cNvSpPr/>
          <p:nvPr/>
        </p:nvSpPr>
        <p:spPr>
          <a:xfrm flipH="1">
            <a:off x="2039673" y="4372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5"/>
          <p:cNvSpPr/>
          <p:nvPr/>
        </p:nvSpPr>
        <p:spPr>
          <a:xfrm flipH="1">
            <a:off x="8250316" y="68457"/>
            <a:ext cx="552172" cy="350567"/>
          </a:xfrm>
          <a:custGeom>
            <a:rect b="b" l="l" r="r" t="t"/>
            <a:pathLst>
              <a:path extrusionOk="0" h="6100" w="9608">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5"/>
          <p:cNvSpPr/>
          <p:nvPr/>
        </p:nvSpPr>
        <p:spPr>
          <a:xfrm flipH="1">
            <a:off x="7398189" y="61972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5"/>
          <p:cNvSpPr/>
          <p:nvPr/>
        </p:nvSpPr>
        <p:spPr>
          <a:xfrm flipH="1">
            <a:off x="7878564" y="69367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5"/>
          <p:cNvSpPr/>
          <p:nvPr/>
        </p:nvSpPr>
        <p:spPr>
          <a:xfrm flipH="1">
            <a:off x="7190610" y="74131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5"/>
          <p:cNvSpPr/>
          <p:nvPr/>
        </p:nvSpPr>
        <p:spPr>
          <a:xfrm flipH="1">
            <a:off x="7438873" y="84620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5"/>
          <p:cNvSpPr/>
          <p:nvPr/>
        </p:nvSpPr>
        <p:spPr>
          <a:xfrm flipH="1">
            <a:off x="7983511" y="63117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5"/>
          <p:cNvSpPr/>
          <p:nvPr/>
        </p:nvSpPr>
        <p:spPr>
          <a:xfrm flipH="1">
            <a:off x="7928448" y="80605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5"/>
          <p:cNvSpPr/>
          <p:nvPr/>
        </p:nvSpPr>
        <p:spPr>
          <a:xfrm flipH="1">
            <a:off x="7878564" y="77743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5"/>
          <p:cNvSpPr/>
          <p:nvPr/>
        </p:nvSpPr>
        <p:spPr>
          <a:xfrm flipH="1">
            <a:off x="7825817" y="77968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5"/>
          <p:cNvSpPr/>
          <p:nvPr/>
        </p:nvSpPr>
        <p:spPr>
          <a:xfrm flipH="1">
            <a:off x="7773684" y="77968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5"/>
          <p:cNvSpPr/>
          <p:nvPr/>
        </p:nvSpPr>
        <p:spPr>
          <a:xfrm flipH="1">
            <a:off x="7720937" y="7796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5"/>
          <p:cNvSpPr/>
          <p:nvPr/>
        </p:nvSpPr>
        <p:spPr>
          <a:xfrm flipH="1">
            <a:off x="7668191" y="7796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5"/>
          <p:cNvSpPr/>
          <p:nvPr/>
        </p:nvSpPr>
        <p:spPr>
          <a:xfrm flipH="1">
            <a:off x="7615990" y="7796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5"/>
          <p:cNvSpPr/>
          <p:nvPr/>
        </p:nvSpPr>
        <p:spPr>
          <a:xfrm flipH="1">
            <a:off x="7563311" y="7796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5"/>
          <p:cNvSpPr/>
          <p:nvPr/>
        </p:nvSpPr>
        <p:spPr>
          <a:xfrm flipH="1">
            <a:off x="7512814" y="77968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5"/>
          <p:cNvSpPr/>
          <p:nvPr/>
        </p:nvSpPr>
        <p:spPr>
          <a:xfrm flipH="1">
            <a:off x="7460681" y="7796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5"/>
          <p:cNvSpPr/>
          <p:nvPr/>
        </p:nvSpPr>
        <p:spPr>
          <a:xfrm flipH="1">
            <a:off x="7407934" y="7796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5"/>
          <p:cNvSpPr/>
          <p:nvPr/>
        </p:nvSpPr>
        <p:spPr>
          <a:xfrm flipH="1">
            <a:off x="7355188" y="7796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5"/>
          <p:cNvSpPr/>
          <p:nvPr/>
        </p:nvSpPr>
        <p:spPr>
          <a:xfrm flipH="1">
            <a:off x="7297875" y="77968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5"/>
          <p:cNvSpPr/>
          <p:nvPr/>
        </p:nvSpPr>
        <p:spPr>
          <a:xfrm flipH="1">
            <a:off x="7252557" y="77743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1" name="Google Shape;1181;p15"/>
          <p:cNvGrpSpPr/>
          <p:nvPr/>
        </p:nvGrpSpPr>
        <p:grpSpPr>
          <a:xfrm flipH="1">
            <a:off x="885189" y="562938"/>
            <a:ext cx="524069" cy="674181"/>
            <a:chOff x="8020220" y="1258388"/>
            <a:chExt cx="524069" cy="674181"/>
          </a:xfrm>
        </p:grpSpPr>
        <p:sp>
          <p:nvSpPr>
            <p:cNvPr id="1182" name="Google Shape;1182;p15"/>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5"/>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5"/>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5"/>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5"/>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5"/>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5"/>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5"/>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5"/>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5"/>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2" name="Google Shape;1192;p15"/>
          <p:cNvSpPr/>
          <p:nvPr/>
        </p:nvSpPr>
        <p:spPr>
          <a:xfrm flipH="1">
            <a:off x="404225" y="11744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5"/>
          <p:cNvSpPr/>
          <p:nvPr/>
        </p:nvSpPr>
        <p:spPr>
          <a:xfrm flipH="1" rot="-8566601">
            <a:off x="8471947" y="1368834"/>
            <a:ext cx="390682"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5"/>
          <p:cNvSpPr txBox="1"/>
          <p:nvPr/>
        </p:nvSpPr>
        <p:spPr>
          <a:xfrm>
            <a:off x="3032550" y="3584050"/>
            <a:ext cx="3078900" cy="52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000"/>
              <a:buFont typeface="Arial"/>
              <a:buNone/>
            </a:pPr>
            <a:r>
              <a:rPr b="0" i="0" lang="en" sz="1000" u="none" cap="none" strike="noStrike">
                <a:solidFill>
                  <a:srgbClr val="232552"/>
                </a:solidFill>
                <a:latin typeface="Roboto"/>
                <a:ea typeface="Roboto"/>
                <a:cs typeface="Roboto"/>
                <a:sym typeface="Roboto"/>
              </a:rPr>
              <a:t>CREDITS: This presentation template was created by </a:t>
            </a:r>
            <a:r>
              <a:rPr b="1" i="0" lang="en" sz="1000" u="none" cap="none" strike="noStrike">
                <a:solidFill>
                  <a:schemeClr val="hlink"/>
                </a:solidFill>
                <a:uFill>
                  <a:noFill/>
                </a:uFill>
                <a:latin typeface="Roboto"/>
                <a:ea typeface="Roboto"/>
                <a:cs typeface="Roboto"/>
                <a:sym typeface="Roboto"/>
                <a:hlinkClick r:id="rId2"/>
              </a:rPr>
              <a:t>Slidesgo</a:t>
            </a:r>
            <a:r>
              <a:rPr b="0" i="0" lang="en" sz="1000" u="none" cap="none" strike="noStrike">
                <a:solidFill>
                  <a:srgbClr val="232552"/>
                </a:solidFill>
                <a:latin typeface="Roboto"/>
                <a:ea typeface="Roboto"/>
                <a:cs typeface="Roboto"/>
                <a:sym typeface="Roboto"/>
              </a:rPr>
              <a:t>, including icons by </a:t>
            </a:r>
            <a:r>
              <a:rPr b="1" i="0" lang="en" sz="1000" u="none" cap="none" strike="noStrike">
                <a:solidFill>
                  <a:schemeClr val="hlink"/>
                </a:solidFill>
                <a:uFill>
                  <a:noFill/>
                </a:uFill>
                <a:latin typeface="Roboto"/>
                <a:ea typeface="Roboto"/>
                <a:cs typeface="Roboto"/>
                <a:sym typeface="Roboto"/>
                <a:hlinkClick r:id="rId3"/>
              </a:rPr>
              <a:t>Flaticon</a:t>
            </a:r>
            <a:r>
              <a:rPr b="0" i="0" lang="en" sz="1000" u="none" cap="none" strike="noStrike">
                <a:solidFill>
                  <a:srgbClr val="232552"/>
                </a:solidFill>
                <a:latin typeface="Roboto"/>
                <a:ea typeface="Roboto"/>
                <a:cs typeface="Roboto"/>
                <a:sym typeface="Roboto"/>
              </a:rPr>
              <a:t>, and infographics &amp; images by </a:t>
            </a:r>
            <a:r>
              <a:rPr b="1" i="0" lang="en" sz="1000" u="none" cap="none" strike="noStrike">
                <a:solidFill>
                  <a:schemeClr val="hlink"/>
                </a:solidFill>
                <a:uFill>
                  <a:noFill/>
                </a:uFill>
                <a:latin typeface="Roboto"/>
                <a:ea typeface="Roboto"/>
                <a:cs typeface="Roboto"/>
                <a:sym typeface="Roboto"/>
                <a:hlinkClick r:id="rId4"/>
              </a:rPr>
              <a:t>Freepik</a:t>
            </a:r>
            <a:r>
              <a:rPr b="0" i="0" lang="en" sz="1000" u="none" cap="none" strike="noStrike">
                <a:solidFill>
                  <a:srgbClr val="232552"/>
                </a:solidFill>
                <a:latin typeface="Roboto"/>
                <a:ea typeface="Roboto"/>
                <a:cs typeface="Roboto"/>
                <a:sym typeface="Roboto"/>
              </a:rPr>
              <a:t>. </a:t>
            </a:r>
            <a:endParaRPr b="0" i="0" sz="1000" u="none" cap="none" strike="noStrike">
              <a:solidFill>
                <a:srgbClr val="232552"/>
              </a:solidFill>
              <a:latin typeface="Roboto"/>
              <a:ea typeface="Roboto"/>
              <a:cs typeface="Roboto"/>
              <a:sym typeface="Roboto"/>
            </a:endParaRPr>
          </a:p>
        </p:txBody>
      </p:sp>
      <p:sp>
        <p:nvSpPr>
          <p:cNvPr id="1195" name="Google Shape;1195;p15"/>
          <p:cNvSpPr txBox="1"/>
          <p:nvPr>
            <p:ph idx="1" type="subTitle"/>
          </p:nvPr>
        </p:nvSpPr>
        <p:spPr>
          <a:xfrm>
            <a:off x="3157050" y="1854632"/>
            <a:ext cx="2829900" cy="104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196" name="Google Shape;1196;p15"/>
          <p:cNvGrpSpPr/>
          <p:nvPr/>
        </p:nvGrpSpPr>
        <p:grpSpPr>
          <a:xfrm>
            <a:off x="7584073" y="1424544"/>
            <a:ext cx="687743" cy="622243"/>
            <a:chOff x="6916118" y="4006777"/>
            <a:chExt cx="983334" cy="889554"/>
          </a:xfrm>
        </p:grpSpPr>
        <p:sp>
          <p:nvSpPr>
            <p:cNvPr id="1197" name="Google Shape;1197;p15"/>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5"/>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5"/>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5"/>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5"/>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5"/>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5"/>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5" name="Google Shape;1205;p15"/>
          <p:cNvSpPr txBox="1"/>
          <p:nvPr>
            <p:ph type="title"/>
          </p:nvPr>
        </p:nvSpPr>
        <p:spPr>
          <a:xfrm>
            <a:off x="2599800" y="1163663"/>
            <a:ext cx="3944400" cy="30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Clr>
                <a:schemeClr val="accent2"/>
              </a:buClr>
              <a:buSzPts val="6000"/>
              <a:buNone/>
              <a:defRPr sz="6000">
                <a:solidFill>
                  <a:schemeClr val="accent2"/>
                </a:solidFill>
              </a:defRPr>
            </a:lvl2pPr>
            <a:lvl3pPr lvl="2" algn="ctr">
              <a:lnSpc>
                <a:spcPct val="100000"/>
              </a:lnSpc>
              <a:spcBef>
                <a:spcPts val="0"/>
              </a:spcBef>
              <a:spcAft>
                <a:spcPts val="0"/>
              </a:spcAft>
              <a:buClr>
                <a:schemeClr val="accent2"/>
              </a:buClr>
              <a:buSzPts val="6000"/>
              <a:buNone/>
              <a:defRPr sz="6000">
                <a:solidFill>
                  <a:schemeClr val="accent2"/>
                </a:solidFill>
              </a:defRPr>
            </a:lvl3pPr>
            <a:lvl4pPr lvl="3" algn="ctr">
              <a:lnSpc>
                <a:spcPct val="100000"/>
              </a:lnSpc>
              <a:spcBef>
                <a:spcPts val="0"/>
              </a:spcBef>
              <a:spcAft>
                <a:spcPts val="0"/>
              </a:spcAft>
              <a:buClr>
                <a:schemeClr val="accent2"/>
              </a:buClr>
              <a:buSzPts val="6000"/>
              <a:buNone/>
              <a:defRPr sz="6000">
                <a:solidFill>
                  <a:schemeClr val="accent2"/>
                </a:solidFill>
              </a:defRPr>
            </a:lvl4pPr>
            <a:lvl5pPr lvl="4" algn="ctr">
              <a:lnSpc>
                <a:spcPct val="100000"/>
              </a:lnSpc>
              <a:spcBef>
                <a:spcPts val="0"/>
              </a:spcBef>
              <a:spcAft>
                <a:spcPts val="0"/>
              </a:spcAft>
              <a:buClr>
                <a:schemeClr val="accent2"/>
              </a:buClr>
              <a:buSzPts val="6000"/>
              <a:buNone/>
              <a:defRPr sz="6000">
                <a:solidFill>
                  <a:schemeClr val="accent2"/>
                </a:solidFill>
              </a:defRPr>
            </a:lvl5pPr>
            <a:lvl6pPr lvl="5" algn="ctr">
              <a:lnSpc>
                <a:spcPct val="100000"/>
              </a:lnSpc>
              <a:spcBef>
                <a:spcPts val="0"/>
              </a:spcBef>
              <a:spcAft>
                <a:spcPts val="0"/>
              </a:spcAft>
              <a:buClr>
                <a:schemeClr val="accent2"/>
              </a:buClr>
              <a:buSzPts val="6000"/>
              <a:buNone/>
              <a:defRPr sz="6000">
                <a:solidFill>
                  <a:schemeClr val="accent2"/>
                </a:solidFill>
              </a:defRPr>
            </a:lvl6pPr>
            <a:lvl7pPr lvl="6" algn="ctr">
              <a:lnSpc>
                <a:spcPct val="100000"/>
              </a:lnSpc>
              <a:spcBef>
                <a:spcPts val="0"/>
              </a:spcBef>
              <a:spcAft>
                <a:spcPts val="0"/>
              </a:spcAft>
              <a:buClr>
                <a:schemeClr val="accent2"/>
              </a:buClr>
              <a:buSzPts val="6000"/>
              <a:buNone/>
              <a:defRPr sz="6000">
                <a:solidFill>
                  <a:schemeClr val="accent2"/>
                </a:solidFill>
              </a:defRPr>
            </a:lvl7pPr>
            <a:lvl8pPr lvl="7" algn="ctr">
              <a:lnSpc>
                <a:spcPct val="100000"/>
              </a:lnSpc>
              <a:spcBef>
                <a:spcPts val="0"/>
              </a:spcBef>
              <a:spcAft>
                <a:spcPts val="0"/>
              </a:spcAft>
              <a:buClr>
                <a:schemeClr val="accent2"/>
              </a:buClr>
              <a:buSzPts val="6000"/>
              <a:buNone/>
              <a:defRPr sz="6000">
                <a:solidFill>
                  <a:schemeClr val="accent2"/>
                </a:solidFill>
              </a:defRPr>
            </a:lvl8pPr>
            <a:lvl9pPr lvl="8" algn="ctr">
              <a:lnSpc>
                <a:spcPct val="100000"/>
              </a:lnSpc>
              <a:spcBef>
                <a:spcPts val="0"/>
              </a:spcBef>
              <a:spcAft>
                <a:spcPts val="0"/>
              </a:spcAft>
              <a:buClr>
                <a:schemeClr val="accent2"/>
              </a:buClr>
              <a:buSzPts val="6000"/>
              <a:buNone/>
              <a:defRPr sz="6000">
                <a:solidFill>
                  <a:schemeClr val="accen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6" name="Shape 1206"/>
        <p:cNvGrpSpPr/>
        <p:nvPr/>
      </p:nvGrpSpPr>
      <p:grpSpPr>
        <a:xfrm>
          <a:off x="0" y="0"/>
          <a:ext cx="0" cy="0"/>
          <a:chOff x="0" y="0"/>
          <a:chExt cx="0" cy="0"/>
        </a:xfrm>
      </p:grpSpPr>
      <p:sp>
        <p:nvSpPr>
          <p:cNvPr id="1207" name="Google Shape;1207;p16"/>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208" name="Google Shape;1208;p16"/>
          <p:cNvSpPr/>
          <p:nvPr/>
        </p:nvSpPr>
        <p:spPr>
          <a:xfrm rot="2362983">
            <a:off x="109062" y="763805"/>
            <a:ext cx="390683" cy="326086"/>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9" name="Google Shape;1209;p16"/>
          <p:cNvGrpSpPr/>
          <p:nvPr/>
        </p:nvGrpSpPr>
        <p:grpSpPr>
          <a:xfrm>
            <a:off x="-57162" y="-64740"/>
            <a:ext cx="654629" cy="607894"/>
            <a:chOff x="493632" y="1501379"/>
            <a:chExt cx="797356" cy="740432"/>
          </a:xfrm>
        </p:grpSpPr>
        <p:sp>
          <p:nvSpPr>
            <p:cNvPr id="1210" name="Google Shape;1210;p16"/>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6"/>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6"/>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6"/>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6"/>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6"/>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6"/>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6"/>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8" name="Google Shape;1218;p16"/>
          <p:cNvGrpSpPr/>
          <p:nvPr/>
        </p:nvGrpSpPr>
        <p:grpSpPr>
          <a:xfrm>
            <a:off x="878308" y="230924"/>
            <a:ext cx="559752" cy="687321"/>
            <a:chOff x="1461451" y="2587509"/>
            <a:chExt cx="762293" cy="936021"/>
          </a:xfrm>
        </p:grpSpPr>
        <p:sp>
          <p:nvSpPr>
            <p:cNvPr id="1219" name="Google Shape;1219;p16"/>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6"/>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6"/>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6"/>
            <p:cNvSpPr/>
            <p:nvPr/>
          </p:nvSpPr>
          <p:spPr>
            <a:xfrm>
              <a:off x="1498415" y="2877831"/>
              <a:ext cx="628168" cy="596697"/>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6"/>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6"/>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6"/>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6"/>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6"/>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6"/>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6"/>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6"/>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6"/>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6"/>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6"/>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6"/>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6"/>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6"/>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6"/>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6"/>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6"/>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6"/>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6"/>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6"/>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6"/>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6"/>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6"/>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6"/>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6"/>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8" name="Google Shape;1248;p16"/>
          <p:cNvSpPr/>
          <p:nvPr/>
        </p:nvSpPr>
        <p:spPr>
          <a:xfrm>
            <a:off x="8359021" y="4677750"/>
            <a:ext cx="683980" cy="479694"/>
          </a:xfrm>
          <a:custGeom>
            <a:rect b="b" l="l" r="r" t="t"/>
            <a:pathLst>
              <a:path extrusionOk="0" h="9269" w="13217">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6"/>
          <p:cNvSpPr/>
          <p:nvPr/>
        </p:nvSpPr>
        <p:spPr>
          <a:xfrm>
            <a:off x="7712782" y="3976895"/>
            <a:ext cx="390143" cy="453714"/>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6"/>
          <p:cNvSpPr/>
          <p:nvPr/>
        </p:nvSpPr>
        <p:spPr>
          <a:xfrm>
            <a:off x="8333528" y="4388402"/>
            <a:ext cx="31288" cy="170229"/>
          </a:xfrm>
          <a:custGeom>
            <a:rect b="b" l="l" r="r" t="t"/>
            <a:pathLst>
              <a:path extrusionOk="0" h="1790" w="329">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6"/>
          <p:cNvSpPr/>
          <p:nvPr/>
        </p:nvSpPr>
        <p:spPr>
          <a:xfrm>
            <a:off x="8264294" y="4457635"/>
            <a:ext cx="169658" cy="31763"/>
          </a:xfrm>
          <a:custGeom>
            <a:rect b="b" l="l" r="r" t="t"/>
            <a:pathLst>
              <a:path extrusionOk="0" h="334" w="1784">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6"/>
          <p:cNvSpPr/>
          <p:nvPr/>
        </p:nvSpPr>
        <p:spPr>
          <a:xfrm>
            <a:off x="7864015" y="4645269"/>
            <a:ext cx="360144" cy="137134"/>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6"/>
          <p:cNvSpPr/>
          <p:nvPr/>
        </p:nvSpPr>
        <p:spPr>
          <a:xfrm>
            <a:off x="7557695" y="4466765"/>
            <a:ext cx="306412" cy="243741"/>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6"/>
          <p:cNvSpPr/>
          <p:nvPr/>
        </p:nvSpPr>
        <p:spPr>
          <a:xfrm>
            <a:off x="7354274" y="4501857"/>
            <a:ext cx="465324" cy="671691"/>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6"/>
          <p:cNvSpPr/>
          <p:nvPr/>
        </p:nvSpPr>
        <p:spPr>
          <a:xfrm>
            <a:off x="7703104" y="4715169"/>
            <a:ext cx="536649" cy="552626"/>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6"/>
          <p:cNvSpPr/>
          <p:nvPr/>
        </p:nvSpPr>
        <p:spPr>
          <a:xfrm>
            <a:off x="7626928" y="4677128"/>
            <a:ext cx="286631" cy="530658"/>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6"/>
          <p:cNvSpPr/>
          <p:nvPr/>
        </p:nvSpPr>
        <p:spPr>
          <a:xfrm>
            <a:off x="7691787" y="4761863"/>
            <a:ext cx="154633" cy="371461"/>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6"/>
          <p:cNvSpPr/>
          <p:nvPr/>
        </p:nvSpPr>
        <p:spPr>
          <a:xfrm>
            <a:off x="7448234" y="4880454"/>
            <a:ext cx="190010" cy="149782"/>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6"/>
          <p:cNvSpPr/>
          <p:nvPr/>
        </p:nvSpPr>
        <p:spPr>
          <a:xfrm>
            <a:off x="7441196" y="4873227"/>
            <a:ext cx="201327" cy="164903"/>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6"/>
          <p:cNvSpPr/>
          <p:nvPr/>
        </p:nvSpPr>
        <p:spPr>
          <a:xfrm>
            <a:off x="8575770" y="3639001"/>
            <a:ext cx="749198" cy="940919"/>
          </a:xfrm>
          <a:custGeom>
            <a:rect b="b" l="l" r="r" t="t"/>
            <a:pathLst>
              <a:path extrusionOk="0" h="9894" w="7878">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6"/>
          <p:cNvSpPr/>
          <p:nvPr/>
        </p:nvSpPr>
        <p:spPr>
          <a:xfrm>
            <a:off x="8645003" y="3660779"/>
            <a:ext cx="659518" cy="617865"/>
          </a:xfrm>
          <a:custGeom>
            <a:rect b="b" l="l" r="r" t="t"/>
            <a:pathLst>
              <a:path extrusionOk="0" h="6497" w="6935">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6"/>
          <p:cNvSpPr/>
          <p:nvPr/>
        </p:nvSpPr>
        <p:spPr>
          <a:xfrm>
            <a:off x="8593458" y="3949600"/>
            <a:ext cx="525998" cy="615012"/>
          </a:xfrm>
          <a:custGeom>
            <a:rect b="b" l="l" r="r" t="t"/>
            <a:pathLst>
              <a:path extrusionOk="0" h="6467" w="5531">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6"/>
          <p:cNvSpPr/>
          <p:nvPr/>
        </p:nvSpPr>
        <p:spPr>
          <a:xfrm>
            <a:off x="8645003" y="3690450"/>
            <a:ext cx="644017" cy="588193"/>
          </a:xfrm>
          <a:custGeom>
            <a:rect b="b" l="l" r="r" t="t"/>
            <a:pathLst>
              <a:path extrusionOk="0" h="6185" w="6772">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6"/>
          <p:cNvSpPr/>
          <p:nvPr/>
        </p:nvSpPr>
        <p:spPr>
          <a:xfrm>
            <a:off x="8645003" y="3949600"/>
            <a:ext cx="509831" cy="552816"/>
          </a:xfrm>
          <a:custGeom>
            <a:rect b="b" l="l" r="r" t="t"/>
            <a:pathLst>
              <a:path extrusionOk="0" h="5813" w="5361">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6"/>
          <p:cNvSpPr/>
          <p:nvPr/>
        </p:nvSpPr>
        <p:spPr>
          <a:xfrm>
            <a:off x="8709957" y="3766626"/>
            <a:ext cx="168042" cy="203514"/>
          </a:xfrm>
          <a:custGeom>
            <a:rect b="b" l="l" r="r" t="t"/>
            <a:pathLst>
              <a:path extrusionOk="0" h="2140" w="1767">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6"/>
          <p:cNvSpPr/>
          <p:nvPr/>
        </p:nvSpPr>
        <p:spPr>
          <a:xfrm>
            <a:off x="8745905" y="3786502"/>
            <a:ext cx="167471" cy="203419"/>
          </a:xfrm>
          <a:custGeom>
            <a:rect b="b" l="l" r="r" t="t"/>
            <a:pathLst>
              <a:path extrusionOk="0" h="2139" w="1761">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6"/>
          <p:cNvSpPr/>
          <p:nvPr/>
        </p:nvSpPr>
        <p:spPr>
          <a:xfrm>
            <a:off x="8779190" y="3815508"/>
            <a:ext cx="168042" cy="203989"/>
          </a:xfrm>
          <a:custGeom>
            <a:rect b="b" l="l" r="r" t="t"/>
            <a:pathLst>
              <a:path extrusionOk="0" h="2145" w="1767">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6"/>
          <p:cNvSpPr/>
          <p:nvPr/>
        </p:nvSpPr>
        <p:spPr>
          <a:xfrm>
            <a:off x="8817231" y="3840139"/>
            <a:ext cx="168042" cy="201327"/>
          </a:xfrm>
          <a:custGeom>
            <a:rect b="b" l="l" r="r" t="t"/>
            <a:pathLst>
              <a:path extrusionOk="0" h="2117" w="1767">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6"/>
          <p:cNvSpPr/>
          <p:nvPr/>
        </p:nvSpPr>
        <p:spPr>
          <a:xfrm>
            <a:off x="8859646" y="3866958"/>
            <a:ext cx="168042" cy="201327"/>
          </a:xfrm>
          <a:custGeom>
            <a:rect b="b" l="l" r="r" t="t"/>
            <a:pathLst>
              <a:path extrusionOk="0" h="2117" w="1767">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6"/>
          <p:cNvSpPr/>
          <p:nvPr/>
        </p:nvSpPr>
        <p:spPr>
          <a:xfrm>
            <a:off x="8891314" y="3897485"/>
            <a:ext cx="167471" cy="202468"/>
          </a:xfrm>
          <a:custGeom>
            <a:rect b="b" l="l" r="r" t="t"/>
            <a:pathLst>
              <a:path extrusionOk="0" h="2129" w="1761">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6"/>
          <p:cNvSpPr/>
          <p:nvPr/>
        </p:nvSpPr>
        <p:spPr>
          <a:xfrm>
            <a:off x="8928879" y="3920690"/>
            <a:ext cx="170134" cy="201232"/>
          </a:xfrm>
          <a:custGeom>
            <a:rect b="b" l="l" r="r" t="t"/>
            <a:pathLst>
              <a:path extrusionOk="0" h="2116" w="1789">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6"/>
          <p:cNvSpPr/>
          <p:nvPr/>
        </p:nvSpPr>
        <p:spPr>
          <a:xfrm>
            <a:off x="8964827" y="3945321"/>
            <a:ext cx="168042" cy="203419"/>
          </a:xfrm>
          <a:custGeom>
            <a:rect b="b" l="l" r="r" t="t"/>
            <a:pathLst>
              <a:path extrusionOk="0" h="2139" w="1767">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6"/>
          <p:cNvSpPr/>
          <p:nvPr/>
        </p:nvSpPr>
        <p:spPr>
          <a:xfrm>
            <a:off x="8998588" y="3972139"/>
            <a:ext cx="167471" cy="201327"/>
          </a:xfrm>
          <a:custGeom>
            <a:rect b="b" l="l" r="r" t="t"/>
            <a:pathLst>
              <a:path extrusionOk="0" h="2117" w="1761">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6"/>
          <p:cNvSpPr/>
          <p:nvPr/>
        </p:nvSpPr>
        <p:spPr>
          <a:xfrm>
            <a:off x="9034061" y="4002381"/>
            <a:ext cx="168042" cy="202183"/>
          </a:xfrm>
          <a:custGeom>
            <a:rect b="b" l="l" r="r" t="t"/>
            <a:pathLst>
              <a:path extrusionOk="0" h="2126" w="1767">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6"/>
          <p:cNvSpPr/>
          <p:nvPr/>
        </p:nvSpPr>
        <p:spPr>
          <a:xfrm>
            <a:off x="8638536" y="3962154"/>
            <a:ext cx="58106" cy="240318"/>
          </a:xfrm>
          <a:custGeom>
            <a:rect b="b" l="l" r="r" t="t"/>
            <a:pathLst>
              <a:path extrusionOk="0" h="2527" w="611">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6"/>
          <p:cNvSpPr/>
          <p:nvPr/>
        </p:nvSpPr>
        <p:spPr>
          <a:xfrm>
            <a:off x="8649853" y="3956638"/>
            <a:ext cx="60198" cy="237179"/>
          </a:xfrm>
          <a:custGeom>
            <a:rect b="b" l="l" r="r" t="t"/>
            <a:pathLst>
              <a:path extrusionOk="0" h="2494" w="633">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6"/>
          <p:cNvSpPr/>
          <p:nvPr/>
        </p:nvSpPr>
        <p:spPr>
          <a:xfrm>
            <a:off x="8707770" y="4250785"/>
            <a:ext cx="335418" cy="240318"/>
          </a:xfrm>
          <a:custGeom>
            <a:rect b="b" l="l" r="r" t="t"/>
            <a:pathLst>
              <a:path extrusionOk="0" h="2527" w="3527">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6"/>
          <p:cNvSpPr/>
          <p:nvPr/>
        </p:nvSpPr>
        <p:spPr>
          <a:xfrm>
            <a:off x="8645003" y="4244699"/>
            <a:ext cx="348827" cy="262000"/>
          </a:xfrm>
          <a:custGeom>
            <a:rect b="b" l="l" r="r" t="t"/>
            <a:pathLst>
              <a:path extrusionOk="0" h="2755" w="3668">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6"/>
          <p:cNvSpPr/>
          <p:nvPr/>
        </p:nvSpPr>
        <p:spPr>
          <a:xfrm>
            <a:off x="9038816" y="4270566"/>
            <a:ext cx="42510" cy="162050"/>
          </a:xfrm>
          <a:custGeom>
            <a:rect b="b" l="l" r="r" t="t"/>
            <a:pathLst>
              <a:path extrusionOk="0" h="1704" w="447">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6"/>
          <p:cNvSpPr/>
          <p:nvPr/>
        </p:nvSpPr>
        <p:spPr>
          <a:xfrm>
            <a:off x="9007147" y="4246316"/>
            <a:ext cx="42510" cy="162146"/>
          </a:xfrm>
          <a:custGeom>
            <a:rect b="b" l="l" r="r" t="t"/>
            <a:pathLst>
              <a:path extrusionOk="0" h="1705" w="447">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6"/>
          <p:cNvSpPr/>
          <p:nvPr/>
        </p:nvSpPr>
        <p:spPr>
          <a:xfrm>
            <a:off x="8976049" y="4221875"/>
            <a:ext cx="40322" cy="161955"/>
          </a:xfrm>
          <a:custGeom>
            <a:rect b="b" l="l" r="r" t="t"/>
            <a:pathLst>
              <a:path extrusionOk="0" h="1703" w="424">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6"/>
          <p:cNvSpPr/>
          <p:nvPr/>
        </p:nvSpPr>
        <p:spPr>
          <a:xfrm>
            <a:off x="8942288" y="4198099"/>
            <a:ext cx="42985" cy="161004"/>
          </a:xfrm>
          <a:custGeom>
            <a:rect b="b" l="l" r="r" t="t"/>
            <a:pathLst>
              <a:path extrusionOk="0" h="1693" w="452">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6"/>
          <p:cNvSpPr/>
          <p:nvPr/>
        </p:nvSpPr>
        <p:spPr>
          <a:xfrm>
            <a:off x="8911095" y="4173373"/>
            <a:ext cx="42510" cy="163192"/>
          </a:xfrm>
          <a:custGeom>
            <a:rect b="b" l="l" r="r" t="t"/>
            <a:pathLst>
              <a:path extrusionOk="0" h="1716" w="447">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6"/>
          <p:cNvSpPr/>
          <p:nvPr/>
        </p:nvSpPr>
        <p:spPr>
          <a:xfrm>
            <a:off x="8879997" y="4148647"/>
            <a:ext cx="40322" cy="163287"/>
          </a:xfrm>
          <a:custGeom>
            <a:rect b="b" l="l" r="r" t="t"/>
            <a:pathLst>
              <a:path extrusionOk="0" h="1717" w="424">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6"/>
          <p:cNvSpPr/>
          <p:nvPr/>
        </p:nvSpPr>
        <p:spPr>
          <a:xfrm>
            <a:off x="8846237" y="4124016"/>
            <a:ext cx="42510" cy="163762"/>
          </a:xfrm>
          <a:custGeom>
            <a:rect b="b" l="l" r="r" t="t"/>
            <a:pathLst>
              <a:path extrusionOk="0" h="1722" w="447">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6"/>
          <p:cNvSpPr/>
          <p:nvPr/>
        </p:nvSpPr>
        <p:spPr>
          <a:xfrm>
            <a:off x="8815139" y="4099860"/>
            <a:ext cx="42415" cy="163192"/>
          </a:xfrm>
          <a:custGeom>
            <a:rect b="b" l="l" r="r" t="t"/>
            <a:pathLst>
              <a:path extrusionOk="0" h="1716" w="446">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6"/>
          <p:cNvSpPr/>
          <p:nvPr/>
        </p:nvSpPr>
        <p:spPr>
          <a:xfrm>
            <a:off x="8783946" y="4076370"/>
            <a:ext cx="42510" cy="162050"/>
          </a:xfrm>
          <a:custGeom>
            <a:rect b="b" l="l" r="r" t="t"/>
            <a:pathLst>
              <a:path extrusionOk="0" h="1704" w="447">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6"/>
          <p:cNvSpPr/>
          <p:nvPr/>
        </p:nvSpPr>
        <p:spPr>
          <a:xfrm>
            <a:off x="8750185" y="4051739"/>
            <a:ext cx="42510" cy="161955"/>
          </a:xfrm>
          <a:custGeom>
            <a:rect b="b" l="l" r="r" t="t"/>
            <a:pathLst>
              <a:path extrusionOk="0" h="1703" w="447">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p:cSld name="CUSTOM_9">
    <p:spTree>
      <p:nvGrpSpPr>
        <p:cNvPr id="1289" name="Shape 1289"/>
        <p:cNvGrpSpPr/>
        <p:nvPr/>
      </p:nvGrpSpPr>
      <p:grpSpPr>
        <a:xfrm>
          <a:off x="0" y="0"/>
          <a:ext cx="0" cy="0"/>
          <a:chOff x="0" y="0"/>
          <a:chExt cx="0" cy="0"/>
        </a:xfrm>
      </p:grpSpPr>
      <p:sp>
        <p:nvSpPr>
          <p:cNvPr id="1290" name="Google Shape;1290;p17"/>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291" name="Google Shape;1291;p17"/>
          <p:cNvSpPr txBox="1"/>
          <p:nvPr>
            <p:ph idx="2" type="title"/>
          </p:nvPr>
        </p:nvSpPr>
        <p:spPr>
          <a:xfrm>
            <a:off x="1219200" y="2400300"/>
            <a:ext cx="2009700" cy="342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200"/>
              <a:buNone/>
              <a:defRPr sz="2200"/>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1292" name="Google Shape;1292;p17"/>
          <p:cNvSpPr txBox="1"/>
          <p:nvPr>
            <p:ph idx="1" type="subTitle"/>
          </p:nvPr>
        </p:nvSpPr>
        <p:spPr>
          <a:xfrm>
            <a:off x="990600" y="2933700"/>
            <a:ext cx="2238300" cy="1162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15000"/>
              </a:lnSpc>
              <a:spcBef>
                <a:spcPts val="1600"/>
              </a:spcBef>
              <a:spcAft>
                <a:spcPts val="0"/>
              </a:spcAft>
              <a:buSzPts val="1400"/>
              <a:buNone/>
              <a:defRPr/>
            </a:lvl2pPr>
            <a:lvl3pPr lvl="2" algn="r">
              <a:lnSpc>
                <a:spcPct val="115000"/>
              </a:lnSpc>
              <a:spcBef>
                <a:spcPts val="1600"/>
              </a:spcBef>
              <a:spcAft>
                <a:spcPts val="0"/>
              </a:spcAft>
              <a:buSzPts val="1400"/>
              <a:buNone/>
              <a:defRPr/>
            </a:lvl3pPr>
            <a:lvl4pPr lvl="3" algn="r">
              <a:lnSpc>
                <a:spcPct val="115000"/>
              </a:lnSpc>
              <a:spcBef>
                <a:spcPts val="1600"/>
              </a:spcBef>
              <a:spcAft>
                <a:spcPts val="0"/>
              </a:spcAft>
              <a:buSzPts val="1400"/>
              <a:buNone/>
              <a:defRPr/>
            </a:lvl4pPr>
            <a:lvl5pPr lvl="4" algn="r">
              <a:lnSpc>
                <a:spcPct val="115000"/>
              </a:lnSpc>
              <a:spcBef>
                <a:spcPts val="1600"/>
              </a:spcBef>
              <a:spcAft>
                <a:spcPts val="0"/>
              </a:spcAft>
              <a:buSzPts val="1400"/>
              <a:buNone/>
              <a:defRPr/>
            </a:lvl5pPr>
            <a:lvl6pPr lvl="5" algn="r">
              <a:lnSpc>
                <a:spcPct val="115000"/>
              </a:lnSpc>
              <a:spcBef>
                <a:spcPts val="1600"/>
              </a:spcBef>
              <a:spcAft>
                <a:spcPts val="0"/>
              </a:spcAft>
              <a:buSzPts val="1400"/>
              <a:buNone/>
              <a:defRPr/>
            </a:lvl6pPr>
            <a:lvl7pPr lvl="6" algn="r">
              <a:lnSpc>
                <a:spcPct val="115000"/>
              </a:lnSpc>
              <a:spcBef>
                <a:spcPts val="1600"/>
              </a:spcBef>
              <a:spcAft>
                <a:spcPts val="0"/>
              </a:spcAft>
              <a:buSzPts val="1400"/>
              <a:buNone/>
              <a:defRPr/>
            </a:lvl7pPr>
            <a:lvl8pPr lvl="7" algn="r">
              <a:lnSpc>
                <a:spcPct val="115000"/>
              </a:lnSpc>
              <a:spcBef>
                <a:spcPts val="1600"/>
              </a:spcBef>
              <a:spcAft>
                <a:spcPts val="0"/>
              </a:spcAft>
              <a:buSzPts val="1400"/>
              <a:buNone/>
              <a:defRPr/>
            </a:lvl8pPr>
            <a:lvl9pPr lvl="8" algn="r">
              <a:lnSpc>
                <a:spcPct val="115000"/>
              </a:lnSpc>
              <a:spcBef>
                <a:spcPts val="1600"/>
              </a:spcBef>
              <a:spcAft>
                <a:spcPts val="1600"/>
              </a:spcAft>
              <a:buSzPts val="1400"/>
              <a:buNone/>
              <a:defRPr/>
            </a:lvl9pPr>
          </a:lstStyle>
          <a:p/>
        </p:txBody>
      </p:sp>
      <p:sp>
        <p:nvSpPr>
          <p:cNvPr id="1293" name="Google Shape;1293;p17"/>
          <p:cNvSpPr/>
          <p:nvPr/>
        </p:nvSpPr>
        <p:spPr>
          <a:xfrm rot="2362983">
            <a:off x="23530" y="752355"/>
            <a:ext cx="390683" cy="326086"/>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4" name="Google Shape;1294;p17"/>
          <p:cNvGrpSpPr/>
          <p:nvPr/>
        </p:nvGrpSpPr>
        <p:grpSpPr>
          <a:xfrm>
            <a:off x="-142693" y="-76190"/>
            <a:ext cx="654629" cy="607894"/>
            <a:chOff x="493632" y="1501379"/>
            <a:chExt cx="797356" cy="740432"/>
          </a:xfrm>
        </p:grpSpPr>
        <p:sp>
          <p:nvSpPr>
            <p:cNvPr id="1295" name="Google Shape;1295;p17"/>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7"/>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7"/>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7"/>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7"/>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7"/>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7"/>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7"/>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3" name="Google Shape;1303;p17"/>
          <p:cNvGrpSpPr/>
          <p:nvPr/>
        </p:nvGrpSpPr>
        <p:grpSpPr>
          <a:xfrm>
            <a:off x="792777" y="219474"/>
            <a:ext cx="559752" cy="687321"/>
            <a:chOff x="1461451" y="2587509"/>
            <a:chExt cx="762293" cy="936021"/>
          </a:xfrm>
        </p:grpSpPr>
        <p:sp>
          <p:nvSpPr>
            <p:cNvPr id="1304" name="Google Shape;1304;p17"/>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7"/>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7"/>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7"/>
            <p:cNvSpPr/>
            <p:nvPr/>
          </p:nvSpPr>
          <p:spPr>
            <a:xfrm>
              <a:off x="1498415" y="2877831"/>
              <a:ext cx="628168" cy="596697"/>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7"/>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7"/>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7"/>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7"/>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7"/>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7"/>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7"/>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7"/>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7"/>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7"/>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7"/>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7"/>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7"/>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7"/>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7"/>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7"/>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7"/>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7"/>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7"/>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7"/>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7"/>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7"/>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7"/>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7"/>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7"/>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3" name="Google Shape;1333;p17"/>
          <p:cNvSpPr/>
          <p:nvPr/>
        </p:nvSpPr>
        <p:spPr>
          <a:xfrm flipH="1">
            <a:off x="7657123" y="156840"/>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7"/>
          <p:cNvSpPr/>
          <p:nvPr/>
        </p:nvSpPr>
        <p:spPr>
          <a:xfrm flipH="1">
            <a:off x="8840608" y="68472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7"/>
          <p:cNvSpPr/>
          <p:nvPr/>
        </p:nvSpPr>
        <p:spPr>
          <a:xfrm flipH="1">
            <a:off x="8637155" y="7"/>
            <a:ext cx="552172" cy="350567"/>
          </a:xfrm>
          <a:custGeom>
            <a:rect b="b" l="l" r="r" t="t"/>
            <a:pathLst>
              <a:path extrusionOk="0" h="6100" w="9608">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6" name="Google Shape;1336;p17"/>
          <p:cNvGrpSpPr/>
          <p:nvPr/>
        </p:nvGrpSpPr>
        <p:grpSpPr>
          <a:xfrm flipH="1">
            <a:off x="7577450" y="551277"/>
            <a:ext cx="952911" cy="465626"/>
            <a:chOff x="966065" y="692711"/>
            <a:chExt cx="803602" cy="392635"/>
          </a:xfrm>
        </p:grpSpPr>
        <p:sp>
          <p:nvSpPr>
            <p:cNvPr id="1337" name="Google Shape;1337;p17"/>
            <p:cNvSpPr/>
            <p:nvPr/>
          </p:nvSpPr>
          <p:spPr>
            <a:xfrm>
              <a:off x="1227611" y="692711"/>
              <a:ext cx="367003" cy="140744"/>
            </a:xfrm>
            <a:custGeom>
              <a:rect b="b" l="l" r="r" t="t"/>
              <a:pathLst>
                <a:path extrusionOk="0" h="2449" w="6386">
                  <a:moveTo>
                    <a:pt x="1" y="1"/>
                  </a:moveTo>
                  <a:lnTo>
                    <a:pt x="3231" y="2415"/>
                  </a:lnTo>
                  <a:lnTo>
                    <a:pt x="6386" y="2449"/>
                  </a:lnTo>
                  <a:lnTo>
                    <a:pt x="1616"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7"/>
            <p:cNvSpPr/>
            <p:nvPr/>
          </p:nvSpPr>
          <p:spPr>
            <a:xfrm>
              <a:off x="1010087" y="755066"/>
              <a:ext cx="179421" cy="6051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7"/>
            <p:cNvSpPr/>
            <p:nvPr/>
          </p:nvSpPr>
          <p:spPr>
            <a:xfrm>
              <a:off x="982041" y="795238"/>
              <a:ext cx="787626" cy="1151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7"/>
            <p:cNvSpPr/>
            <p:nvPr/>
          </p:nvSpPr>
          <p:spPr>
            <a:xfrm>
              <a:off x="1099050" y="883684"/>
              <a:ext cx="461254" cy="201662"/>
            </a:xfrm>
            <a:custGeom>
              <a:rect b="b" l="l" r="r" t="t"/>
              <a:pathLst>
                <a:path extrusionOk="0" h="3509" w="8026">
                  <a:moveTo>
                    <a:pt x="4131" y="1"/>
                  </a:moveTo>
                  <a:lnTo>
                    <a:pt x="0" y="3332"/>
                  </a:lnTo>
                  <a:lnTo>
                    <a:pt x="1893" y="3508"/>
                  </a:lnTo>
                  <a:lnTo>
                    <a:pt x="8025" y="211"/>
                  </a:lnTo>
                  <a:lnTo>
                    <a:pt x="413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7"/>
            <p:cNvSpPr/>
            <p:nvPr/>
          </p:nvSpPr>
          <p:spPr>
            <a:xfrm>
              <a:off x="999915" y="702366"/>
              <a:ext cx="101090" cy="117066"/>
            </a:xfrm>
            <a:custGeom>
              <a:rect b="b" l="l" r="r" t="t"/>
              <a:pathLst>
                <a:path extrusionOk="0" h="2037" w="1759">
                  <a:moveTo>
                    <a:pt x="1" y="1"/>
                  </a:moveTo>
                  <a:lnTo>
                    <a:pt x="287" y="2037"/>
                  </a:lnTo>
                  <a:lnTo>
                    <a:pt x="1759" y="1725"/>
                  </a:lnTo>
                  <a:lnTo>
                    <a:pt x="741" y="144"/>
                  </a:lnTo>
                  <a:lnTo>
                    <a:pt x="1" y="1"/>
                  </a:lnTo>
                  <a:close/>
                </a:path>
              </a:pathLst>
            </a:custGeom>
            <a:solidFill>
              <a:srgbClr val="E1E3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7"/>
            <p:cNvSpPr/>
            <p:nvPr/>
          </p:nvSpPr>
          <p:spPr>
            <a:xfrm>
              <a:off x="966065" y="849834"/>
              <a:ext cx="181375" cy="64366"/>
            </a:xfrm>
            <a:custGeom>
              <a:rect b="b" l="l" r="r" t="t"/>
              <a:pathLst>
                <a:path extrusionOk="0" h="1120" w="3156">
                  <a:moveTo>
                    <a:pt x="842" y="1"/>
                  </a:moveTo>
                  <a:lnTo>
                    <a:pt x="1" y="800"/>
                  </a:lnTo>
                  <a:lnTo>
                    <a:pt x="842" y="1120"/>
                  </a:lnTo>
                  <a:lnTo>
                    <a:pt x="3155" y="34"/>
                  </a:lnTo>
                  <a:lnTo>
                    <a:pt x="842"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7"/>
            <p:cNvSpPr/>
            <p:nvPr/>
          </p:nvSpPr>
          <p:spPr>
            <a:xfrm>
              <a:off x="1175428" y="825697"/>
              <a:ext cx="14080" cy="1597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7"/>
            <p:cNvSpPr/>
            <p:nvPr/>
          </p:nvSpPr>
          <p:spPr>
            <a:xfrm>
              <a:off x="1217496" y="827593"/>
              <a:ext cx="16494" cy="14080"/>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7"/>
            <p:cNvSpPr/>
            <p:nvPr/>
          </p:nvSpPr>
          <p:spPr>
            <a:xfrm>
              <a:off x="1261978" y="827593"/>
              <a:ext cx="15977" cy="14080"/>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7"/>
            <p:cNvSpPr/>
            <p:nvPr/>
          </p:nvSpPr>
          <p:spPr>
            <a:xfrm>
              <a:off x="1306460" y="827593"/>
              <a:ext cx="15977" cy="16034"/>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7"/>
            <p:cNvSpPr/>
            <p:nvPr/>
          </p:nvSpPr>
          <p:spPr>
            <a:xfrm>
              <a:off x="1350424" y="827593"/>
              <a:ext cx="16494" cy="16034"/>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7"/>
            <p:cNvSpPr/>
            <p:nvPr/>
          </p:nvSpPr>
          <p:spPr>
            <a:xfrm>
              <a:off x="1394906" y="827593"/>
              <a:ext cx="16034" cy="16034"/>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7"/>
            <p:cNvSpPr/>
            <p:nvPr/>
          </p:nvSpPr>
          <p:spPr>
            <a:xfrm>
              <a:off x="1439388" y="827593"/>
              <a:ext cx="15977" cy="16034"/>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7"/>
            <p:cNvSpPr/>
            <p:nvPr/>
          </p:nvSpPr>
          <p:spPr>
            <a:xfrm>
              <a:off x="1483352" y="827593"/>
              <a:ext cx="14597" cy="16034"/>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7"/>
            <p:cNvSpPr/>
            <p:nvPr/>
          </p:nvSpPr>
          <p:spPr>
            <a:xfrm>
              <a:off x="1527834" y="827593"/>
              <a:ext cx="14080" cy="16034"/>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7"/>
            <p:cNvSpPr/>
            <p:nvPr/>
          </p:nvSpPr>
          <p:spPr>
            <a:xfrm>
              <a:off x="1570419" y="827593"/>
              <a:ext cx="15977" cy="16034"/>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7"/>
            <p:cNvSpPr/>
            <p:nvPr/>
          </p:nvSpPr>
          <p:spPr>
            <a:xfrm>
              <a:off x="1614384" y="827593"/>
              <a:ext cx="16494" cy="16034"/>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7"/>
            <p:cNvSpPr/>
            <p:nvPr/>
          </p:nvSpPr>
          <p:spPr>
            <a:xfrm>
              <a:off x="1650647" y="827593"/>
              <a:ext cx="28563" cy="17931"/>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7"/>
            <p:cNvSpPr/>
            <p:nvPr/>
          </p:nvSpPr>
          <p:spPr>
            <a:xfrm>
              <a:off x="1676739" y="825697"/>
              <a:ext cx="40689" cy="19827"/>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6" name="Google Shape;1356;p17"/>
          <p:cNvGrpSpPr/>
          <p:nvPr/>
        </p:nvGrpSpPr>
        <p:grpSpPr>
          <a:xfrm flipH="1" rot="-3481065">
            <a:off x="177210" y="3702619"/>
            <a:ext cx="977131" cy="993279"/>
            <a:chOff x="2712348" y="3057314"/>
            <a:chExt cx="846074" cy="860096"/>
          </a:xfrm>
        </p:grpSpPr>
        <p:sp>
          <p:nvSpPr>
            <p:cNvPr id="1357" name="Google Shape;1357;p17"/>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7"/>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7"/>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7"/>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7"/>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2" name="Google Shape;1362;p17"/>
          <p:cNvGrpSpPr/>
          <p:nvPr/>
        </p:nvGrpSpPr>
        <p:grpSpPr>
          <a:xfrm rot="2889402">
            <a:off x="8078799" y="4135712"/>
            <a:ext cx="838724" cy="852566"/>
            <a:chOff x="2712348" y="3057314"/>
            <a:chExt cx="846074" cy="860096"/>
          </a:xfrm>
        </p:grpSpPr>
        <p:sp>
          <p:nvSpPr>
            <p:cNvPr id="1363" name="Google Shape;1363;p17"/>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7"/>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7"/>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7"/>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7"/>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14">
    <p:spTree>
      <p:nvGrpSpPr>
        <p:cNvPr id="1368" name="Shape 1368"/>
        <p:cNvGrpSpPr/>
        <p:nvPr/>
      </p:nvGrpSpPr>
      <p:grpSpPr>
        <a:xfrm>
          <a:off x="0" y="0"/>
          <a:ext cx="0" cy="0"/>
          <a:chOff x="0" y="0"/>
          <a:chExt cx="0" cy="0"/>
        </a:xfrm>
      </p:grpSpPr>
      <p:sp>
        <p:nvSpPr>
          <p:cNvPr id="1369" name="Google Shape;1369;p18"/>
          <p:cNvSpPr txBox="1"/>
          <p:nvPr>
            <p:ph idx="1" type="body"/>
          </p:nvPr>
        </p:nvSpPr>
        <p:spPr>
          <a:xfrm>
            <a:off x="713225" y="1000075"/>
            <a:ext cx="77259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accent1"/>
              </a:buClr>
              <a:buSzPts val="1800"/>
              <a:buChar char="●"/>
              <a:defRPr/>
            </a:lvl1pPr>
            <a:lvl2pPr indent="-317500" lvl="1" marL="914400" algn="l">
              <a:lnSpc>
                <a:spcPct val="115000"/>
              </a:lnSpc>
              <a:spcBef>
                <a:spcPts val="1600"/>
              </a:spcBef>
              <a:spcAft>
                <a:spcPts val="0"/>
              </a:spcAft>
              <a:buSzPts val="1400"/>
              <a:buFont typeface="Catamaran"/>
              <a:buChar char="○"/>
              <a:defRPr/>
            </a:lvl2pPr>
            <a:lvl3pPr indent="-317500" lvl="2" marL="1371600" algn="l">
              <a:lnSpc>
                <a:spcPct val="115000"/>
              </a:lnSpc>
              <a:spcBef>
                <a:spcPts val="1600"/>
              </a:spcBef>
              <a:spcAft>
                <a:spcPts val="0"/>
              </a:spcAft>
              <a:buSzPts val="1400"/>
              <a:buFont typeface="Catamaran"/>
              <a:buChar char="■"/>
              <a:defRPr/>
            </a:lvl3pPr>
            <a:lvl4pPr indent="-317500" lvl="3" marL="1828800" algn="l">
              <a:lnSpc>
                <a:spcPct val="115000"/>
              </a:lnSpc>
              <a:spcBef>
                <a:spcPts val="1600"/>
              </a:spcBef>
              <a:spcAft>
                <a:spcPts val="0"/>
              </a:spcAft>
              <a:buSzPts val="1400"/>
              <a:buFont typeface="Catamaran"/>
              <a:buChar char="●"/>
              <a:defRPr/>
            </a:lvl4pPr>
            <a:lvl5pPr indent="-317500" lvl="4" marL="2286000" algn="l">
              <a:lnSpc>
                <a:spcPct val="115000"/>
              </a:lnSpc>
              <a:spcBef>
                <a:spcPts val="1600"/>
              </a:spcBef>
              <a:spcAft>
                <a:spcPts val="0"/>
              </a:spcAft>
              <a:buSzPts val="1400"/>
              <a:buFont typeface="Catamaran"/>
              <a:buChar char="○"/>
              <a:defRPr/>
            </a:lvl5pPr>
            <a:lvl6pPr indent="-317500" lvl="5" marL="2743200" algn="l">
              <a:lnSpc>
                <a:spcPct val="115000"/>
              </a:lnSpc>
              <a:spcBef>
                <a:spcPts val="1600"/>
              </a:spcBef>
              <a:spcAft>
                <a:spcPts val="0"/>
              </a:spcAft>
              <a:buSzPts val="1400"/>
              <a:buFont typeface="Catamaran"/>
              <a:buChar char="■"/>
              <a:defRPr/>
            </a:lvl6pPr>
            <a:lvl7pPr indent="-317500" lvl="6" marL="3200400" algn="l">
              <a:lnSpc>
                <a:spcPct val="115000"/>
              </a:lnSpc>
              <a:spcBef>
                <a:spcPts val="1600"/>
              </a:spcBef>
              <a:spcAft>
                <a:spcPts val="0"/>
              </a:spcAft>
              <a:buSzPts val="1400"/>
              <a:buFont typeface="Catamaran"/>
              <a:buChar char="●"/>
              <a:defRPr/>
            </a:lvl7pPr>
            <a:lvl8pPr indent="-317500" lvl="7" marL="3657600" algn="l">
              <a:lnSpc>
                <a:spcPct val="115000"/>
              </a:lnSpc>
              <a:spcBef>
                <a:spcPts val="1600"/>
              </a:spcBef>
              <a:spcAft>
                <a:spcPts val="0"/>
              </a:spcAft>
              <a:buSzPts val="1400"/>
              <a:buFont typeface="Catamaran"/>
              <a:buChar char="○"/>
              <a:defRPr/>
            </a:lvl8pPr>
            <a:lvl9pPr indent="-317500" lvl="8" marL="4114800" algn="l">
              <a:lnSpc>
                <a:spcPct val="115000"/>
              </a:lnSpc>
              <a:spcBef>
                <a:spcPts val="1600"/>
              </a:spcBef>
              <a:spcAft>
                <a:spcPts val="1600"/>
              </a:spcAft>
              <a:buSzPts val="1400"/>
              <a:buFont typeface="Catamaran"/>
              <a:buChar char="■"/>
              <a:defRPr/>
            </a:lvl9pPr>
          </a:lstStyle>
          <a:p/>
        </p:txBody>
      </p:sp>
      <p:sp>
        <p:nvSpPr>
          <p:cNvPr id="1370" name="Google Shape;1370;p18"/>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371" name="Google Shape;1371;p18"/>
          <p:cNvSpPr/>
          <p:nvPr/>
        </p:nvSpPr>
        <p:spPr>
          <a:xfrm>
            <a:off x="228782" y="44837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8"/>
          <p:cNvSpPr/>
          <p:nvPr/>
        </p:nvSpPr>
        <p:spPr>
          <a:xfrm>
            <a:off x="1276171" y="314927"/>
            <a:ext cx="435190" cy="166905"/>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8"/>
          <p:cNvSpPr/>
          <p:nvPr/>
        </p:nvSpPr>
        <p:spPr>
          <a:xfrm>
            <a:off x="1018232" y="388874"/>
            <a:ext cx="212756" cy="71765"/>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8"/>
          <p:cNvSpPr/>
          <p:nvPr/>
        </p:nvSpPr>
        <p:spPr>
          <a:xfrm>
            <a:off x="984975" y="436513"/>
            <a:ext cx="933961" cy="136509"/>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8"/>
          <p:cNvSpPr/>
          <p:nvPr/>
        </p:nvSpPr>
        <p:spPr>
          <a:xfrm>
            <a:off x="1123725" y="541402"/>
            <a:ext cx="546952" cy="239147"/>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8"/>
          <p:cNvSpPr/>
          <p:nvPr/>
        </p:nvSpPr>
        <p:spPr>
          <a:xfrm>
            <a:off x="1006169" y="326377"/>
            <a:ext cx="119871" cy="138827"/>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8"/>
          <p:cNvSpPr/>
          <p:nvPr/>
        </p:nvSpPr>
        <p:spPr>
          <a:xfrm>
            <a:off x="966030" y="501259"/>
            <a:ext cx="215074" cy="76331"/>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8"/>
          <p:cNvSpPr/>
          <p:nvPr/>
        </p:nvSpPr>
        <p:spPr>
          <a:xfrm>
            <a:off x="1214293" y="472635"/>
            <a:ext cx="16696" cy="18946"/>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8"/>
          <p:cNvSpPr/>
          <p:nvPr/>
        </p:nvSpPr>
        <p:spPr>
          <a:xfrm>
            <a:off x="1264177" y="474884"/>
            <a:ext cx="19558" cy="16697"/>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8"/>
          <p:cNvSpPr/>
          <p:nvPr/>
        </p:nvSpPr>
        <p:spPr>
          <a:xfrm>
            <a:off x="1316924" y="474884"/>
            <a:ext cx="18945" cy="16697"/>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8"/>
          <p:cNvSpPr/>
          <p:nvPr/>
        </p:nvSpPr>
        <p:spPr>
          <a:xfrm>
            <a:off x="1369670" y="4748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8"/>
          <p:cNvSpPr/>
          <p:nvPr/>
        </p:nvSpPr>
        <p:spPr>
          <a:xfrm>
            <a:off x="1421804" y="4748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8"/>
          <p:cNvSpPr/>
          <p:nvPr/>
        </p:nvSpPr>
        <p:spPr>
          <a:xfrm>
            <a:off x="1474550" y="4748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8"/>
          <p:cNvSpPr/>
          <p:nvPr/>
        </p:nvSpPr>
        <p:spPr>
          <a:xfrm>
            <a:off x="1527297" y="4748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8"/>
          <p:cNvSpPr/>
          <p:nvPr/>
        </p:nvSpPr>
        <p:spPr>
          <a:xfrm>
            <a:off x="1579430" y="474884"/>
            <a:ext cx="17309"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8"/>
          <p:cNvSpPr/>
          <p:nvPr/>
        </p:nvSpPr>
        <p:spPr>
          <a:xfrm>
            <a:off x="1632176" y="4748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8"/>
          <p:cNvSpPr/>
          <p:nvPr/>
        </p:nvSpPr>
        <p:spPr>
          <a:xfrm>
            <a:off x="1682674" y="4748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8"/>
          <p:cNvSpPr/>
          <p:nvPr/>
        </p:nvSpPr>
        <p:spPr>
          <a:xfrm>
            <a:off x="1734807" y="4748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8"/>
          <p:cNvSpPr/>
          <p:nvPr/>
        </p:nvSpPr>
        <p:spPr>
          <a:xfrm>
            <a:off x="1777808" y="474884"/>
            <a:ext cx="33869"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8"/>
          <p:cNvSpPr/>
          <p:nvPr/>
        </p:nvSpPr>
        <p:spPr>
          <a:xfrm>
            <a:off x="1808748" y="472635"/>
            <a:ext cx="48248"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1" name="Google Shape;1391;p18"/>
          <p:cNvGrpSpPr/>
          <p:nvPr/>
        </p:nvGrpSpPr>
        <p:grpSpPr>
          <a:xfrm flipH="1" rot="-2829478">
            <a:off x="-46278" y="1275555"/>
            <a:ext cx="977121" cy="993256"/>
            <a:chOff x="2712348" y="3057314"/>
            <a:chExt cx="846074" cy="860096"/>
          </a:xfrm>
        </p:grpSpPr>
        <p:sp>
          <p:nvSpPr>
            <p:cNvPr id="1392" name="Google Shape;1392;p18"/>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8"/>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8"/>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8"/>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8"/>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7" name="Google Shape;1397;p18"/>
          <p:cNvSpPr/>
          <p:nvPr/>
        </p:nvSpPr>
        <p:spPr>
          <a:xfrm rot="878938">
            <a:off x="8340238" y="3798640"/>
            <a:ext cx="620849" cy="475625"/>
          </a:xfrm>
          <a:custGeom>
            <a:rect b="b" l="l" r="r" t="t"/>
            <a:pathLst>
              <a:path extrusionOk="0" h="9642" w="12586">
                <a:moveTo>
                  <a:pt x="3332" y="1"/>
                </a:moveTo>
                <a:lnTo>
                  <a:pt x="0" y="4871"/>
                </a:lnTo>
                <a:cubicBezTo>
                  <a:pt x="2036" y="8203"/>
                  <a:pt x="5611" y="9574"/>
                  <a:pt x="10205" y="9641"/>
                </a:cubicBezTo>
                <a:lnTo>
                  <a:pt x="12585" y="3122"/>
                </a:lnTo>
                <a:lnTo>
                  <a:pt x="12585" y="3122"/>
                </a:lnTo>
                <a:cubicBezTo>
                  <a:pt x="12115" y="3189"/>
                  <a:pt x="11657" y="3221"/>
                  <a:pt x="11210" y="3221"/>
                </a:cubicBezTo>
                <a:cubicBezTo>
                  <a:pt x="8202" y="3221"/>
                  <a:pt x="5712" y="1774"/>
                  <a:pt x="33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8"/>
          <p:cNvSpPr/>
          <p:nvPr/>
        </p:nvSpPr>
        <p:spPr>
          <a:xfrm>
            <a:off x="8686849" y="3084801"/>
            <a:ext cx="335328" cy="279884"/>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9" name="Google Shape;1399;p18"/>
          <p:cNvGrpSpPr/>
          <p:nvPr/>
        </p:nvGrpSpPr>
        <p:grpSpPr>
          <a:xfrm flipH="1" rot="-3889057">
            <a:off x="8550415" y="4416838"/>
            <a:ext cx="608181" cy="740445"/>
            <a:chOff x="192897" y="3945468"/>
            <a:chExt cx="812247" cy="1019348"/>
          </a:xfrm>
        </p:grpSpPr>
        <p:sp>
          <p:nvSpPr>
            <p:cNvPr id="1400" name="Google Shape;1400;p18"/>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8"/>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8"/>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8"/>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8"/>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8"/>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8"/>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8"/>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8"/>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8"/>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8"/>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8"/>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8"/>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8"/>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8"/>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8"/>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8"/>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8"/>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8"/>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8"/>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8"/>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8"/>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8"/>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8"/>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8"/>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8"/>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8"/>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8"/>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8"/>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29" name="Shape 1429"/>
        <p:cNvGrpSpPr/>
        <p:nvPr/>
      </p:nvGrpSpPr>
      <p:grpSpPr>
        <a:xfrm>
          <a:off x="0" y="0"/>
          <a:ext cx="0" cy="0"/>
          <a:chOff x="0" y="0"/>
          <a:chExt cx="0" cy="0"/>
        </a:xfrm>
      </p:grpSpPr>
      <p:sp>
        <p:nvSpPr>
          <p:cNvPr id="1430" name="Google Shape;1430;p19"/>
          <p:cNvSpPr txBox="1"/>
          <p:nvPr>
            <p:ph type="title"/>
          </p:nvPr>
        </p:nvSpPr>
        <p:spPr>
          <a:xfrm>
            <a:off x="1388100" y="145350"/>
            <a:ext cx="6367800"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31" name="Google Shape;1431;p19"/>
          <p:cNvSpPr/>
          <p:nvPr/>
        </p:nvSpPr>
        <p:spPr>
          <a:xfrm>
            <a:off x="8611330" y="4554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9"/>
          <p:cNvSpPr/>
          <p:nvPr/>
        </p:nvSpPr>
        <p:spPr>
          <a:xfrm>
            <a:off x="8033584" y="729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9"/>
          <p:cNvSpPr/>
          <p:nvPr/>
        </p:nvSpPr>
        <p:spPr>
          <a:xfrm>
            <a:off x="6862415" y="1927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9"/>
          <p:cNvSpPr/>
          <p:nvPr/>
        </p:nvSpPr>
        <p:spPr>
          <a:xfrm>
            <a:off x="8560940" y="10982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9"/>
          <p:cNvSpPr/>
          <p:nvPr/>
        </p:nvSpPr>
        <p:spPr>
          <a:xfrm flipH="1">
            <a:off x="52040" y="4554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9"/>
          <p:cNvSpPr/>
          <p:nvPr/>
        </p:nvSpPr>
        <p:spPr>
          <a:xfrm flipH="1">
            <a:off x="751105" y="729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9"/>
          <p:cNvSpPr/>
          <p:nvPr/>
        </p:nvSpPr>
        <p:spPr>
          <a:xfrm flipH="1">
            <a:off x="1801415" y="1927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9"/>
          <p:cNvSpPr/>
          <p:nvPr/>
        </p:nvSpPr>
        <p:spPr>
          <a:xfrm flipH="1">
            <a:off x="179254" y="10982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9"/>
          <p:cNvSpPr/>
          <p:nvPr/>
        </p:nvSpPr>
        <p:spPr>
          <a:xfrm flipH="1" rot="1117667">
            <a:off x="5819656" y="2626379"/>
            <a:ext cx="822898" cy="1228829"/>
          </a:xfrm>
          <a:custGeom>
            <a:rect b="b" l="l" r="r" t="t"/>
            <a:pathLst>
              <a:path extrusionOk="0" h="15076" w="10096">
                <a:moveTo>
                  <a:pt x="7252" y="0"/>
                </a:moveTo>
                <a:lnTo>
                  <a:pt x="7252" y="143"/>
                </a:lnTo>
                <a:cubicBezTo>
                  <a:pt x="7395" y="143"/>
                  <a:pt x="7572" y="177"/>
                  <a:pt x="7707" y="244"/>
                </a:cubicBezTo>
                <a:cubicBezTo>
                  <a:pt x="7782" y="286"/>
                  <a:pt x="7816" y="286"/>
                  <a:pt x="7883" y="320"/>
                </a:cubicBezTo>
                <a:lnTo>
                  <a:pt x="7951" y="211"/>
                </a:lnTo>
                <a:cubicBezTo>
                  <a:pt x="7883" y="177"/>
                  <a:pt x="7816" y="143"/>
                  <a:pt x="7782" y="110"/>
                </a:cubicBezTo>
                <a:cubicBezTo>
                  <a:pt x="7606" y="34"/>
                  <a:pt x="7429" y="0"/>
                  <a:pt x="7252" y="0"/>
                </a:cubicBezTo>
                <a:close/>
                <a:moveTo>
                  <a:pt x="6554" y="76"/>
                </a:moveTo>
                <a:cubicBezTo>
                  <a:pt x="6310" y="143"/>
                  <a:pt x="6100" y="244"/>
                  <a:pt x="5889" y="387"/>
                </a:cubicBezTo>
                <a:lnTo>
                  <a:pt x="5957" y="497"/>
                </a:lnTo>
                <a:cubicBezTo>
                  <a:pt x="6167" y="387"/>
                  <a:pt x="6377" y="286"/>
                  <a:pt x="6588" y="211"/>
                </a:cubicBezTo>
                <a:lnTo>
                  <a:pt x="6554" y="76"/>
                </a:lnTo>
                <a:close/>
                <a:moveTo>
                  <a:pt x="8480" y="707"/>
                </a:moveTo>
                <a:lnTo>
                  <a:pt x="8371" y="774"/>
                </a:lnTo>
                <a:cubicBezTo>
                  <a:pt x="8480" y="951"/>
                  <a:pt x="8581" y="1161"/>
                  <a:pt x="8657" y="1405"/>
                </a:cubicBezTo>
                <a:lnTo>
                  <a:pt x="8792" y="1338"/>
                </a:lnTo>
                <a:cubicBezTo>
                  <a:pt x="8724" y="1128"/>
                  <a:pt x="8624" y="875"/>
                  <a:pt x="8480" y="707"/>
                </a:cubicBezTo>
                <a:close/>
                <a:moveTo>
                  <a:pt x="5393" y="917"/>
                </a:moveTo>
                <a:cubicBezTo>
                  <a:pt x="5326" y="985"/>
                  <a:pt x="5259" y="1086"/>
                  <a:pt x="5183" y="1195"/>
                </a:cubicBezTo>
                <a:cubicBezTo>
                  <a:pt x="5149" y="1296"/>
                  <a:pt x="5116" y="1439"/>
                  <a:pt x="5048" y="1548"/>
                </a:cubicBezTo>
                <a:lnTo>
                  <a:pt x="5183" y="1582"/>
                </a:lnTo>
                <a:cubicBezTo>
                  <a:pt x="5217" y="1472"/>
                  <a:pt x="5292" y="1372"/>
                  <a:pt x="5326" y="1262"/>
                </a:cubicBezTo>
                <a:cubicBezTo>
                  <a:pt x="5360" y="1161"/>
                  <a:pt x="5427" y="1052"/>
                  <a:pt x="5503" y="985"/>
                </a:cubicBezTo>
                <a:lnTo>
                  <a:pt x="5393" y="917"/>
                </a:lnTo>
                <a:close/>
                <a:moveTo>
                  <a:pt x="8724" y="2070"/>
                </a:moveTo>
                <a:cubicBezTo>
                  <a:pt x="8724" y="2137"/>
                  <a:pt x="8724" y="2213"/>
                  <a:pt x="8691" y="2314"/>
                </a:cubicBezTo>
                <a:cubicBezTo>
                  <a:pt x="8691" y="2457"/>
                  <a:pt x="8657" y="2600"/>
                  <a:pt x="8581" y="2734"/>
                </a:cubicBezTo>
                <a:lnTo>
                  <a:pt x="8724" y="2768"/>
                </a:lnTo>
                <a:cubicBezTo>
                  <a:pt x="8758" y="2633"/>
                  <a:pt x="8834" y="2490"/>
                  <a:pt x="8834" y="2347"/>
                </a:cubicBezTo>
                <a:cubicBezTo>
                  <a:pt x="8867" y="2246"/>
                  <a:pt x="8867" y="2137"/>
                  <a:pt x="8867" y="2070"/>
                </a:cubicBezTo>
                <a:close/>
                <a:moveTo>
                  <a:pt x="4939" y="2246"/>
                </a:moveTo>
                <a:lnTo>
                  <a:pt x="4939" y="2423"/>
                </a:lnTo>
                <a:cubicBezTo>
                  <a:pt x="4939" y="2600"/>
                  <a:pt x="4939" y="2768"/>
                  <a:pt x="4973" y="2978"/>
                </a:cubicBezTo>
                <a:lnTo>
                  <a:pt x="5116" y="2945"/>
                </a:lnTo>
                <a:cubicBezTo>
                  <a:pt x="5082" y="2768"/>
                  <a:pt x="5082" y="2600"/>
                  <a:pt x="5082" y="2423"/>
                </a:cubicBezTo>
                <a:lnTo>
                  <a:pt x="5082" y="2246"/>
                </a:lnTo>
                <a:close/>
                <a:moveTo>
                  <a:pt x="8270" y="3332"/>
                </a:moveTo>
                <a:cubicBezTo>
                  <a:pt x="8127" y="3508"/>
                  <a:pt x="7993" y="3685"/>
                  <a:pt x="7816" y="3820"/>
                </a:cubicBezTo>
                <a:lnTo>
                  <a:pt x="7883" y="3929"/>
                </a:lnTo>
                <a:cubicBezTo>
                  <a:pt x="8060" y="3752"/>
                  <a:pt x="8237" y="3576"/>
                  <a:pt x="8371" y="3399"/>
                </a:cubicBezTo>
                <a:lnTo>
                  <a:pt x="8270" y="3332"/>
                </a:lnTo>
                <a:close/>
                <a:moveTo>
                  <a:pt x="102" y="3609"/>
                </a:moveTo>
                <a:lnTo>
                  <a:pt x="1" y="3719"/>
                </a:lnTo>
                <a:cubicBezTo>
                  <a:pt x="169" y="3895"/>
                  <a:pt x="346" y="4072"/>
                  <a:pt x="522" y="4206"/>
                </a:cubicBezTo>
                <a:lnTo>
                  <a:pt x="632" y="4106"/>
                </a:lnTo>
                <a:cubicBezTo>
                  <a:pt x="421" y="3963"/>
                  <a:pt x="278" y="3786"/>
                  <a:pt x="102" y="3609"/>
                </a:cubicBezTo>
                <a:close/>
                <a:moveTo>
                  <a:pt x="5292" y="3609"/>
                </a:moveTo>
                <a:lnTo>
                  <a:pt x="5149" y="3651"/>
                </a:lnTo>
                <a:cubicBezTo>
                  <a:pt x="5217" y="3820"/>
                  <a:pt x="5292" y="3963"/>
                  <a:pt x="5360" y="4106"/>
                </a:cubicBezTo>
                <a:cubicBezTo>
                  <a:pt x="5393" y="4173"/>
                  <a:pt x="5427" y="4240"/>
                  <a:pt x="5469" y="4316"/>
                </a:cubicBezTo>
                <a:lnTo>
                  <a:pt x="5570" y="4240"/>
                </a:lnTo>
                <a:cubicBezTo>
                  <a:pt x="5536" y="4173"/>
                  <a:pt x="5503" y="4106"/>
                  <a:pt x="5469" y="4030"/>
                </a:cubicBezTo>
                <a:cubicBezTo>
                  <a:pt x="5393" y="3895"/>
                  <a:pt x="5326" y="3752"/>
                  <a:pt x="5292" y="3609"/>
                </a:cubicBezTo>
                <a:close/>
                <a:moveTo>
                  <a:pt x="7252" y="4206"/>
                </a:moveTo>
                <a:lnTo>
                  <a:pt x="7219" y="4240"/>
                </a:lnTo>
                <a:cubicBezTo>
                  <a:pt x="7042" y="4349"/>
                  <a:pt x="6832" y="4450"/>
                  <a:pt x="6621" y="4526"/>
                </a:cubicBezTo>
                <a:lnTo>
                  <a:pt x="6655" y="4661"/>
                </a:lnTo>
                <a:cubicBezTo>
                  <a:pt x="6899" y="4560"/>
                  <a:pt x="7076" y="4450"/>
                  <a:pt x="7286" y="4349"/>
                </a:cubicBezTo>
                <a:lnTo>
                  <a:pt x="7320" y="4349"/>
                </a:lnTo>
                <a:lnTo>
                  <a:pt x="7252" y="4206"/>
                </a:lnTo>
                <a:close/>
                <a:moveTo>
                  <a:pt x="1187" y="4450"/>
                </a:moveTo>
                <a:lnTo>
                  <a:pt x="1120" y="4593"/>
                </a:lnTo>
                <a:cubicBezTo>
                  <a:pt x="1364" y="4703"/>
                  <a:pt x="1574" y="4770"/>
                  <a:pt x="1784" y="4837"/>
                </a:cubicBezTo>
                <a:lnTo>
                  <a:pt x="1852" y="4703"/>
                </a:lnTo>
                <a:cubicBezTo>
                  <a:pt x="1608" y="4627"/>
                  <a:pt x="1397" y="4560"/>
                  <a:pt x="1187" y="4450"/>
                </a:cubicBezTo>
                <a:close/>
                <a:moveTo>
                  <a:pt x="2525" y="4871"/>
                </a:moveTo>
                <a:lnTo>
                  <a:pt x="2483" y="5014"/>
                </a:lnTo>
                <a:cubicBezTo>
                  <a:pt x="2735" y="5048"/>
                  <a:pt x="2945" y="5081"/>
                  <a:pt x="3189" y="5081"/>
                </a:cubicBezTo>
                <a:lnTo>
                  <a:pt x="3189" y="4947"/>
                </a:lnTo>
                <a:cubicBezTo>
                  <a:pt x="2979" y="4947"/>
                  <a:pt x="2735" y="4913"/>
                  <a:pt x="2525" y="4871"/>
                </a:cubicBezTo>
                <a:close/>
                <a:moveTo>
                  <a:pt x="4586" y="4947"/>
                </a:moveTo>
                <a:cubicBezTo>
                  <a:pt x="4342" y="4947"/>
                  <a:pt x="4131" y="4980"/>
                  <a:pt x="3887" y="4980"/>
                </a:cubicBezTo>
                <a:lnTo>
                  <a:pt x="3887" y="5123"/>
                </a:lnTo>
                <a:cubicBezTo>
                  <a:pt x="4131" y="5123"/>
                  <a:pt x="4375" y="5081"/>
                  <a:pt x="4586" y="5081"/>
                </a:cubicBezTo>
                <a:lnTo>
                  <a:pt x="4586" y="4947"/>
                </a:lnTo>
                <a:close/>
                <a:moveTo>
                  <a:pt x="5957" y="4736"/>
                </a:moveTo>
                <a:cubicBezTo>
                  <a:pt x="5746" y="4770"/>
                  <a:pt x="5503" y="4804"/>
                  <a:pt x="5292" y="4837"/>
                </a:cubicBezTo>
                <a:lnTo>
                  <a:pt x="5292" y="4980"/>
                </a:lnTo>
                <a:cubicBezTo>
                  <a:pt x="5499" y="4952"/>
                  <a:pt x="5705" y="4923"/>
                  <a:pt x="5891" y="4870"/>
                </a:cubicBezTo>
                <a:lnTo>
                  <a:pt x="5891" y="4870"/>
                </a:lnTo>
                <a:lnTo>
                  <a:pt x="5847" y="4913"/>
                </a:lnTo>
                <a:cubicBezTo>
                  <a:pt x="5990" y="5081"/>
                  <a:pt x="6133" y="5258"/>
                  <a:pt x="6268" y="5435"/>
                </a:cubicBezTo>
                <a:lnTo>
                  <a:pt x="6377" y="5367"/>
                </a:lnTo>
                <a:cubicBezTo>
                  <a:pt x="6243" y="5201"/>
                  <a:pt x="6116" y="5035"/>
                  <a:pt x="5982" y="4840"/>
                </a:cubicBezTo>
                <a:lnTo>
                  <a:pt x="5982" y="4840"/>
                </a:lnTo>
                <a:cubicBezTo>
                  <a:pt x="5985" y="4839"/>
                  <a:pt x="5988" y="4838"/>
                  <a:pt x="5990" y="4837"/>
                </a:cubicBezTo>
                <a:lnTo>
                  <a:pt x="5957" y="4736"/>
                </a:lnTo>
                <a:close/>
                <a:moveTo>
                  <a:pt x="6865" y="5855"/>
                </a:moveTo>
                <a:lnTo>
                  <a:pt x="6764" y="5965"/>
                </a:lnTo>
                <a:cubicBezTo>
                  <a:pt x="6941" y="6099"/>
                  <a:pt x="7076" y="6242"/>
                  <a:pt x="7219" y="6419"/>
                </a:cubicBezTo>
                <a:cubicBezTo>
                  <a:pt x="7252" y="6419"/>
                  <a:pt x="7252" y="6419"/>
                  <a:pt x="7286" y="6453"/>
                </a:cubicBezTo>
                <a:lnTo>
                  <a:pt x="7362" y="6343"/>
                </a:lnTo>
                <a:lnTo>
                  <a:pt x="7320" y="6310"/>
                </a:lnTo>
                <a:cubicBezTo>
                  <a:pt x="7185" y="6175"/>
                  <a:pt x="7008" y="5998"/>
                  <a:pt x="6865" y="5855"/>
                </a:cubicBezTo>
                <a:close/>
                <a:moveTo>
                  <a:pt x="7883" y="6840"/>
                </a:moveTo>
                <a:lnTo>
                  <a:pt x="7782" y="6940"/>
                </a:lnTo>
                <a:cubicBezTo>
                  <a:pt x="7951" y="7083"/>
                  <a:pt x="8094" y="7260"/>
                  <a:pt x="8270" y="7437"/>
                </a:cubicBezTo>
                <a:lnTo>
                  <a:pt x="8371" y="7327"/>
                </a:lnTo>
                <a:cubicBezTo>
                  <a:pt x="8203" y="7151"/>
                  <a:pt x="8060" y="7016"/>
                  <a:pt x="7883" y="6840"/>
                </a:cubicBezTo>
                <a:close/>
                <a:moveTo>
                  <a:pt x="8834" y="7857"/>
                </a:moveTo>
                <a:lnTo>
                  <a:pt x="8724" y="7958"/>
                </a:lnTo>
                <a:cubicBezTo>
                  <a:pt x="8867" y="8135"/>
                  <a:pt x="9002" y="8312"/>
                  <a:pt x="9145" y="8522"/>
                </a:cubicBezTo>
                <a:lnTo>
                  <a:pt x="9254" y="8446"/>
                </a:lnTo>
                <a:cubicBezTo>
                  <a:pt x="9145" y="8236"/>
                  <a:pt x="9002" y="8026"/>
                  <a:pt x="8834" y="7857"/>
                </a:cubicBezTo>
                <a:close/>
                <a:moveTo>
                  <a:pt x="9599" y="9044"/>
                </a:moveTo>
                <a:lnTo>
                  <a:pt x="9465" y="9119"/>
                </a:lnTo>
                <a:cubicBezTo>
                  <a:pt x="9566" y="9330"/>
                  <a:pt x="9675" y="9540"/>
                  <a:pt x="9742" y="9750"/>
                </a:cubicBezTo>
                <a:lnTo>
                  <a:pt x="9843" y="9708"/>
                </a:lnTo>
                <a:cubicBezTo>
                  <a:pt x="9776" y="9498"/>
                  <a:pt x="9709" y="9254"/>
                  <a:pt x="9599" y="9044"/>
                </a:cubicBezTo>
                <a:close/>
                <a:moveTo>
                  <a:pt x="9885" y="10415"/>
                </a:moveTo>
                <a:cubicBezTo>
                  <a:pt x="9919" y="10659"/>
                  <a:pt x="9953" y="10903"/>
                  <a:pt x="9953" y="11113"/>
                </a:cubicBezTo>
                <a:lnTo>
                  <a:pt x="10096" y="11113"/>
                </a:lnTo>
                <a:cubicBezTo>
                  <a:pt x="10096" y="10869"/>
                  <a:pt x="10054" y="10625"/>
                  <a:pt x="10020" y="10415"/>
                </a:cubicBezTo>
                <a:close/>
                <a:moveTo>
                  <a:pt x="9953" y="11811"/>
                </a:moveTo>
                <a:cubicBezTo>
                  <a:pt x="9953" y="12021"/>
                  <a:pt x="9919" y="12274"/>
                  <a:pt x="9885" y="12484"/>
                </a:cubicBezTo>
                <a:lnTo>
                  <a:pt x="10020" y="12518"/>
                </a:lnTo>
                <a:cubicBezTo>
                  <a:pt x="10054" y="12307"/>
                  <a:pt x="10096" y="12064"/>
                  <a:pt x="10096" y="11811"/>
                </a:cubicBezTo>
                <a:close/>
                <a:moveTo>
                  <a:pt x="9709" y="13182"/>
                </a:moveTo>
                <a:cubicBezTo>
                  <a:pt x="9633" y="13393"/>
                  <a:pt x="9532" y="13603"/>
                  <a:pt x="9465" y="13813"/>
                </a:cubicBezTo>
                <a:lnTo>
                  <a:pt x="9566" y="13881"/>
                </a:lnTo>
                <a:cubicBezTo>
                  <a:pt x="9675" y="13670"/>
                  <a:pt x="9776" y="13426"/>
                  <a:pt x="9843" y="13216"/>
                </a:cubicBezTo>
                <a:lnTo>
                  <a:pt x="9709" y="13182"/>
                </a:lnTo>
                <a:close/>
                <a:moveTo>
                  <a:pt x="9111" y="14411"/>
                </a:moveTo>
                <a:cubicBezTo>
                  <a:pt x="9002" y="14621"/>
                  <a:pt x="8867" y="14797"/>
                  <a:pt x="8691" y="14966"/>
                </a:cubicBezTo>
                <a:lnTo>
                  <a:pt x="8792" y="15075"/>
                </a:lnTo>
                <a:cubicBezTo>
                  <a:pt x="8968" y="14865"/>
                  <a:pt x="9111" y="14688"/>
                  <a:pt x="9212" y="14478"/>
                </a:cubicBezTo>
                <a:lnTo>
                  <a:pt x="9111" y="1441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9"/>
          <p:cNvSpPr/>
          <p:nvPr/>
        </p:nvSpPr>
        <p:spPr>
          <a:xfrm flipH="1" rot="1117667">
            <a:off x="6750103" y="2881603"/>
            <a:ext cx="331980" cy="251700"/>
          </a:xfrm>
          <a:custGeom>
            <a:rect b="b" l="l" r="r" t="t"/>
            <a:pathLst>
              <a:path extrusionOk="0" h="3088" w="4073">
                <a:moveTo>
                  <a:pt x="1" y="1"/>
                </a:moveTo>
                <a:lnTo>
                  <a:pt x="4073" y="3088"/>
                </a:lnTo>
                <a:lnTo>
                  <a:pt x="4073" y="3088"/>
                </a:lnTo>
                <a:lnTo>
                  <a:pt x="3543" y="1893"/>
                </a:lnTo>
                <a:lnTo>
                  <a:pt x="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9"/>
          <p:cNvSpPr/>
          <p:nvPr/>
        </p:nvSpPr>
        <p:spPr>
          <a:xfrm flipH="1" rot="1117667">
            <a:off x="6757628" y="2882837"/>
            <a:ext cx="340212" cy="154378"/>
          </a:xfrm>
          <a:custGeom>
            <a:rect b="b" l="l" r="r" t="t"/>
            <a:pathLst>
              <a:path extrusionOk="0" h="1894" w="4174">
                <a:moveTo>
                  <a:pt x="1" y="1"/>
                </a:moveTo>
                <a:lnTo>
                  <a:pt x="3543" y="1893"/>
                </a:lnTo>
                <a:lnTo>
                  <a:pt x="4173" y="116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9"/>
          <p:cNvSpPr/>
          <p:nvPr/>
        </p:nvSpPr>
        <p:spPr>
          <a:xfrm flipH="1" rot="1117667">
            <a:off x="6750103" y="28816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9"/>
          <p:cNvSpPr/>
          <p:nvPr/>
        </p:nvSpPr>
        <p:spPr>
          <a:xfrm flipH="1" rot="1117667">
            <a:off x="6810223" y="2891463"/>
            <a:ext cx="268893" cy="259932"/>
          </a:xfrm>
          <a:custGeom>
            <a:rect b="b" l="l" r="r" t="t"/>
            <a:pathLst>
              <a:path extrusionOk="0" h="3189" w="3299">
                <a:moveTo>
                  <a:pt x="1" y="1"/>
                </a:moveTo>
                <a:lnTo>
                  <a:pt x="2457" y="3189"/>
                </a:lnTo>
                <a:lnTo>
                  <a:pt x="3299" y="231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9"/>
          <p:cNvSpPr/>
          <p:nvPr/>
        </p:nvSpPr>
        <p:spPr>
          <a:xfrm flipH="1" rot="222920">
            <a:off x="1804980" y="2899036"/>
            <a:ext cx="434796" cy="277483"/>
          </a:xfrm>
          <a:custGeom>
            <a:rect b="b" l="l" r="r" t="t"/>
            <a:pathLst>
              <a:path extrusionOk="0" h="3399" w="5326">
                <a:moveTo>
                  <a:pt x="5326" y="0"/>
                </a:moveTo>
                <a:lnTo>
                  <a:pt x="775" y="1960"/>
                </a:lnTo>
                <a:lnTo>
                  <a:pt x="1" y="3399"/>
                </a:lnTo>
                <a:lnTo>
                  <a:pt x="532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9"/>
          <p:cNvSpPr/>
          <p:nvPr/>
        </p:nvSpPr>
        <p:spPr>
          <a:xfrm flipH="1" rot="222920">
            <a:off x="1808789" y="2898982"/>
            <a:ext cx="429327" cy="160089"/>
          </a:xfrm>
          <a:custGeom>
            <a:rect b="b" l="l" r="r" t="t"/>
            <a:pathLst>
              <a:path extrusionOk="0" h="1961" w="5259">
                <a:moveTo>
                  <a:pt x="5259" y="0"/>
                </a:moveTo>
                <a:lnTo>
                  <a:pt x="1" y="976"/>
                </a:lnTo>
                <a:lnTo>
                  <a:pt x="708" y="1960"/>
                </a:lnTo>
                <a:lnTo>
                  <a:pt x="525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9"/>
          <p:cNvSpPr/>
          <p:nvPr/>
        </p:nvSpPr>
        <p:spPr>
          <a:xfrm flipH="1" rot="222920">
            <a:off x="1804980" y="2899036"/>
            <a:ext cx="434796" cy="277483"/>
          </a:xfrm>
          <a:custGeom>
            <a:rect b="b" l="l" r="r" t="t"/>
            <a:pathLst>
              <a:path extrusionOk="0" h="3399" w="5326">
                <a:moveTo>
                  <a:pt x="5326" y="0"/>
                </a:moveTo>
                <a:lnTo>
                  <a:pt x="1052" y="2524"/>
                </a:lnTo>
                <a:lnTo>
                  <a:pt x="1" y="3399"/>
                </a:lnTo>
                <a:lnTo>
                  <a:pt x="1" y="3399"/>
                </a:lnTo>
                <a:lnTo>
                  <a:pt x="1296" y="2835"/>
                </a:lnTo>
                <a:lnTo>
                  <a:pt x="5326"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9"/>
          <p:cNvSpPr/>
          <p:nvPr/>
        </p:nvSpPr>
        <p:spPr>
          <a:xfrm flipH="1" rot="222920">
            <a:off x="1804247" y="2896227"/>
            <a:ext cx="348915" cy="302953"/>
          </a:xfrm>
          <a:custGeom>
            <a:rect b="b" l="l" r="r" t="t"/>
            <a:pathLst>
              <a:path extrusionOk="0" h="3711" w="4274">
                <a:moveTo>
                  <a:pt x="4274" y="0"/>
                </a:moveTo>
                <a:lnTo>
                  <a:pt x="0" y="2524"/>
                </a:lnTo>
                <a:lnTo>
                  <a:pt x="909" y="3710"/>
                </a:lnTo>
                <a:lnTo>
                  <a:pt x="42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9"/>
          <p:cNvSpPr/>
          <p:nvPr/>
        </p:nvSpPr>
        <p:spPr>
          <a:xfrm flipH="1" rot="222920">
            <a:off x="2208040" y="3118770"/>
            <a:ext cx="907227" cy="941596"/>
          </a:xfrm>
          <a:custGeom>
            <a:rect b="b" l="l" r="r" t="t"/>
            <a:pathLst>
              <a:path extrusionOk="0" h="11534" w="11113">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9"/>
          <p:cNvSpPr/>
          <p:nvPr/>
        </p:nvSpPr>
        <p:spPr>
          <a:xfrm flipH="1" rot="1117667">
            <a:off x="6656148" y="2655885"/>
            <a:ext cx="54936" cy="51514"/>
          </a:xfrm>
          <a:custGeom>
            <a:rect b="b" l="l" r="r" t="t"/>
            <a:pathLst>
              <a:path extrusionOk="0" h="632" w="674">
                <a:moveTo>
                  <a:pt x="354" y="1"/>
                </a:moveTo>
                <a:lnTo>
                  <a:pt x="253" y="211"/>
                </a:lnTo>
                <a:lnTo>
                  <a:pt x="0" y="245"/>
                </a:lnTo>
                <a:lnTo>
                  <a:pt x="177" y="421"/>
                </a:lnTo>
                <a:lnTo>
                  <a:pt x="143" y="632"/>
                </a:lnTo>
                <a:lnTo>
                  <a:pt x="143" y="632"/>
                </a:lnTo>
                <a:lnTo>
                  <a:pt x="354" y="531"/>
                </a:lnTo>
                <a:lnTo>
                  <a:pt x="564" y="632"/>
                </a:lnTo>
                <a:lnTo>
                  <a:pt x="497" y="421"/>
                </a:lnTo>
                <a:lnTo>
                  <a:pt x="673" y="245"/>
                </a:lnTo>
                <a:lnTo>
                  <a:pt x="463"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9"/>
          <p:cNvSpPr/>
          <p:nvPr/>
        </p:nvSpPr>
        <p:spPr>
          <a:xfrm flipH="1">
            <a:off x="7552200" y="703835"/>
            <a:ext cx="58706" cy="55640"/>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9"/>
          <p:cNvSpPr/>
          <p:nvPr/>
        </p:nvSpPr>
        <p:spPr>
          <a:xfrm flipH="1">
            <a:off x="7942574" y="262086"/>
            <a:ext cx="61772" cy="55547"/>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9"/>
          <p:cNvSpPr/>
          <p:nvPr/>
        </p:nvSpPr>
        <p:spPr>
          <a:xfrm flipH="1" rot="1117667">
            <a:off x="7882914" y="1557210"/>
            <a:ext cx="45318" cy="34397"/>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9"/>
          <p:cNvSpPr/>
          <p:nvPr/>
        </p:nvSpPr>
        <p:spPr>
          <a:xfrm>
            <a:off x="952652" y="296552"/>
            <a:ext cx="592360" cy="227481"/>
          </a:xfrm>
          <a:custGeom>
            <a:rect b="b" l="l" r="r" t="t"/>
            <a:pathLst>
              <a:path extrusionOk="0" h="2449" w="6377">
                <a:moveTo>
                  <a:pt x="0" y="0"/>
                </a:moveTo>
                <a:lnTo>
                  <a:pt x="3222" y="2448"/>
                </a:lnTo>
                <a:lnTo>
                  <a:pt x="6377" y="2448"/>
                </a:lnTo>
                <a:lnTo>
                  <a:pt x="1616" y="34"/>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9"/>
          <p:cNvSpPr/>
          <p:nvPr/>
        </p:nvSpPr>
        <p:spPr>
          <a:xfrm>
            <a:off x="600976" y="397334"/>
            <a:ext cx="290003" cy="100876"/>
          </a:xfrm>
          <a:custGeom>
            <a:rect b="b" l="l" r="r" t="t"/>
            <a:pathLst>
              <a:path extrusionOk="0" h="1086" w="3122">
                <a:moveTo>
                  <a:pt x="842" y="0"/>
                </a:moveTo>
                <a:lnTo>
                  <a:pt x="1" y="312"/>
                </a:lnTo>
                <a:lnTo>
                  <a:pt x="842" y="1052"/>
                </a:lnTo>
                <a:lnTo>
                  <a:pt x="3122" y="1086"/>
                </a:lnTo>
                <a:lnTo>
                  <a:pt x="3122" y="1086"/>
                </a:lnTo>
                <a:lnTo>
                  <a:pt x="842" y="0"/>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9"/>
          <p:cNvSpPr/>
          <p:nvPr/>
        </p:nvSpPr>
        <p:spPr>
          <a:xfrm>
            <a:off x="555646" y="465328"/>
            <a:ext cx="1276216" cy="186054"/>
          </a:xfrm>
          <a:custGeom>
            <a:rect b="b" l="l" r="r" t="t"/>
            <a:pathLst>
              <a:path extrusionOk="0" h="2003" w="13739">
                <a:moveTo>
                  <a:pt x="1784" y="0"/>
                </a:moveTo>
                <a:cubicBezTo>
                  <a:pt x="1784" y="0"/>
                  <a:pt x="1" y="0"/>
                  <a:pt x="1" y="951"/>
                </a:cubicBezTo>
                <a:cubicBezTo>
                  <a:pt x="1" y="1935"/>
                  <a:pt x="1784" y="1969"/>
                  <a:pt x="1784" y="1969"/>
                </a:cubicBezTo>
                <a:lnTo>
                  <a:pt x="12056" y="2002"/>
                </a:lnTo>
                <a:cubicBezTo>
                  <a:pt x="12056" y="2002"/>
                  <a:pt x="13738" y="1969"/>
                  <a:pt x="13705" y="1472"/>
                </a:cubicBezTo>
                <a:cubicBezTo>
                  <a:pt x="13705" y="985"/>
                  <a:pt x="13175" y="917"/>
                  <a:pt x="13175" y="917"/>
                </a:cubicBezTo>
                <a:cubicBezTo>
                  <a:pt x="13175" y="917"/>
                  <a:pt x="12687" y="884"/>
                  <a:pt x="12409" y="421"/>
                </a:cubicBezTo>
                <a:cubicBezTo>
                  <a:pt x="12195" y="80"/>
                  <a:pt x="11412" y="38"/>
                  <a:pt x="11035" y="38"/>
                </a:cubicBezTo>
                <a:cubicBezTo>
                  <a:pt x="10909" y="38"/>
                  <a:pt x="10828" y="42"/>
                  <a:pt x="10828" y="42"/>
                </a:cubicBezTo>
                <a:cubicBezTo>
                  <a:pt x="8800" y="0"/>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9"/>
          <p:cNvSpPr/>
          <p:nvPr/>
        </p:nvSpPr>
        <p:spPr>
          <a:xfrm>
            <a:off x="744024" y="609117"/>
            <a:ext cx="746371" cy="321948"/>
          </a:xfrm>
          <a:custGeom>
            <a:rect b="b" l="l" r="r" t="t"/>
            <a:pathLst>
              <a:path extrusionOk="0" h="3466" w="8035">
                <a:moveTo>
                  <a:pt x="4173" y="0"/>
                </a:moveTo>
                <a:lnTo>
                  <a:pt x="0" y="3289"/>
                </a:lnTo>
                <a:lnTo>
                  <a:pt x="1893" y="3466"/>
                </a:lnTo>
                <a:lnTo>
                  <a:pt x="8034" y="177"/>
                </a:lnTo>
                <a:lnTo>
                  <a:pt x="417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9"/>
          <p:cNvSpPr/>
          <p:nvPr/>
        </p:nvSpPr>
        <p:spPr>
          <a:xfrm>
            <a:off x="584627" y="312900"/>
            <a:ext cx="163394" cy="191534"/>
          </a:xfrm>
          <a:custGeom>
            <a:rect b="b" l="l" r="r" t="t"/>
            <a:pathLst>
              <a:path extrusionOk="0" h="2062" w="1759">
                <a:moveTo>
                  <a:pt x="0" y="1"/>
                </a:moveTo>
                <a:lnTo>
                  <a:pt x="286" y="2062"/>
                </a:lnTo>
                <a:lnTo>
                  <a:pt x="1758" y="1751"/>
                </a:lnTo>
                <a:lnTo>
                  <a:pt x="741" y="135"/>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9"/>
          <p:cNvSpPr/>
          <p:nvPr/>
        </p:nvSpPr>
        <p:spPr>
          <a:xfrm>
            <a:off x="529080" y="553570"/>
            <a:ext cx="293161" cy="104034"/>
          </a:xfrm>
          <a:custGeom>
            <a:rect b="b" l="l" r="r" t="t"/>
            <a:pathLst>
              <a:path extrusionOk="0" h="1120" w="3156">
                <a:moveTo>
                  <a:pt x="884" y="1"/>
                </a:moveTo>
                <a:lnTo>
                  <a:pt x="1" y="775"/>
                </a:lnTo>
                <a:lnTo>
                  <a:pt x="842" y="1120"/>
                </a:lnTo>
                <a:lnTo>
                  <a:pt x="315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9"/>
          <p:cNvSpPr/>
          <p:nvPr/>
        </p:nvSpPr>
        <p:spPr>
          <a:xfrm>
            <a:off x="868216" y="514558"/>
            <a:ext cx="25916" cy="25823"/>
          </a:xfrm>
          <a:custGeom>
            <a:rect b="b" l="l" r="r" t="t"/>
            <a:pathLst>
              <a:path extrusionOk="0" h="278" w="279">
                <a:moveTo>
                  <a:pt x="35" y="0"/>
                </a:moveTo>
                <a:cubicBezTo>
                  <a:pt x="35" y="0"/>
                  <a:pt x="1" y="34"/>
                  <a:pt x="1" y="68"/>
                </a:cubicBezTo>
                <a:lnTo>
                  <a:pt x="1" y="211"/>
                </a:lnTo>
                <a:cubicBezTo>
                  <a:pt x="1" y="244"/>
                  <a:pt x="35" y="278"/>
                  <a:pt x="35" y="278"/>
                </a:cubicBezTo>
                <a:lnTo>
                  <a:pt x="211" y="278"/>
                </a:lnTo>
                <a:cubicBezTo>
                  <a:pt x="245" y="278"/>
                  <a:pt x="279" y="244"/>
                  <a:pt x="279" y="211"/>
                </a:cubicBezTo>
                <a:lnTo>
                  <a:pt x="279" y="68"/>
                </a:lnTo>
                <a:cubicBezTo>
                  <a:pt x="279" y="34"/>
                  <a:pt x="245"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9"/>
          <p:cNvSpPr/>
          <p:nvPr/>
        </p:nvSpPr>
        <p:spPr>
          <a:xfrm>
            <a:off x="939369" y="514558"/>
            <a:ext cx="23501" cy="25823"/>
          </a:xfrm>
          <a:custGeom>
            <a:rect b="b" l="l" r="r" t="t"/>
            <a:pathLst>
              <a:path extrusionOk="0" h="278" w="253">
                <a:moveTo>
                  <a:pt x="43" y="0"/>
                </a:moveTo>
                <a:cubicBezTo>
                  <a:pt x="0" y="0"/>
                  <a:pt x="0" y="34"/>
                  <a:pt x="0" y="68"/>
                </a:cubicBezTo>
                <a:lnTo>
                  <a:pt x="0" y="211"/>
                </a:lnTo>
                <a:cubicBezTo>
                  <a:pt x="0" y="244"/>
                  <a:pt x="0" y="278"/>
                  <a:pt x="43" y="278"/>
                </a:cubicBezTo>
                <a:lnTo>
                  <a:pt x="211" y="278"/>
                </a:lnTo>
                <a:cubicBezTo>
                  <a:pt x="253" y="278"/>
                  <a:pt x="253" y="244"/>
                  <a:pt x="253" y="211"/>
                </a:cubicBezTo>
                <a:lnTo>
                  <a:pt x="253" y="68"/>
                </a:lnTo>
                <a:cubicBezTo>
                  <a:pt x="253" y="34"/>
                  <a:pt x="253"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9"/>
          <p:cNvSpPr/>
          <p:nvPr/>
        </p:nvSpPr>
        <p:spPr>
          <a:xfrm>
            <a:off x="1008106" y="514558"/>
            <a:ext cx="25916" cy="25823"/>
          </a:xfrm>
          <a:custGeom>
            <a:rect b="b" l="l" r="r" t="t"/>
            <a:pathLst>
              <a:path extrusionOk="0" h="278" w="279">
                <a:moveTo>
                  <a:pt x="68" y="0"/>
                </a:moveTo>
                <a:cubicBezTo>
                  <a:pt x="34" y="0"/>
                  <a:pt x="34" y="34"/>
                  <a:pt x="34" y="68"/>
                </a:cubicBezTo>
                <a:lnTo>
                  <a:pt x="1" y="211"/>
                </a:lnTo>
                <a:cubicBezTo>
                  <a:pt x="1" y="244"/>
                  <a:pt x="34" y="278"/>
                  <a:pt x="68" y="278"/>
                </a:cubicBezTo>
                <a:lnTo>
                  <a:pt x="245" y="278"/>
                </a:lnTo>
                <a:cubicBezTo>
                  <a:pt x="245" y="278"/>
                  <a:pt x="278" y="244"/>
                  <a:pt x="278" y="211"/>
                </a:cubicBezTo>
                <a:lnTo>
                  <a:pt x="278" y="68"/>
                </a:lnTo>
                <a:cubicBezTo>
                  <a:pt x="278" y="34"/>
                  <a:pt x="278" y="0"/>
                  <a:pt x="245"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9"/>
          <p:cNvSpPr/>
          <p:nvPr/>
        </p:nvSpPr>
        <p:spPr>
          <a:xfrm>
            <a:off x="1080002" y="514558"/>
            <a:ext cx="25916" cy="25823"/>
          </a:xfrm>
          <a:custGeom>
            <a:rect b="b" l="l" r="r" t="t"/>
            <a:pathLst>
              <a:path extrusionOk="0" h="278" w="279">
                <a:moveTo>
                  <a:pt x="68" y="0"/>
                </a:moveTo>
                <a:cubicBezTo>
                  <a:pt x="34" y="0"/>
                  <a:pt x="1" y="34"/>
                  <a:pt x="1" y="68"/>
                </a:cubicBezTo>
                <a:lnTo>
                  <a:pt x="1" y="211"/>
                </a:lnTo>
                <a:cubicBezTo>
                  <a:pt x="1" y="244"/>
                  <a:pt x="34" y="278"/>
                  <a:pt x="68" y="278"/>
                </a:cubicBezTo>
                <a:lnTo>
                  <a:pt x="211" y="278"/>
                </a:lnTo>
                <a:cubicBezTo>
                  <a:pt x="245" y="278"/>
                  <a:pt x="278" y="244"/>
                  <a:pt x="278" y="211"/>
                </a:cubicBezTo>
                <a:lnTo>
                  <a:pt x="278" y="68"/>
                </a:lnTo>
                <a:cubicBezTo>
                  <a:pt x="278" y="34"/>
                  <a:pt x="245"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9"/>
          <p:cNvSpPr/>
          <p:nvPr/>
        </p:nvSpPr>
        <p:spPr>
          <a:xfrm>
            <a:off x="1151154" y="514558"/>
            <a:ext cx="26659" cy="25823"/>
          </a:xfrm>
          <a:custGeom>
            <a:rect b="b" l="l" r="r" t="t"/>
            <a:pathLst>
              <a:path extrusionOk="0" h="278" w="287">
                <a:moveTo>
                  <a:pt x="76" y="0"/>
                </a:moveTo>
                <a:cubicBezTo>
                  <a:pt x="34" y="0"/>
                  <a:pt x="0" y="34"/>
                  <a:pt x="0" y="68"/>
                </a:cubicBezTo>
                <a:lnTo>
                  <a:pt x="0" y="211"/>
                </a:lnTo>
                <a:cubicBezTo>
                  <a:pt x="0" y="244"/>
                  <a:pt x="34" y="278"/>
                  <a:pt x="76" y="278"/>
                </a:cubicBezTo>
                <a:lnTo>
                  <a:pt x="210" y="278"/>
                </a:lnTo>
                <a:cubicBezTo>
                  <a:pt x="244" y="278"/>
                  <a:pt x="286" y="244"/>
                  <a:pt x="286" y="211"/>
                </a:cubicBezTo>
                <a:lnTo>
                  <a:pt x="286" y="68"/>
                </a:lnTo>
                <a:cubicBezTo>
                  <a:pt x="286" y="34"/>
                  <a:pt x="244" y="0"/>
                  <a:pt x="210"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9"/>
          <p:cNvSpPr/>
          <p:nvPr/>
        </p:nvSpPr>
        <p:spPr>
          <a:xfrm>
            <a:off x="1223050" y="514558"/>
            <a:ext cx="25823" cy="25823"/>
          </a:xfrm>
          <a:custGeom>
            <a:rect b="b" l="l" r="r" t="t"/>
            <a:pathLst>
              <a:path extrusionOk="0" h="278" w="278">
                <a:moveTo>
                  <a:pt x="67" y="0"/>
                </a:moveTo>
                <a:cubicBezTo>
                  <a:pt x="34" y="0"/>
                  <a:pt x="0" y="34"/>
                  <a:pt x="0" y="68"/>
                </a:cubicBezTo>
                <a:lnTo>
                  <a:pt x="0" y="211"/>
                </a:lnTo>
                <a:cubicBezTo>
                  <a:pt x="0" y="244"/>
                  <a:pt x="34" y="278"/>
                  <a:pt x="67" y="278"/>
                </a:cubicBezTo>
                <a:lnTo>
                  <a:pt x="210" y="278"/>
                </a:lnTo>
                <a:cubicBezTo>
                  <a:pt x="244" y="278"/>
                  <a:pt x="278" y="244"/>
                  <a:pt x="278" y="244"/>
                </a:cubicBezTo>
                <a:lnTo>
                  <a:pt x="278" y="68"/>
                </a:lnTo>
                <a:cubicBezTo>
                  <a:pt x="278" y="34"/>
                  <a:pt x="244" y="0"/>
                  <a:pt x="210"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9"/>
          <p:cNvSpPr/>
          <p:nvPr/>
        </p:nvSpPr>
        <p:spPr>
          <a:xfrm>
            <a:off x="1294946" y="514558"/>
            <a:ext cx="25823" cy="25823"/>
          </a:xfrm>
          <a:custGeom>
            <a:rect b="b" l="l" r="r" t="t"/>
            <a:pathLst>
              <a:path extrusionOk="0" h="278" w="278">
                <a:moveTo>
                  <a:pt x="67" y="0"/>
                </a:moveTo>
                <a:cubicBezTo>
                  <a:pt x="34" y="0"/>
                  <a:pt x="0" y="34"/>
                  <a:pt x="0" y="68"/>
                </a:cubicBezTo>
                <a:lnTo>
                  <a:pt x="0" y="244"/>
                </a:lnTo>
                <a:cubicBezTo>
                  <a:pt x="0" y="278"/>
                  <a:pt x="34" y="278"/>
                  <a:pt x="67" y="278"/>
                </a:cubicBezTo>
                <a:lnTo>
                  <a:pt x="210" y="278"/>
                </a:lnTo>
                <a:cubicBezTo>
                  <a:pt x="244" y="278"/>
                  <a:pt x="278" y="278"/>
                  <a:pt x="278" y="244"/>
                </a:cubicBezTo>
                <a:lnTo>
                  <a:pt x="278" y="68"/>
                </a:lnTo>
                <a:cubicBezTo>
                  <a:pt x="278" y="34"/>
                  <a:pt x="244" y="34"/>
                  <a:pt x="210" y="34"/>
                </a:cubicBezTo>
                <a:lnTo>
                  <a:pt x="67" y="0"/>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9"/>
          <p:cNvSpPr/>
          <p:nvPr/>
        </p:nvSpPr>
        <p:spPr>
          <a:xfrm>
            <a:off x="1366006" y="517623"/>
            <a:ext cx="26659" cy="22757"/>
          </a:xfrm>
          <a:custGeom>
            <a:rect b="b" l="l" r="r" t="t"/>
            <a:pathLst>
              <a:path extrusionOk="0" h="245" w="287">
                <a:moveTo>
                  <a:pt x="34" y="1"/>
                </a:moveTo>
                <a:cubicBezTo>
                  <a:pt x="34" y="1"/>
                  <a:pt x="1" y="1"/>
                  <a:pt x="1" y="35"/>
                </a:cubicBezTo>
                <a:lnTo>
                  <a:pt x="1" y="211"/>
                </a:lnTo>
                <a:cubicBezTo>
                  <a:pt x="1" y="245"/>
                  <a:pt x="34" y="245"/>
                  <a:pt x="34" y="245"/>
                </a:cubicBezTo>
                <a:lnTo>
                  <a:pt x="211" y="245"/>
                </a:lnTo>
                <a:cubicBezTo>
                  <a:pt x="245" y="245"/>
                  <a:pt x="287" y="245"/>
                  <a:pt x="287" y="211"/>
                </a:cubicBezTo>
                <a:lnTo>
                  <a:pt x="287" y="35"/>
                </a:lnTo>
                <a:cubicBezTo>
                  <a:pt x="287" y="1"/>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9"/>
          <p:cNvSpPr/>
          <p:nvPr/>
        </p:nvSpPr>
        <p:spPr>
          <a:xfrm>
            <a:off x="1437901" y="517623"/>
            <a:ext cx="22758" cy="22757"/>
          </a:xfrm>
          <a:custGeom>
            <a:rect b="b" l="l" r="r" t="t"/>
            <a:pathLst>
              <a:path extrusionOk="0" h="245" w="245">
                <a:moveTo>
                  <a:pt x="34" y="1"/>
                </a:moveTo>
                <a:cubicBezTo>
                  <a:pt x="1" y="1"/>
                  <a:pt x="1" y="1"/>
                  <a:pt x="1" y="35"/>
                </a:cubicBezTo>
                <a:lnTo>
                  <a:pt x="1" y="211"/>
                </a:lnTo>
                <a:cubicBezTo>
                  <a:pt x="1" y="245"/>
                  <a:pt x="1" y="245"/>
                  <a:pt x="34" y="245"/>
                </a:cubicBezTo>
                <a:lnTo>
                  <a:pt x="211" y="245"/>
                </a:lnTo>
                <a:cubicBezTo>
                  <a:pt x="244" y="245"/>
                  <a:pt x="244" y="245"/>
                  <a:pt x="244" y="211"/>
                </a:cubicBezTo>
                <a:lnTo>
                  <a:pt x="244" y="35"/>
                </a:lnTo>
                <a:cubicBezTo>
                  <a:pt x="244" y="1"/>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9"/>
          <p:cNvSpPr/>
          <p:nvPr/>
        </p:nvSpPr>
        <p:spPr>
          <a:xfrm>
            <a:off x="1505896" y="517623"/>
            <a:ext cx="26659" cy="25916"/>
          </a:xfrm>
          <a:custGeom>
            <a:rect b="b" l="l" r="r" t="t"/>
            <a:pathLst>
              <a:path extrusionOk="0" h="279" w="287">
                <a:moveTo>
                  <a:pt x="76" y="1"/>
                </a:moveTo>
                <a:cubicBezTo>
                  <a:pt x="42" y="1"/>
                  <a:pt x="42" y="35"/>
                  <a:pt x="42" y="35"/>
                </a:cubicBezTo>
                <a:lnTo>
                  <a:pt x="42" y="211"/>
                </a:lnTo>
                <a:cubicBezTo>
                  <a:pt x="0" y="245"/>
                  <a:pt x="42" y="278"/>
                  <a:pt x="76" y="278"/>
                </a:cubicBezTo>
                <a:lnTo>
                  <a:pt x="253" y="278"/>
                </a:lnTo>
                <a:cubicBezTo>
                  <a:pt x="286" y="278"/>
                  <a:pt x="286" y="245"/>
                  <a:pt x="286" y="211"/>
                </a:cubicBezTo>
                <a:lnTo>
                  <a:pt x="286" y="35"/>
                </a:lnTo>
                <a:cubicBezTo>
                  <a:pt x="286" y="35"/>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9"/>
          <p:cNvSpPr/>
          <p:nvPr/>
        </p:nvSpPr>
        <p:spPr>
          <a:xfrm>
            <a:off x="1577792" y="517623"/>
            <a:ext cx="25823" cy="25916"/>
          </a:xfrm>
          <a:custGeom>
            <a:rect b="b" l="l" r="r" t="t"/>
            <a:pathLst>
              <a:path extrusionOk="0" h="279" w="278">
                <a:moveTo>
                  <a:pt x="68" y="1"/>
                </a:moveTo>
                <a:cubicBezTo>
                  <a:pt x="34" y="1"/>
                  <a:pt x="0" y="35"/>
                  <a:pt x="0" y="68"/>
                </a:cubicBezTo>
                <a:lnTo>
                  <a:pt x="0" y="211"/>
                </a:lnTo>
                <a:cubicBezTo>
                  <a:pt x="0" y="245"/>
                  <a:pt x="34" y="278"/>
                  <a:pt x="68" y="278"/>
                </a:cubicBezTo>
                <a:lnTo>
                  <a:pt x="211" y="278"/>
                </a:lnTo>
                <a:cubicBezTo>
                  <a:pt x="244" y="278"/>
                  <a:pt x="278" y="245"/>
                  <a:pt x="278" y="211"/>
                </a:cubicBezTo>
                <a:lnTo>
                  <a:pt x="278" y="68"/>
                </a:lnTo>
                <a:cubicBezTo>
                  <a:pt x="278" y="35"/>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9"/>
          <p:cNvSpPr/>
          <p:nvPr/>
        </p:nvSpPr>
        <p:spPr>
          <a:xfrm>
            <a:off x="1636404" y="514558"/>
            <a:ext cx="45423" cy="30746"/>
          </a:xfrm>
          <a:custGeom>
            <a:rect b="b" l="l" r="r" t="t"/>
            <a:pathLst>
              <a:path extrusionOk="0" h="331" w="489">
                <a:moveTo>
                  <a:pt x="0" y="0"/>
                </a:moveTo>
                <a:lnTo>
                  <a:pt x="34" y="311"/>
                </a:lnTo>
                <a:cubicBezTo>
                  <a:pt x="34" y="311"/>
                  <a:pt x="161" y="330"/>
                  <a:pt x="296" y="330"/>
                </a:cubicBezTo>
                <a:cubicBezTo>
                  <a:pt x="363" y="330"/>
                  <a:pt x="432" y="326"/>
                  <a:pt x="488" y="311"/>
                </a:cubicBezTo>
                <a:lnTo>
                  <a:pt x="354" y="0"/>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9"/>
          <p:cNvSpPr/>
          <p:nvPr/>
        </p:nvSpPr>
        <p:spPr>
          <a:xfrm>
            <a:off x="1678576" y="511400"/>
            <a:ext cx="65766" cy="36040"/>
          </a:xfrm>
          <a:custGeom>
            <a:rect b="b" l="l" r="r" t="t"/>
            <a:pathLst>
              <a:path extrusionOk="0" h="388" w="708">
                <a:moveTo>
                  <a:pt x="354" y="1"/>
                </a:moveTo>
                <a:cubicBezTo>
                  <a:pt x="287" y="34"/>
                  <a:pt x="110" y="34"/>
                  <a:pt x="1" y="34"/>
                </a:cubicBezTo>
                <a:lnTo>
                  <a:pt x="144" y="388"/>
                </a:lnTo>
                <a:lnTo>
                  <a:pt x="707" y="312"/>
                </a:lnTo>
                <a:cubicBezTo>
                  <a:pt x="598" y="245"/>
                  <a:pt x="455" y="135"/>
                  <a:pt x="354"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9"/>
          <p:cNvSpPr/>
          <p:nvPr/>
        </p:nvSpPr>
        <p:spPr>
          <a:xfrm>
            <a:off x="1723576" y="389603"/>
            <a:ext cx="36199" cy="30735"/>
          </a:xfrm>
          <a:custGeom>
            <a:rect b="b" l="l" r="r" t="t"/>
            <a:pathLst>
              <a:path extrusionOk="0" h="422" w="497">
                <a:moveTo>
                  <a:pt x="210" y="1"/>
                </a:moveTo>
                <a:cubicBezTo>
                  <a:pt x="109" y="1"/>
                  <a:pt x="0" y="68"/>
                  <a:pt x="0" y="211"/>
                </a:cubicBezTo>
                <a:cubicBezTo>
                  <a:pt x="0" y="320"/>
                  <a:pt x="76" y="421"/>
                  <a:pt x="210" y="421"/>
                </a:cubicBezTo>
                <a:lnTo>
                  <a:pt x="244" y="421"/>
                </a:lnTo>
                <a:cubicBezTo>
                  <a:pt x="387" y="421"/>
                  <a:pt x="496" y="320"/>
                  <a:pt x="454" y="211"/>
                </a:cubicBezTo>
                <a:cubicBezTo>
                  <a:pt x="454" y="68"/>
                  <a:pt x="387"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9"/>
          <p:cNvSpPr/>
          <p:nvPr/>
        </p:nvSpPr>
        <p:spPr>
          <a:xfrm>
            <a:off x="1388670" y="869293"/>
            <a:ext cx="49325" cy="39199"/>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9"/>
          <p:cNvSpPr/>
          <p:nvPr/>
        </p:nvSpPr>
        <p:spPr>
          <a:xfrm flipH="1" rot="-1228003">
            <a:off x="1582186" y="1585036"/>
            <a:ext cx="43349" cy="34450"/>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9"/>
          <p:cNvSpPr/>
          <p:nvPr/>
        </p:nvSpPr>
        <p:spPr>
          <a:xfrm flipH="1" rot="753692">
            <a:off x="65863" y="596510"/>
            <a:ext cx="43267" cy="34369"/>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9"/>
          <p:cNvSpPr/>
          <p:nvPr/>
        </p:nvSpPr>
        <p:spPr>
          <a:xfrm flipH="1" rot="-153152">
            <a:off x="8145365" y="1771465"/>
            <a:ext cx="45319" cy="34315"/>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7" name="Google Shape;1477;p19"/>
          <p:cNvGrpSpPr/>
          <p:nvPr/>
        </p:nvGrpSpPr>
        <p:grpSpPr>
          <a:xfrm flipH="1" rot="2363774">
            <a:off x="7942249" y="262041"/>
            <a:ext cx="641496" cy="820913"/>
            <a:chOff x="8229974" y="481715"/>
            <a:chExt cx="641476" cy="820886"/>
          </a:xfrm>
        </p:grpSpPr>
        <p:sp>
          <p:nvSpPr>
            <p:cNvPr id="1478" name="Google Shape;1478;p19"/>
            <p:cNvSpPr/>
            <p:nvPr/>
          </p:nvSpPr>
          <p:spPr>
            <a:xfrm rot="1927769">
              <a:off x="8375859" y="1232779"/>
              <a:ext cx="46121" cy="43767"/>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9"/>
            <p:cNvSpPr/>
            <p:nvPr/>
          </p:nvSpPr>
          <p:spPr>
            <a:xfrm rot="-53862">
              <a:off x="8397108" y="684037"/>
              <a:ext cx="29225" cy="33865"/>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9"/>
            <p:cNvSpPr/>
            <p:nvPr/>
          </p:nvSpPr>
          <p:spPr>
            <a:xfrm rot="-53862">
              <a:off x="8234916" y="486624"/>
              <a:ext cx="631592" cy="635816"/>
            </a:xfrm>
            <a:custGeom>
              <a:rect b="b" l="l" r="r" t="t"/>
              <a:pathLst>
                <a:path extrusionOk="0" h="9181" w="9120">
                  <a:moveTo>
                    <a:pt x="3936" y="0"/>
                  </a:moveTo>
                  <a:cubicBezTo>
                    <a:pt x="2283" y="0"/>
                    <a:pt x="833" y="870"/>
                    <a:pt x="354" y="2307"/>
                  </a:cubicBezTo>
                  <a:cubicBezTo>
                    <a:pt x="287" y="2518"/>
                    <a:pt x="245" y="2728"/>
                    <a:pt x="211" y="2938"/>
                  </a:cubicBezTo>
                  <a:cubicBezTo>
                    <a:pt x="1" y="4200"/>
                    <a:pt x="775" y="5495"/>
                    <a:pt x="1229" y="6269"/>
                  </a:cubicBezTo>
                  <a:cubicBezTo>
                    <a:pt x="1683" y="7077"/>
                    <a:pt x="1717" y="8549"/>
                    <a:pt x="1717" y="8549"/>
                  </a:cubicBezTo>
                  <a:lnTo>
                    <a:pt x="2668" y="8860"/>
                  </a:lnTo>
                  <a:lnTo>
                    <a:pt x="3652" y="9180"/>
                  </a:lnTo>
                  <a:cubicBezTo>
                    <a:pt x="3652" y="9180"/>
                    <a:pt x="4560" y="8019"/>
                    <a:pt x="5402" y="7674"/>
                  </a:cubicBezTo>
                  <a:cubicBezTo>
                    <a:pt x="6209" y="7321"/>
                    <a:pt x="7648" y="6724"/>
                    <a:pt x="8203" y="5605"/>
                  </a:cubicBezTo>
                  <a:cubicBezTo>
                    <a:pt x="8346" y="5428"/>
                    <a:pt x="8413" y="5218"/>
                    <a:pt x="8489" y="5008"/>
                  </a:cubicBezTo>
                  <a:cubicBezTo>
                    <a:pt x="9120" y="3148"/>
                    <a:pt x="7782" y="1012"/>
                    <a:pt x="5545" y="271"/>
                  </a:cubicBezTo>
                  <a:cubicBezTo>
                    <a:pt x="5004" y="87"/>
                    <a:pt x="4460" y="0"/>
                    <a:pt x="3936" y="0"/>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9"/>
            <p:cNvSpPr/>
            <p:nvPr/>
          </p:nvSpPr>
          <p:spPr>
            <a:xfrm rot="-53862">
              <a:off x="8373437" y="487260"/>
              <a:ext cx="210946" cy="611785"/>
            </a:xfrm>
            <a:custGeom>
              <a:rect b="b" l="l" r="r" t="t"/>
              <a:pathLst>
                <a:path extrusionOk="0" h="8834" w="3046">
                  <a:moveTo>
                    <a:pt x="1683" y="1"/>
                  </a:moveTo>
                  <a:cubicBezTo>
                    <a:pt x="1153" y="951"/>
                    <a:pt x="0" y="3298"/>
                    <a:pt x="278" y="6066"/>
                  </a:cubicBezTo>
                  <a:cubicBezTo>
                    <a:pt x="278" y="6066"/>
                    <a:pt x="597" y="7261"/>
                    <a:pt x="345" y="8766"/>
                  </a:cubicBezTo>
                  <a:lnTo>
                    <a:pt x="555" y="8834"/>
                  </a:lnTo>
                  <a:cubicBezTo>
                    <a:pt x="698" y="8379"/>
                    <a:pt x="1052" y="7151"/>
                    <a:pt x="1296" y="4947"/>
                  </a:cubicBezTo>
                  <a:cubicBezTo>
                    <a:pt x="1573" y="2314"/>
                    <a:pt x="2869" y="354"/>
                    <a:pt x="3045" y="144"/>
                  </a:cubicBezTo>
                  <a:cubicBezTo>
                    <a:pt x="2591" y="35"/>
                    <a:pt x="2137" y="1"/>
                    <a:pt x="168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9"/>
            <p:cNvSpPr/>
            <p:nvPr/>
          </p:nvSpPr>
          <p:spPr>
            <a:xfrm rot="-53862">
              <a:off x="8234804" y="509025"/>
              <a:ext cx="167870" cy="580344"/>
            </a:xfrm>
            <a:custGeom>
              <a:rect b="b" l="l" r="r" t="t"/>
              <a:pathLst>
                <a:path extrusionOk="0" h="8380" w="2424">
                  <a:moveTo>
                    <a:pt x="2424" y="0"/>
                  </a:moveTo>
                  <a:lnTo>
                    <a:pt x="2424" y="0"/>
                  </a:lnTo>
                  <a:cubicBezTo>
                    <a:pt x="1439" y="354"/>
                    <a:pt x="666" y="1052"/>
                    <a:pt x="354" y="2036"/>
                  </a:cubicBezTo>
                  <a:cubicBezTo>
                    <a:pt x="287" y="2247"/>
                    <a:pt x="245" y="2457"/>
                    <a:pt x="211" y="2667"/>
                  </a:cubicBezTo>
                  <a:cubicBezTo>
                    <a:pt x="1" y="3929"/>
                    <a:pt x="775" y="5224"/>
                    <a:pt x="1229" y="5998"/>
                  </a:cubicBezTo>
                  <a:cubicBezTo>
                    <a:pt x="1683" y="6806"/>
                    <a:pt x="1717" y="8278"/>
                    <a:pt x="1717" y="8278"/>
                  </a:cubicBezTo>
                  <a:lnTo>
                    <a:pt x="1969" y="8379"/>
                  </a:lnTo>
                  <a:cubicBezTo>
                    <a:pt x="2003" y="6907"/>
                    <a:pt x="1549" y="6453"/>
                    <a:pt x="1263" y="3685"/>
                  </a:cubicBezTo>
                  <a:cubicBezTo>
                    <a:pt x="1053" y="1759"/>
                    <a:pt x="1894" y="564"/>
                    <a:pt x="2424"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9"/>
            <p:cNvSpPr/>
            <p:nvPr/>
          </p:nvSpPr>
          <p:spPr>
            <a:xfrm rot="-53862">
              <a:off x="8469071" y="630107"/>
              <a:ext cx="376462" cy="490661"/>
            </a:xfrm>
            <a:custGeom>
              <a:rect b="b" l="l" r="r" t="t"/>
              <a:pathLst>
                <a:path extrusionOk="0" h="7085" w="5436">
                  <a:moveTo>
                    <a:pt x="4628" y="1"/>
                  </a:moveTo>
                  <a:lnTo>
                    <a:pt x="4628" y="1"/>
                  </a:lnTo>
                  <a:cubicBezTo>
                    <a:pt x="4737" y="741"/>
                    <a:pt x="4737" y="2247"/>
                    <a:pt x="3366" y="3686"/>
                  </a:cubicBezTo>
                  <a:cubicBezTo>
                    <a:pt x="1507" y="5713"/>
                    <a:pt x="842" y="5822"/>
                    <a:pt x="1" y="7008"/>
                  </a:cubicBezTo>
                  <a:lnTo>
                    <a:pt x="287" y="7084"/>
                  </a:lnTo>
                  <a:cubicBezTo>
                    <a:pt x="287" y="7084"/>
                    <a:pt x="1195" y="5923"/>
                    <a:pt x="2037" y="5578"/>
                  </a:cubicBezTo>
                  <a:cubicBezTo>
                    <a:pt x="2844" y="5225"/>
                    <a:pt x="4283" y="4628"/>
                    <a:pt x="4838" y="3509"/>
                  </a:cubicBezTo>
                  <a:cubicBezTo>
                    <a:pt x="4981" y="3332"/>
                    <a:pt x="5048" y="3122"/>
                    <a:pt x="5124" y="2912"/>
                  </a:cubicBezTo>
                  <a:cubicBezTo>
                    <a:pt x="5435" y="1927"/>
                    <a:pt x="5259" y="876"/>
                    <a:pt x="4628"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9"/>
            <p:cNvSpPr/>
            <p:nvPr/>
          </p:nvSpPr>
          <p:spPr>
            <a:xfrm rot="-53862">
              <a:off x="8432026" y="519412"/>
              <a:ext cx="303607" cy="590248"/>
            </a:xfrm>
            <a:custGeom>
              <a:rect b="b" l="l" r="r" t="t"/>
              <a:pathLst>
                <a:path extrusionOk="0" h="8523" w="4384">
                  <a:moveTo>
                    <a:pt x="3256" y="1"/>
                  </a:moveTo>
                  <a:cubicBezTo>
                    <a:pt x="3222" y="320"/>
                    <a:pt x="3079" y="2634"/>
                    <a:pt x="1750" y="4880"/>
                  </a:cubicBezTo>
                  <a:cubicBezTo>
                    <a:pt x="631" y="6806"/>
                    <a:pt x="177" y="7992"/>
                    <a:pt x="0" y="8455"/>
                  </a:cubicBezTo>
                  <a:lnTo>
                    <a:pt x="211" y="8522"/>
                  </a:lnTo>
                  <a:cubicBezTo>
                    <a:pt x="943" y="7151"/>
                    <a:pt x="1893" y="6386"/>
                    <a:pt x="1893" y="6386"/>
                  </a:cubicBezTo>
                  <a:cubicBezTo>
                    <a:pt x="3786" y="4384"/>
                    <a:pt x="4274" y="1826"/>
                    <a:pt x="4383" y="741"/>
                  </a:cubicBezTo>
                  <a:cubicBezTo>
                    <a:pt x="4064" y="463"/>
                    <a:pt x="3677" y="177"/>
                    <a:pt x="3256"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9"/>
            <p:cNvSpPr/>
            <p:nvPr/>
          </p:nvSpPr>
          <p:spPr>
            <a:xfrm rot="-53862">
              <a:off x="8335016" y="1083952"/>
              <a:ext cx="50763" cy="92107"/>
            </a:xfrm>
            <a:custGeom>
              <a:rect b="b" l="l" r="r" t="t"/>
              <a:pathLst>
                <a:path extrusionOk="0" h="1330" w="733">
                  <a:moveTo>
                    <a:pt x="421" y="1"/>
                  </a:moveTo>
                  <a:lnTo>
                    <a:pt x="0" y="1229"/>
                  </a:lnTo>
                  <a:lnTo>
                    <a:pt x="345" y="1330"/>
                  </a:lnTo>
                  <a:lnTo>
                    <a:pt x="732" y="102"/>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9"/>
            <p:cNvSpPr/>
            <p:nvPr/>
          </p:nvSpPr>
          <p:spPr>
            <a:xfrm rot="-53862">
              <a:off x="8437475" y="1116143"/>
              <a:ext cx="50763" cy="92730"/>
            </a:xfrm>
            <a:custGeom>
              <a:rect b="b" l="l" r="r" t="t"/>
              <a:pathLst>
                <a:path extrusionOk="0" h="1339" w="733">
                  <a:moveTo>
                    <a:pt x="421" y="1"/>
                  </a:moveTo>
                  <a:lnTo>
                    <a:pt x="0" y="1229"/>
                  </a:lnTo>
                  <a:lnTo>
                    <a:pt x="345" y="1338"/>
                  </a:lnTo>
                  <a:lnTo>
                    <a:pt x="732"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9"/>
            <p:cNvSpPr/>
            <p:nvPr/>
          </p:nvSpPr>
          <p:spPr>
            <a:xfrm rot="-53862">
              <a:off x="8297567" y="1163426"/>
              <a:ext cx="174865" cy="137814"/>
            </a:xfrm>
            <a:custGeom>
              <a:rect b="b" l="l" r="r" t="t"/>
              <a:pathLst>
                <a:path extrusionOk="0" h="1990" w="2525">
                  <a:moveTo>
                    <a:pt x="421" y="0"/>
                  </a:moveTo>
                  <a:lnTo>
                    <a:pt x="68" y="984"/>
                  </a:lnTo>
                  <a:cubicBezTo>
                    <a:pt x="1" y="1228"/>
                    <a:pt x="144" y="1439"/>
                    <a:pt x="354" y="1514"/>
                  </a:cubicBezTo>
                  <a:lnTo>
                    <a:pt x="1683" y="1969"/>
                  </a:lnTo>
                  <a:cubicBezTo>
                    <a:pt x="1726" y="1982"/>
                    <a:pt x="1769" y="1989"/>
                    <a:pt x="1813" y="1989"/>
                  </a:cubicBezTo>
                  <a:cubicBezTo>
                    <a:pt x="1985" y="1989"/>
                    <a:pt x="2153" y="1884"/>
                    <a:pt x="2213" y="1683"/>
                  </a:cubicBezTo>
                  <a:lnTo>
                    <a:pt x="2524" y="74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9"/>
            <p:cNvSpPr/>
            <p:nvPr/>
          </p:nvSpPr>
          <p:spPr>
            <a:xfrm rot="-53862">
              <a:off x="8307115" y="1173218"/>
              <a:ext cx="169602" cy="72855"/>
            </a:xfrm>
            <a:custGeom>
              <a:rect b="b" l="l" r="r" t="t"/>
              <a:pathLst>
                <a:path extrusionOk="0" h="1052" w="2449">
                  <a:moveTo>
                    <a:pt x="102" y="0"/>
                  </a:moveTo>
                  <a:lnTo>
                    <a:pt x="1" y="278"/>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9"/>
            <p:cNvSpPr/>
            <p:nvPr/>
          </p:nvSpPr>
          <p:spPr>
            <a:xfrm rot="-53862">
              <a:off x="8295412" y="1210103"/>
              <a:ext cx="170225" cy="69946"/>
            </a:xfrm>
            <a:custGeom>
              <a:rect b="b" l="l" r="r" t="t"/>
              <a:pathLst>
                <a:path extrusionOk="0" h="1010" w="2458">
                  <a:moveTo>
                    <a:pt x="102" y="0"/>
                  </a:moveTo>
                  <a:lnTo>
                    <a:pt x="1" y="244"/>
                  </a:lnTo>
                  <a:lnTo>
                    <a:pt x="2348" y="1010"/>
                  </a:lnTo>
                  <a:lnTo>
                    <a:pt x="2457" y="766"/>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0" name="Google Shape;1490;p19"/>
          <p:cNvSpPr/>
          <p:nvPr/>
        </p:nvSpPr>
        <p:spPr>
          <a:xfrm flipH="1" rot="405001">
            <a:off x="6546200" y="4309113"/>
            <a:ext cx="718961" cy="594766"/>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9"/>
          <p:cNvSpPr/>
          <p:nvPr/>
        </p:nvSpPr>
        <p:spPr>
          <a:xfrm flipH="1" rot="404884">
            <a:off x="8028242" y="3384709"/>
            <a:ext cx="576878" cy="440551"/>
          </a:xfrm>
          <a:custGeom>
            <a:rect b="b" l="l" r="r" t="t"/>
            <a:pathLst>
              <a:path extrusionOk="0" h="10062" w="13175">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9"/>
          <p:cNvSpPr/>
          <p:nvPr/>
        </p:nvSpPr>
        <p:spPr>
          <a:xfrm flipH="1" rot="1413437">
            <a:off x="8477879" y="4325908"/>
            <a:ext cx="492046" cy="667966"/>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9"/>
          <p:cNvSpPr/>
          <p:nvPr/>
        </p:nvSpPr>
        <p:spPr>
          <a:xfrm flipH="1" rot="-8566601">
            <a:off x="8463639" y="2109759"/>
            <a:ext cx="390682"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9"/>
          <p:cNvSpPr/>
          <p:nvPr/>
        </p:nvSpPr>
        <p:spPr>
          <a:xfrm rot="-405001">
            <a:off x="1649900" y="4855519"/>
            <a:ext cx="398905" cy="451146"/>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9"/>
          <p:cNvSpPr/>
          <p:nvPr/>
        </p:nvSpPr>
        <p:spPr>
          <a:xfrm rot="-405001">
            <a:off x="1768560" y="3942350"/>
            <a:ext cx="718961" cy="594766"/>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9"/>
          <p:cNvSpPr/>
          <p:nvPr/>
        </p:nvSpPr>
        <p:spPr>
          <a:xfrm rot="-1892607">
            <a:off x="342695" y="4084564"/>
            <a:ext cx="435807" cy="591647"/>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9"/>
          <p:cNvSpPr/>
          <p:nvPr/>
        </p:nvSpPr>
        <p:spPr>
          <a:xfrm rot="-405001">
            <a:off x="117872" y="2911398"/>
            <a:ext cx="473330" cy="483502"/>
          </a:xfrm>
          <a:custGeom>
            <a:rect b="b" l="l" r="r" t="t"/>
            <a:pathLst>
              <a:path extrusionOk="0" h="8413" w="8236">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9"/>
          <p:cNvSpPr/>
          <p:nvPr/>
        </p:nvSpPr>
        <p:spPr>
          <a:xfrm flipH="1">
            <a:off x="3729181" y="4284857"/>
            <a:ext cx="2252" cy="52"/>
          </a:xfrm>
          <a:custGeom>
            <a:rect b="b" l="l" r="r" t="t"/>
            <a:pathLst>
              <a:path extrusionOk="0" h="1" w="43">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9"/>
          <p:cNvSpPr/>
          <p:nvPr/>
        </p:nvSpPr>
        <p:spPr>
          <a:xfrm flipH="1">
            <a:off x="3727401" y="4550976"/>
            <a:ext cx="4033" cy="52"/>
          </a:xfrm>
          <a:custGeom>
            <a:rect b="b" l="l" r="r" t="t"/>
            <a:pathLst>
              <a:path extrusionOk="0" h="1" w="77">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9"/>
          <p:cNvSpPr/>
          <p:nvPr/>
        </p:nvSpPr>
        <p:spPr>
          <a:xfrm flipH="1">
            <a:off x="2990324" y="4569863"/>
            <a:ext cx="3115558" cy="250486"/>
          </a:xfrm>
          <a:custGeom>
            <a:rect b="b" l="l" r="r" t="t"/>
            <a:pathLst>
              <a:path extrusionOk="0" h="14404" w="179158">
                <a:moveTo>
                  <a:pt x="90661" y="0"/>
                </a:moveTo>
                <a:lnTo>
                  <a:pt x="0" y="14232"/>
                </a:lnTo>
                <a:lnTo>
                  <a:pt x="79689" y="9013"/>
                </a:lnTo>
                <a:cubicBezTo>
                  <a:pt x="79689" y="9013"/>
                  <a:pt x="83607" y="13449"/>
                  <a:pt x="90661" y="14295"/>
                </a:cubicBezTo>
                <a:cubicBezTo>
                  <a:pt x="91227" y="14369"/>
                  <a:pt x="91767" y="14404"/>
                  <a:pt x="92283" y="14404"/>
                </a:cubicBezTo>
                <a:cubicBezTo>
                  <a:pt x="98188" y="14404"/>
                  <a:pt x="100786" y="9922"/>
                  <a:pt x="100786" y="9922"/>
                </a:cubicBezTo>
                <a:lnTo>
                  <a:pt x="179158" y="12932"/>
                </a:lnTo>
                <a:lnTo>
                  <a:pt x="906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9"/>
          <p:cNvSpPr/>
          <p:nvPr/>
        </p:nvSpPr>
        <p:spPr>
          <a:xfrm flipH="1">
            <a:off x="3111871" y="4126309"/>
            <a:ext cx="2815458" cy="508136"/>
          </a:xfrm>
          <a:custGeom>
            <a:rect b="b" l="l" r="r" t="t"/>
            <a:pathLst>
              <a:path extrusionOk="0" h="29220" w="161901">
                <a:moveTo>
                  <a:pt x="100591" y="1"/>
                </a:moveTo>
                <a:cubicBezTo>
                  <a:pt x="91620" y="1"/>
                  <a:pt x="83175" y="3760"/>
                  <a:pt x="80974" y="7668"/>
                </a:cubicBezTo>
                <a:cubicBezTo>
                  <a:pt x="76129" y="3731"/>
                  <a:pt x="69599" y="2395"/>
                  <a:pt x="62916" y="2395"/>
                </a:cubicBezTo>
                <a:cubicBezTo>
                  <a:pt x="52755" y="2395"/>
                  <a:pt x="42240" y="5483"/>
                  <a:pt x="36756" y="7213"/>
                </a:cubicBezTo>
                <a:cubicBezTo>
                  <a:pt x="27744" y="10160"/>
                  <a:pt x="17947" y="12119"/>
                  <a:pt x="17947" y="12119"/>
                </a:cubicBezTo>
                <a:lnTo>
                  <a:pt x="0" y="27715"/>
                </a:lnTo>
                <a:lnTo>
                  <a:pt x="847" y="29220"/>
                </a:lnTo>
                <a:lnTo>
                  <a:pt x="80394" y="25505"/>
                </a:lnTo>
                <a:lnTo>
                  <a:pt x="161900" y="29220"/>
                </a:lnTo>
                <a:lnTo>
                  <a:pt x="160787" y="27715"/>
                </a:lnTo>
                <a:lnTo>
                  <a:pt x="142825" y="12119"/>
                </a:lnTo>
                <a:cubicBezTo>
                  <a:pt x="142825" y="12119"/>
                  <a:pt x="125520" y="9831"/>
                  <a:pt x="113435" y="3107"/>
                </a:cubicBezTo>
                <a:cubicBezTo>
                  <a:pt x="109472" y="896"/>
                  <a:pt x="104968" y="1"/>
                  <a:pt x="1005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9"/>
          <p:cNvSpPr/>
          <p:nvPr/>
        </p:nvSpPr>
        <p:spPr>
          <a:xfrm flipH="1">
            <a:off x="3443531" y="4297261"/>
            <a:ext cx="1085692" cy="272606"/>
          </a:xfrm>
          <a:custGeom>
            <a:rect b="b" l="l" r="r" t="t"/>
            <a:pathLst>
              <a:path extrusionOk="0" h="15676" w="62432">
                <a:moveTo>
                  <a:pt x="33826" y="1"/>
                </a:moveTo>
                <a:cubicBezTo>
                  <a:pt x="21945" y="1"/>
                  <a:pt x="10706" y="2289"/>
                  <a:pt x="1" y="15675"/>
                </a:cubicBezTo>
                <a:cubicBezTo>
                  <a:pt x="5612" y="9139"/>
                  <a:pt x="13261" y="6992"/>
                  <a:pt x="21224" y="6992"/>
                </a:cubicBezTo>
                <a:cubicBezTo>
                  <a:pt x="28732" y="6992"/>
                  <a:pt x="36444" y="8873"/>
                  <a:pt x="42901" y="10832"/>
                </a:cubicBezTo>
                <a:cubicBezTo>
                  <a:pt x="41788" y="5220"/>
                  <a:pt x="62432" y="2289"/>
                  <a:pt x="62432" y="2289"/>
                </a:cubicBezTo>
                <a:cubicBezTo>
                  <a:pt x="62432" y="2289"/>
                  <a:pt x="58779" y="1819"/>
                  <a:pt x="53685" y="644"/>
                </a:cubicBezTo>
                <a:lnTo>
                  <a:pt x="53027" y="644"/>
                </a:lnTo>
                <a:cubicBezTo>
                  <a:pt x="49704" y="644"/>
                  <a:pt x="46491" y="455"/>
                  <a:pt x="43230" y="330"/>
                </a:cubicBezTo>
                <a:cubicBezTo>
                  <a:pt x="40033" y="189"/>
                  <a:pt x="36898" y="1"/>
                  <a:pt x="33826" y="1"/>
                </a:cubicBezTo>
                <a:close/>
              </a:path>
            </a:pathLst>
          </a:custGeom>
          <a:solidFill>
            <a:srgbClr val="E1E1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9"/>
          <p:cNvSpPr/>
          <p:nvPr/>
        </p:nvSpPr>
        <p:spPr>
          <a:xfrm flipH="1">
            <a:off x="2966603" y="4418232"/>
            <a:ext cx="3125644" cy="376511"/>
          </a:xfrm>
          <a:custGeom>
            <a:rect b="b" l="l" r="r" t="t"/>
            <a:pathLst>
              <a:path extrusionOk="0" h="21651" w="179738">
                <a:moveTo>
                  <a:pt x="68665" y="1"/>
                </a:moveTo>
                <a:cubicBezTo>
                  <a:pt x="57648" y="1"/>
                  <a:pt x="46116" y="4153"/>
                  <a:pt x="38872" y="6431"/>
                </a:cubicBezTo>
                <a:cubicBezTo>
                  <a:pt x="26396" y="10349"/>
                  <a:pt x="9483" y="10929"/>
                  <a:pt x="9483" y="10929"/>
                </a:cubicBezTo>
                <a:lnTo>
                  <a:pt x="7712" y="13280"/>
                </a:lnTo>
                <a:lnTo>
                  <a:pt x="6991" y="13280"/>
                </a:lnTo>
                <a:lnTo>
                  <a:pt x="4514" y="16744"/>
                </a:lnTo>
                <a:lnTo>
                  <a:pt x="3856" y="16744"/>
                </a:lnTo>
                <a:lnTo>
                  <a:pt x="2430" y="18970"/>
                </a:lnTo>
                <a:lnTo>
                  <a:pt x="1897" y="18970"/>
                </a:lnTo>
                <a:lnTo>
                  <a:pt x="0" y="21651"/>
                </a:lnTo>
                <a:cubicBezTo>
                  <a:pt x="0" y="21651"/>
                  <a:pt x="38277" y="20020"/>
                  <a:pt x="40957" y="19487"/>
                </a:cubicBezTo>
                <a:cubicBezTo>
                  <a:pt x="43637" y="18970"/>
                  <a:pt x="64735" y="15773"/>
                  <a:pt x="71256" y="15506"/>
                </a:cubicBezTo>
                <a:cubicBezTo>
                  <a:pt x="71570" y="15497"/>
                  <a:pt x="71872" y="15493"/>
                  <a:pt x="72162" y="15493"/>
                </a:cubicBezTo>
                <a:cubicBezTo>
                  <a:pt x="77964" y="15493"/>
                  <a:pt x="79030" y="17199"/>
                  <a:pt x="79030" y="17199"/>
                </a:cubicBezTo>
                <a:lnTo>
                  <a:pt x="89814" y="11854"/>
                </a:lnTo>
                <a:lnTo>
                  <a:pt x="100708" y="17199"/>
                </a:lnTo>
                <a:cubicBezTo>
                  <a:pt x="100708" y="17199"/>
                  <a:pt x="101774" y="15493"/>
                  <a:pt x="107576" y="15493"/>
                </a:cubicBezTo>
                <a:cubicBezTo>
                  <a:pt x="107866" y="15493"/>
                  <a:pt x="108168" y="15497"/>
                  <a:pt x="108482" y="15506"/>
                </a:cubicBezTo>
                <a:cubicBezTo>
                  <a:pt x="115018" y="15773"/>
                  <a:pt x="136116" y="18970"/>
                  <a:pt x="138796" y="19487"/>
                </a:cubicBezTo>
                <a:cubicBezTo>
                  <a:pt x="141461" y="20020"/>
                  <a:pt x="179738" y="21651"/>
                  <a:pt x="179738" y="21651"/>
                </a:cubicBezTo>
                <a:lnTo>
                  <a:pt x="177841" y="18970"/>
                </a:lnTo>
                <a:lnTo>
                  <a:pt x="177324" y="18970"/>
                </a:lnTo>
                <a:lnTo>
                  <a:pt x="175882" y="16744"/>
                </a:lnTo>
                <a:lnTo>
                  <a:pt x="175239" y="16744"/>
                </a:lnTo>
                <a:lnTo>
                  <a:pt x="172747" y="13280"/>
                </a:lnTo>
                <a:lnTo>
                  <a:pt x="172026" y="13280"/>
                </a:lnTo>
                <a:lnTo>
                  <a:pt x="170270" y="10929"/>
                </a:lnTo>
                <a:cubicBezTo>
                  <a:pt x="170270" y="10929"/>
                  <a:pt x="153358" y="10349"/>
                  <a:pt x="140881" y="6431"/>
                </a:cubicBezTo>
                <a:cubicBezTo>
                  <a:pt x="133629" y="4153"/>
                  <a:pt x="122098" y="1"/>
                  <a:pt x="111083" y="1"/>
                </a:cubicBezTo>
                <a:cubicBezTo>
                  <a:pt x="103148" y="1"/>
                  <a:pt x="95482" y="2156"/>
                  <a:pt x="89877" y="8719"/>
                </a:cubicBezTo>
                <a:cubicBezTo>
                  <a:pt x="84271" y="2156"/>
                  <a:pt x="76602" y="1"/>
                  <a:pt x="68665" y="1"/>
                </a:cubicBezTo>
                <a:close/>
              </a:path>
            </a:pathLst>
          </a:custGeom>
          <a:solidFill>
            <a:srgbClr val="AFA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9"/>
          <p:cNvSpPr/>
          <p:nvPr/>
        </p:nvSpPr>
        <p:spPr>
          <a:xfrm flipH="1">
            <a:off x="3169865" y="4053267"/>
            <a:ext cx="1359359" cy="516587"/>
          </a:xfrm>
          <a:custGeom>
            <a:rect b="b" l="l" r="r" t="t"/>
            <a:pathLst>
              <a:path extrusionOk="0" h="29706" w="78169">
                <a:moveTo>
                  <a:pt x="34045" y="0"/>
                </a:moveTo>
                <a:cubicBezTo>
                  <a:pt x="12562" y="0"/>
                  <a:pt x="5032" y="15206"/>
                  <a:pt x="5032" y="15206"/>
                </a:cubicBezTo>
                <a:lnTo>
                  <a:pt x="1" y="29705"/>
                </a:lnTo>
                <a:cubicBezTo>
                  <a:pt x="10701" y="16360"/>
                  <a:pt x="21903" y="14037"/>
                  <a:pt x="33755" y="14037"/>
                </a:cubicBezTo>
                <a:cubicBezTo>
                  <a:pt x="36868" y="14037"/>
                  <a:pt x="40025" y="14197"/>
                  <a:pt x="43230" y="14360"/>
                </a:cubicBezTo>
                <a:cubicBezTo>
                  <a:pt x="46695" y="14548"/>
                  <a:pt x="50159" y="14674"/>
                  <a:pt x="53685" y="14674"/>
                </a:cubicBezTo>
                <a:cubicBezTo>
                  <a:pt x="73278" y="14548"/>
                  <a:pt x="78169" y="13968"/>
                  <a:pt x="78169" y="13968"/>
                </a:cubicBezTo>
                <a:lnTo>
                  <a:pt x="60472" y="708"/>
                </a:lnTo>
                <a:cubicBezTo>
                  <a:pt x="60472" y="708"/>
                  <a:pt x="60235" y="800"/>
                  <a:pt x="57872" y="800"/>
                </a:cubicBezTo>
                <a:cubicBezTo>
                  <a:pt x="54979" y="800"/>
                  <a:pt x="48902" y="662"/>
                  <a:pt x="36177" y="49"/>
                </a:cubicBezTo>
                <a:cubicBezTo>
                  <a:pt x="35452" y="16"/>
                  <a:pt x="34741" y="0"/>
                  <a:pt x="340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9"/>
          <p:cNvSpPr/>
          <p:nvPr/>
        </p:nvSpPr>
        <p:spPr>
          <a:xfrm flipH="1">
            <a:off x="4529206" y="4569863"/>
            <a:ext cx="17" cy="17"/>
          </a:xfrm>
          <a:custGeom>
            <a:rect b="b" l="l" r="r" t="t"/>
            <a:pathLst>
              <a:path extrusionOk="0" h="1" w="1">
                <a:moveTo>
                  <a:pt x="1" y="0"/>
                </a:moveTo>
                <a:lnTo>
                  <a:pt x="1" y="0"/>
                </a:lnTo>
                <a:lnTo>
                  <a:pt x="1" y="0"/>
                </a:lnTo>
                <a:close/>
              </a:path>
            </a:pathLst>
          </a:custGeom>
          <a:solidFill>
            <a:srgbClr val="A5A4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9"/>
          <p:cNvSpPr/>
          <p:nvPr/>
        </p:nvSpPr>
        <p:spPr>
          <a:xfrm flipH="1">
            <a:off x="3617170" y="4500647"/>
            <a:ext cx="903063" cy="105470"/>
          </a:xfrm>
          <a:custGeom>
            <a:rect b="b" l="l" r="r" t="t"/>
            <a:pathLst>
              <a:path extrusionOk="0" h="6065" w="51930">
                <a:moveTo>
                  <a:pt x="951" y="4421"/>
                </a:moveTo>
                <a:lnTo>
                  <a:pt x="951" y="4421"/>
                </a:lnTo>
                <a:cubicBezTo>
                  <a:pt x="316" y="4746"/>
                  <a:pt x="1" y="4952"/>
                  <a:pt x="1" y="4952"/>
                </a:cubicBezTo>
                <a:cubicBezTo>
                  <a:pt x="315" y="4769"/>
                  <a:pt x="632" y="4592"/>
                  <a:pt x="951" y="4421"/>
                </a:cubicBezTo>
                <a:close/>
                <a:moveTo>
                  <a:pt x="21064" y="1"/>
                </a:moveTo>
                <a:cubicBezTo>
                  <a:pt x="14157" y="1"/>
                  <a:pt x="7071" y="1144"/>
                  <a:pt x="951" y="4421"/>
                </a:cubicBezTo>
                <a:lnTo>
                  <a:pt x="951" y="4421"/>
                </a:lnTo>
                <a:cubicBezTo>
                  <a:pt x="3302" y="3219"/>
                  <a:pt x="10038" y="389"/>
                  <a:pt x="21364" y="389"/>
                </a:cubicBezTo>
                <a:cubicBezTo>
                  <a:pt x="29285" y="389"/>
                  <a:pt x="39450" y="1773"/>
                  <a:pt x="51930" y="6065"/>
                </a:cubicBezTo>
                <a:cubicBezTo>
                  <a:pt x="51930" y="6065"/>
                  <a:pt x="36973" y="1"/>
                  <a:pt x="210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9"/>
          <p:cNvSpPr/>
          <p:nvPr/>
        </p:nvSpPr>
        <p:spPr>
          <a:xfrm flipH="1">
            <a:off x="3661562" y="4595915"/>
            <a:ext cx="437237" cy="57909"/>
          </a:xfrm>
          <a:custGeom>
            <a:rect b="b" l="l" r="r" t="t"/>
            <a:pathLst>
              <a:path extrusionOk="0" h="3330" w="25143">
                <a:moveTo>
                  <a:pt x="3120" y="1"/>
                </a:moveTo>
                <a:cubicBezTo>
                  <a:pt x="2042" y="1"/>
                  <a:pt x="995" y="42"/>
                  <a:pt x="0" y="132"/>
                </a:cubicBezTo>
                <a:cubicBezTo>
                  <a:pt x="0" y="132"/>
                  <a:pt x="15837" y="1261"/>
                  <a:pt x="23217" y="2845"/>
                </a:cubicBezTo>
                <a:lnTo>
                  <a:pt x="23217" y="2845"/>
                </a:lnTo>
                <a:cubicBezTo>
                  <a:pt x="19380" y="1921"/>
                  <a:pt x="10514" y="1"/>
                  <a:pt x="3120" y="1"/>
                </a:cubicBezTo>
                <a:close/>
                <a:moveTo>
                  <a:pt x="23217" y="2845"/>
                </a:moveTo>
                <a:cubicBezTo>
                  <a:pt x="24432" y="3137"/>
                  <a:pt x="25142" y="3330"/>
                  <a:pt x="25142" y="3330"/>
                </a:cubicBezTo>
                <a:cubicBezTo>
                  <a:pt x="24600" y="3164"/>
                  <a:pt x="23950" y="3002"/>
                  <a:pt x="23217" y="284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9"/>
          <p:cNvSpPr/>
          <p:nvPr/>
        </p:nvSpPr>
        <p:spPr>
          <a:xfrm flipH="1">
            <a:off x="3246963" y="4677652"/>
            <a:ext cx="436141" cy="26068"/>
          </a:xfrm>
          <a:custGeom>
            <a:rect b="b" l="l" r="r" t="t"/>
            <a:pathLst>
              <a:path extrusionOk="0" h="1499" w="25080">
                <a:moveTo>
                  <a:pt x="4340" y="1"/>
                </a:moveTo>
                <a:cubicBezTo>
                  <a:pt x="4136" y="1"/>
                  <a:pt x="3953" y="3"/>
                  <a:pt x="3794" y="9"/>
                </a:cubicBezTo>
                <a:cubicBezTo>
                  <a:pt x="1" y="135"/>
                  <a:pt x="25080" y="1498"/>
                  <a:pt x="25080" y="1498"/>
                </a:cubicBezTo>
                <a:cubicBezTo>
                  <a:pt x="25080" y="1498"/>
                  <a:pt x="9051" y="1"/>
                  <a:pt x="43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9"/>
          <p:cNvSpPr/>
          <p:nvPr/>
        </p:nvSpPr>
        <p:spPr>
          <a:xfrm flipH="1">
            <a:off x="3962509" y="4641948"/>
            <a:ext cx="390614" cy="35876"/>
          </a:xfrm>
          <a:custGeom>
            <a:rect b="b" l="l" r="r" t="t"/>
            <a:pathLst>
              <a:path extrusionOk="0" h="2063" w="22462">
                <a:moveTo>
                  <a:pt x="9352" y="0"/>
                </a:moveTo>
                <a:cubicBezTo>
                  <a:pt x="2696" y="0"/>
                  <a:pt x="0" y="2062"/>
                  <a:pt x="0" y="2062"/>
                </a:cubicBezTo>
                <a:cubicBezTo>
                  <a:pt x="2545" y="625"/>
                  <a:pt x="5889" y="146"/>
                  <a:pt x="9216" y="146"/>
                </a:cubicBezTo>
                <a:cubicBezTo>
                  <a:pt x="15284" y="146"/>
                  <a:pt x="21298" y="1739"/>
                  <a:pt x="22312" y="2020"/>
                </a:cubicBezTo>
                <a:lnTo>
                  <a:pt x="22312" y="2020"/>
                </a:lnTo>
                <a:cubicBezTo>
                  <a:pt x="16918" y="506"/>
                  <a:pt x="12649" y="0"/>
                  <a:pt x="9352" y="0"/>
                </a:cubicBezTo>
                <a:close/>
                <a:moveTo>
                  <a:pt x="22312" y="2020"/>
                </a:moveTo>
                <a:cubicBezTo>
                  <a:pt x="22362" y="2034"/>
                  <a:pt x="22412" y="2048"/>
                  <a:pt x="22462" y="2062"/>
                </a:cubicBezTo>
                <a:cubicBezTo>
                  <a:pt x="22462" y="2062"/>
                  <a:pt x="22410" y="2047"/>
                  <a:pt x="22312" y="202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9"/>
          <p:cNvSpPr/>
          <p:nvPr/>
        </p:nvSpPr>
        <p:spPr>
          <a:xfrm flipH="1">
            <a:off x="4795010" y="4479448"/>
            <a:ext cx="702991" cy="126669"/>
          </a:xfrm>
          <a:custGeom>
            <a:rect b="b" l="l" r="r" t="t"/>
            <a:pathLst>
              <a:path extrusionOk="0" h="7284" w="40425">
                <a:moveTo>
                  <a:pt x="33217" y="1"/>
                </a:moveTo>
                <a:cubicBezTo>
                  <a:pt x="20260" y="1"/>
                  <a:pt x="0" y="7284"/>
                  <a:pt x="0" y="7284"/>
                </a:cubicBezTo>
                <a:lnTo>
                  <a:pt x="0" y="7284"/>
                </a:lnTo>
                <a:cubicBezTo>
                  <a:pt x="17069" y="1676"/>
                  <a:pt x="27668" y="435"/>
                  <a:pt x="33707" y="435"/>
                </a:cubicBezTo>
                <a:cubicBezTo>
                  <a:pt x="38504" y="435"/>
                  <a:pt x="40424" y="1218"/>
                  <a:pt x="40424" y="1218"/>
                </a:cubicBezTo>
                <a:cubicBezTo>
                  <a:pt x="38573" y="355"/>
                  <a:pt x="36072" y="1"/>
                  <a:pt x="332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9"/>
          <p:cNvSpPr/>
          <p:nvPr/>
        </p:nvSpPr>
        <p:spPr>
          <a:xfrm flipH="1">
            <a:off x="4747291" y="4564159"/>
            <a:ext cx="395257" cy="31876"/>
          </a:xfrm>
          <a:custGeom>
            <a:rect b="b" l="l" r="r" t="t"/>
            <a:pathLst>
              <a:path extrusionOk="0" h="1833" w="22729">
                <a:moveTo>
                  <a:pt x="141" y="1789"/>
                </a:moveTo>
                <a:lnTo>
                  <a:pt x="141" y="1789"/>
                </a:lnTo>
                <a:cubicBezTo>
                  <a:pt x="48" y="1817"/>
                  <a:pt x="0" y="1833"/>
                  <a:pt x="0" y="1833"/>
                </a:cubicBezTo>
                <a:cubicBezTo>
                  <a:pt x="47" y="1818"/>
                  <a:pt x="94" y="1803"/>
                  <a:pt x="141" y="1789"/>
                </a:cubicBezTo>
                <a:close/>
                <a:moveTo>
                  <a:pt x="11668" y="1"/>
                </a:moveTo>
                <a:cubicBezTo>
                  <a:pt x="8337" y="1"/>
                  <a:pt x="4418" y="449"/>
                  <a:pt x="141" y="1789"/>
                </a:cubicBezTo>
                <a:lnTo>
                  <a:pt x="141" y="1789"/>
                </a:lnTo>
                <a:cubicBezTo>
                  <a:pt x="972" y="1534"/>
                  <a:pt x="5408" y="266"/>
                  <a:pt x="11465" y="266"/>
                </a:cubicBezTo>
                <a:cubicBezTo>
                  <a:pt x="14832" y="266"/>
                  <a:pt x="18700" y="657"/>
                  <a:pt x="22728" y="1833"/>
                </a:cubicBezTo>
                <a:cubicBezTo>
                  <a:pt x="22728" y="1833"/>
                  <a:pt x="18402" y="1"/>
                  <a:pt x="116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9"/>
          <p:cNvSpPr/>
          <p:nvPr/>
        </p:nvSpPr>
        <p:spPr>
          <a:xfrm flipH="1">
            <a:off x="5114202" y="4659548"/>
            <a:ext cx="362268" cy="57787"/>
          </a:xfrm>
          <a:custGeom>
            <a:rect b="b" l="l" r="r" t="t"/>
            <a:pathLst>
              <a:path extrusionOk="0" h="3323" w="20832">
                <a:moveTo>
                  <a:pt x="20832" y="0"/>
                </a:moveTo>
                <a:cubicBezTo>
                  <a:pt x="20831" y="0"/>
                  <a:pt x="3982" y="2414"/>
                  <a:pt x="0" y="3323"/>
                </a:cubicBezTo>
                <a:cubicBezTo>
                  <a:pt x="0" y="3323"/>
                  <a:pt x="19139" y="658"/>
                  <a:pt x="208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9"/>
          <p:cNvSpPr/>
          <p:nvPr/>
        </p:nvSpPr>
        <p:spPr>
          <a:xfrm flipH="1">
            <a:off x="4340865" y="4624297"/>
            <a:ext cx="379172" cy="119208"/>
          </a:xfrm>
          <a:custGeom>
            <a:rect b="b" l="l" r="r" t="t"/>
            <a:pathLst>
              <a:path extrusionOk="0" h="6855" w="21804">
                <a:moveTo>
                  <a:pt x="11203" y="1"/>
                </a:moveTo>
                <a:cubicBezTo>
                  <a:pt x="11106" y="1"/>
                  <a:pt x="11008" y="2"/>
                  <a:pt x="10910" y="5"/>
                </a:cubicBezTo>
                <a:cubicBezTo>
                  <a:pt x="4045" y="193"/>
                  <a:pt x="1" y="5883"/>
                  <a:pt x="1" y="5883"/>
                </a:cubicBezTo>
                <a:lnTo>
                  <a:pt x="21804" y="6855"/>
                </a:lnTo>
                <a:cubicBezTo>
                  <a:pt x="21804" y="6855"/>
                  <a:pt x="17935" y="1"/>
                  <a:pt x="1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9"/>
          <p:cNvSpPr/>
          <p:nvPr/>
        </p:nvSpPr>
        <p:spPr>
          <a:xfrm flipH="1">
            <a:off x="4331596" y="4614749"/>
            <a:ext cx="394162" cy="121939"/>
          </a:xfrm>
          <a:custGeom>
            <a:rect b="b" l="l" r="r" t="t"/>
            <a:pathLst>
              <a:path extrusionOk="0" h="7012" w="22666">
                <a:moveTo>
                  <a:pt x="11181" y="1"/>
                </a:moveTo>
                <a:cubicBezTo>
                  <a:pt x="10960" y="1"/>
                  <a:pt x="10739" y="8"/>
                  <a:pt x="10518" y="21"/>
                </a:cubicBezTo>
                <a:cubicBezTo>
                  <a:pt x="4186" y="413"/>
                  <a:pt x="126" y="5977"/>
                  <a:pt x="1" y="6165"/>
                </a:cubicBezTo>
                <a:lnTo>
                  <a:pt x="1051" y="6949"/>
                </a:lnTo>
                <a:cubicBezTo>
                  <a:pt x="1113" y="6886"/>
                  <a:pt x="4891" y="1667"/>
                  <a:pt x="10581" y="1338"/>
                </a:cubicBezTo>
                <a:cubicBezTo>
                  <a:pt x="10804" y="1322"/>
                  <a:pt x="11027" y="1314"/>
                  <a:pt x="11250" y="1314"/>
                </a:cubicBezTo>
                <a:cubicBezTo>
                  <a:pt x="14743" y="1314"/>
                  <a:pt x="18245" y="3270"/>
                  <a:pt x="21678" y="7012"/>
                </a:cubicBezTo>
                <a:lnTo>
                  <a:pt x="22666" y="6103"/>
                </a:lnTo>
                <a:cubicBezTo>
                  <a:pt x="18958" y="2084"/>
                  <a:pt x="15068" y="1"/>
                  <a:pt x="11181" y="1"/>
                </a:cubicBezTo>
                <a:close/>
              </a:path>
            </a:pathLst>
          </a:custGeom>
          <a:solidFill>
            <a:srgbClr val="EACD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9"/>
          <p:cNvSpPr/>
          <p:nvPr/>
        </p:nvSpPr>
        <p:spPr>
          <a:xfrm flipH="1">
            <a:off x="2965509" y="4711877"/>
            <a:ext cx="3142547" cy="146389"/>
          </a:xfrm>
          <a:custGeom>
            <a:rect b="b" l="l" r="r" t="t"/>
            <a:pathLst>
              <a:path extrusionOk="0" h="8418" w="180710">
                <a:moveTo>
                  <a:pt x="80394" y="1"/>
                </a:moveTo>
                <a:lnTo>
                  <a:pt x="0" y="5283"/>
                </a:lnTo>
                <a:lnTo>
                  <a:pt x="204" y="8418"/>
                </a:lnTo>
                <a:lnTo>
                  <a:pt x="79281" y="3198"/>
                </a:lnTo>
                <a:cubicBezTo>
                  <a:pt x="80331" y="4044"/>
                  <a:pt x="82682" y="5737"/>
                  <a:pt x="85942" y="6725"/>
                </a:cubicBezTo>
                <a:cubicBezTo>
                  <a:pt x="87336" y="7165"/>
                  <a:pt x="88987" y="7483"/>
                  <a:pt x="90821" y="7483"/>
                </a:cubicBezTo>
                <a:cubicBezTo>
                  <a:pt x="94145" y="7483"/>
                  <a:pt x="98069" y="6440"/>
                  <a:pt x="102150" y="3198"/>
                </a:cubicBezTo>
                <a:lnTo>
                  <a:pt x="180584" y="7117"/>
                </a:lnTo>
                <a:lnTo>
                  <a:pt x="180709" y="3982"/>
                </a:lnTo>
                <a:lnTo>
                  <a:pt x="101099" y="1"/>
                </a:lnTo>
                <a:lnTo>
                  <a:pt x="100645" y="392"/>
                </a:lnTo>
                <a:cubicBezTo>
                  <a:pt x="97084" y="3367"/>
                  <a:pt x="93686" y="4357"/>
                  <a:pt x="90744" y="4357"/>
                </a:cubicBezTo>
                <a:cubicBezTo>
                  <a:pt x="85098" y="4357"/>
                  <a:pt x="81133" y="713"/>
                  <a:pt x="80927" y="455"/>
                </a:cubicBezTo>
                <a:lnTo>
                  <a:pt x="8039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9"/>
          <p:cNvSpPr/>
          <p:nvPr/>
        </p:nvSpPr>
        <p:spPr>
          <a:xfrm flipH="1">
            <a:off x="3948869" y="4643253"/>
            <a:ext cx="279405" cy="230817"/>
          </a:xfrm>
          <a:custGeom>
            <a:rect b="b" l="l" r="r" t="t"/>
            <a:pathLst>
              <a:path extrusionOk="0" h="13273" w="16067">
                <a:moveTo>
                  <a:pt x="2879" y="0"/>
                </a:moveTo>
                <a:cubicBezTo>
                  <a:pt x="1192" y="0"/>
                  <a:pt x="0" y="91"/>
                  <a:pt x="0" y="91"/>
                </a:cubicBezTo>
                <a:cubicBezTo>
                  <a:pt x="0" y="91"/>
                  <a:pt x="5815" y="4197"/>
                  <a:pt x="5549" y="13273"/>
                </a:cubicBezTo>
                <a:lnTo>
                  <a:pt x="9922" y="7081"/>
                </a:lnTo>
                <a:lnTo>
                  <a:pt x="16066" y="11517"/>
                </a:lnTo>
                <a:cubicBezTo>
                  <a:pt x="16066" y="11517"/>
                  <a:pt x="14107" y="2504"/>
                  <a:pt x="9201" y="545"/>
                </a:cubicBezTo>
                <a:cubicBezTo>
                  <a:pt x="7101" y="106"/>
                  <a:pt x="4701" y="0"/>
                  <a:pt x="287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7" name="Google Shape;1517;p19"/>
          <p:cNvGrpSpPr/>
          <p:nvPr/>
        </p:nvGrpSpPr>
        <p:grpSpPr>
          <a:xfrm flipH="1" rot="-6699275">
            <a:off x="7459112" y="2230351"/>
            <a:ext cx="812224" cy="1019320"/>
            <a:chOff x="192897" y="3945468"/>
            <a:chExt cx="812247" cy="1019348"/>
          </a:xfrm>
        </p:grpSpPr>
        <p:sp>
          <p:nvSpPr>
            <p:cNvPr id="1518" name="Google Shape;1518;p19"/>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9"/>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9"/>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9"/>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9"/>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9"/>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9"/>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9"/>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9"/>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9"/>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9"/>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9"/>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9"/>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9"/>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9"/>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9"/>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9"/>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9"/>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9"/>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9"/>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9"/>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9"/>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9"/>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9"/>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9"/>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9"/>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9"/>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9"/>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9"/>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7" name="Google Shape;1547;p19"/>
          <p:cNvGrpSpPr/>
          <p:nvPr/>
        </p:nvGrpSpPr>
        <p:grpSpPr>
          <a:xfrm flipH="1" rot="-238230">
            <a:off x="623332" y="1946525"/>
            <a:ext cx="708517" cy="862670"/>
            <a:chOff x="192897" y="3945468"/>
            <a:chExt cx="812247" cy="1019348"/>
          </a:xfrm>
        </p:grpSpPr>
        <p:sp>
          <p:nvSpPr>
            <p:cNvPr id="1548" name="Google Shape;1548;p19"/>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9"/>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9"/>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9"/>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9"/>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9"/>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9"/>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9"/>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9"/>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9"/>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9"/>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9"/>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9"/>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9"/>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9"/>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9"/>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9"/>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9"/>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9"/>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9"/>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9"/>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9"/>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9"/>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9"/>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9"/>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9"/>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9"/>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9"/>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9"/>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7" name="Google Shape;1577;p19"/>
          <p:cNvGrpSpPr/>
          <p:nvPr/>
        </p:nvGrpSpPr>
        <p:grpSpPr>
          <a:xfrm flipH="1">
            <a:off x="1106765" y="3521982"/>
            <a:ext cx="687743" cy="622243"/>
            <a:chOff x="6916118" y="4006777"/>
            <a:chExt cx="983334" cy="889554"/>
          </a:xfrm>
        </p:grpSpPr>
        <p:sp>
          <p:nvSpPr>
            <p:cNvPr id="1578" name="Google Shape;1578;p19"/>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9"/>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9"/>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9"/>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9"/>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9"/>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9"/>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9"/>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6" name="Google Shape;1586;p19"/>
          <p:cNvGrpSpPr/>
          <p:nvPr/>
        </p:nvGrpSpPr>
        <p:grpSpPr>
          <a:xfrm flipH="1" rot="-8396182">
            <a:off x="6802283" y="3564132"/>
            <a:ext cx="687652" cy="622196"/>
            <a:chOff x="6916118" y="4006777"/>
            <a:chExt cx="983334" cy="889554"/>
          </a:xfrm>
        </p:grpSpPr>
        <p:sp>
          <p:nvSpPr>
            <p:cNvPr id="1587" name="Google Shape;1587;p19"/>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9"/>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9"/>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9"/>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9"/>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9"/>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9"/>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9"/>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95" name="Shape 15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9" name="Shape 199"/>
        <p:cNvGrpSpPr/>
        <p:nvPr/>
      </p:nvGrpSpPr>
      <p:grpSpPr>
        <a:xfrm>
          <a:off x="0" y="0"/>
          <a:ext cx="0" cy="0"/>
          <a:chOff x="0" y="0"/>
          <a:chExt cx="0" cy="0"/>
        </a:xfrm>
      </p:grpSpPr>
      <p:sp>
        <p:nvSpPr>
          <p:cNvPr id="200" name="Google Shape;200;p3"/>
          <p:cNvSpPr txBox="1"/>
          <p:nvPr>
            <p:ph idx="1" type="body"/>
          </p:nvPr>
        </p:nvSpPr>
        <p:spPr>
          <a:xfrm>
            <a:off x="713225" y="1152475"/>
            <a:ext cx="77259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5D3765"/>
              </a:buClr>
              <a:buSzPts val="1200"/>
              <a:buFont typeface="Catamaran"/>
              <a:buAutoNum type="arabicPeriod"/>
              <a:defRPr sz="1100"/>
            </a:lvl1pPr>
            <a:lvl2pPr indent="-298450" lvl="1" marL="914400" algn="l">
              <a:lnSpc>
                <a:spcPct val="115000"/>
              </a:lnSpc>
              <a:spcBef>
                <a:spcPts val="1600"/>
              </a:spcBef>
              <a:spcAft>
                <a:spcPts val="0"/>
              </a:spcAft>
              <a:buSzPts val="1100"/>
              <a:buFont typeface="Catamaran"/>
              <a:buAutoNum type="alphaLcPeriod"/>
              <a:defRPr sz="1100"/>
            </a:lvl2pPr>
            <a:lvl3pPr indent="-298450" lvl="2" marL="1371600" algn="l">
              <a:lnSpc>
                <a:spcPct val="115000"/>
              </a:lnSpc>
              <a:spcBef>
                <a:spcPts val="1600"/>
              </a:spcBef>
              <a:spcAft>
                <a:spcPts val="0"/>
              </a:spcAft>
              <a:buSzPts val="1100"/>
              <a:buFont typeface="Catamaran"/>
              <a:buAutoNum type="romanLcPeriod"/>
              <a:defRPr sz="1100"/>
            </a:lvl3pPr>
            <a:lvl4pPr indent="-298450" lvl="3" marL="1828800" algn="l">
              <a:lnSpc>
                <a:spcPct val="115000"/>
              </a:lnSpc>
              <a:spcBef>
                <a:spcPts val="1600"/>
              </a:spcBef>
              <a:spcAft>
                <a:spcPts val="0"/>
              </a:spcAft>
              <a:buSzPts val="1100"/>
              <a:buFont typeface="Catamaran"/>
              <a:buAutoNum type="arabicPeriod"/>
              <a:defRPr sz="1100"/>
            </a:lvl4pPr>
            <a:lvl5pPr indent="-298450" lvl="4" marL="2286000" algn="l">
              <a:lnSpc>
                <a:spcPct val="115000"/>
              </a:lnSpc>
              <a:spcBef>
                <a:spcPts val="1600"/>
              </a:spcBef>
              <a:spcAft>
                <a:spcPts val="0"/>
              </a:spcAft>
              <a:buSzPts val="1100"/>
              <a:buFont typeface="Catamaran"/>
              <a:buAutoNum type="alphaLcPeriod"/>
              <a:defRPr sz="1100"/>
            </a:lvl5pPr>
            <a:lvl6pPr indent="-298450" lvl="5" marL="2743200" algn="l">
              <a:lnSpc>
                <a:spcPct val="115000"/>
              </a:lnSpc>
              <a:spcBef>
                <a:spcPts val="1600"/>
              </a:spcBef>
              <a:spcAft>
                <a:spcPts val="0"/>
              </a:spcAft>
              <a:buSzPts val="1100"/>
              <a:buFont typeface="Catamaran"/>
              <a:buAutoNum type="romanLcPeriod"/>
              <a:defRPr sz="1100"/>
            </a:lvl6pPr>
            <a:lvl7pPr indent="-298450" lvl="6" marL="3200400" algn="l">
              <a:lnSpc>
                <a:spcPct val="115000"/>
              </a:lnSpc>
              <a:spcBef>
                <a:spcPts val="1600"/>
              </a:spcBef>
              <a:spcAft>
                <a:spcPts val="0"/>
              </a:spcAft>
              <a:buSzPts val="1100"/>
              <a:buFont typeface="Catamaran"/>
              <a:buAutoNum type="arabicPeriod"/>
              <a:defRPr sz="1100"/>
            </a:lvl7pPr>
            <a:lvl8pPr indent="-298450" lvl="7" marL="3657600" algn="l">
              <a:lnSpc>
                <a:spcPct val="115000"/>
              </a:lnSpc>
              <a:spcBef>
                <a:spcPts val="1600"/>
              </a:spcBef>
              <a:spcAft>
                <a:spcPts val="0"/>
              </a:spcAft>
              <a:buSzPts val="1100"/>
              <a:buFont typeface="Catamaran"/>
              <a:buAutoNum type="alphaLcPeriod"/>
              <a:defRPr sz="1100"/>
            </a:lvl8pPr>
            <a:lvl9pPr indent="-298450" lvl="8" marL="4114800" algn="l">
              <a:lnSpc>
                <a:spcPct val="115000"/>
              </a:lnSpc>
              <a:spcBef>
                <a:spcPts val="1600"/>
              </a:spcBef>
              <a:spcAft>
                <a:spcPts val="1600"/>
              </a:spcAft>
              <a:buSzPts val="1100"/>
              <a:buFont typeface="Catamaran"/>
              <a:buAutoNum type="romanLcPeriod"/>
              <a:defRPr sz="1100"/>
            </a:lvl9pPr>
          </a:lstStyle>
          <a:p/>
        </p:txBody>
      </p:sp>
      <p:sp>
        <p:nvSpPr>
          <p:cNvPr id="201" name="Google Shape;201;p3"/>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02" name="Google Shape;202;p3"/>
          <p:cNvSpPr/>
          <p:nvPr/>
        </p:nvSpPr>
        <p:spPr>
          <a:xfrm>
            <a:off x="228782" y="44837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1276171" y="31492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1018232" y="38887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984975" y="43651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1123725" y="54140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1006169" y="32637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
          <p:cNvSpPr/>
          <p:nvPr/>
        </p:nvSpPr>
        <p:spPr>
          <a:xfrm>
            <a:off x="966030" y="50125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
          <p:cNvSpPr/>
          <p:nvPr/>
        </p:nvSpPr>
        <p:spPr>
          <a:xfrm>
            <a:off x="1214293" y="47263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p:nvPr/>
        </p:nvSpPr>
        <p:spPr>
          <a:xfrm>
            <a:off x="1264177" y="47488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1316924" y="47488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1369670" y="4748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1421804" y="4748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1474550" y="4748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1527297" y="4748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1579430" y="47488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1632176" y="4748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1682674" y="4748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1734807" y="4748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1777808" y="47488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1808748" y="47263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2" name="Google Shape;222;p3"/>
          <p:cNvGrpSpPr/>
          <p:nvPr/>
        </p:nvGrpSpPr>
        <p:grpSpPr>
          <a:xfrm flipH="1" rot="-2829478">
            <a:off x="-46278" y="1275555"/>
            <a:ext cx="977121" cy="993256"/>
            <a:chOff x="2712348" y="3057314"/>
            <a:chExt cx="846074" cy="860096"/>
          </a:xfrm>
        </p:grpSpPr>
        <p:sp>
          <p:nvSpPr>
            <p:cNvPr id="223" name="Google Shape;223;p3"/>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3"/>
          <p:cNvSpPr/>
          <p:nvPr/>
        </p:nvSpPr>
        <p:spPr>
          <a:xfrm rot="878938">
            <a:off x="8340238" y="3798640"/>
            <a:ext cx="620849" cy="475625"/>
          </a:xfrm>
          <a:custGeom>
            <a:rect b="b" l="l" r="r" t="t"/>
            <a:pathLst>
              <a:path extrusionOk="0" h="9642" w="12586">
                <a:moveTo>
                  <a:pt x="3332" y="1"/>
                </a:moveTo>
                <a:lnTo>
                  <a:pt x="0" y="4871"/>
                </a:lnTo>
                <a:cubicBezTo>
                  <a:pt x="2036" y="8203"/>
                  <a:pt x="5611" y="9574"/>
                  <a:pt x="10205" y="9641"/>
                </a:cubicBezTo>
                <a:lnTo>
                  <a:pt x="12585" y="3122"/>
                </a:lnTo>
                <a:lnTo>
                  <a:pt x="12585" y="3122"/>
                </a:lnTo>
                <a:cubicBezTo>
                  <a:pt x="12115" y="3189"/>
                  <a:pt x="11657" y="3221"/>
                  <a:pt x="11210" y="3221"/>
                </a:cubicBezTo>
                <a:cubicBezTo>
                  <a:pt x="8202" y="3221"/>
                  <a:pt x="5712" y="1774"/>
                  <a:pt x="33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
          <p:cNvSpPr/>
          <p:nvPr/>
        </p:nvSpPr>
        <p:spPr>
          <a:xfrm>
            <a:off x="8686849" y="3084801"/>
            <a:ext cx="335328" cy="279884"/>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 name="Google Shape;230;p3"/>
          <p:cNvGrpSpPr/>
          <p:nvPr/>
        </p:nvGrpSpPr>
        <p:grpSpPr>
          <a:xfrm flipH="1" rot="-3889057">
            <a:off x="8550415" y="4416838"/>
            <a:ext cx="608181" cy="740445"/>
            <a:chOff x="192897" y="3945468"/>
            <a:chExt cx="812247" cy="1019348"/>
          </a:xfrm>
        </p:grpSpPr>
        <p:sp>
          <p:nvSpPr>
            <p:cNvPr id="231" name="Google Shape;231;p3"/>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1596" name="Shape 1596"/>
        <p:cNvGrpSpPr/>
        <p:nvPr/>
      </p:nvGrpSpPr>
      <p:grpSpPr>
        <a:xfrm>
          <a:off x="0" y="0"/>
          <a:ext cx="0" cy="0"/>
          <a:chOff x="0" y="0"/>
          <a:chExt cx="0" cy="0"/>
        </a:xfrm>
      </p:grpSpPr>
      <p:sp>
        <p:nvSpPr>
          <p:cNvPr id="1597" name="Google Shape;1597;p21"/>
          <p:cNvSpPr/>
          <p:nvPr/>
        </p:nvSpPr>
        <p:spPr>
          <a:xfrm flipH="1">
            <a:off x="281907" y="3616872"/>
            <a:ext cx="431312" cy="409071"/>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21"/>
          <p:cNvSpPr/>
          <p:nvPr/>
        </p:nvSpPr>
        <p:spPr>
          <a:xfrm flipH="1">
            <a:off x="1138819" y="4081901"/>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9" name="Google Shape;1599;p21"/>
          <p:cNvGrpSpPr/>
          <p:nvPr/>
        </p:nvGrpSpPr>
        <p:grpSpPr>
          <a:xfrm flipH="1" rot="-2889529">
            <a:off x="262488" y="2520689"/>
            <a:ext cx="977135" cy="993271"/>
            <a:chOff x="2712348" y="3057314"/>
            <a:chExt cx="846074" cy="860096"/>
          </a:xfrm>
        </p:grpSpPr>
        <p:sp>
          <p:nvSpPr>
            <p:cNvPr id="1600" name="Google Shape;1600;p21"/>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21"/>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21"/>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21"/>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21"/>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5" name="Google Shape;1605;p21"/>
          <p:cNvGrpSpPr/>
          <p:nvPr/>
        </p:nvGrpSpPr>
        <p:grpSpPr>
          <a:xfrm rot="6538749">
            <a:off x="262047" y="4235108"/>
            <a:ext cx="708541" cy="862680"/>
            <a:chOff x="192897" y="3945468"/>
            <a:chExt cx="812247" cy="1019348"/>
          </a:xfrm>
        </p:grpSpPr>
        <p:sp>
          <p:nvSpPr>
            <p:cNvPr id="1606" name="Google Shape;1606;p21"/>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21"/>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21"/>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21"/>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21"/>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21"/>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21"/>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21"/>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21"/>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21"/>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21"/>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21"/>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21"/>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21"/>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21"/>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21"/>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21"/>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21"/>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21"/>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21"/>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21"/>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21"/>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21"/>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21"/>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21"/>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21"/>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21"/>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21"/>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21"/>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5" name="Google Shape;1635;p21"/>
          <p:cNvGrpSpPr/>
          <p:nvPr/>
        </p:nvGrpSpPr>
        <p:grpSpPr>
          <a:xfrm flipH="1" rot="4370870">
            <a:off x="7959838" y="2855235"/>
            <a:ext cx="1460757" cy="1046301"/>
            <a:chOff x="5892161" y="2885240"/>
            <a:chExt cx="1350024" cy="1203530"/>
          </a:xfrm>
        </p:grpSpPr>
        <p:sp>
          <p:nvSpPr>
            <p:cNvPr id="1636" name="Google Shape;1636;p21"/>
            <p:cNvSpPr/>
            <p:nvPr/>
          </p:nvSpPr>
          <p:spPr>
            <a:xfrm rot="-222920">
              <a:off x="6797206" y="2899036"/>
              <a:ext cx="434796" cy="277483"/>
            </a:xfrm>
            <a:custGeom>
              <a:rect b="b" l="l" r="r" t="t"/>
              <a:pathLst>
                <a:path extrusionOk="0" h="3399" w="5326">
                  <a:moveTo>
                    <a:pt x="5326" y="0"/>
                  </a:moveTo>
                  <a:lnTo>
                    <a:pt x="775" y="1960"/>
                  </a:lnTo>
                  <a:lnTo>
                    <a:pt x="1" y="3399"/>
                  </a:lnTo>
                  <a:lnTo>
                    <a:pt x="532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21"/>
            <p:cNvSpPr/>
            <p:nvPr/>
          </p:nvSpPr>
          <p:spPr>
            <a:xfrm rot="-222920">
              <a:off x="6798866" y="2898982"/>
              <a:ext cx="429327" cy="160089"/>
            </a:xfrm>
            <a:custGeom>
              <a:rect b="b" l="l" r="r" t="t"/>
              <a:pathLst>
                <a:path extrusionOk="0" h="1961" w="5259">
                  <a:moveTo>
                    <a:pt x="5259" y="0"/>
                  </a:moveTo>
                  <a:lnTo>
                    <a:pt x="1" y="976"/>
                  </a:lnTo>
                  <a:lnTo>
                    <a:pt x="708" y="1960"/>
                  </a:lnTo>
                  <a:lnTo>
                    <a:pt x="525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21"/>
            <p:cNvSpPr/>
            <p:nvPr/>
          </p:nvSpPr>
          <p:spPr>
            <a:xfrm rot="-222920">
              <a:off x="6797206" y="2899036"/>
              <a:ext cx="434796" cy="277483"/>
            </a:xfrm>
            <a:custGeom>
              <a:rect b="b" l="l" r="r" t="t"/>
              <a:pathLst>
                <a:path extrusionOk="0" h="3399" w="5326">
                  <a:moveTo>
                    <a:pt x="5326" y="0"/>
                  </a:moveTo>
                  <a:lnTo>
                    <a:pt x="1052" y="2524"/>
                  </a:lnTo>
                  <a:lnTo>
                    <a:pt x="1" y="3399"/>
                  </a:lnTo>
                  <a:lnTo>
                    <a:pt x="1" y="3399"/>
                  </a:lnTo>
                  <a:lnTo>
                    <a:pt x="1296" y="2835"/>
                  </a:lnTo>
                  <a:lnTo>
                    <a:pt x="5326"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21"/>
            <p:cNvSpPr/>
            <p:nvPr/>
          </p:nvSpPr>
          <p:spPr>
            <a:xfrm rot="-222920">
              <a:off x="6883821" y="2896227"/>
              <a:ext cx="348915" cy="302953"/>
            </a:xfrm>
            <a:custGeom>
              <a:rect b="b" l="l" r="r" t="t"/>
              <a:pathLst>
                <a:path extrusionOk="0" h="3711" w="4274">
                  <a:moveTo>
                    <a:pt x="4274" y="0"/>
                  </a:moveTo>
                  <a:lnTo>
                    <a:pt x="0" y="2524"/>
                  </a:lnTo>
                  <a:lnTo>
                    <a:pt x="909" y="3710"/>
                  </a:lnTo>
                  <a:lnTo>
                    <a:pt x="42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21"/>
            <p:cNvSpPr/>
            <p:nvPr/>
          </p:nvSpPr>
          <p:spPr>
            <a:xfrm rot="-222920">
              <a:off x="5921715" y="3118770"/>
              <a:ext cx="907227" cy="941596"/>
            </a:xfrm>
            <a:custGeom>
              <a:rect b="b" l="l" r="r" t="t"/>
              <a:pathLst>
                <a:path extrusionOk="0" h="11534" w="11113">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1" name="Google Shape;1641;p21"/>
          <p:cNvSpPr/>
          <p:nvPr/>
        </p:nvSpPr>
        <p:spPr>
          <a:xfrm flipH="1" rot="1892607">
            <a:off x="9021130" y="4615476"/>
            <a:ext cx="435807" cy="591647"/>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21"/>
          <p:cNvSpPr/>
          <p:nvPr/>
        </p:nvSpPr>
        <p:spPr>
          <a:xfrm>
            <a:off x="8606732" y="4417219"/>
            <a:ext cx="279717" cy="106528"/>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21"/>
          <p:cNvSpPr/>
          <p:nvPr/>
        </p:nvSpPr>
        <p:spPr>
          <a:xfrm>
            <a:off x="8368818" y="4278557"/>
            <a:ext cx="237985" cy="189342"/>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21"/>
          <p:cNvSpPr/>
          <p:nvPr/>
        </p:nvSpPr>
        <p:spPr>
          <a:xfrm>
            <a:off x="8210823" y="4305816"/>
            <a:ext cx="361409" cy="521779"/>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21"/>
          <p:cNvSpPr/>
          <p:nvPr/>
        </p:nvSpPr>
        <p:spPr>
          <a:xfrm>
            <a:off x="8481755" y="4471516"/>
            <a:ext cx="416806" cy="429288"/>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21"/>
          <p:cNvSpPr/>
          <p:nvPr/>
        </p:nvSpPr>
        <p:spPr>
          <a:xfrm>
            <a:off x="8422590" y="4441966"/>
            <a:ext cx="222622" cy="412222"/>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21"/>
          <p:cNvSpPr/>
          <p:nvPr/>
        </p:nvSpPr>
        <p:spPr>
          <a:xfrm>
            <a:off x="8472965" y="4507788"/>
            <a:ext cx="120100" cy="288556"/>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21"/>
          <p:cNvSpPr/>
          <p:nvPr/>
        </p:nvSpPr>
        <p:spPr>
          <a:xfrm>
            <a:off x="8283801" y="4599909"/>
            <a:ext cx="147577" cy="116353"/>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21"/>
          <p:cNvSpPr/>
          <p:nvPr/>
        </p:nvSpPr>
        <p:spPr>
          <a:xfrm>
            <a:off x="8278335" y="4594295"/>
            <a:ext cx="156367" cy="128099"/>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1">
    <p:spTree>
      <p:nvGrpSpPr>
        <p:cNvPr id="1650" name="Shape 1650"/>
        <p:cNvGrpSpPr/>
        <p:nvPr/>
      </p:nvGrpSpPr>
      <p:grpSpPr>
        <a:xfrm>
          <a:off x="0" y="0"/>
          <a:ext cx="0" cy="0"/>
          <a:chOff x="0" y="0"/>
          <a:chExt cx="0" cy="0"/>
        </a:xfrm>
      </p:grpSpPr>
      <p:sp>
        <p:nvSpPr>
          <p:cNvPr id="1651" name="Google Shape;1651;p22"/>
          <p:cNvSpPr/>
          <p:nvPr/>
        </p:nvSpPr>
        <p:spPr>
          <a:xfrm>
            <a:off x="2022058" y="847420"/>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22"/>
          <p:cNvSpPr/>
          <p:nvPr/>
        </p:nvSpPr>
        <p:spPr>
          <a:xfrm>
            <a:off x="1566154" y="225290"/>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22"/>
          <p:cNvSpPr/>
          <p:nvPr/>
        </p:nvSpPr>
        <p:spPr>
          <a:xfrm>
            <a:off x="259856" y="75317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22"/>
          <p:cNvSpPr/>
          <p:nvPr/>
        </p:nvSpPr>
        <p:spPr>
          <a:xfrm>
            <a:off x="338138" y="68457"/>
            <a:ext cx="552172" cy="350567"/>
          </a:xfrm>
          <a:custGeom>
            <a:rect b="b" l="l" r="r" t="t"/>
            <a:pathLst>
              <a:path extrusionOk="0" h="6100" w="9608">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5" name="Google Shape;1655;p22"/>
          <p:cNvGrpSpPr/>
          <p:nvPr/>
        </p:nvGrpSpPr>
        <p:grpSpPr>
          <a:xfrm flipH="1" rot="-3481065">
            <a:off x="177210" y="2407219"/>
            <a:ext cx="977131" cy="993279"/>
            <a:chOff x="2712348" y="3057314"/>
            <a:chExt cx="846074" cy="860096"/>
          </a:xfrm>
        </p:grpSpPr>
        <p:sp>
          <p:nvSpPr>
            <p:cNvPr id="1656" name="Google Shape;1656;p22"/>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22"/>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22"/>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22"/>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22"/>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1" name="Google Shape;1661;p22"/>
          <p:cNvSpPr/>
          <p:nvPr/>
        </p:nvSpPr>
        <p:spPr>
          <a:xfrm>
            <a:off x="1307245" y="61972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22"/>
          <p:cNvSpPr/>
          <p:nvPr/>
        </p:nvSpPr>
        <p:spPr>
          <a:xfrm>
            <a:off x="1049305" y="69367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22"/>
          <p:cNvSpPr/>
          <p:nvPr/>
        </p:nvSpPr>
        <p:spPr>
          <a:xfrm>
            <a:off x="1016049" y="74131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22"/>
          <p:cNvSpPr/>
          <p:nvPr/>
        </p:nvSpPr>
        <p:spPr>
          <a:xfrm>
            <a:off x="1154798" y="84620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22"/>
          <p:cNvSpPr/>
          <p:nvPr/>
        </p:nvSpPr>
        <p:spPr>
          <a:xfrm>
            <a:off x="1037243" y="63117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22"/>
          <p:cNvSpPr/>
          <p:nvPr/>
        </p:nvSpPr>
        <p:spPr>
          <a:xfrm>
            <a:off x="997104" y="80605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22"/>
          <p:cNvSpPr/>
          <p:nvPr/>
        </p:nvSpPr>
        <p:spPr>
          <a:xfrm>
            <a:off x="1245367" y="77743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22"/>
          <p:cNvSpPr/>
          <p:nvPr/>
        </p:nvSpPr>
        <p:spPr>
          <a:xfrm>
            <a:off x="1295251" y="77968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22"/>
          <p:cNvSpPr/>
          <p:nvPr/>
        </p:nvSpPr>
        <p:spPr>
          <a:xfrm>
            <a:off x="1347997" y="77968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22"/>
          <p:cNvSpPr/>
          <p:nvPr/>
        </p:nvSpPr>
        <p:spPr>
          <a:xfrm>
            <a:off x="1400744" y="7796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22"/>
          <p:cNvSpPr/>
          <p:nvPr/>
        </p:nvSpPr>
        <p:spPr>
          <a:xfrm>
            <a:off x="1452877" y="7796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22"/>
          <p:cNvSpPr/>
          <p:nvPr/>
        </p:nvSpPr>
        <p:spPr>
          <a:xfrm>
            <a:off x="1505624" y="7796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22"/>
          <p:cNvSpPr/>
          <p:nvPr/>
        </p:nvSpPr>
        <p:spPr>
          <a:xfrm>
            <a:off x="1558370" y="7796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22"/>
          <p:cNvSpPr/>
          <p:nvPr/>
        </p:nvSpPr>
        <p:spPr>
          <a:xfrm>
            <a:off x="1610503" y="77968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22"/>
          <p:cNvSpPr/>
          <p:nvPr/>
        </p:nvSpPr>
        <p:spPr>
          <a:xfrm>
            <a:off x="1663250" y="7796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22"/>
          <p:cNvSpPr/>
          <p:nvPr/>
        </p:nvSpPr>
        <p:spPr>
          <a:xfrm>
            <a:off x="1713747" y="7796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22"/>
          <p:cNvSpPr/>
          <p:nvPr/>
        </p:nvSpPr>
        <p:spPr>
          <a:xfrm>
            <a:off x="1765881" y="7796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2"/>
          <p:cNvSpPr/>
          <p:nvPr/>
        </p:nvSpPr>
        <p:spPr>
          <a:xfrm>
            <a:off x="1808882" y="77968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2"/>
          <p:cNvSpPr/>
          <p:nvPr/>
        </p:nvSpPr>
        <p:spPr>
          <a:xfrm>
            <a:off x="1839821" y="77743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2"/>
          <p:cNvSpPr/>
          <p:nvPr/>
        </p:nvSpPr>
        <p:spPr>
          <a:xfrm rot="8566601">
            <a:off x="277998" y="1368834"/>
            <a:ext cx="390682"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1" name="Google Shape;1681;p22"/>
          <p:cNvGrpSpPr/>
          <p:nvPr/>
        </p:nvGrpSpPr>
        <p:grpSpPr>
          <a:xfrm rot="-5400000">
            <a:off x="-564929" y="1883136"/>
            <a:ext cx="1938288" cy="543935"/>
            <a:chOff x="1640250" y="2530250"/>
            <a:chExt cx="1217900" cy="341775"/>
          </a:xfrm>
        </p:grpSpPr>
        <p:sp>
          <p:nvSpPr>
            <p:cNvPr id="1682" name="Google Shape;1682;p22"/>
            <p:cNvSpPr/>
            <p:nvPr/>
          </p:nvSpPr>
          <p:spPr>
            <a:xfrm>
              <a:off x="2379675" y="2584500"/>
              <a:ext cx="16850" cy="15800"/>
            </a:xfrm>
            <a:custGeom>
              <a:rect b="b" l="l" r="r" t="t"/>
              <a:pathLst>
                <a:path extrusionOk="0" h="632" w="674">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22"/>
            <p:cNvSpPr/>
            <p:nvPr/>
          </p:nvSpPr>
          <p:spPr>
            <a:xfrm>
              <a:off x="2200075" y="2856225"/>
              <a:ext cx="16650" cy="15800"/>
            </a:xfrm>
            <a:custGeom>
              <a:rect b="b" l="l" r="r" t="t"/>
              <a:pathLst>
                <a:path extrusionOk="0" h="632" w="666">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2"/>
            <p:cNvSpPr/>
            <p:nvPr/>
          </p:nvSpPr>
          <p:spPr>
            <a:xfrm>
              <a:off x="1640250" y="2631825"/>
              <a:ext cx="13050" cy="10550"/>
            </a:xfrm>
            <a:custGeom>
              <a:rect b="b" l="l" r="r" t="t"/>
              <a:pathLst>
                <a:path extrusionOk="0" h="422" w="522">
                  <a:moveTo>
                    <a:pt x="244" y="1"/>
                  </a:moveTo>
                  <a:cubicBezTo>
                    <a:pt x="0" y="1"/>
                    <a:pt x="0" y="421"/>
                    <a:pt x="244" y="421"/>
                  </a:cubicBezTo>
                  <a:cubicBezTo>
                    <a:pt x="522" y="421"/>
                    <a:pt x="522"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2"/>
            <p:cNvSpPr/>
            <p:nvPr/>
          </p:nvSpPr>
          <p:spPr>
            <a:xfrm>
              <a:off x="2295550" y="2583675"/>
              <a:ext cx="14125" cy="10525"/>
            </a:xfrm>
            <a:custGeom>
              <a:rect b="b" l="l" r="r" t="t"/>
              <a:pathLst>
                <a:path extrusionOk="0" h="421" w="565">
                  <a:moveTo>
                    <a:pt x="287" y="0"/>
                  </a:moveTo>
                  <a:cubicBezTo>
                    <a:pt x="1" y="0"/>
                    <a:pt x="1" y="421"/>
                    <a:pt x="287" y="421"/>
                  </a:cubicBezTo>
                  <a:cubicBezTo>
                    <a:pt x="564" y="421"/>
                    <a:pt x="564"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2"/>
            <p:cNvSpPr/>
            <p:nvPr/>
          </p:nvSpPr>
          <p:spPr>
            <a:xfrm>
              <a:off x="2498075" y="2731725"/>
              <a:ext cx="13075" cy="10550"/>
            </a:xfrm>
            <a:custGeom>
              <a:rect b="b" l="l" r="r" t="t"/>
              <a:pathLst>
                <a:path extrusionOk="0" h="422" w="523">
                  <a:moveTo>
                    <a:pt x="279" y="0"/>
                  </a:moveTo>
                  <a:cubicBezTo>
                    <a:pt x="1" y="0"/>
                    <a:pt x="1" y="421"/>
                    <a:pt x="279" y="421"/>
                  </a:cubicBezTo>
                  <a:cubicBezTo>
                    <a:pt x="522" y="421"/>
                    <a:pt x="522"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2"/>
            <p:cNvSpPr/>
            <p:nvPr/>
          </p:nvSpPr>
          <p:spPr>
            <a:xfrm>
              <a:off x="2103750" y="2849925"/>
              <a:ext cx="13075" cy="10525"/>
            </a:xfrm>
            <a:custGeom>
              <a:rect b="b" l="l" r="r" t="t"/>
              <a:pathLst>
                <a:path extrusionOk="0" h="421" w="523">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2"/>
            <p:cNvSpPr/>
            <p:nvPr/>
          </p:nvSpPr>
          <p:spPr>
            <a:xfrm>
              <a:off x="2123100" y="2602800"/>
              <a:ext cx="13900" cy="10550"/>
            </a:xfrm>
            <a:custGeom>
              <a:rect b="b" l="l" r="r" t="t"/>
              <a:pathLst>
                <a:path extrusionOk="0" h="422" w="556">
                  <a:moveTo>
                    <a:pt x="278" y="1"/>
                  </a:moveTo>
                  <a:cubicBezTo>
                    <a:pt x="1" y="1"/>
                    <a:pt x="1" y="421"/>
                    <a:pt x="278" y="421"/>
                  </a:cubicBezTo>
                  <a:cubicBezTo>
                    <a:pt x="556" y="421"/>
                    <a:pt x="556"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2"/>
            <p:cNvSpPr/>
            <p:nvPr/>
          </p:nvSpPr>
          <p:spPr>
            <a:xfrm>
              <a:off x="2694300" y="2530250"/>
              <a:ext cx="14950" cy="16650"/>
            </a:xfrm>
            <a:custGeom>
              <a:rect b="b" l="l" r="r" t="t"/>
              <a:pathLst>
                <a:path extrusionOk="0" h="666" w="598">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2"/>
            <p:cNvSpPr/>
            <p:nvPr/>
          </p:nvSpPr>
          <p:spPr>
            <a:xfrm>
              <a:off x="2748775" y="2664225"/>
              <a:ext cx="13050" cy="10525"/>
            </a:xfrm>
            <a:custGeom>
              <a:rect b="b" l="l" r="r" t="t"/>
              <a:pathLst>
                <a:path extrusionOk="0" h="421" w="522">
                  <a:moveTo>
                    <a:pt x="278" y="0"/>
                  </a:moveTo>
                  <a:cubicBezTo>
                    <a:pt x="0" y="0"/>
                    <a:pt x="0" y="421"/>
                    <a:pt x="278" y="421"/>
                  </a:cubicBezTo>
                  <a:cubicBezTo>
                    <a:pt x="522" y="421"/>
                    <a:pt x="522"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22"/>
            <p:cNvSpPr/>
            <p:nvPr/>
          </p:nvSpPr>
          <p:spPr>
            <a:xfrm>
              <a:off x="2844250" y="2531100"/>
              <a:ext cx="13900" cy="10525"/>
            </a:xfrm>
            <a:custGeom>
              <a:rect b="b" l="l" r="r" t="t"/>
              <a:pathLst>
                <a:path extrusionOk="0" h="421" w="556">
                  <a:moveTo>
                    <a:pt x="278" y="0"/>
                  </a:moveTo>
                  <a:cubicBezTo>
                    <a:pt x="1" y="0"/>
                    <a:pt x="1"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22"/>
            <p:cNvSpPr/>
            <p:nvPr/>
          </p:nvSpPr>
          <p:spPr>
            <a:xfrm>
              <a:off x="2488400" y="2710700"/>
              <a:ext cx="14125" cy="10525"/>
            </a:xfrm>
            <a:custGeom>
              <a:rect b="b" l="l" r="r" t="t"/>
              <a:pathLst>
                <a:path extrusionOk="0" h="421" w="565">
                  <a:moveTo>
                    <a:pt x="279" y="0"/>
                  </a:moveTo>
                  <a:cubicBezTo>
                    <a:pt x="1" y="0"/>
                    <a:pt x="1" y="421"/>
                    <a:pt x="279" y="421"/>
                  </a:cubicBezTo>
                  <a:cubicBezTo>
                    <a:pt x="565" y="421"/>
                    <a:pt x="565"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3" name="Google Shape;1693;p22"/>
          <p:cNvGrpSpPr/>
          <p:nvPr/>
        </p:nvGrpSpPr>
        <p:grpSpPr>
          <a:xfrm flipH="1">
            <a:off x="868810" y="1424544"/>
            <a:ext cx="687743" cy="622243"/>
            <a:chOff x="6916118" y="4006777"/>
            <a:chExt cx="983334" cy="889554"/>
          </a:xfrm>
        </p:grpSpPr>
        <p:sp>
          <p:nvSpPr>
            <p:cNvPr id="1694" name="Google Shape;1694;p22"/>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2"/>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22"/>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22"/>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22"/>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2"/>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22"/>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22"/>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2" name="Google Shape;1702;p22"/>
          <p:cNvSpPr/>
          <p:nvPr/>
        </p:nvSpPr>
        <p:spPr>
          <a:xfrm flipH="1">
            <a:off x="281907" y="3616872"/>
            <a:ext cx="431312" cy="409071"/>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2"/>
          <p:cNvSpPr/>
          <p:nvPr/>
        </p:nvSpPr>
        <p:spPr>
          <a:xfrm flipH="1">
            <a:off x="1138819" y="4081901"/>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4" name="Google Shape;1704;p22"/>
          <p:cNvGrpSpPr/>
          <p:nvPr/>
        </p:nvGrpSpPr>
        <p:grpSpPr>
          <a:xfrm rot="6538749">
            <a:off x="262047" y="4235108"/>
            <a:ext cx="708541" cy="862680"/>
            <a:chOff x="192897" y="3945468"/>
            <a:chExt cx="812247" cy="1019348"/>
          </a:xfrm>
        </p:grpSpPr>
        <p:sp>
          <p:nvSpPr>
            <p:cNvPr id="1705" name="Google Shape;1705;p22"/>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22"/>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22"/>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22"/>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22"/>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22"/>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22"/>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22"/>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22"/>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22"/>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2"/>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2"/>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22"/>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2"/>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22"/>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22"/>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22"/>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22"/>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2"/>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22"/>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22"/>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22"/>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22"/>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22"/>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22"/>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22"/>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22"/>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22"/>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22"/>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2">
    <p:spTree>
      <p:nvGrpSpPr>
        <p:cNvPr id="1734" name="Shape 1734"/>
        <p:cNvGrpSpPr/>
        <p:nvPr/>
      </p:nvGrpSpPr>
      <p:grpSpPr>
        <a:xfrm>
          <a:off x="0" y="0"/>
          <a:ext cx="0" cy="0"/>
          <a:chOff x="0" y="0"/>
          <a:chExt cx="0" cy="0"/>
        </a:xfrm>
      </p:grpSpPr>
      <p:sp>
        <p:nvSpPr>
          <p:cNvPr id="1735" name="Google Shape;1735;p23"/>
          <p:cNvSpPr/>
          <p:nvPr/>
        </p:nvSpPr>
        <p:spPr>
          <a:xfrm>
            <a:off x="7369451" y="1242497"/>
            <a:ext cx="390681"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23"/>
          <p:cNvSpPr/>
          <p:nvPr/>
        </p:nvSpPr>
        <p:spPr>
          <a:xfrm>
            <a:off x="8525739" y="488877"/>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23"/>
          <p:cNvSpPr/>
          <p:nvPr/>
        </p:nvSpPr>
        <p:spPr>
          <a:xfrm>
            <a:off x="7947993" y="106472"/>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23"/>
          <p:cNvSpPr/>
          <p:nvPr/>
        </p:nvSpPr>
        <p:spPr>
          <a:xfrm>
            <a:off x="6763536" y="394569"/>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9" name="Google Shape;1739;p23"/>
          <p:cNvGrpSpPr/>
          <p:nvPr/>
        </p:nvGrpSpPr>
        <p:grpSpPr>
          <a:xfrm>
            <a:off x="7820896" y="520213"/>
            <a:ext cx="524069" cy="674181"/>
            <a:chOff x="8020220" y="1258388"/>
            <a:chExt cx="524069" cy="674181"/>
          </a:xfrm>
        </p:grpSpPr>
        <p:sp>
          <p:nvSpPr>
            <p:cNvPr id="1740" name="Google Shape;1740;p23"/>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23"/>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23"/>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23"/>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23"/>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23"/>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23"/>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23"/>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23"/>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23"/>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0" name="Google Shape;1750;p23"/>
          <p:cNvSpPr/>
          <p:nvPr/>
        </p:nvSpPr>
        <p:spPr>
          <a:xfrm>
            <a:off x="8475349" y="1131771"/>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51" name="Google Shape;1751;p23"/>
          <p:cNvGrpSpPr/>
          <p:nvPr/>
        </p:nvGrpSpPr>
        <p:grpSpPr>
          <a:xfrm rot="2853506">
            <a:off x="7794835" y="2191100"/>
            <a:ext cx="1148482" cy="918282"/>
            <a:chOff x="2218738" y="2143082"/>
            <a:chExt cx="977105" cy="781305"/>
          </a:xfrm>
        </p:grpSpPr>
        <p:sp>
          <p:nvSpPr>
            <p:cNvPr id="1752" name="Google Shape;1752;p23"/>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23"/>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23"/>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3"/>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23"/>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7" name="Google Shape;1757;p23"/>
          <p:cNvSpPr/>
          <p:nvPr/>
        </p:nvSpPr>
        <p:spPr>
          <a:xfrm flipH="1" rot="3100151">
            <a:off x="8717441" y="4513295"/>
            <a:ext cx="435804" cy="591642"/>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23"/>
          <p:cNvSpPr/>
          <p:nvPr/>
        </p:nvSpPr>
        <p:spPr>
          <a:xfrm rot="1207665">
            <a:off x="8484797" y="4172500"/>
            <a:ext cx="279721" cy="106526"/>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23"/>
          <p:cNvSpPr/>
          <p:nvPr/>
        </p:nvSpPr>
        <p:spPr>
          <a:xfrm rot="1207665">
            <a:off x="8296151" y="3950730"/>
            <a:ext cx="237988" cy="18933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23"/>
          <p:cNvSpPr/>
          <p:nvPr/>
        </p:nvSpPr>
        <p:spPr>
          <a:xfrm rot="1207665">
            <a:off x="8077461" y="3933044"/>
            <a:ext cx="361414" cy="521770"/>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23"/>
          <p:cNvSpPr/>
          <p:nvPr/>
        </p:nvSpPr>
        <p:spPr>
          <a:xfrm rot="1207665">
            <a:off x="8289052" y="4194209"/>
            <a:ext cx="416812" cy="42928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23"/>
          <p:cNvSpPr/>
          <p:nvPr/>
        </p:nvSpPr>
        <p:spPr>
          <a:xfrm rot="1207665">
            <a:off x="8252534" y="4113215"/>
            <a:ext cx="222625" cy="412216"/>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3"/>
          <p:cNvSpPr/>
          <p:nvPr/>
        </p:nvSpPr>
        <p:spPr>
          <a:xfrm rot="1207665">
            <a:off x="8301590" y="4178487"/>
            <a:ext cx="120102" cy="288551"/>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3"/>
          <p:cNvSpPr/>
          <p:nvPr/>
        </p:nvSpPr>
        <p:spPr>
          <a:xfrm rot="1207665">
            <a:off x="8121066" y="4209877"/>
            <a:ext cx="147579" cy="116351"/>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3"/>
          <p:cNvSpPr/>
          <p:nvPr/>
        </p:nvSpPr>
        <p:spPr>
          <a:xfrm rot="1207665">
            <a:off x="8115577" y="4203878"/>
            <a:ext cx="156369" cy="128097"/>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3">
    <p:spTree>
      <p:nvGrpSpPr>
        <p:cNvPr id="1766" name="Shape 1766"/>
        <p:cNvGrpSpPr/>
        <p:nvPr/>
      </p:nvGrpSpPr>
      <p:grpSpPr>
        <a:xfrm>
          <a:off x="0" y="0"/>
          <a:ext cx="0" cy="0"/>
          <a:chOff x="0" y="0"/>
          <a:chExt cx="0" cy="0"/>
        </a:xfrm>
      </p:grpSpPr>
      <p:sp>
        <p:nvSpPr>
          <p:cNvPr id="1767" name="Google Shape;1767;p24"/>
          <p:cNvSpPr/>
          <p:nvPr/>
        </p:nvSpPr>
        <p:spPr>
          <a:xfrm>
            <a:off x="8333159" y="3597822"/>
            <a:ext cx="431312" cy="409071"/>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4"/>
          <p:cNvSpPr/>
          <p:nvPr/>
        </p:nvSpPr>
        <p:spPr>
          <a:xfrm>
            <a:off x="7474293" y="4062851"/>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4"/>
          <p:cNvSpPr/>
          <p:nvPr/>
        </p:nvSpPr>
        <p:spPr>
          <a:xfrm flipH="1" rot="6056746">
            <a:off x="1817" y="1594919"/>
            <a:ext cx="390685" cy="326088"/>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4"/>
          <p:cNvSpPr/>
          <p:nvPr/>
        </p:nvSpPr>
        <p:spPr>
          <a:xfrm flipH="1">
            <a:off x="93235" y="469827"/>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4"/>
          <p:cNvSpPr/>
          <p:nvPr/>
        </p:nvSpPr>
        <p:spPr>
          <a:xfrm flipH="1">
            <a:off x="792300" y="87422"/>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4"/>
          <p:cNvSpPr/>
          <p:nvPr/>
        </p:nvSpPr>
        <p:spPr>
          <a:xfrm flipH="1">
            <a:off x="1855897" y="375519"/>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73" name="Google Shape;1773;p24"/>
          <p:cNvGrpSpPr/>
          <p:nvPr/>
        </p:nvGrpSpPr>
        <p:grpSpPr>
          <a:xfrm flipH="1">
            <a:off x="701413" y="501163"/>
            <a:ext cx="524069" cy="674181"/>
            <a:chOff x="8020220" y="1258388"/>
            <a:chExt cx="524069" cy="674181"/>
          </a:xfrm>
        </p:grpSpPr>
        <p:sp>
          <p:nvSpPr>
            <p:cNvPr id="1774" name="Google Shape;1774;p24"/>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4"/>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4"/>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4"/>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4"/>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4"/>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4"/>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4"/>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4"/>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4"/>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4" name="Google Shape;1784;p24"/>
          <p:cNvSpPr/>
          <p:nvPr/>
        </p:nvSpPr>
        <p:spPr>
          <a:xfrm flipH="1">
            <a:off x="220449" y="1112721"/>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5" name="Google Shape;1785;p24"/>
          <p:cNvGrpSpPr/>
          <p:nvPr/>
        </p:nvGrpSpPr>
        <p:grpSpPr>
          <a:xfrm rot="2889529">
            <a:off x="7806755" y="2501639"/>
            <a:ext cx="977135" cy="993271"/>
            <a:chOff x="2712348" y="3057314"/>
            <a:chExt cx="846074" cy="860096"/>
          </a:xfrm>
        </p:grpSpPr>
        <p:sp>
          <p:nvSpPr>
            <p:cNvPr id="1786" name="Google Shape;1786;p24"/>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4"/>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4"/>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4"/>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4"/>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1" name="Google Shape;1791;p24"/>
          <p:cNvGrpSpPr/>
          <p:nvPr/>
        </p:nvGrpSpPr>
        <p:grpSpPr>
          <a:xfrm flipH="1" rot="-1187971">
            <a:off x="8186124" y="1249612"/>
            <a:ext cx="977018" cy="781235"/>
            <a:chOff x="2218738" y="2143082"/>
            <a:chExt cx="977105" cy="781305"/>
          </a:xfrm>
        </p:grpSpPr>
        <p:sp>
          <p:nvSpPr>
            <p:cNvPr id="1792" name="Google Shape;1792;p24"/>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4"/>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24"/>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4"/>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4"/>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7" name="Google Shape;1797;p24"/>
          <p:cNvGrpSpPr/>
          <p:nvPr/>
        </p:nvGrpSpPr>
        <p:grpSpPr>
          <a:xfrm flipH="1" rot="-6538749">
            <a:off x="8075790" y="4216058"/>
            <a:ext cx="708541" cy="862680"/>
            <a:chOff x="192897" y="3945468"/>
            <a:chExt cx="812247" cy="1019348"/>
          </a:xfrm>
        </p:grpSpPr>
        <p:sp>
          <p:nvSpPr>
            <p:cNvPr id="1798" name="Google Shape;1798;p24"/>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4"/>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4"/>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4"/>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4"/>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4"/>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4"/>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4"/>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4"/>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4"/>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4"/>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4"/>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4"/>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4"/>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4"/>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4"/>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4"/>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4"/>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4"/>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4"/>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4"/>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4"/>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4"/>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4"/>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4"/>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4"/>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4"/>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4"/>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4"/>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0" name="Shape 260"/>
        <p:cNvGrpSpPr/>
        <p:nvPr/>
      </p:nvGrpSpPr>
      <p:grpSpPr>
        <a:xfrm>
          <a:off x="0" y="0"/>
          <a:ext cx="0" cy="0"/>
          <a:chOff x="0" y="0"/>
          <a:chExt cx="0" cy="0"/>
        </a:xfrm>
      </p:grpSpPr>
      <p:sp>
        <p:nvSpPr>
          <p:cNvPr id="261" name="Google Shape;261;p4"/>
          <p:cNvSpPr txBox="1"/>
          <p:nvPr>
            <p:ph idx="1" type="body"/>
          </p:nvPr>
        </p:nvSpPr>
        <p:spPr>
          <a:xfrm>
            <a:off x="3075375" y="1859950"/>
            <a:ext cx="4296900" cy="2515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1"/>
              </a:buClr>
              <a:buSzPts val="1400"/>
              <a:buChar char="●"/>
              <a:defRPr sz="1400">
                <a:solidFill>
                  <a:schemeClr val="accent1"/>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100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62" name="Google Shape;262;p4"/>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63" name="Google Shape;263;p4"/>
          <p:cNvSpPr/>
          <p:nvPr/>
        </p:nvSpPr>
        <p:spPr>
          <a:xfrm>
            <a:off x="8359021" y="4677750"/>
            <a:ext cx="683980" cy="479694"/>
          </a:xfrm>
          <a:custGeom>
            <a:rect b="b" l="l" r="r" t="t"/>
            <a:pathLst>
              <a:path extrusionOk="0" h="9269" w="13217">
                <a:moveTo>
                  <a:pt x="2457" y="1"/>
                </a:moveTo>
                <a:lnTo>
                  <a:pt x="1" y="6058"/>
                </a:lnTo>
                <a:cubicBezTo>
                  <a:pt x="2129" y="8314"/>
                  <a:pt x="4917" y="9269"/>
                  <a:pt x="8193" y="9269"/>
                </a:cubicBezTo>
                <a:cubicBezTo>
                  <a:pt x="9449" y="9269"/>
                  <a:pt x="10776" y="9128"/>
                  <a:pt x="12165" y="8867"/>
                </a:cubicBezTo>
                <a:lnTo>
                  <a:pt x="13217" y="1221"/>
                </a:lnTo>
                <a:lnTo>
                  <a:pt x="13217" y="1221"/>
                </a:lnTo>
                <a:cubicBezTo>
                  <a:pt x="11974" y="1678"/>
                  <a:pt x="10764" y="1871"/>
                  <a:pt x="9579" y="1871"/>
                </a:cubicBezTo>
                <a:cubicBezTo>
                  <a:pt x="7123" y="1871"/>
                  <a:pt x="4773" y="1039"/>
                  <a:pt x="24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7712782" y="3976895"/>
            <a:ext cx="390143" cy="453714"/>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
          <p:cNvSpPr/>
          <p:nvPr/>
        </p:nvSpPr>
        <p:spPr>
          <a:xfrm>
            <a:off x="8333528" y="4388402"/>
            <a:ext cx="31288" cy="170229"/>
          </a:xfrm>
          <a:custGeom>
            <a:rect b="b" l="l" r="r" t="t"/>
            <a:pathLst>
              <a:path extrusionOk="0" h="1790" w="329">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8264294" y="4457635"/>
            <a:ext cx="169658" cy="31763"/>
          </a:xfrm>
          <a:custGeom>
            <a:rect b="b" l="l" r="r" t="t"/>
            <a:pathLst>
              <a:path extrusionOk="0" h="334" w="1784">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7864015" y="4645269"/>
            <a:ext cx="360144" cy="137134"/>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7557695" y="4466765"/>
            <a:ext cx="306412" cy="243741"/>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7354274" y="4501857"/>
            <a:ext cx="465324" cy="671691"/>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
          <p:cNvSpPr/>
          <p:nvPr/>
        </p:nvSpPr>
        <p:spPr>
          <a:xfrm>
            <a:off x="7703104" y="4715169"/>
            <a:ext cx="536649" cy="552626"/>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
          <p:cNvSpPr/>
          <p:nvPr/>
        </p:nvSpPr>
        <p:spPr>
          <a:xfrm>
            <a:off x="7626928" y="4677128"/>
            <a:ext cx="286631" cy="530658"/>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
          <p:cNvSpPr/>
          <p:nvPr/>
        </p:nvSpPr>
        <p:spPr>
          <a:xfrm>
            <a:off x="7691787" y="4761863"/>
            <a:ext cx="154633" cy="371461"/>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8575770" y="3639001"/>
            <a:ext cx="749198" cy="940919"/>
          </a:xfrm>
          <a:custGeom>
            <a:rect b="b" l="l" r="r" t="t"/>
            <a:pathLst>
              <a:path extrusionOk="0" h="9894" w="7878">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8645003" y="3660779"/>
            <a:ext cx="659518" cy="617865"/>
          </a:xfrm>
          <a:custGeom>
            <a:rect b="b" l="l" r="r" t="t"/>
            <a:pathLst>
              <a:path extrusionOk="0" h="6497" w="6935">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8593458" y="3949600"/>
            <a:ext cx="525998" cy="615012"/>
          </a:xfrm>
          <a:custGeom>
            <a:rect b="b" l="l" r="r" t="t"/>
            <a:pathLst>
              <a:path extrusionOk="0" h="6467" w="5531">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8645003" y="3690450"/>
            <a:ext cx="644017" cy="588193"/>
          </a:xfrm>
          <a:custGeom>
            <a:rect b="b" l="l" r="r" t="t"/>
            <a:pathLst>
              <a:path extrusionOk="0" h="6185" w="6772">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8645003" y="3949600"/>
            <a:ext cx="509831" cy="552816"/>
          </a:xfrm>
          <a:custGeom>
            <a:rect b="b" l="l" r="r" t="t"/>
            <a:pathLst>
              <a:path extrusionOk="0" h="5813" w="5361">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8709957" y="3766626"/>
            <a:ext cx="168042" cy="203514"/>
          </a:xfrm>
          <a:custGeom>
            <a:rect b="b" l="l" r="r" t="t"/>
            <a:pathLst>
              <a:path extrusionOk="0" h="2140" w="1767">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8745905" y="3786502"/>
            <a:ext cx="167471" cy="203419"/>
          </a:xfrm>
          <a:custGeom>
            <a:rect b="b" l="l" r="r" t="t"/>
            <a:pathLst>
              <a:path extrusionOk="0" h="2139" w="1761">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
          <p:cNvSpPr/>
          <p:nvPr/>
        </p:nvSpPr>
        <p:spPr>
          <a:xfrm>
            <a:off x="8779190" y="3815508"/>
            <a:ext cx="168042" cy="203989"/>
          </a:xfrm>
          <a:custGeom>
            <a:rect b="b" l="l" r="r" t="t"/>
            <a:pathLst>
              <a:path extrusionOk="0" h="2145" w="1767">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
          <p:cNvSpPr/>
          <p:nvPr/>
        </p:nvSpPr>
        <p:spPr>
          <a:xfrm>
            <a:off x="8817231" y="3840139"/>
            <a:ext cx="168042" cy="201327"/>
          </a:xfrm>
          <a:custGeom>
            <a:rect b="b" l="l" r="r" t="t"/>
            <a:pathLst>
              <a:path extrusionOk="0" h="2117" w="1767">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
          <p:cNvSpPr/>
          <p:nvPr/>
        </p:nvSpPr>
        <p:spPr>
          <a:xfrm>
            <a:off x="8859646" y="3866958"/>
            <a:ext cx="168042" cy="201327"/>
          </a:xfrm>
          <a:custGeom>
            <a:rect b="b" l="l" r="r" t="t"/>
            <a:pathLst>
              <a:path extrusionOk="0" h="2117" w="1767">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
          <p:cNvSpPr/>
          <p:nvPr/>
        </p:nvSpPr>
        <p:spPr>
          <a:xfrm>
            <a:off x="8891314" y="3897485"/>
            <a:ext cx="167471" cy="202468"/>
          </a:xfrm>
          <a:custGeom>
            <a:rect b="b" l="l" r="r" t="t"/>
            <a:pathLst>
              <a:path extrusionOk="0" h="2129" w="1761">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
          <p:cNvSpPr/>
          <p:nvPr/>
        </p:nvSpPr>
        <p:spPr>
          <a:xfrm>
            <a:off x="8928879" y="3920690"/>
            <a:ext cx="170134" cy="201232"/>
          </a:xfrm>
          <a:custGeom>
            <a:rect b="b" l="l" r="r" t="t"/>
            <a:pathLst>
              <a:path extrusionOk="0" h="2116" w="1789">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
          <p:cNvSpPr/>
          <p:nvPr/>
        </p:nvSpPr>
        <p:spPr>
          <a:xfrm>
            <a:off x="8964827" y="3945321"/>
            <a:ext cx="168042" cy="203419"/>
          </a:xfrm>
          <a:custGeom>
            <a:rect b="b" l="l" r="r" t="t"/>
            <a:pathLst>
              <a:path extrusionOk="0" h="2139" w="1767">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
          <p:cNvSpPr/>
          <p:nvPr/>
        </p:nvSpPr>
        <p:spPr>
          <a:xfrm>
            <a:off x="8998588" y="3972139"/>
            <a:ext cx="167471" cy="201327"/>
          </a:xfrm>
          <a:custGeom>
            <a:rect b="b" l="l" r="r" t="t"/>
            <a:pathLst>
              <a:path extrusionOk="0" h="2117" w="1761">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
          <p:cNvSpPr/>
          <p:nvPr/>
        </p:nvSpPr>
        <p:spPr>
          <a:xfrm>
            <a:off x="9034061" y="4002381"/>
            <a:ext cx="168042" cy="202183"/>
          </a:xfrm>
          <a:custGeom>
            <a:rect b="b" l="l" r="r" t="t"/>
            <a:pathLst>
              <a:path extrusionOk="0" h="2126" w="1767">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
          <p:cNvSpPr/>
          <p:nvPr/>
        </p:nvSpPr>
        <p:spPr>
          <a:xfrm>
            <a:off x="8638536" y="3962154"/>
            <a:ext cx="58106" cy="240318"/>
          </a:xfrm>
          <a:custGeom>
            <a:rect b="b" l="l" r="r" t="t"/>
            <a:pathLst>
              <a:path extrusionOk="0" h="2527" w="611">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
          <p:cNvSpPr/>
          <p:nvPr/>
        </p:nvSpPr>
        <p:spPr>
          <a:xfrm>
            <a:off x="8649853" y="3956638"/>
            <a:ext cx="60198" cy="237179"/>
          </a:xfrm>
          <a:custGeom>
            <a:rect b="b" l="l" r="r" t="t"/>
            <a:pathLst>
              <a:path extrusionOk="0" h="2494" w="633">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
          <p:cNvSpPr/>
          <p:nvPr/>
        </p:nvSpPr>
        <p:spPr>
          <a:xfrm>
            <a:off x="8707770" y="4250785"/>
            <a:ext cx="335418" cy="240318"/>
          </a:xfrm>
          <a:custGeom>
            <a:rect b="b" l="l" r="r" t="t"/>
            <a:pathLst>
              <a:path extrusionOk="0" h="2527" w="3527">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
          <p:cNvSpPr/>
          <p:nvPr/>
        </p:nvSpPr>
        <p:spPr>
          <a:xfrm>
            <a:off x="8645003" y="4244699"/>
            <a:ext cx="348827" cy="262000"/>
          </a:xfrm>
          <a:custGeom>
            <a:rect b="b" l="l" r="r" t="t"/>
            <a:pathLst>
              <a:path extrusionOk="0" h="2755" w="3668">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
          <p:cNvSpPr/>
          <p:nvPr/>
        </p:nvSpPr>
        <p:spPr>
          <a:xfrm>
            <a:off x="9038816" y="4270566"/>
            <a:ext cx="42510" cy="162050"/>
          </a:xfrm>
          <a:custGeom>
            <a:rect b="b" l="l" r="r" t="t"/>
            <a:pathLst>
              <a:path extrusionOk="0" h="1704" w="447">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
          <p:cNvSpPr/>
          <p:nvPr/>
        </p:nvSpPr>
        <p:spPr>
          <a:xfrm>
            <a:off x="9007147" y="4246316"/>
            <a:ext cx="42510" cy="162146"/>
          </a:xfrm>
          <a:custGeom>
            <a:rect b="b" l="l" r="r" t="t"/>
            <a:pathLst>
              <a:path extrusionOk="0" h="1705" w="447">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
          <p:cNvSpPr/>
          <p:nvPr/>
        </p:nvSpPr>
        <p:spPr>
          <a:xfrm>
            <a:off x="8976049" y="4221875"/>
            <a:ext cx="40322" cy="161955"/>
          </a:xfrm>
          <a:custGeom>
            <a:rect b="b" l="l" r="r" t="t"/>
            <a:pathLst>
              <a:path extrusionOk="0" h="1703" w="424">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
          <p:cNvSpPr/>
          <p:nvPr/>
        </p:nvSpPr>
        <p:spPr>
          <a:xfrm>
            <a:off x="8942288" y="4198099"/>
            <a:ext cx="42985" cy="161004"/>
          </a:xfrm>
          <a:custGeom>
            <a:rect b="b" l="l" r="r" t="t"/>
            <a:pathLst>
              <a:path extrusionOk="0" h="1693" w="452">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
          <p:cNvSpPr/>
          <p:nvPr/>
        </p:nvSpPr>
        <p:spPr>
          <a:xfrm>
            <a:off x="8911095" y="4173373"/>
            <a:ext cx="42510" cy="163192"/>
          </a:xfrm>
          <a:custGeom>
            <a:rect b="b" l="l" r="r" t="t"/>
            <a:pathLst>
              <a:path extrusionOk="0" h="1716" w="447">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
          <p:cNvSpPr/>
          <p:nvPr/>
        </p:nvSpPr>
        <p:spPr>
          <a:xfrm>
            <a:off x="8879997" y="4148647"/>
            <a:ext cx="40322" cy="163287"/>
          </a:xfrm>
          <a:custGeom>
            <a:rect b="b" l="l" r="r" t="t"/>
            <a:pathLst>
              <a:path extrusionOk="0" h="1717" w="424">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
          <p:cNvSpPr/>
          <p:nvPr/>
        </p:nvSpPr>
        <p:spPr>
          <a:xfrm>
            <a:off x="8846237" y="4124016"/>
            <a:ext cx="42510" cy="163762"/>
          </a:xfrm>
          <a:custGeom>
            <a:rect b="b" l="l" r="r" t="t"/>
            <a:pathLst>
              <a:path extrusionOk="0" h="1722" w="447">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
          <p:cNvSpPr/>
          <p:nvPr/>
        </p:nvSpPr>
        <p:spPr>
          <a:xfrm>
            <a:off x="8815139" y="4099860"/>
            <a:ext cx="42415" cy="163192"/>
          </a:xfrm>
          <a:custGeom>
            <a:rect b="b" l="l" r="r" t="t"/>
            <a:pathLst>
              <a:path extrusionOk="0" h="1716" w="446">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
          <p:cNvSpPr/>
          <p:nvPr/>
        </p:nvSpPr>
        <p:spPr>
          <a:xfrm>
            <a:off x="8783946" y="4076370"/>
            <a:ext cx="42510" cy="162050"/>
          </a:xfrm>
          <a:custGeom>
            <a:rect b="b" l="l" r="r" t="t"/>
            <a:pathLst>
              <a:path extrusionOk="0" h="1704" w="447">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
          <p:cNvSpPr/>
          <p:nvPr/>
        </p:nvSpPr>
        <p:spPr>
          <a:xfrm>
            <a:off x="8750185" y="4051739"/>
            <a:ext cx="42510" cy="161955"/>
          </a:xfrm>
          <a:custGeom>
            <a:rect b="b" l="l" r="r" t="t"/>
            <a:pathLst>
              <a:path extrusionOk="0" h="1703" w="447">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
          <p:cNvSpPr/>
          <p:nvPr/>
        </p:nvSpPr>
        <p:spPr>
          <a:xfrm>
            <a:off x="8897564" y="260277"/>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
          <p:cNvSpPr/>
          <p:nvPr/>
        </p:nvSpPr>
        <p:spPr>
          <a:xfrm>
            <a:off x="8319818" y="-122128"/>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
          <p:cNvSpPr/>
          <p:nvPr/>
        </p:nvSpPr>
        <p:spPr>
          <a:xfrm>
            <a:off x="7135361" y="165969"/>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4"/>
          <p:cNvGrpSpPr/>
          <p:nvPr/>
        </p:nvGrpSpPr>
        <p:grpSpPr>
          <a:xfrm>
            <a:off x="8192721" y="291613"/>
            <a:ext cx="524069" cy="674181"/>
            <a:chOff x="8020220" y="1258388"/>
            <a:chExt cx="524069" cy="674181"/>
          </a:xfrm>
        </p:grpSpPr>
        <p:sp>
          <p:nvSpPr>
            <p:cNvPr id="306" name="Google Shape;306;p4"/>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6" name="Google Shape;316;p4"/>
          <p:cNvSpPr/>
          <p:nvPr/>
        </p:nvSpPr>
        <p:spPr>
          <a:xfrm>
            <a:off x="8847174" y="903171"/>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7" name="Google Shape;317;p4"/>
          <p:cNvGrpSpPr/>
          <p:nvPr/>
        </p:nvGrpSpPr>
        <p:grpSpPr>
          <a:xfrm rot="2853449">
            <a:off x="8212276" y="1636492"/>
            <a:ext cx="977032" cy="781247"/>
            <a:chOff x="2218738" y="2143082"/>
            <a:chExt cx="977105" cy="781305"/>
          </a:xfrm>
        </p:grpSpPr>
        <p:sp>
          <p:nvSpPr>
            <p:cNvPr id="318" name="Google Shape;318;p4"/>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323" name="Shape 323"/>
        <p:cNvGrpSpPr/>
        <p:nvPr/>
      </p:nvGrpSpPr>
      <p:grpSpPr>
        <a:xfrm>
          <a:off x="0" y="0"/>
          <a:ext cx="0" cy="0"/>
          <a:chOff x="0" y="0"/>
          <a:chExt cx="0" cy="0"/>
        </a:xfrm>
      </p:grpSpPr>
      <p:sp>
        <p:nvSpPr>
          <p:cNvPr id="324" name="Google Shape;324;p5"/>
          <p:cNvSpPr/>
          <p:nvPr/>
        </p:nvSpPr>
        <p:spPr>
          <a:xfrm flipH="1">
            <a:off x="-1753" y="4554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flipH="1">
            <a:off x="697313" y="729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
          <p:cNvSpPr/>
          <p:nvPr/>
        </p:nvSpPr>
        <p:spPr>
          <a:xfrm flipH="1">
            <a:off x="1747622" y="1927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
          <p:cNvSpPr/>
          <p:nvPr/>
        </p:nvSpPr>
        <p:spPr>
          <a:xfrm flipH="1">
            <a:off x="125461" y="10982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
          <p:cNvSpPr/>
          <p:nvPr/>
        </p:nvSpPr>
        <p:spPr>
          <a:xfrm>
            <a:off x="8557538" y="4554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
          <p:cNvSpPr/>
          <p:nvPr/>
        </p:nvSpPr>
        <p:spPr>
          <a:xfrm>
            <a:off x="7979792" y="729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
          <p:cNvSpPr/>
          <p:nvPr/>
        </p:nvSpPr>
        <p:spPr>
          <a:xfrm>
            <a:off x="6808622" y="1927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
          <p:cNvSpPr/>
          <p:nvPr/>
        </p:nvSpPr>
        <p:spPr>
          <a:xfrm>
            <a:off x="8507148" y="10982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
          <p:cNvSpPr/>
          <p:nvPr/>
        </p:nvSpPr>
        <p:spPr>
          <a:xfrm>
            <a:off x="1426075" y="703835"/>
            <a:ext cx="58706" cy="55640"/>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
          <p:cNvSpPr/>
          <p:nvPr/>
        </p:nvSpPr>
        <p:spPr>
          <a:xfrm>
            <a:off x="1032637" y="262086"/>
            <a:ext cx="61772" cy="55547"/>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
          <p:cNvSpPr/>
          <p:nvPr/>
        </p:nvSpPr>
        <p:spPr>
          <a:xfrm flipH="1">
            <a:off x="7491971" y="296552"/>
            <a:ext cx="592360" cy="227481"/>
          </a:xfrm>
          <a:custGeom>
            <a:rect b="b" l="l" r="r" t="t"/>
            <a:pathLst>
              <a:path extrusionOk="0" h="2449" w="6377">
                <a:moveTo>
                  <a:pt x="0" y="0"/>
                </a:moveTo>
                <a:lnTo>
                  <a:pt x="3222" y="2448"/>
                </a:lnTo>
                <a:lnTo>
                  <a:pt x="6377" y="2448"/>
                </a:lnTo>
                <a:lnTo>
                  <a:pt x="1616" y="34"/>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flipH="1">
            <a:off x="8146004" y="397334"/>
            <a:ext cx="290003" cy="100876"/>
          </a:xfrm>
          <a:custGeom>
            <a:rect b="b" l="l" r="r" t="t"/>
            <a:pathLst>
              <a:path extrusionOk="0" h="1086" w="3122">
                <a:moveTo>
                  <a:pt x="842" y="0"/>
                </a:moveTo>
                <a:lnTo>
                  <a:pt x="1" y="312"/>
                </a:lnTo>
                <a:lnTo>
                  <a:pt x="842" y="1052"/>
                </a:lnTo>
                <a:lnTo>
                  <a:pt x="3122" y="1086"/>
                </a:lnTo>
                <a:lnTo>
                  <a:pt x="3122" y="1086"/>
                </a:lnTo>
                <a:lnTo>
                  <a:pt x="842" y="0"/>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
          <p:cNvSpPr/>
          <p:nvPr/>
        </p:nvSpPr>
        <p:spPr>
          <a:xfrm flipH="1">
            <a:off x="7205120" y="465328"/>
            <a:ext cx="1276216" cy="186054"/>
          </a:xfrm>
          <a:custGeom>
            <a:rect b="b" l="l" r="r" t="t"/>
            <a:pathLst>
              <a:path extrusionOk="0" h="2003" w="13739">
                <a:moveTo>
                  <a:pt x="1784" y="0"/>
                </a:moveTo>
                <a:cubicBezTo>
                  <a:pt x="1784" y="0"/>
                  <a:pt x="1" y="0"/>
                  <a:pt x="1" y="951"/>
                </a:cubicBezTo>
                <a:cubicBezTo>
                  <a:pt x="1" y="1935"/>
                  <a:pt x="1784" y="1969"/>
                  <a:pt x="1784" y="1969"/>
                </a:cubicBezTo>
                <a:lnTo>
                  <a:pt x="12056" y="2002"/>
                </a:lnTo>
                <a:cubicBezTo>
                  <a:pt x="12056" y="2002"/>
                  <a:pt x="13738" y="1969"/>
                  <a:pt x="13705" y="1472"/>
                </a:cubicBezTo>
                <a:cubicBezTo>
                  <a:pt x="13705" y="985"/>
                  <a:pt x="13175" y="917"/>
                  <a:pt x="13175" y="917"/>
                </a:cubicBezTo>
                <a:cubicBezTo>
                  <a:pt x="13175" y="917"/>
                  <a:pt x="12687" y="884"/>
                  <a:pt x="12409" y="421"/>
                </a:cubicBezTo>
                <a:cubicBezTo>
                  <a:pt x="12195" y="80"/>
                  <a:pt x="11412" y="38"/>
                  <a:pt x="11035" y="38"/>
                </a:cubicBezTo>
                <a:cubicBezTo>
                  <a:pt x="10909" y="38"/>
                  <a:pt x="10828" y="42"/>
                  <a:pt x="10828" y="42"/>
                </a:cubicBezTo>
                <a:cubicBezTo>
                  <a:pt x="8800" y="0"/>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
          <p:cNvSpPr/>
          <p:nvPr/>
        </p:nvSpPr>
        <p:spPr>
          <a:xfrm flipH="1">
            <a:off x="7546587" y="609117"/>
            <a:ext cx="746371" cy="321948"/>
          </a:xfrm>
          <a:custGeom>
            <a:rect b="b" l="l" r="r" t="t"/>
            <a:pathLst>
              <a:path extrusionOk="0" h="3466" w="8035">
                <a:moveTo>
                  <a:pt x="4173" y="0"/>
                </a:moveTo>
                <a:lnTo>
                  <a:pt x="0" y="3289"/>
                </a:lnTo>
                <a:lnTo>
                  <a:pt x="1893" y="3466"/>
                </a:lnTo>
                <a:lnTo>
                  <a:pt x="8034" y="177"/>
                </a:lnTo>
                <a:lnTo>
                  <a:pt x="417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
          <p:cNvSpPr/>
          <p:nvPr/>
        </p:nvSpPr>
        <p:spPr>
          <a:xfrm flipH="1">
            <a:off x="8288961" y="312900"/>
            <a:ext cx="163394" cy="191534"/>
          </a:xfrm>
          <a:custGeom>
            <a:rect b="b" l="l" r="r" t="t"/>
            <a:pathLst>
              <a:path extrusionOk="0" h="2062" w="1759">
                <a:moveTo>
                  <a:pt x="0" y="1"/>
                </a:moveTo>
                <a:lnTo>
                  <a:pt x="286" y="2062"/>
                </a:lnTo>
                <a:lnTo>
                  <a:pt x="1758" y="1751"/>
                </a:lnTo>
                <a:lnTo>
                  <a:pt x="741" y="135"/>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flipH="1">
            <a:off x="8214741" y="553570"/>
            <a:ext cx="293161" cy="104034"/>
          </a:xfrm>
          <a:custGeom>
            <a:rect b="b" l="l" r="r" t="t"/>
            <a:pathLst>
              <a:path extrusionOk="0" h="1120" w="3156">
                <a:moveTo>
                  <a:pt x="884" y="1"/>
                </a:moveTo>
                <a:lnTo>
                  <a:pt x="1" y="775"/>
                </a:lnTo>
                <a:lnTo>
                  <a:pt x="842" y="1120"/>
                </a:lnTo>
                <a:lnTo>
                  <a:pt x="315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
          <p:cNvSpPr/>
          <p:nvPr/>
        </p:nvSpPr>
        <p:spPr>
          <a:xfrm flipH="1">
            <a:off x="8142850" y="514558"/>
            <a:ext cx="25916" cy="25823"/>
          </a:xfrm>
          <a:custGeom>
            <a:rect b="b" l="l" r="r" t="t"/>
            <a:pathLst>
              <a:path extrusionOk="0" h="278" w="279">
                <a:moveTo>
                  <a:pt x="35" y="0"/>
                </a:moveTo>
                <a:cubicBezTo>
                  <a:pt x="35" y="0"/>
                  <a:pt x="1" y="34"/>
                  <a:pt x="1" y="68"/>
                </a:cubicBezTo>
                <a:lnTo>
                  <a:pt x="1" y="211"/>
                </a:lnTo>
                <a:cubicBezTo>
                  <a:pt x="1" y="244"/>
                  <a:pt x="35" y="278"/>
                  <a:pt x="35" y="278"/>
                </a:cubicBezTo>
                <a:lnTo>
                  <a:pt x="211" y="278"/>
                </a:lnTo>
                <a:cubicBezTo>
                  <a:pt x="245" y="278"/>
                  <a:pt x="279" y="244"/>
                  <a:pt x="279" y="211"/>
                </a:cubicBezTo>
                <a:lnTo>
                  <a:pt x="279" y="68"/>
                </a:lnTo>
                <a:cubicBezTo>
                  <a:pt x="279" y="34"/>
                  <a:pt x="245"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
          <p:cNvSpPr/>
          <p:nvPr/>
        </p:nvSpPr>
        <p:spPr>
          <a:xfrm flipH="1">
            <a:off x="8074112" y="514558"/>
            <a:ext cx="23501" cy="25823"/>
          </a:xfrm>
          <a:custGeom>
            <a:rect b="b" l="l" r="r" t="t"/>
            <a:pathLst>
              <a:path extrusionOk="0" h="278" w="253">
                <a:moveTo>
                  <a:pt x="43" y="0"/>
                </a:moveTo>
                <a:cubicBezTo>
                  <a:pt x="0" y="0"/>
                  <a:pt x="0" y="34"/>
                  <a:pt x="0" y="68"/>
                </a:cubicBezTo>
                <a:lnTo>
                  <a:pt x="0" y="211"/>
                </a:lnTo>
                <a:cubicBezTo>
                  <a:pt x="0" y="244"/>
                  <a:pt x="0" y="278"/>
                  <a:pt x="43" y="278"/>
                </a:cubicBezTo>
                <a:lnTo>
                  <a:pt x="211" y="278"/>
                </a:lnTo>
                <a:cubicBezTo>
                  <a:pt x="253" y="278"/>
                  <a:pt x="253" y="244"/>
                  <a:pt x="253" y="211"/>
                </a:cubicBezTo>
                <a:lnTo>
                  <a:pt x="253" y="68"/>
                </a:lnTo>
                <a:cubicBezTo>
                  <a:pt x="253" y="34"/>
                  <a:pt x="253"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5"/>
          <p:cNvSpPr/>
          <p:nvPr/>
        </p:nvSpPr>
        <p:spPr>
          <a:xfrm flipH="1">
            <a:off x="8002960" y="514558"/>
            <a:ext cx="25916" cy="25823"/>
          </a:xfrm>
          <a:custGeom>
            <a:rect b="b" l="l" r="r" t="t"/>
            <a:pathLst>
              <a:path extrusionOk="0" h="278" w="279">
                <a:moveTo>
                  <a:pt x="68" y="0"/>
                </a:moveTo>
                <a:cubicBezTo>
                  <a:pt x="34" y="0"/>
                  <a:pt x="34" y="34"/>
                  <a:pt x="34" y="68"/>
                </a:cubicBezTo>
                <a:lnTo>
                  <a:pt x="1" y="211"/>
                </a:lnTo>
                <a:cubicBezTo>
                  <a:pt x="1" y="244"/>
                  <a:pt x="34" y="278"/>
                  <a:pt x="68" y="278"/>
                </a:cubicBezTo>
                <a:lnTo>
                  <a:pt x="245" y="278"/>
                </a:lnTo>
                <a:cubicBezTo>
                  <a:pt x="245" y="278"/>
                  <a:pt x="278" y="244"/>
                  <a:pt x="278" y="211"/>
                </a:cubicBezTo>
                <a:lnTo>
                  <a:pt x="278" y="68"/>
                </a:lnTo>
                <a:cubicBezTo>
                  <a:pt x="278" y="34"/>
                  <a:pt x="278" y="0"/>
                  <a:pt x="245"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
          <p:cNvSpPr/>
          <p:nvPr/>
        </p:nvSpPr>
        <p:spPr>
          <a:xfrm flipH="1">
            <a:off x="7931064" y="514558"/>
            <a:ext cx="25916" cy="25823"/>
          </a:xfrm>
          <a:custGeom>
            <a:rect b="b" l="l" r="r" t="t"/>
            <a:pathLst>
              <a:path extrusionOk="0" h="278" w="279">
                <a:moveTo>
                  <a:pt x="68" y="0"/>
                </a:moveTo>
                <a:cubicBezTo>
                  <a:pt x="34" y="0"/>
                  <a:pt x="1" y="34"/>
                  <a:pt x="1" y="68"/>
                </a:cubicBezTo>
                <a:lnTo>
                  <a:pt x="1" y="211"/>
                </a:lnTo>
                <a:cubicBezTo>
                  <a:pt x="1" y="244"/>
                  <a:pt x="34" y="278"/>
                  <a:pt x="68" y="278"/>
                </a:cubicBezTo>
                <a:lnTo>
                  <a:pt x="211" y="278"/>
                </a:lnTo>
                <a:cubicBezTo>
                  <a:pt x="245" y="278"/>
                  <a:pt x="278" y="244"/>
                  <a:pt x="278" y="211"/>
                </a:cubicBezTo>
                <a:lnTo>
                  <a:pt x="278" y="68"/>
                </a:lnTo>
                <a:cubicBezTo>
                  <a:pt x="278" y="34"/>
                  <a:pt x="245"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
          <p:cNvSpPr/>
          <p:nvPr/>
        </p:nvSpPr>
        <p:spPr>
          <a:xfrm flipH="1">
            <a:off x="7859168" y="514558"/>
            <a:ext cx="26659" cy="25823"/>
          </a:xfrm>
          <a:custGeom>
            <a:rect b="b" l="l" r="r" t="t"/>
            <a:pathLst>
              <a:path extrusionOk="0" h="278" w="287">
                <a:moveTo>
                  <a:pt x="76" y="0"/>
                </a:moveTo>
                <a:cubicBezTo>
                  <a:pt x="34" y="0"/>
                  <a:pt x="0" y="34"/>
                  <a:pt x="0" y="68"/>
                </a:cubicBezTo>
                <a:lnTo>
                  <a:pt x="0" y="211"/>
                </a:lnTo>
                <a:cubicBezTo>
                  <a:pt x="0" y="244"/>
                  <a:pt x="34" y="278"/>
                  <a:pt x="76" y="278"/>
                </a:cubicBezTo>
                <a:lnTo>
                  <a:pt x="210" y="278"/>
                </a:lnTo>
                <a:cubicBezTo>
                  <a:pt x="244" y="278"/>
                  <a:pt x="286" y="244"/>
                  <a:pt x="286" y="211"/>
                </a:cubicBezTo>
                <a:lnTo>
                  <a:pt x="286" y="68"/>
                </a:lnTo>
                <a:cubicBezTo>
                  <a:pt x="286" y="34"/>
                  <a:pt x="244" y="0"/>
                  <a:pt x="210"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
          <p:cNvSpPr/>
          <p:nvPr/>
        </p:nvSpPr>
        <p:spPr>
          <a:xfrm flipH="1">
            <a:off x="7788108" y="514558"/>
            <a:ext cx="25823" cy="25823"/>
          </a:xfrm>
          <a:custGeom>
            <a:rect b="b" l="l" r="r" t="t"/>
            <a:pathLst>
              <a:path extrusionOk="0" h="278" w="278">
                <a:moveTo>
                  <a:pt x="67" y="0"/>
                </a:moveTo>
                <a:cubicBezTo>
                  <a:pt x="34" y="0"/>
                  <a:pt x="0" y="34"/>
                  <a:pt x="0" y="68"/>
                </a:cubicBezTo>
                <a:lnTo>
                  <a:pt x="0" y="211"/>
                </a:lnTo>
                <a:cubicBezTo>
                  <a:pt x="0" y="244"/>
                  <a:pt x="34" y="278"/>
                  <a:pt x="67" y="278"/>
                </a:cubicBezTo>
                <a:lnTo>
                  <a:pt x="210" y="278"/>
                </a:lnTo>
                <a:cubicBezTo>
                  <a:pt x="244" y="278"/>
                  <a:pt x="278" y="244"/>
                  <a:pt x="278" y="244"/>
                </a:cubicBezTo>
                <a:lnTo>
                  <a:pt x="278" y="68"/>
                </a:lnTo>
                <a:cubicBezTo>
                  <a:pt x="278" y="34"/>
                  <a:pt x="244" y="0"/>
                  <a:pt x="210"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
          <p:cNvSpPr/>
          <p:nvPr/>
        </p:nvSpPr>
        <p:spPr>
          <a:xfrm flipH="1">
            <a:off x="7716213" y="514558"/>
            <a:ext cx="25823" cy="25823"/>
          </a:xfrm>
          <a:custGeom>
            <a:rect b="b" l="l" r="r" t="t"/>
            <a:pathLst>
              <a:path extrusionOk="0" h="278" w="278">
                <a:moveTo>
                  <a:pt x="67" y="0"/>
                </a:moveTo>
                <a:cubicBezTo>
                  <a:pt x="34" y="0"/>
                  <a:pt x="0" y="34"/>
                  <a:pt x="0" y="68"/>
                </a:cubicBezTo>
                <a:lnTo>
                  <a:pt x="0" y="244"/>
                </a:lnTo>
                <a:cubicBezTo>
                  <a:pt x="0" y="278"/>
                  <a:pt x="34" y="278"/>
                  <a:pt x="67" y="278"/>
                </a:cubicBezTo>
                <a:lnTo>
                  <a:pt x="210" y="278"/>
                </a:lnTo>
                <a:cubicBezTo>
                  <a:pt x="244" y="278"/>
                  <a:pt x="278" y="278"/>
                  <a:pt x="278" y="244"/>
                </a:cubicBezTo>
                <a:lnTo>
                  <a:pt x="278" y="68"/>
                </a:lnTo>
                <a:cubicBezTo>
                  <a:pt x="278" y="34"/>
                  <a:pt x="244" y="34"/>
                  <a:pt x="210" y="34"/>
                </a:cubicBezTo>
                <a:lnTo>
                  <a:pt x="67" y="0"/>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flipH="1">
            <a:off x="7644317" y="517623"/>
            <a:ext cx="26659" cy="22757"/>
          </a:xfrm>
          <a:custGeom>
            <a:rect b="b" l="l" r="r" t="t"/>
            <a:pathLst>
              <a:path extrusionOk="0" h="245" w="287">
                <a:moveTo>
                  <a:pt x="34" y="1"/>
                </a:moveTo>
                <a:cubicBezTo>
                  <a:pt x="34" y="1"/>
                  <a:pt x="1" y="1"/>
                  <a:pt x="1" y="35"/>
                </a:cubicBezTo>
                <a:lnTo>
                  <a:pt x="1" y="211"/>
                </a:lnTo>
                <a:cubicBezTo>
                  <a:pt x="1" y="245"/>
                  <a:pt x="34" y="245"/>
                  <a:pt x="34" y="245"/>
                </a:cubicBezTo>
                <a:lnTo>
                  <a:pt x="211" y="245"/>
                </a:lnTo>
                <a:cubicBezTo>
                  <a:pt x="245" y="245"/>
                  <a:pt x="287" y="245"/>
                  <a:pt x="287" y="211"/>
                </a:cubicBezTo>
                <a:lnTo>
                  <a:pt x="287" y="35"/>
                </a:lnTo>
                <a:cubicBezTo>
                  <a:pt x="287" y="1"/>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
          <p:cNvSpPr/>
          <p:nvPr/>
        </p:nvSpPr>
        <p:spPr>
          <a:xfrm flipH="1">
            <a:off x="7576323" y="517623"/>
            <a:ext cx="22758" cy="22757"/>
          </a:xfrm>
          <a:custGeom>
            <a:rect b="b" l="l" r="r" t="t"/>
            <a:pathLst>
              <a:path extrusionOk="0" h="245" w="245">
                <a:moveTo>
                  <a:pt x="34" y="1"/>
                </a:moveTo>
                <a:cubicBezTo>
                  <a:pt x="1" y="1"/>
                  <a:pt x="1" y="1"/>
                  <a:pt x="1" y="35"/>
                </a:cubicBezTo>
                <a:lnTo>
                  <a:pt x="1" y="211"/>
                </a:lnTo>
                <a:cubicBezTo>
                  <a:pt x="1" y="245"/>
                  <a:pt x="1" y="245"/>
                  <a:pt x="34" y="245"/>
                </a:cubicBezTo>
                <a:lnTo>
                  <a:pt x="211" y="245"/>
                </a:lnTo>
                <a:cubicBezTo>
                  <a:pt x="244" y="245"/>
                  <a:pt x="244" y="245"/>
                  <a:pt x="244" y="211"/>
                </a:cubicBezTo>
                <a:lnTo>
                  <a:pt x="244" y="35"/>
                </a:lnTo>
                <a:cubicBezTo>
                  <a:pt x="244" y="1"/>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5"/>
          <p:cNvSpPr/>
          <p:nvPr/>
        </p:nvSpPr>
        <p:spPr>
          <a:xfrm flipH="1">
            <a:off x="7504427" y="517623"/>
            <a:ext cx="26659" cy="25916"/>
          </a:xfrm>
          <a:custGeom>
            <a:rect b="b" l="l" r="r" t="t"/>
            <a:pathLst>
              <a:path extrusionOk="0" h="279" w="287">
                <a:moveTo>
                  <a:pt x="76" y="1"/>
                </a:moveTo>
                <a:cubicBezTo>
                  <a:pt x="42" y="1"/>
                  <a:pt x="42" y="35"/>
                  <a:pt x="42" y="35"/>
                </a:cubicBezTo>
                <a:lnTo>
                  <a:pt x="42" y="211"/>
                </a:lnTo>
                <a:cubicBezTo>
                  <a:pt x="0" y="245"/>
                  <a:pt x="42" y="278"/>
                  <a:pt x="76" y="278"/>
                </a:cubicBezTo>
                <a:lnTo>
                  <a:pt x="253" y="278"/>
                </a:lnTo>
                <a:cubicBezTo>
                  <a:pt x="286" y="278"/>
                  <a:pt x="286" y="245"/>
                  <a:pt x="286" y="211"/>
                </a:cubicBezTo>
                <a:lnTo>
                  <a:pt x="286" y="35"/>
                </a:lnTo>
                <a:cubicBezTo>
                  <a:pt x="286" y="35"/>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5"/>
          <p:cNvSpPr/>
          <p:nvPr/>
        </p:nvSpPr>
        <p:spPr>
          <a:xfrm flipH="1">
            <a:off x="7433367" y="517623"/>
            <a:ext cx="25823" cy="25916"/>
          </a:xfrm>
          <a:custGeom>
            <a:rect b="b" l="l" r="r" t="t"/>
            <a:pathLst>
              <a:path extrusionOk="0" h="279" w="278">
                <a:moveTo>
                  <a:pt x="68" y="1"/>
                </a:moveTo>
                <a:cubicBezTo>
                  <a:pt x="34" y="1"/>
                  <a:pt x="0" y="35"/>
                  <a:pt x="0" y="68"/>
                </a:cubicBezTo>
                <a:lnTo>
                  <a:pt x="0" y="211"/>
                </a:lnTo>
                <a:cubicBezTo>
                  <a:pt x="0" y="245"/>
                  <a:pt x="34" y="278"/>
                  <a:pt x="68" y="278"/>
                </a:cubicBezTo>
                <a:lnTo>
                  <a:pt x="211" y="278"/>
                </a:lnTo>
                <a:cubicBezTo>
                  <a:pt x="244" y="278"/>
                  <a:pt x="278" y="245"/>
                  <a:pt x="278" y="211"/>
                </a:cubicBezTo>
                <a:lnTo>
                  <a:pt x="278" y="68"/>
                </a:lnTo>
                <a:cubicBezTo>
                  <a:pt x="278" y="35"/>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
          <p:cNvSpPr/>
          <p:nvPr/>
        </p:nvSpPr>
        <p:spPr>
          <a:xfrm flipH="1">
            <a:off x="7355155" y="514558"/>
            <a:ext cx="45423" cy="30746"/>
          </a:xfrm>
          <a:custGeom>
            <a:rect b="b" l="l" r="r" t="t"/>
            <a:pathLst>
              <a:path extrusionOk="0" h="331" w="489">
                <a:moveTo>
                  <a:pt x="0" y="0"/>
                </a:moveTo>
                <a:lnTo>
                  <a:pt x="34" y="311"/>
                </a:lnTo>
                <a:cubicBezTo>
                  <a:pt x="34" y="311"/>
                  <a:pt x="161" y="330"/>
                  <a:pt x="296" y="330"/>
                </a:cubicBezTo>
                <a:cubicBezTo>
                  <a:pt x="363" y="330"/>
                  <a:pt x="432" y="326"/>
                  <a:pt x="488" y="311"/>
                </a:cubicBezTo>
                <a:lnTo>
                  <a:pt x="354" y="0"/>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
          <p:cNvSpPr/>
          <p:nvPr/>
        </p:nvSpPr>
        <p:spPr>
          <a:xfrm flipH="1">
            <a:off x="7292640" y="511400"/>
            <a:ext cx="65766" cy="36040"/>
          </a:xfrm>
          <a:custGeom>
            <a:rect b="b" l="l" r="r" t="t"/>
            <a:pathLst>
              <a:path extrusionOk="0" h="388" w="708">
                <a:moveTo>
                  <a:pt x="354" y="1"/>
                </a:moveTo>
                <a:cubicBezTo>
                  <a:pt x="287" y="34"/>
                  <a:pt x="110" y="34"/>
                  <a:pt x="1" y="34"/>
                </a:cubicBezTo>
                <a:lnTo>
                  <a:pt x="144" y="388"/>
                </a:lnTo>
                <a:lnTo>
                  <a:pt x="707" y="312"/>
                </a:lnTo>
                <a:cubicBezTo>
                  <a:pt x="598" y="245"/>
                  <a:pt x="455" y="135"/>
                  <a:pt x="354"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
          <p:cNvSpPr/>
          <p:nvPr/>
        </p:nvSpPr>
        <p:spPr>
          <a:xfrm flipH="1">
            <a:off x="7277208" y="389603"/>
            <a:ext cx="36199" cy="30735"/>
          </a:xfrm>
          <a:custGeom>
            <a:rect b="b" l="l" r="r" t="t"/>
            <a:pathLst>
              <a:path extrusionOk="0" h="422" w="497">
                <a:moveTo>
                  <a:pt x="210" y="1"/>
                </a:moveTo>
                <a:cubicBezTo>
                  <a:pt x="109" y="1"/>
                  <a:pt x="0" y="68"/>
                  <a:pt x="0" y="211"/>
                </a:cubicBezTo>
                <a:cubicBezTo>
                  <a:pt x="0" y="320"/>
                  <a:pt x="76" y="421"/>
                  <a:pt x="210" y="421"/>
                </a:cubicBezTo>
                <a:lnTo>
                  <a:pt x="244" y="421"/>
                </a:lnTo>
                <a:cubicBezTo>
                  <a:pt x="387" y="421"/>
                  <a:pt x="496" y="320"/>
                  <a:pt x="454" y="211"/>
                </a:cubicBezTo>
                <a:cubicBezTo>
                  <a:pt x="454" y="68"/>
                  <a:pt x="387"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
          <p:cNvSpPr/>
          <p:nvPr/>
        </p:nvSpPr>
        <p:spPr>
          <a:xfrm flipH="1">
            <a:off x="7598987" y="869293"/>
            <a:ext cx="49325" cy="39199"/>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
          <p:cNvSpPr/>
          <p:nvPr/>
        </p:nvSpPr>
        <p:spPr>
          <a:xfrm rot="-753692">
            <a:off x="8927852" y="596510"/>
            <a:ext cx="43267" cy="34369"/>
          </a:xfrm>
          <a:custGeom>
            <a:rect b="b" l="l" r="r" t="t"/>
            <a:pathLst>
              <a:path extrusionOk="0" h="421" w="530">
                <a:moveTo>
                  <a:pt x="278" y="0"/>
                </a:moveTo>
                <a:cubicBezTo>
                  <a:pt x="0" y="0"/>
                  <a:pt x="0" y="421"/>
                  <a:pt x="278" y="421"/>
                </a:cubicBezTo>
                <a:cubicBezTo>
                  <a:pt x="530" y="421"/>
                  <a:pt x="530" y="0"/>
                  <a:pt x="2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6" name="Google Shape;356;p5"/>
          <p:cNvGrpSpPr/>
          <p:nvPr/>
        </p:nvGrpSpPr>
        <p:grpSpPr>
          <a:xfrm rot="-2363774">
            <a:off x="453236" y="262041"/>
            <a:ext cx="641496" cy="820913"/>
            <a:chOff x="8229974" y="481715"/>
            <a:chExt cx="641476" cy="820886"/>
          </a:xfrm>
        </p:grpSpPr>
        <p:sp>
          <p:nvSpPr>
            <p:cNvPr id="357" name="Google Shape;357;p5"/>
            <p:cNvSpPr/>
            <p:nvPr/>
          </p:nvSpPr>
          <p:spPr>
            <a:xfrm rot="1927769">
              <a:off x="8375859" y="1232779"/>
              <a:ext cx="46121" cy="43767"/>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
            <p:cNvSpPr/>
            <p:nvPr/>
          </p:nvSpPr>
          <p:spPr>
            <a:xfrm rot="-53862">
              <a:off x="8397108" y="684037"/>
              <a:ext cx="29225" cy="33865"/>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
            <p:cNvSpPr/>
            <p:nvPr/>
          </p:nvSpPr>
          <p:spPr>
            <a:xfrm rot="-53862">
              <a:off x="8234916" y="486624"/>
              <a:ext cx="631592" cy="635816"/>
            </a:xfrm>
            <a:custGeom>
              <a:rect b="b" l="l" r="r" t="t"/>
              <a:pathLst>
                <a:path extrusionOk="0" h="9181" w="9120">
                  <a:moveTo>
                    <a:pt x="3936" y="0"/>
                  </a:moveTo>
                  <a:cubicBezTo>
                    <a:pt x="2283" y="0"/>
                    <a:pt x="833" y="870"/>
                    <a:pt x="354" y="2307"/>
                  </a:cubicBezTo>
                  <a:cubicBezTo>
                    <a:pt x="287" y="2518"/>
                    <a:pt x="245" y="2728"/>
                    <a:pt x="211" y="2938"/>
                  </a:cubicBezTo>
                  <a:cubicBezTo>
                    <a:pt x="1" y="4200"/>
                    <a:pt x="775" y="5495"/>
                    <a:pt x="1229" y="6269"/>
                  </a:cubicBezTo>
                  <a:cubicBezTo>
                    <a:pt x="1683" y="7077"/>
                    <a:pt x="1717" y="8549"/>
                    <a:pt x="1717" y="8549"/>
                  </a:cubicBezTo>
                  <a:lnTo>
                    <a:pt x="2668" y="8860"/>
                  </a:lnTo>
                  <a:lnTo>
                    <a:pt x="3652" y="9180"/>
                  </a:lnTo>
                  <a:cubicBezTo>
                    <a:pt x="3652" y="9180"/>
                    <a:pt x="4560" y="8019"/>
                    <a:pt x="5402" y="7674"/>
                  </a:cubicBezTo>
                  <a:cubicBezTo>
                    <a:pt x="6209" y="7321"/>
                    <a:pt x="7648" y="6724"/>
                    <a:pt x="8203" y="5605"/>
                  </a:cubicBezTo>
                  <a:cubicBezTo>
                    <a:pt x="8346" y="5428"/>
                    <a:pt x="8413" y="5218"/>
                    <a:pt x="8489" y="5008"/>
                  </a:cubicBezTo>
                  <a:cubicBezTo>
                    <a:pt x="9120" y="3148"/>
                    <a:pt x="7782" y="1012"/>
                    <a:pt x="5545" y="271"/>
                  </a:cubicBezTo>
                  <a:cubicBezTo>
                    <a:pt x="5004" y="87"/>
                    <a:pt x="4460" y="0"/>
                    <a:pt x="3936" y="0"/>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
            <p:cNvSpPr/>
            <p:nvPr/>
          </p:nvSpPr>
          <p:spPr>
            <a:xfrm rot="-53862">
              <a:off x="8373437" y="487260"/>
              <a:ext cx="210946" cy="611785"/>
            </a:xfrm>
            <a:custGeom>
              <a:rect b="b" l="l" r="r" t="t"/>
              <a:pathLst>
                <a:path extrusionOk="0" h="8834" w="3046">
                  <a:moveTo>
                    <a:pt x="1683" y="1"/>
                  </a:moveTo>
                  <a:cubicBezTo>
                    <a:pt x="1153" y="951"/>
                    <a:pt x="0" y="3298"/>
                    <a:pt x="278" y="6066"/>
                  </a:cubicBezTo>
                  <a:cubicBezTo>
                    <a:pt x="278" y="6066"/>
                    <a:pt x="597" y="7261"/>
                    <a:pt x="345" y="8766"/>
                  </a:cubicBezTo>
                  <a:lnTo>
                    <a:pt x="555" y="8834"/>
                  </a:lnTo>
                  <a:cubicBezTo>
                    <a:pt x="698" y="8379"/>
                    <a:pt x="1052" y="7151"/>
                    <a:pt x="1296" y="4947"/>
                  </a:cubicBezTo>
                  <a:cubicBezTo>
                    <a:pt x="1573" y="2314"/>
                    <a:pt x="2869" y="354"/>
                    <a:pt x="3045" y="144"/>
                  </a:cubicBezTo>
                  <a:cubicBezTo>
                    <a:pt x="2591" y="35"/>
                    <a:pt x="2137" y="1"/>
                    <a:pt x="168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
            <p:cNvSpPr/>
            <p:nvPr/>
          </p:nvSpPr>
          <p:spPr>
            <a:xfrm rot="-53862">
              <a:off x="8234804" y="509025"/>
              <a:ext cx="167870" cy="580344"/>
            </a:xfrm>
            <a:custGeom>
              <a:rect b="b" l="l" r="r" t="t"/>
              <a:pathLst>
                <a:path extrusionOk="0" h="8380" w="2424">
                  <a:moveTo>
                    <a:pt x="2424" y="0"/>
                  </a:moveTo>
                  <a:lnTo>
                    <a:pt x="2424" y="0"/>
                  </a:lnTo>
                  <a:cubicBezTo>
                    <a:pt x="1439" y="354"/>
                    <a:pt x="666" y="1052"/>
                    <a:pt x="354" y="2036"/>
                  </a:cubicBezTo>
                  <a:cubicBezTo>
                    <a:pt x="287" y="2247"/>
                    <a:pt x="245" y="2457"/>
                    <a:pt x="211" y="2667"/>
                  </a:cubicBezTo>
                  <a:cubicBezTo>
                    <a:pt x="1" y="3929"/>
                    <a:pt x="775" y="5224"/>
                    <a:pt x="1229" y="5998"/>
                  </a:cubicBezTo>
                  <a:cubicBezTo>
                    <a:pt x="1683" y="6806"/>
                    <a:pt x="1717" y="8278"/>
                    <a:pt x="1717" y="8278"/>
                  </a:cubicBezTo>
                  <a:lnTo>
                    <a:pt x="1969" y="8379"/>
                  </a:lnTo>
                  <a:cubicBezTo>
                    <a:pt x="2003" y="6907"/>
                    <a:pt x="1549" y="6453"/>
                    <a:pt x="1263" y="3685"/>
                  </a:cubicBezTo>
                  <a:cubicBezTo>
                    <a:pt x="1053" y="1759"/>
                    <a:pt x="1894" y="564"/>
                    <a:pt x="2424"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
            <p:cNvSpPr/>
            <p:nvPr/>
          </p:nvSpPr>
          <p:spPr>
            <a:xfrm rot="-53862">
              <a:off x="8469071" y="630107"/>
              <a:ext cx="376462" cy="490661"/>
            </a:xfrm>
            <a:custGeom>
              <a:rect b="b" l="l" r="r" t="t"/>
              <a:pathLst>
                <a:path extrusionOk="0" h="7085" w="5436">
                  <a:moveTo>
                    <a:pt x="4628" y="1"/>
                  </a:moveTo>
                  <a:lnTo>
                    <a:pt x="4628" y="1"/>
                  </a:lnTo>
                  <a:cubicBezTo>
                    <a:pt x="4737" y="741"/>
                    <a:pt x="4737" y="2247"/>
                    <a:pt x="3366" y="3686"/>
                  </a:cubicBezTo>
                  <a:cubicBezTo>
                    <a:pt x="1507" y="5713"/>
                    <a:pt x="842" y="5822"/>
                    <a:pt x="1" y="7008"/>
                  </a:cubicBezTo>
                  <a:lnTo>
                    <a:pt x="287" y="7084"/>
                  </a:lnTo>
                  <a:cubicBezTo>
                    <a:pt x="287" y="7084"/>
                    <a:pt x="1195" y="5923"/>
                    <a:pt x="2037" y="5578"/>
                  </a:cubicBezTo>
                  <a:cubicBezTo>
                    <a:pt x="2844" y="5225"/>
                    <a:pt x="4283" y="4628"/>
                    <a:pt x="4838" y="3509"/>
                  </a:cubicBezTo>
                  <a:cubicBezTo>
                    <a:pt x="4981" y="3332"/>
                    <a:pt x="5048" y="3122"/>
                    <a:pt x="5124" y="2912"/>
                  </a:cubicBezTo>
                  <a:cubicBezTo>
                    <a:pt x="5435" y="1927"/>
                    <a:pt x="5259" y="876"/>
                    <a:pt x="4628"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
            <p:cNvSpPr/>
            <p:nvPr/>
          </p:nvSpPr>
          <p:spPr>
            <a:xfrm rot="-53862">
              <a:off x="8432026" y="519412"/>
              <a:ext cx="303607" cy="590248"/>
            </a:xfrm>
            <a:custGeom>
              <a:rect b="b" l="l" r="r" t="t"/>
              <a:pathLst>
                <a:path extrusionOk="0" h="8523" w="4384">
                  <a:moveTo>
                    <a:pt x="3256" y="1"/>
                  </a:moveTo>
                  <a:cubicBezTo>
                    <a:pt x="3222" y="320"/>
                    <a:pt x="3079" y="2634"/>
                    <a:pt x="1750" y="4880"/>
                  </a:cubicBezTo>
                  <a:cubicBezTo>
                    <a:pt x="631" y="6806"/>
                    <a:pt x="177" y="7992"/>
                    <a:pt x="0" y="8455"/>
                  </a:cubicBezTo>
                  <a:lnTo>
                    <a:pt x="211" y="8522"/>
                  </a:lnTo>
                  <a:cubicBezTo>
                    <a:pt x="943" y="7151"/>
                    <a:pt x="1893" y="6386"/>
                    <a:pt x="1893" y="6386"/>
                  </a:cubicBezTo>
                  <a:cubicBezTo>
                    <a:pt x="3786" y="4384"/>
                    <a:pt x="4274" y="1826"/>
                    <a:pt x="4383" y="741"/>
                  </a:cubicBezTo>
                  <a:cubicBezTo>
                    <a:pt x="4064" y="463"/>
                    <a:pt x="3677" y="177"/>
                    <a:pt x="3256"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
            <p:cNvSpPr/>
            <p:nvPr/>
          </p:nvSpPr>
          <p:spPr>
            <a:xfrm rot="-53862">
              <a:off x="8335016" y="1083952"/>
              <a:ext cx="50763" cy="92107"/>
            </a:xfrm>
            <a:custGeom>
              <a:rect b="b" l="l" r="r" t="t"/>
              <a:pathLst>
                <a:path extrusionOk="0" h="1330" w="733">
                  <a:moveTo>
                    <a:pt x="421" y="1"/>
                  </a:moveTo>
                  <a:lnTo>
                    <a:pt x="0" y="1229"/>
                  </a:lnTo>
                  <a:lnTo>
                    <a:pt x="345" y="1330"/>
                  </a:lnTo>
                  <a:lnTo>
                    <a:pt x="732" y="102"/>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
            <p:cNvSpPr/>
            <p:nvPr/>
          </p:nvSpPr>
          <p:spPr>
            <a:xfrm rot="-53862">
              <a:off x="8437475" y="1116143"/>
              <a:ext cx="50763" cy="92730"/>
            </a:xfrm>
            <a:custGeom>
              <a:rect b="b" l="l" r="r" t="t"/>
              <a:pathLst>
                <a:path extrusionOk="0" h="1339" w="733">
                  <a:moveTo>
                    <a:pt x="421" y="1"/>
                  </a:moveTo>
                  <a:lnTo>
                    <a:pt x="0" y="1229"/>
                  </a:lnTo>
                  <a:lnTo>
                    <a:pt x="345" y="1338"/>
                  </a:lnTo>
                  <a:lnTo>
                    <a:pt x="732"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
            <p:cNvSpPr/>
            <p:nvPr/>
          </p:nvSpPr>
          <p:spPr>
            <a:xfrm rot="-53862">
              <a:off x="8297567" y="1163426"/>
              <a:ext cx="174865" cy="137814"/>
            </a:xfrm>
            <a:custGeom>
              <a:rect b="b" l="l" r="r" t="t"/>
              <a:pathLst>
                <a:path extrusionOk="0" h="1990" w="2525">
                  <a:moveTo>
                    <a:pt x="421" y="0"/>
                  </a:moveTo>
                  <a:lnTo>
                    <a:pt x="68" y="984"/>
                  </a:lnTo>
                  <a:cubicBezTo>
                    <a:pt x="1" y="1228"/>
                    <a:pt x="144" y="1439"/>
                    <a:pt x="354" y="1514"/>
                  </a:cubicBezTo>
                  <a:lnTo>
                    <a:pt x="1683" y="1969"/>
                  </a:lnTo>
                  <a:cubicBezTo>
                    <a:pt x="1726" y="1982"/>
                    <a:pt x="1769" y="1989"/>
                    <a:pt x="1813" y="1989"/>
                  </a:cubicBezTo>
                  <a:cubicBezTo>
                    <a:pt x="1985" y="1989"/>
                    <a:pt x="2153" y="1884"/>
                    <a:pt x="2213" y="1683"/>
                  </a:cubicBezTo>
                  <a:lnTo>
                    <a:pt x="2524" y="74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5"/>
            <p:cNvSpPr/>
            <p:nvPr/>
          </p:nvSpPr>
          <p:spPr>
            <a:xfrm rot="-53862">
              <a:off x="8307115" y="1173218"/>
              <a:ext cx="169602" cy="72855"/>
            </a:xfrm>
            <a:custGeom>
              <a:rect b="b" l="l" r="r" t="t"/>
              <a:pathLst>
                <a:path extrusionOk="0" h="1052" w="2449">
                  <a:moveTo>
                    <a:pt x="102" y="0"/>
                  </a:moveTo>
                  <a:lnTo>
                    <a:pt x="1" y="278"/>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
            <p:cNvSpPr/>
            <p:nvPr/>
          </p:nvSpPr>
          <p:spPr>
            <a:xfrm rot="-53862">
              <a:off x="8295412" y="1210103"/>
              <a:ext cx="170225" cy="69946"/>
            </a:xfrm>
            <a:custGeom>
              <a:rect b="b" l="l" r="r" t="t"/>
              <a:pathLst>
                <a:path extrusionOk="0" h="1010" w="2458">
                  <a:moveTo>
                    <a:pt x="102" y="0"/>
                  </a:moveTo>
                  <a:lnTo>
                    <a:pt x="1" y="244"/>
                  </a:lnTo>
                  <a:lnTo>
                    <a:pt x="2348" y="1010"/>
                  </a:lnTo>
                  <a:lnTo>
                    <a:pt x="2457" y="766"/>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5"/>
          <p:cNvSpPr txBox="1"/>
          <p:nvPr>
            <p:ph type="ctrTitle"/>
          </p:nvPr>
        </p:nvSpPr>
        <p:spPr>
          <a:xfrm flipH="1">
            <a:off x="2419350" y="2415250"/>
            <a:ext cx="4305300" cy="95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
              <a:buNone/>
              <a:defRPr sz="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70" name="Google Shape;370;p5"/>
          <p:cNvSpPr/>
          <p:nvPr/>
        </p:nvSpPr>
        <p:spPr>
          <a:xfrm rot="-405001">
            <a:off x="1771822" y="4309113"/>
            <a:ext cx="718961" cy="594766"/>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
          <p:cNvSpPr/>
          <p:nvPr/>
        </p:nvSpPr>
        <p:spPr>
          <a:xfrm rot="-1413437">
            <a:off x="102682" y="4051746"/>
            <a:ext cx="492046" cy="667966"/>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
          <p:cNvSpPr/>
          <p:nvPr/>
        </p:nvSpPr>
        <p:spPr>
          <a:xfrm rot="8566601">
            <a:off x="182662" y="2109759"/>
            <a:ext cx="390682" cy="326085"/>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
          <p:cNvSpPr/>
          <p:nvPr/>
        </p:nvSpPr>
        <p:spPr>
          <a:xfrm flipH="1" rot="405001">
            <a:off x="6988177" y="4855519"/>
            <a:ext cx="398905" cy="451146"/>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
          <p:cNvSpPr/>
          <p:nvPr/>
        </p:nvSpPr>
        <p:spPr>
          <a:xfrm flipH="1" rot="1892607">
            <a:off x="8258480" y="4084564"/>
            <a:ext cx="435807" cy="591647"/>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5"/>
          <p:cNvSpPr/>
          <p:nvPr/>
        </p:nvSpPr>
        <p:spPr>
          <a:xfrm flipH="1" rot="405001">
            <a:off x="8547180" y="3114173"/>
            <a:ext cx="473330" cy="483502"/>
          </a:xfrm>
          <a:custGeom>
            <a:rect b="b" l="l" r="r" t="t"/>
            <a:pathLst>
              <a:path extrusionOk="0" h="8413" w="8236">
                <a:moveTo>
                  <a:pt x="6276" y="0"/>
                </a:moveTo>
                <a:cubicBezTo>
                  <a:pt x="3542" y="169"/>
                  <a:pt x="1540" y="1960"/>
                  <a:pt x="0" y="4795"/>
                </a:cubicBezTo>
                <a:lnTo>
                  <a:pt x="3289" y="8413"/>
                </a:lnTo>
                <a:cubicBezTo>
                  <a:pt x="4173" y="5956"/>
                  <a:pt x="6099" y="4694"/>
                  <a:pt x="8236" y="3643"/>
                </a:cubicBezTo>
                <a:lnTo>
                  <a:pt x="62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
          <p:cNvSpPr txBox="1"/>
          <p:nvPr>
            <p:ph idx="1" type="subTitle"/>
          </p:nvPr>
        </p:nvSpPr>
        <p:spPr>
          <a:xfrm flipH="1">
            <a:off x="2242950" y="1377525"/>
            <a:ext cx="4658100" cy="133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Quattrocento Sans"/>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377" name="Shape 377"/>
        <p:cNvGrpSpPr/>
        <p:nvPr/>
      </p:nvGrpSpPr>
      <p:grpSpPr>
        <a:xfrm>
          <a:off x="0" y="0"/>
          <a:ext cx="0" cy="0"/>
          <a:chOff x="0" y="0"/>
          <a:chExt cx="0" cy="0"/>
        </a:xfrm>
      </p:grpSpPr>
      <p:sp>
        <p:nvSpPr>
          <p:cNvPr id="378" name="Google Shape;378;p6"/>
          <p:cNvSpPr txBox="1"/>
          <p:nvPr>
            <p:ph type="ctrTitle"/>
          </p:nvPr>
        </p:nvSpPr>
        <p:spPr>
          <a:xfrm>
            <a:off x="1331769" y="1518250"/>
            <a:ext cx="2111400" cy="369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Font typeface="Passion One"/>
              <a:buNone/>
              <a:defRPr sz="1800">
                <a:latin typeface="Passion One"/>
                <a:ea typeface="Passion One"/>
                <a:cs typeface="Passion One"/>
                <a:sym typeface="Passion One"/>
              </a:defRPr>
            </a:lvl2pPr>
            <a:lvl3pPr lvl="2" algn="l">
              <a:lnSpc>
                <a:spcPct val="100000"/>
              </a:lnSpc>
              <a:spcBef>
                <a:spcPts val="0"/>
              </a:spcBef>
              <a:spcAft>
                <a:spcPts val="0"/>
              </a:spcAft>
              <a:buSzPts val="1800"/>
              <a:buFont typeface="Passion One"/>
              <a:buNone/>
              <a:defRPr sz="1800">
                <a:latin typeface="Passion One"/>
                <a:ea typeface="Passion One"/>
                <a:cs typeface="Passion One"/>
                <a:sym typeface="Passion One"/>
              </a:defRPr>
            </a:lvl3pPr>
            <a:lvl4pPr lvl="3" algn="l">
              <a:lnSpc>
                <a:spcPct val="100000"/>
              </a:lnSpc>
              <a:spcBef>
                <a:spcPts val="0"/>
              </a:spcBef>
              <a:spcAft>
                <a:spcPts val="0"/>
              </a:spcAft>
              <a:buSzPts val="1800"/>
              <a:buFont typeface="Passion One"/>
              <a:buNone/>
              <a:defRPr sz="1800">
                <a:latin typeface="Passion One"/>
                <a:ea typeface="Passion One"/>
                <a:cs typeface="Passion One"/>
                <a:sym typeface="Passion One"/>
              </a:defRPr>
            </a:lvl4pPr>
            <a:lvl5pPr lvl="4" algn="l">
              <a:lnSpc>
                <a:spcPct val="100000"/>
              </a:lnSpc>
              <a:spcBef>
                <a:spcPts val="0"/>
              </a:spcBef>
              <a:spcAft>
                <a:spcPts val="0"/>
              </a:spcAft>
              <a:buSzPts val="1800"/>
              <a:buFont typeface="Passion One"/>
              <a:buNone/>
              <a:defRPr sz="1800">
                <a:latin typeface="Passion One"/>
                <a:ea typeface="Passion One"/>
                <a:cs typeface="Passion One"/>
                <a:sym typeface="Passion One"/>
              </a:defRPr>
            </a:lvl5pPr>
            <a:lvl6pPr lvl="5" algn="l">
              <a:lnSpc>
                <a:spcPct val="100000"/>
              </a:lnSpc>
              <a:spcBef>
                <a:spcPts val="0"/>
              </a:spcBef>
              <a:spcAft>
                <a:spcPts val="0"/>
              </a:spcAft>
              <a:buSzPts val="1800"/>
              <a:buFont typeface="Passion One"/>
              <a:buNone/>
              <a:defRPr sz="1800">
                <a:latin typeface="Passion One"/>
                <a:ea typeface="Passion One"/>
                <a:cs typeface="Passion One"/>
                <a:sym typeface="Passion One"/>
              </a:defRPr>
            </a:lvl6pPr>
            <a:lvl7pPr lvl="6" algn="l">
              <a:lnSpc>
                <a:spcPct val="100000"/>
              </a:lnSpc>
              <a:spcBef>
                <a:spcPts val="0"/>
              </a:spcBef>
              <a:spcAft>
                <a:spcPts val="0"/>
              </a:spcAft>
              <a:buSzPts val="1800"/>
              <a:buFont typeface="Passion One"/>
              <a:buNone/>
              <a:defRPr sz="1800">
                <a:latin typeface="Passion One"/>
                <a:ea typeface="Passion One"/>
                <a:cs typeface="Passion One"/>
                <a:sym typeface="Passion One"/>
              </a:defRPr>
            </a:lvl7pPr>
            <a:lvl8pPr lvl="7" algn="l">
              <a:lnSpc>
                <a:spcPct val="100000"/>
              </a:lnSpc>
              <a:spcBef>
                <a:spcPts val="0"/>
              </a:spcBef>
              <a:spcAft>
                <a:spcPts val="0"/>
              </a:spcAft>
              <a:buSzPts val="1800"/>
              <a:buFont typeface="Passion One"/>
              <a:buNone/>
              <a:defRPr sz="1800">
                <a:latin typeface="Passion One"/>
                <a:ea typeface="Passion One"/>
                <a:cs typeface="Passion One"/>
                <a:sym typeface="Passion One"/>
              </a:defRPr>
            </a:lvl8pPr>
            <a:lvl9pPr lvl="8" algn="l">
              <a:lnSpc>
                <a:spcPct val="100000"/>
              </a:lnSpc>
              <a:spcBef>
                <a:spcPts val="0"/>
              </a:spcBef>
              <a:spcAft>
                <a:spcPts val="0"/>
              </a:spcAft>
              <a:buSzPts val="1800"/>
              <a:buFont typeface="Passion One"/>
              <a:buNone/>
              <a:defRPr sz="1800">
                <a:latin typeface="Passion One"/>
                <a:ea typeface="Passion One"/>
                <a:cs typeface="Passion One"/>
                <a:sym typeface="Passion One"/>
              </a:defRPr>
            </a:lvl9pPr>
          </a:lstStyle>
          <a:p/>
        </p:txBody>
      </p:sp>
      <p:sp>
        <p:nvSpPr>
          <p:cNvPr id="379" name="Google Shape;379;p6"/>
          <p:cNvSpPr txBox="1"/>
          <p:nvPr>
            <p:ph idx="1" type="subTitle"/>
          </p:nvPr>
        </p:nvSpPr>
        <p:spPr>
          <a:xfrm>
            <a:off x="1331774" y="1751450"/>
            <a:ext cx="1878300" cy="32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6"/>
          <p:cNvSpPr txBox="1"/>
          <p:nvPr>
            <p:ph idx="2" type="title"/>
          </p:nvPr>
        </p:nvSpPr>
        <p:spPr>
          <a:xfrm>
            <a:off x="331181" y="1411500"/>
            <a:ext cx="1031100" cy="818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CD2E2D"/>
              </a:buClr>
              <a:buSzPts val="4800"/>
              <a:buNone/>
              <a:defRPr sz="4800">
                <a:solidFill>
                  <a:srgbClr val="CD2E2D"/>
                </a:solidFill>
              </a:defRPr>
            </a:lvl1pPr>
            <a:lvl2pPr lvl="1"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p:txBody>
      </p:sp>
      <p:sp>
        <p:nvSpPr>
          <p:cNvPr id="381" name="Google Shape;381;p6"/>
          <p:cNvSpPr txBox="1"/>
          <p:nvPr>
            <p:ph idx="3" type="ctrTitle"/>
          </p:nvPr>
        </p:nvSpPr>
        <p:spPr>
          <a:xfrm>
            <a:off x="4415419" y="1518250"/>
            <a:ext cx="2111400" cy="369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Font typeface="Passion One"/>
              <a:buNone/>
              <a:defRPr sz="1800">
                <a:latin typeface="Passion One"/>
                <a:ea typeface="Passion One"/>
                <a:cs typeface="Passion One"/>
                <a:sym typeface="Passion One"/>
              </a:defRPr>
            </a:lvl2pPr>
            <a:lvl3pPr lvl="2" algn="l">
              <a:lnSpc>
                <a:spcPct val="100000"/>
              </a:lnSpc>
              <a:spcBef>
                <a:spcPts val="0"/>
              </a:spcBef>
              <a:spcAft>
                <a:spcPts val="0"/>
              </a:spcAft>
              <a:buSzPts val="1800"/>
              <a:buFont typeface="Passion One"/>
              <a:buNone/>
              <a:defRPr sz="1800">
                <a:latin typeface="Passion One"/>
                <a:ea typeface="Passion One"/>
                <a:cs typeface="Passion One"/>
                <a:sym typeface="Passion One"/>
              </a:defRPr>
            </a:lvl3pPr>
            <a:lvl4pPr lvl="3" algn="l">
              <a:lnSpc>
                <a:spcPct val="100000"/>
              </a:lnSpc>
              <a:spcBef>
                <a:spcPts val="0"/>
              </a:spcBef>
              <a:spcAft>
                <a:spcPts val="0"/>
              </a:spcAft>
              <a:buSzPts val="1800"/>
              <a:buFont typeface="Passion One"/>
              <a:buNone/>
              <a:defRPr sz="1800">
                <a:latin typeface="Passion One"/>
                <a:ea typeface="Passion One"/>
                <a:cs typeface="Passion One"/>
                <a:sym typeface="Passion One"/>
              </a:defRPr>
            </a:lvl4pPr>
            <a:lvl5pPr lvl="4" algn="l">
              <a:lnSpc>
                <a:spcPct val="100000"/>
              </a:lnSpc>
              <a:spcBef>
                <a:spcPts val="0"/>
              </a:spcBef>
              <a:spcAft>
                <a:spcPts val="0"/>
              </a:spcAft>
              <a:buSzPts val="1800"/>
              <a:buFont typeface="Passion One"/>
              <a:buNone/>
              <a:defRPr sz="1800">
                <a:latin typeface="Passion One"/>
                <a:ea typeface="Passion One"/>
                <a:cs typeface="Passion One"/>
                <a:sym typeface="Passion One"/>
              </a:defRPr>
            </a:lvl5pPr>
            <a:lvl6pPr lvl="5" algn="l">
              <a:lnSpc>
                <a:spcPct val="100000"/>
              </a:lnSpc>
              <a:spcBef>
                <a:spcPts val="0"/>
              </a:spcBef>
              <a:spcAft>
                <a:spcPts val="0"/>
              </a:spcAft>
              <a:buSzPts val="1800"/>
              <a:buFont typeface="Passion One"/>
              <a:buNone/>
              <a:defRPr sz="1800">
                <a:latin typeface="Passion One"/>
                <a:ea typeface="Passion One"/>
                <a:cs typeface="Passion One"/>
                <a:sym typeface="Passion One"/>
              </a:defRPr>
            </a:lvl6pPr>
            <a:lvl7pPr lvl="6" algn="l">
              <a:lnSpc>
                <a:spcPct val="100000"/>
              </a:lnSpc>
              <a:spcBef>
                <a:spcPts val="0"/>
              </a:spcBef>
              <a:spcAft>
                <a:spcPts val="0"/>
              </a:spcAft>
              <a:buSzPts val="1800"/>
              <a:buFont typeface="Passion One"/>
              <a:buNone/>
              <a:defRPr sz="1800">
                <a:latin typeface="Passion One"/>
                <a:ea typeface="Passion One"/>
                <a:cs typeface="Passion One"/>
                <a:sym typeface="Passion One"/>
              </a:defRPr>
            </a:lvl7pPr>
            <a:lvl8pPr lvl="7" algn="l">
              <a:lnSpc>
                <a:spcPct val="100000"/>
              </a:lnSpc>
              <a:spcBef>
                <a:spcPts val="0"/>
              </a:spcBef>
              <a:spcAft>
                <a:spcPts val="0"/>
              </a:spcAft>
              <a:buSzPts val="1800"/>
              <a:buFont typeface="Passion One"/>
              <a:buNone/>
              <a:defRPr sz="1800">
                <a:latin typeface="Passion One"/>
                <a:ea typeface="Passion One"/>
                <a:cs typeface="Passion One"/>
                <a:sym typeface="Passion One"/>
              </a:defRPr>
            </a:lvl8pPr>
            <a:lvl9pPr lvl="8" algn="l">
              <a:lnSpc>
                <a:spcPct val="100000"/>
              </a:lnSpc>
              <a:spcBef>
                <a:spcPts val="0"/>
              </a:spcBef>
              <a:spcAft>
                <a:spcPts val="0"/>
              </a:spcAft>
              <a:buSzPts val="1800"/>
              <a:buFont typeface="Passion One"/>
              <a:buNone/>
              <a:defRPr sz="1800">
                <a:latin typeface="Passion One"/>
                <a:ea typeface="Passion One"/>
                <a:cs typeface="Passion One"/>
                <a:sym typeface="Passion One"/>
              </a:defRPr>
            </a:lvl9pPr>
          </a:lstStyle>
          <a:p/>
        </p:txBody>
      </p:sp>
      <p:sp>
        <p:nvSpPr>
          <p:cNvPr id="382" name="Google Shape;382;p6"/>
          <p:cNvSpPr txBox="1"/>
          <p:nvPr>
            <p:ph idx="4" type="subTitle"/>
          </p:nvPr>
        </p:nvSpPr>
        <p:spPr>
          <a:xfrm>
            <a:off x="4415424" y="1751450"/>
            <a:ext cx="2000100" cy="32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6"/>
          <p:cNvSpPr txBox="1"/>
          <p:nvPr>
            <p:ph idx="5" type="title"/>
          </p:nvPr>
        </p:nvSpPr>
        <p:spPr>
          <a:xfrm>
            <a:off x="3417332" y="1411500"/>
            <a:ext cx="1031100" cy="818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CD2E2D"/>
              </a:buClr>
              <a:buSzPts val="4800"/>
              <a:buNone/>
              <a:defRPr sz="4800">
                <a:solidFill>
                  <a:srgbClr val="CD2E2D"/>
                </a:solidFill>
              </a:defRPr>
            </a:lvl1pPr>
            <a:lvl2pPr lvl="1"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p:txBody>
      </p:sp>
      <p:sp>
        <p:nvSpPr>
          <p:cNvPr id="384" name="Google Shape;384;p6"/>
          <p:cNvSpPr txBox="1"/>
          <p:nvPr>
            <p:ph idx="6" type="ctrTitle"/>
          </p:nvPr>
        </p:nvSpPr>
        <p:spPr>
          <a:xfrm>
            <a:off x="1331769" y="3011550"/>
            <a:ext cx="2111400" cy="369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Font typeface="Passion One"/>
              <a:buNone/>
              <a:defRPr sz="1800">
                <a:latin typeface="Passion One"/>
                <a:ea typeface="Passion One"/>
                <a:cs typeface="Passion One"/>
                <a:sym typeface="Passion One"/>
              </a:defRPr>
            </a:lvl2pPr>
            <a:lvl3pPr lvl="2" algn="l">
              <a:lnSpc>
                <a:spcPct val="100000"/>
              </a:lnSpc>
              <a:spcBef>
                <a:spcPts val="0"/>
              </a:spcBef>
              <a:spcAft>
                <a:spcPts val="0"/>
              </a:spcAft>
              <a:buSzPts val="1800"/>
              <a:buFont typeface="Passion One"/>
              <a:buNone/>
              <a:defRPr sz="1800">
                <a:latin typeface="Passion One"/>
                <a:ea typeface="Passion One"/>
                <a:cs typeface="Passion One"/>
                <a:sym typeface="Passion One"/>
              </a:defRPr>
            </a:lvl3pPr>
            <a:lvl4pPr lvl="3" algn="l">
              <a:lnSpc>
                <a:spcPct val="100000"/>
              </a:lnSpc>
              <a:spcBef>
                <a:spcPts val="0"/>
              </a:spcBef>
              <a:spcAft>
                <a:spcPts val="0"/>
              </a:spcAft>
              <a:buSzPts val="1800"/>
              <a:buFont typeface="Passion One"/>
              <a:buNone/>
              <a:defRPr sz="1800">
                <a:latin typeface="Passion One"/>
                <a:ea typeface="Passion One"/>
                <a:cs typeface="Passion One"/>
                <a:sym typeface="Passion One"/>
              </a:defRPr>
            </a:lvl4pPr>
            <a:lvl5pPr lvl="4" algn="l">
              <a:lnSpc>
                <a:spcPct val="100000"/>
              </a:lnSpc>
              <a:spcBef>
                <a:spcPts val="0"/>
              </a:spcBef>
              <a:spcAft>
                <a:spcPts val="0"/>
              </a:spcAft>
              <a:buSzPts val="1800"/>
              <a:buFont typeface="Passion One"/>
              <a:buNone/>
              <a:defRPr sz="1800">
                <a:latin typeface="Passion One"/>
                <a:ea typeface="Passion One"/>
                <a:cs typeface="Passion One"/>
                <a:sym typeface="Passion One"/>
              </a:defRPr>
            </a:lvl5pPr>
            <a:lvl6pPr lvl="5" algn="l">
              <a:lnSpc>
                <a:spcPct val="100000"/>
              </a:lnSpc>
              <a:spcBef>
                <a:spcPts val="0"/>
              </a:spcBef>
              <a:spcAft>
                <a:spcPts val="0"/>
              </a:spcAft>
              <a:buSzPts val="1800"/>
              <a:buFont typeface="Passion One"/>
              <a:buNone/>
              <a:defRPr sz="1800">
                <a:latin typeface="Passion One"/>
                <a:ea typeface="Passion One"/>
                <a:cs typeface="Passion One"/>
                <a:sym typeface="Passion One"/>
              </a:defRPr>
            </a:lvl6pPr>
            <a:lvl7pPr lvl="6" algn="l">
              <a:lnSpc>
                <a:spcPct val="100000"/>
              </a:lnSpc>
              <a:spcBef>
                <a:spcPts val="0"/>
              </a:spcBef>
              <a:spcAft>
                <a:spcPts val="0"/>
              </a:spcAft>
              <a:buSzPts val="1800"/>
              <a:buFont typeface="Passion One"/>
              <a:buNone/>
              <a:defRPr sz="1800">
                <a:latin typeface="Passion One"/>
                <a:ea typeface="Passion One"/>
                <a:cs typeface="Passion One"/>
                <a:sym typeface="Passion One"/>
              </a:defRPr>
            </a:lvl7pPr>
            <a:lvl8pPr lvl="7" algn="l">
              <a:lnSpc>
                <a:spcPct val="100000"/>
              </a:lnSpc>
              <a:spcBef>
                <a:spcPts val="0"/>
              </a:spcBef>
              <a:spcAft>
                <a:spcPts val="0"/>
              </a:spcAft>
              <a:buSzPts val="1800"/>
              <a:buFont typeface="Passion One"/>
              <a:buNone/>
              <a:defRPr sz="1800">
                <a:latin typeface="Passion One"/>
                <a:ea typeface="Passion One"/>
                <a:cs typeface="Passion One"/>
                <a:sym typeface="Passion One"/>
              </a:defRPr>
            </a:lvl8pPr>
            <a:lvl9pPr lvl="8" algn="l">
              <a:lnSpc>
                <a:spcPct val="100000"/>
              </a:lnSpc>
              <a:spcBef>
                <a:spcPts val="0"/>
              </a:spcBef>
              <a:spcAft>
                <a:spcPts val="0"/>
              </a:spcAft>
              <a:buSzPts val="1800"/>
              <a:buFont typeface="Passion One"/>
              <a:buNone/>
              <a:defRPr sz="1800">
                <a:latin typeface="Passion One"/>
                <a:ea typeface="Passion One"/>
                <a:cs typeface="Passion One"/>
                <a:sym typeface="Passion One"/>
              </a:defRPr>
            </a:lvl9pPr>
          </a:lstStyle>
          <a:p/>
        </p:txBody>
      </p:sp>
      <p:sp>
        <p:nvSpPr>
          <p:cNvPr id="385" name="Google Shape;385;p6"/>
          <p:cNvSpPr txBox="1"/>
          <p:nvPr>
            <p:ph idx="7" type="subTitle"/>
          </p:nvPr>
        </p:nvSpPr>
        <p:spPr>
          <a:xfrm>
            <a:off x="1331773" y="3244750"/>
            <a:ext cx="2040000" cy="32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6"/>
          <p:cNvSpPr txBox="1"/>
          <p:nvPr>
            <p:ph idx="8" type="title"/>
          </p:nvPr>
        </p:nvSpPr>
        <p:spPr>
          <a:xfrm>
            <a:off x="331181" y="2904800"/>
            <a:ext cx="1031100" cy="818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CD2E2D"/>
              </a:buClr>
              <a:buSzPts val="4800"/>
              <a:buNone/>
              <a:defRPr sz="4800">
                <a:solidFill>
                  <a:srgbClr val="CD2E2D"/>
                </a:solidFill>
              </a:defRPr>
            </a:lvl1pPr>
            <a:lvl2pPr lvl="1"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p:txBody>
      </p:sp>
      <p:sp>
        <p:nvSpPr>
          <p:cNvPr id="387" name="Google Shape;387;p6"/>
          <p:cNvSpPr txBox="1"/>
          <p:nvPr>
            <p:ph idx="9" type="ctrTitle"/>
          </p:nvPr>
        </p:nvSpPr>
        <p:spPr>
          <a:xfrm>
            <a:off x="4415419" y="3011550"/>
            <a:ext cx="2111400" cy="369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100"/>
            </a:lvl1pPr>
            <a:lvl2pPr lvl="1" algn="l">
              <a:lnSpc>
                <a:spcPct val="100000"/>
              </a:lnSpc>
              <a:spcBef>
                <a:spcPts val="0"/>
              </a:spcBef>
              <a:spcAft>
                <a:spcPts val="0"/>
              </a:spcAft>
              <a:buSzPts val="1800"/>
              <a:buFont typeface="Passion One"/>
              <a:buNone/>
              <a:defRPr sz="1800">
                <a:latin typeface="Passion One"/>
                <a:ea typeface="Passion One"/>
                <a:cs typeface="Passion One"/>
                <a:sym typeface="Passion One"/>
              </a:defRPr>
            </a:lvl2pPr>
            <a:lvl3pPr lvl="2" algn="l">
              <a:lnSpc>
                <a:spcPct val="100000"/>
              </a:lnSpc>
              <a:spcBef>
                <a:spcPts val="0"/>
              </a:spcBef>
              <a:spcAft>
                <a:spcPts val="0"/>
              </a:spcAft>
              <a:buSzPts val="1800"/>
              <a:buFont typeface="Passion One"/>
              <a:buNone/>
              <a:defRPr sz="1800">
                <a:latin typeface="Passion One"/>
                <a:ea typeface="Passion One"/>
                <a:cs typeface="Passion One"/>
                <a:sym typeface="Passion One"/>
              </a:defRPr>
            </a:lvl3pPr>
            <a:lvl4pPr lvl="3" algn="l">
              <a:lnSpc>
                <a:spcPct val="100000"/>
              </a:lnSpc>
              <a:spcBef>
                <a:spcPts val="0"/>
              </a:spcBef>
              <a:spcAft>
                <a:spcPts val="0"/>
              </a:spcAft>
              <a:buSzPts val="1800"/>
              <a:buFont typeface="Passion One"/>
              <a:buNone/>
              <a:defRPr sz="1800">
                <a:latin typeface="Passion One"/>
                <a:ea typeface="Passion One"/>
                <a:cs typeface="Passion One"/>
                <a:sym typeface="Passion One"/>
              </a:defRPr>
            </a:lvl4pPr>
            <a:lvl5pPr lvl="4" algn="l">
              <a:lnSpc>
                <a:spcPct val="100000"/>
              </a:lnSpc>
              <a:spcBef>
                <a:spcPts val="0"/>
              </a:spcBef>
              <a:spcAft>
                <a:spcPts val="0"/>
              </a:spcAft>
              <a:buSzPts val="1800"/>
              <a:buFont typeface="Passion One"/>
              <a:buNone/>
              <a:defRPr sz="1800">
                <a:latin typeface="Passion One"/>
                <a:ea typeface="Passion One"/>
                <a:cs typeface="Passion One"/>
                <a:sym typeface="Passion One"/>
              </a:defRPr>
            </a:lvl5pPr>
            <a:lvl6pPr lvl="5" algn="l">
              <a:lnSpc>
                <a:spcPct val="100000"/>
              </a:lnSpc>
              <a:spcBef>
                <a:spcPts val="0"/>
              </a:spcBef>
              <a:spcAft>
                <a:spcPts val="0"/>
              </a:spcAft>
              <a:buSzPts val="1800"/>
              <a:buFont typeface="Passion One"/>
              <a:buNone/>
              <a:defRPr sz="1800">
                <a:latin typeface="Passion One"/>
                <a:ea typeface="Passion One"/>
                <a:cs typeface="Passion One"/>
                <a:sym typeface="Passion One"/>
              </a:defRPr>
            </a:lvl6pPr>
            <a:lvl7pPr lvl="6" algn="l">
              <a:lnSpc>
                <a:spcPct val="100000"/>
              </a:lnSpc>
              <a:spcBef>
                <a:spcPts val="0"/>
              </a:spcBef>
              <a:spcAft>
                <a:spcPts val="0"/>
              </a:spcAft>
              <a:buSzPts val="1800"/>
              <a:buFont typeface="Passion One"/>
              <a:buNone/>
              <a:defRPr sz="1800">
                <a:latin typeface="Passion One"/>
                <a:ea typeface="Passion One"/>
                <a:cs typeface="Passion One"/>
                <a:sym typeface="Passion One"/>
              </a:defRPr>
            </a:lvl7pPr>
            <a:lvl8pPr lvl="7" algn="l">
              <a:lnSpc>
                <a:spcPct val="100000"/>
              </a:lnSpc>
              <a:spcBef>
                <a:spcPts val="0"/>
              </a:spcBef>
              <a:spcAft>
                <a:spcPts val="0"/>
              </a:spcAft>
              <a:buSzPts val="1800"/>
              <a:buFont typeface="Passion One"/>
              <a:buNone/>
              <a:defRPr sz="1800">
                <a:latin typeface="Passion One"/>
                <a:ea typeface="Passion One"/>
                <a:cs typeface="Passion One"/>
                <a:sym typeface="Passion One"/>
              </a:defRPr>
            </a:lvl8pPr>
            <a:lvl9pPr lvl="8" algn="l">
              <a:lnSpc>
                <a:spcPct val="100000"/>
              </a:lnSpc>
              <a:spcBef>
                <a:spcPts val="0"/>
              </a:spcBef>
              <a:spcAft>
                <a:spcPts val="0"/>
              </a:spcAft>
              <a:buSzPts val="1800"/>
              <a:buFont typeface="Passion One"/>
              <a:buNone/>
              <a:defRPr sz="1800">
                <a:latin typeface="Passion One"/>
                <a:ea typeface="Passion One"/>
                <a:cs typeface="Passion One"/>
                <a:sym typeface="Passion One"/>
              </a:defRPr>
            </a:lvl9pPr>
          </a:lstStyle>
          <a:p/>
        </p:txBody>
      </p:sp>
      <p:sp>
        <p:nvSpPr>
          <p:cNvPr id="388" name="Google Shape;388;p6"/>
          <p:cNvSpPr txBox="1"/>
          <p:nvPr>
            <p:ph idx="13" type="subTitle"/>
          </p:nvPr>
        </p:nvSpPr>
        <p:spPr>
          <a:xfrm>
            <a:off x="4415425" y="3244750"/>
            <a:ext cx="1947300" cy="32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6"/>
          <p:cNvSpPr txBox="1"/>
          <p:nvPr>
            <p:ph idx="14" type="title"/>
          </p:nvPr>
        </p:nvSpPr>
        <p:spPr>
          <a:xfrm>
            <a:off x="3417332" y="2904800"/>
            <a:ext cx="1031100" cy="818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CD2E2D"/>
              </a:buClr>
              <a:buSzPts val="4800"/>
              <a:buNone/>
              <a:defRPr sz="4800">
                <a:solidFill>
                  <a:srgbClr val="CD2E2D"/>
                </a:solidFill>
              </a:defRPr>
            </a:lvl1pPr>
            <a:lvl2pPr lvl="1"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CD2E2D"/>
              </a:buClr>
              <a:buSzPts val="4800"/>
              <a:buFont typeface="Fira Sans Extra Condensed Medium"/>
              <a:buNone/>
              <a:defRPr sz="4800">
                <a:solidFill>
                  <a:srgbClr val="CD2E2D"/>
                </a:solidFill>
                <a:latin typeface="Fira Sans Extra Condensed Medium"/>
                <a:ea typeface="Fira Sans Extra Condensed Medium"/>
                <a:cs typeface="Fira Sans Extra Condensed Medium"/>
                <a:sym typeface="Fira Sans Extra Condensed Medium"/>
              </a:defRPr>
            </a:lvl9pPr>
          </a:lstStyle>
          <a:p/>
        </p:txBody>
      </p:sp>
      <p:sp>
        <p:nvSpPr>
          <p:cNvPr id="390" name="Google Shape;390;p6"/>
          <p:cNvSpPr/>
          <p:nvPr/>
        </p:nvSpPr>
        <p:spPr>
          <a:xfrm>
            <a:off x="7653084" y="3043322"/>
            <a:ext cx="431312" cy="409071"/>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
          <p:cNvSpPr/>
          <p:nvPr/>
        </p:nvSpPr>
        <p:spPr>
          <a:xfrm>
            <a:off x="8266072" y="4276200"/>
            <a:ext cx="660962" cy="587976"/>
          </a:xfrm>
          <a:custGeom>
            <a:rect b="b" l="l" r="r" t="t"/>
            <a:pathLst>
              <a:path extrusionOk="0" h="10231" w="11501">
                <a:moveTo>
                  <a:pt x="3752" y="1"/>
                </a:moveTo>
                <a:lnTo>
                  <a:pt x="0" y="5149"/>
                </a:lnTo>
                <a:cubicBezTo>
                  <a:pt x="3332" y="5604"/>
                  <a:pt x="5468" y="7740"/>
                  <a:pt x="7361" y="10230"/>
                </a:cubicBezTo>
                <a:lnTo>
                  <a:pt x="11500" y="6764"/>
                </a:lnTo>
                <a:cubicBezTo>
                  <a:pt x="10558" y="3324"/>
                  <a:pt x="7748" y="1221"/>
                  <a:pt x="37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
          <p:cNvSpPr/>
          <p:nvPr/>
        </p:nvSpPr>
        <p:spPr>
          <a:xfrm>
            <a:off x="8455500" y="1819198"/>
            <a:ext cx="439013" cy="465622"/>
          </a:xfrm>
          <a:custGeom>
            <a:rect b="b" l="l" r="r" t="t"/>
            <a:pathLst>
              <a:path extrusionOk="0" h="8102" w="7639">
                <a:moveTo>
                  <a:pt x="4661" y="1"/>
                </a:moveTo>
                <a:lnTo>
                  <a:pt x="631" y="775"/>
                </a:lnTo>
                <a:cubicBezTo>
                  <a:pt x="0" y="3366"/>
                  <a:pt x="1052" y="5822"/>
                  <a:pt x="3256" y="8102"/>
                </a:cubicBezTo>
                <a:lnTo>
                  <a:pt x="7639" y="6100"/>
                </a:lnTo>
                <a:cubicBezTo>
                  <a:pt x="5603" y="4560"/>
                  <a:pt x="5006" y="2348"/>
                  <a:pt x="466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
          <p:cNvSpPr/>
          <p:nvPr/>
        </p:nvSpPr>
        <p:spPr>
          <a:xfrm>
            <a:off x="8709938" y="6078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
          <p:cNvSpPr/>
          <p:nvPr/>
        </p:nvSpPr>
        <p:spPr>
          <a:xfrm>
            <a:off x="8132192" y="2253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
          <p:cNvSpPr/>
          <p:nvPr/>
        </p:nvSpPr>
        <p:spPr>
          <a:xfrm>
            <a:off x="6961022" y="3451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6"/>
          <p:cNvGrpSpPr/>
          <p:nvPr/>
        </p:nvGrpSpPr>
        <p:grpSpPr>
          <a:xfrm>
            <a:off x="7852695" y="639138"/>
            <a:ext cx="524069" cy="674181"/>
            <a:chOff x="8020220" y="1258388"/>
            <a:chExt cx="524069" cy="674181"/>
          </a:xfrm>
        </p:grpSpPr>
        <p:sp>
          <p:nvSpPr>
            <p:cNvPr id="397" name="Google Shape;397;p6"/>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6"/>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7" name="Google Shape;407;p6"/>
          <p:cNvGrpSpPr/>
          <p:nvPr/>
        </p:nvGrpSpPr>
        <p:grpSpPr>
          <a:xfrm rot="-2222099">
            <a:off x="5563141" y="4482099"/>
            <a:ext cx="1238392" cy="772749"/>
            <a:chOff x="5673490" y="3603107"/>
            <a:chExt cx="1108137" cy="513954"/>
          </a:xfrm>
        </p:grpSpPr>
        <p:sp>
          <p:nvSpPr>
            <p:cNvPr id="408" name="Google Shape;408;p6"/>
            <p:cNvSpPr/>
            <p:nvPr/>
          </p:nvSpPr>
          <p:spPr>
            <a:xfrm>
              <a:off x="6429163" y="3645635"/>
              <a:ext cx="352464" cy="88561"/>
            </a:xfrm>
            <a:custGeom>
              <a:rect b="b" l="l" r="r" t="t"/>
              <a:pathLst>
                <a:path extrusionOk="0" h="1541" w="6133">
                  <a:moveTo>
                    <a:pt x="6133" y="1"/>
                  </a:moveTo>
                  <a:lnTo>
                    <a:pt x="1153" y="421"/>
                  </a:lnTo>
                  <a:lnTo>
                    <a:pt x="0" y="1540"/>
                  </a:lnTo>
                  <a:lnTo>
                    <a:pt x="6133"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
            <p:cNvSpPr/>
            <p:nvPr/>
          </p:nvSpPr>
          <p:spPr>
            <a:xfrm>
              <a:off x="6477495" y="3605521"/>
              <a:ext cx="304131" cy="64366"/>
            </a:xfrm>
            <a:custGeom>
              <a:rect b="b" l="l" r="r" t="t"/>
              <a:pathLst>
                <a:path extrusionOk="0" h="1120" w="5292">
                  <a:moveTo>
                    <a:pt x="0" y="0"/>
                  </a:moveTo>
                  <a:lnTo>
                    <a:pt x="312" y="1119"/>
                  </a:lnTo>
                  <a:lnTo>
                    <a:pt x="5292" y="69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
            <p:cNvSpPr/>
            <p:nvPr/>
          </p:nvSpPr>
          <p:spPr>
            <a:xfrm>
              <a:off x="6429163" y="3645635"/>
              <a:ext cx="352464" cy="88561"/>
            </a:xfrm>
            <a:custGeom>
              <a:rect b="b" l="l" r="r" t="t"/>
              <a:pathLst>
                <a:path extrusionOk="0" h="1541" w="6133">
                  <a:moveTo>
                    <a:pt x="6133" y="1"/>
                  </a:moveTo>
                  <a:lnTo>
                    <a:pt x="1262" y="1052"/>
                  </a:lnTo>
                  <a:lnTo>
                    <a:pt x="0" y="1540"/>
                  </a:lnTo>
                  <a:lnTo>
                    <a:pt x="0" y="1540"/>
                  </a:lnTo>
                  <a:lnTo>
                    <a:pt x="1430" y="1439"/>
                  </a:lnTo>
                  <a:lnTo>
                    <a:pt x="6133"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
            <p:cNvSpPr/>
            <p:nvPr/>
          </p:nvSpPr>
          <p:spPr>
            <a:xfrm>
              <a:off x="6501633" y="3645635"/>
              <a:ext cx="279994" cy="141261"/>
            </a:xfrm>
            <a:custGeom>
              <a:rect b="b" l="l" r="r" t="t"/>
              <a:pathLst>
                <a:path extrusionOk="0" h="2458" w="4872">
                  <a:moveTo>
                    <a:pt x="4872" y="1"/>
                  </a:moveTo>
                  <a:lnTo>
                    <a:pt x="1" y="1052"/>
                  </a:lnTo>
                  <a:lnTo>
                    <a:pt x="522" y="2457"/>
                  </a:lnTo>
                  <a:lnTo>
                    <a:pt x="48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
            <p:cNvSpPr/>
            <p:nvPr/>
          </p:nvSpPr>
          <p:spPr>
            <a:xfrm>
              <a:off x="5673490" y="3603107"/>
              <a:ext cx="751363" cy="513954"/>
            </a:xfrm>
            <a:custGeom>
              <a:rect b="b" l="l" r="r" t="t"/>
              <a:pathLst>
                <a:path extrusionOk="0" h="8943" w="13074">
                  <a:moveTo>
                    <a:pt x="9431" y="0"/>
                  </a:moveTo>
                  <a:lnTo>
                    <a:pt x="9464" y="143"/>
                  </a:lnTo>
                  <a:lnTo>
                    <a:pt x="9784" y="143"/>
                  </a:lnTo>
                  <a:cubicBezTo>
                    <a:pt x="9885" y="143"/>
                    <a:pt x="10028" y="143"/>
                    <a:pt x="10129" y="177"/>
                  </a:cubicBezTo>
                  <a:lnTo>
                    <a:pt x="10163" y="42"/>
                  </a:lnTo>
                  <a:cubicBezTo>
                    <a:pt x="10028" y="0"/>
                    <a:pt x="9919" y="0"/>
                    <a:pt x="9784" y="0"/>
                  </a:cubicBezTo>
                  <a:close/>
                  <a:moveTo>
                    <a:pt x="8733" y="177"/>
                  </a:moveTo>
                  <a:cubicBezTo>
                    <a:pt x="8522" y="253"/>
                    <a:pt x="8312" y="387"/>
                    <a:pt x="8102" y="530"/>
                  </a:cubicBezTo>
                  <a:lnTo>
                    <a:pt x="8203" y="631"/>
                  </a:lnTo>
                  <a:cubicBezTo>
                    <a:pt x="8379" y="497"/>
                    <a:pt x="8590" y="387"/>
                    <a:pt x="8800" y="320"/>
                  </a:cubicBezTo>
                  <a:lnTo>
                    <a:pt x="8733" y="177"/>
                  </a:lnTo>
                  <a:close/>
                  <a:moveTo>
                    <a:pt x="10836" y="354"/>
                  </a:moveTo>
                  <a:lnTo>
                    <a:pt x="10726" y="463"/>
                  </a:lnTo>
                  <a:cubicBezTo>
                    <a:pt x="10869" y="598"/>
                    <a:pt x="10970" y="808"/>
                    <a:pt x="11046" y="1018"/>
                  </a:cubicBezTo>
                  <a:lnTo>
                    <a:pt x="11181" y="985"/>
                  </a:lnTo>
                  <a:cubicBezTo>
                    <a:pt x="11113" y="741"/>
                    <a:pt x="11004" y="530"/>
                    <a:pt x="10836" y="354"/>
                  </a:cubicBezTo>
                  <a:close/>
                  <a:moveTo>
                    <a:pt x="7681" y="1128"/>
                  </a:moveTo>
                  <a:cubicBezTo>
                    <a:pt x="7681" y="1195"/>
                    <a:pt x="7639" y="1262"/>
                    <a:pt x="7639" y="1372"/>
                  </a:cubicBezTo>
                  <a:cubicBezTo>
                    <a:pt x="7639" y="1548"/>
                    <a:pt x="7715" y="1725"/>
                    <a:pt x="7782" y="1860"/>
                  </a:cubicBezTo>
                  <a:lnTo>
                    <a:pt x="7891" y="1792"/>
                  </a:lnTo>
                  <a:cubicBezTo>
                    <a:pt x="7849" y="1649"/>
                    <a:pt x="7782" y="1515"/>
                    <a:pt x="7782" y="1372"/>
                  </a:cubicBezTo>
                  <a:cubicBezTo>
                    <a:pt x="7782" y="1304"/>
                    <a:pt x="7816" y="1229"/>
                    <a:pt x="7816" y="1161"/>
                  </a:cubicBezTo>
                  <a:lnTo>
                    <a:pt x="7681" y="1128"/>
                  </a:lnTo>
                  <a:close/>
                  <a:moveTo>
                    <a:pt x="11046" y="1683"/>
                  </a:moveTo>
                  <a:cubicBezTo>
                    <a:pt x="10970" y="1893"/>
                    <a:pt x="10869" y="2103"/>
                    <a:pt x="10726" y="2280"/>
                  </a:cubicBezTo>
                  <a:lnTo>
                    <a:pt x="10836" y="2356"/>
                  </a:lnTo>
                  <a:cubicBezTo>
                    <a:pt x="10970" y="2179"/>
                    <a:pt x="11113" y="1935"/>
                    <a:pt x="11147" y="1725"/>
                  </a:cubicBezTo>
                  <a:lnTo>
                    <a:pt x="11046" y="1683"/>
                  </a:lnTo>
                  <a:close/>
                  <a:moveTo>
                    <a:pt x="8346" y="2280"/>
                  </a:moveTo>
                  <a:lnTo>
                    <a:pt x="8270" y="2390"/>
                  </a:lnTo>
                  <a:cubicBezTo>
                    <a:pt x="8480" y="2524"/>
                    <a:pt x="8691" y="2633"/>
                    <a:pt x="8901" y="2701"/>
                  </a:cubicBezTo>
                  <a:lnTo>
                    <a:pt x="8977" y="2566"/>
                  </a:lnTo>
                  <a:lnTo>
                    <a:pt x="8943" y="2566"/>
                  </a:lnTo>
                  <a:cubicBezTo>
                    <a:pt x="8733" y="2490"/>
                    <a:pt x="8556" y="2390"/>
                    <a:pt x="8346" y="2280"/>
                  </a:cubicBezTo>
                  <a:close/>
                  <a:moveTo>
                    <a:pt x="13006" y="2356"/>
                  </a:moveTo>
                  <a:cubicBezTo>
                    <a:pt x="12796" y="2457"/>
                    <a:pt x="12585" y="2524"/>
                    <a:pt x="12375" y="2600"/>
                  </a:cubicBezTo>
                  <a:lnTo>
                    <a:pt x="12409" y="2734"/>
                  </a:lnTo>
                  <a:cubicBezTo>
                    <a:pt x="12619" y="2667"/>
                    <a:pt x="12863" y="2566"/>
                    <a:pt x="13073" y="2457"/>
                  </a:cubicBezTo>
                  <a:lnTo>
                    <a:pt x="13006" y="2356"/>
                  </a:lnTo>
                  <a:close/>
                  <a:moveTo>
                    <a:pt x="11711" y="2776"/>
                  </a:moveTo>
                  <a:cubicBezTo>
                    <a:pt x="11467" y="2810"/>
                    <a:pt x="11256" y="2844"/>
                    <a:pt x="11004" y="2877"/>
                  </a:cubicBezTo>
                  <a:lnTo>
                    <a:pt x="11004" y="3020"/>
                  </a:lnTo>
                  <a:cubicBezTo>
                    <a:pt x="11256" y="2987"/>
                    <a:pt x="11500" y="2945"/>
                    <a:pt x="11711" y="2911"/>
                  </a:cubicBezTo>
                  <a:lnTo>
                    <a:pt x="11711" y="2776"/>
                  </a:lnTo>
                  <a:close/>
                  <a:moveTo>
                    <a:pt x="4106" y="3020"/>
                  </a:moveTo>
                  <a:lnTo>
                    <a:pt x="4106" y="3155"/>
                  </a:lnTo>
                  <a:lnTo>
                    <a:pt x="4804" y="3155"/>
                  </a:lnTo>
                  <a:lnTo>
                    <a:pt x="4804" y="3020"/>
                  </a:lnTo>
                  <a:close/>
                  <a:moveTo>
                    <a:pt x="10238" y="2734"/>
                  </a:moveTo>
                  <a:cubicBezTo>
                    <a:pt x="10194" y="2770"/>
                    <a:pt x="10148" y="2804"/>
                    <a:pt x="10101" y="2835"/>
                  </a:cubicBezTo>
                  <a:lnTo>
                    <a:pt x="10101" y="2835"/>
                  </a:lnTo>
                  <a:cubicBezTo>
                    <a:pt x="9946" y="2823"/>
                    <a:pt x="9786" y="2800"/>
                    <a:pt x="9641" y="2776"/>
                  </a:cubicBezTo>
                  <a:lnTo>
                    <a:pt x="9607" y="2911"/>
                  </a:lnTo>
                  <a:cubicBezTo>
                    <a:pt x="9707" y="2925"/>
                    <a:pt x="9800" y="2940"/>
                    <a:pt x="9893" y="2953"/>
                  </a:cubicBezTo>
                  <a:lnTo>
                    <a:pt x="9893" y="2953"/>
                  </a:lnTo>
                  <a:cubicBezTo>
                    <a:pt x="9810" y="2993"/>
                    <a:pt x="9726" y="3027"/>
                    <a:pt x="9641" y="3054"/>
                  </a:cubicBezTo>
                  <a:lnTo>
                    <a:pt x="9675" y="3197"/>
                  </a:lnTo>
                  <a:cubicBezTo>
                    <a:pt x="9839" y="3146"/>
                    <a:pt x="9988" y="3068"/>
                    <a:pt x="10122" y="2979"/>
                  </a:cubicBezTo>
                  <a:lnTo>
                    <a:pt x="10122" y="2979"/>
                  </a:lnTo>
                  <a:cubicBezTo>
                    <a:pt x="10182" y="2984"/>
                    <a:pt x="10243" y="2987"/>
                    <a:pt x="10306" y="2987"/>
                  </a:cubicBezTo>
                  <a:lnTo>
                    <a:pt x="10306" y="2844"/>
                  </a:lnTo>
                  <a:lnTo>
                    <a:pt x="10238" y="2734"/>
                  </a:lnTo>
                  <a:close/>
                  <a:moveTo>
                    <a:pt x="5502" y="3088"/>
                  </a:moveTo>
                  <a:lnTo>
                    <a:pt x="5502" y="3231"/>
                  </a:lnTo>
                  <a:cubicBezTo>
                    <a:pt x="5713" y="3231"/>
                    <a:pt x="5957" y="3264"/>
                    <a:pt x="6209" y="3298"/>
                  </a:cubicBezTo>
                  <a:lnTo>
                    <a:pt x="6209" y="3155"/>
                  </a:lnTo>
                  <a:cubicBezTo>
                    <a:pt x="5999" y="3121"/>
                    <a:pt x="5746" y="3088"/>
                    <a:pt x="5502" y="3088"/>
                  </a:cubicBezTo>
                  <a:close/>
                  <a:moveTo>
                    <a:pt x="3399" y="3121"/>
                  </a:moveTo>
                  <a:cubicBezTo>
                    <a:pt x="3155" y="3155"/>
                    <a:pt x="2945" y="3231"/>
                    <a:pt x="2735" y="3332"/>
                  </a:cubicBezTo>
                  <a:lnTo>
                    <a:pt x="2768" y="3475"/>
                  </a:lnTo>
                  <a:cubicBezTo>
                    <a:pt x="2979" y="3365"/>
                    <a:pt x="3189" y="3298"/>
                    <a:pt x="3433" y="3264"/>
                  </a:cubicBezTo>
                  <a:lnTo>
                    <a:pt x="3399" y="3121"/>
                  </a:lnTo>
                  <a:close/>
                  <a:moveTo>
                    <a:pt x="6907" y="3264"/>
                  </a:moveTo>
                  <a:lnTo>
                    <a:pt x="6873" y="3407"/>
                  </a:lnTo>
                  <a:cubicBezTo>
                    <a:pt x="6941" y="3407"/>
                    <a:pt x="7008" y="3407"/>
                    <a:pt x="7084" y="3441"/>
                  </a:cubicBezTo>
                  <a:cubicBezTo>
                    <a:pt x="7260" y="3441"/>
                    <a:pt x="7429" y="3475"/>
                    <a:pt x="7605" y="3475"/>
                  </a:cubicBezTo>
                  <a:lnTo>
                    <a:pt x="7605" y="3332"/>
                  </a:lnTo>
                  <a:cubicBezTo>
                    <a:pt x="7429" y="3332"/>
                    <a:pt x="7260" y="3298"/>
                    <a:pt x="7117" y="3298"/>
                  </a:cubicBezTo>
                  <a:cubicBezTo>
                    <a:pt x="7050" y="3264"/>
                    <a:pt x="6974" y="3264"/>
                    <a:pt x="6907" y="3264"/>
                  </a:cubicBezTo>
                  <a:close/>
                  <a:moveTo>
                    <a:pt x="8977" y="3264"/>
                  </a:moveTo>
                  <a:cubicBezTo>
                    <a:pt x="8766" y="3298"/>
                    <a:pt x="8522" y="3332"/>
                    <a:pt x="8312" y="3332"/>
                  </a:cubicBezTo>
                  <a:lnTo>
                    <a:pt x="8312" y="3475"/>
                  </a:lnTo>
                  <a:cubicBezTo>
                    <a:pt x="8556" y="3475"/>
                    <a:pt x="8766" y="3441"/>
                    <a:pt x="9010" y="3407"/>
                  </a:cubicBezTo>
                  <a:lnTo>
                    <a:pt x="8977" y="3264"/>
                  </a:lnTo>
                  <a:close/>
                  <a:moveTo>
                    <a:pt x="2104" y="3651"/>
                  </a:moveTo>
                  <a:cubicBezTo>
                    <a:pt x="1893" y="3786"/>
                    <a:pt x="1683" y="3929"/>
                    <a:pt x="1506" y="4072"/>
                  </a:cubicBezTo>
                  <a:lnTo>
                    <a:pt x="1616" y="4173"/>
                  </a:lnTo>
                  <a:cubicBezTo>
                    <a:pt x="1792" y="4038"/>
                    <a:pt x="1961" y="3895"/>
                    <a:pt x="2171" y="3752"/>
                  </a:cubicBezTo>
                  <a:lnTo>
                    <a:pt x="2104" y="3651"/>
                  </a:lnTo>
                  <a:close/>
                  <a:moveTo>
                    <a:pt x="1018" y="4560"/>
                  </a:moveTo>
                  <a:cubicBezTo>
                    <a:pt x="842" y="4770"/>
                    <a:pt x="699" y="4947"/>
                    <a:pt x="598" y="5157"/>
                  </a:cubicBezTo>
                  <a:lnTo>
                    <a:pt x="699" y="5224"/>
                  </a:lnTo>
                  <a:cubicBezTo>
                    <a:pt x="842" y="5014"/>
                    <a:pt x="985" y="4837"/>
                    <a:pt x="1119" y="4669"/>
                  </a:cubicBezTo>
                  <a:lnTo>
                    <a:pt x="1018" y="4560"/>
                  </a:lnTo>
                  <a:close/>
                  <a:moveTo>
                    <a:pt x="278" y="5788"/>
                  </a:moveTo>
                  <a:cubicBezTo>
                    <a:pt x="211" y="6032"/>
                    <a:pt x="144" y="6242"/>
                    <a:pt x="110" y="6486"/>
                  </a:cubicBezTo>
                  <a:lnTo>
                    <a:pt x="245" y="6520"/>
                  </a:lnTo>
                  <a:cubicBezTo>
                    <a:pt x="278" y="6276"/>
                    <a:pt x="354" y="6066"/>
                    <a:pt x="421" y="5855"/>
                  </a:cubicBezTo>
                  <a:lnTo>
                    <a:pt x="278" y="5788"/>
                  </a:lnTo>
                  <a:close/>
                  <a:moveTo>
                    <a:pt x="1" y="7193"/>
                  </a:moveTo>
                  <a:lnTo>
                    <a:pt x="1" y="7361"/>
                  </a:lnTo>
                  <a:cubicBezTo>
                    <a:pt x="1" y="7538"/>
                    <a:pt x="1" y="7714"/>
                    <a:pt x="34" y="7891"/>
                  </a:cubicBezTo>
                  <a:lnTo>
                    <a:pt x="177" y="7891"/>
                  </a:lnTo>
                  <a:cubicBezTo>
                    <a:pt x="144" y="7714"/>
                    <a:pt x="144" y="7538"/>
                    <a:pt x="144" y="7361"/>
                  </a:cubicBezTo>
                  <a:lnTo>
                    <a:pt x="144" y="7193"/>
                  </a:lnTo>
                  <a:close/>
                  <a:moveTo>
                    <a:pt x="320" y="8556"/>
                  </a:moveTo>
                  <a:lnTo>
                    <a:pt x="177" y="8589"/>
                  </a:lnTo>
                  <a:cubicBezTo>
                    <a:pt x="211" y="8699"/>
                    <a:pt x="245" y="8833"/>
                    <a:pt x="278" y="8943"/>
                  </a:cubicBezTo>
                  <a:lnTo>
                    <a:pt x="421" y="8875"/>
                  </a:lnTo>
                  <a:cubicBezTo>
                    <a:pt x="388" y="8766"/>
                    <a:pt x="354" y="8665"/>
                    <a:pt x="320" y="855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 name="Google Shape;413;p6"/>
          <p:cNvGrpSpPr/>
          <p:nvPr/>
        </p:nvGrpSpPr>
        <p:grpSpPr>
          <a:xfrm>
            <a:off x="6909655" y="1856720"/>
            <a:ext cx="1284124" cy="1044988"/>
            <a:chOff x="6082504" y="2465086"/>
            <a:chExt cx="952968" cy="775501"/>
          </a:xfrm>
        </p:grpSpPr>
        <p:sp>
          <p:nvSpPr>
            <p:cNvPr id="414" name="Google Shape;414;p6"/>
            <p:cNvSpPr/>
            <p:nvPr/>
          </p:nvSpPr>
          <p:spPr>
            <a:xfrm>
              <a:off x="6082504" y="2582038"/>
              <a:ext cx="711191" cy="658549"/>
            </a:xfrm>
            <a:custGeom>
              <a:rect b="b" l="l" r="r" t="t"/>
              <a:pathLst>
                <a:path extrusionOk="0" h="11459" w="12375">
                  <a:moveTo>
                    <a:pt x="10869" y="1"/>
                  </a:moveTo>
                  <a:cubicBezTo>
                    <a:pt x="10692" y="144"/>
                    <a:pt x="10516" y="312"/>
                    <a:pt x="10373" y="489"/>
                  </a:cubicBezTo>
                  <a:lnTo>
                    <a:pt x="10449" y="564"/>
                  </a:lnTo>
                  <a:cubicBezTo>
                    <a:pt x="10617" y="421"/>
                    <a:pt x="10793" y="245"/>
                    <a:pt x="10970" y="102"/>
                  </a:cubicBezTo>
                  <a:lnTo>
                    <a:pt x="10869" y="1"/>
                  </a:lnTo>
                  <a:close/>
                  <a:moveTo>
                    <a:pt x="9885" y="985"/>
                  </a:moveTo>
                  <a:cubicBezTo>
                    <a:pt x="9708" y="1153"/>
                    <a:pt x="9565" y="1364"/>
                    <a:pt x="9431" y="1540"/>
                  </a:cubicBezTo>
                  <a:lnTo>
                    <a:pt x="9565" y="1616"/>
                  </a:lnTo>
                  <a:cubicBezTo>
                    <a:pt x="9675" y="1439"/>
                    <a:pt x="9818" y="1263"/>
                    <a:pt x="9986" y="1086"/>
                  </a:cubicBezTo>
                  <a:lnTo>
                    <a:pt x="9885" y="985"/>
                  </a:lnTo>
                  <a:close/>
                  <a:moveTo>
                    <a:pt x="9077" y="2171"/>
                  </a:moveTo>
                  <a:cubicBezTo>
                    <a:pt x="9010" y="2381"/>
                    <a:pt x="8901" y="2625"/>
                    <a:pt x="8867" y="2836"/>
                  </a:cubicBezTo>
                  <a:lnTo>
                    <a:pt x="9010" y="2878"/>
                  </a:lnTo>
                  <a:cubicBezTo>
                    <a:pt x="9044" y="2667"/>
                    <a:pt x="9111" y="2457"/>
                    <a:pt x="9220" y="2247"/>
                  </a:cubicBezTo>
                  <a:lnTo>
                    <a:pt x="9077" y="2171"/>
                  </a:lnTo>
                  <a:close/>
                  <a:moveTo>
                    <a:pt x="10869" y="3012"/>
                  </a:moveTo>
                  <a:lnTo>
                    <a:pt x="10869" y="3155"/>
                  </a:lnTo>
                  <a:lnTo>
                    <a:pt x="10903" y="3155"/>
                  </a:lnTo>
                  <a:cubicBezTo>
                    <a:pt x="11113" y="3155"/>
                    <a:pt x="11357" y="3189"/>
                    <a:pt x="11534" y="3298"/>
                  </a:cubicBezTo>
                  <a:lnTo>
                    <a:pt x="11601" y="3155"/>
                  </a:lnTo>
                  <a:cubicBezTo>
                    <a:pt x="11391" y="3088"/>
                    <a:pt x="11147" y="3012"/>
                    <a:pt x="10903" y="3012"/>
                  </a:cubicBezTo>
                  <a:close/>
                  <a:moveTo>
                    <a:pt x="10163" y="3155"/>
                  </a:moveTo>
                  <a:cubicBezTo>
                    <a:pt x="10028" y="3223"/>
                    <a:pt x="9885" y="3298"/>
                    <a:pt x="9776" y="3366"/>
                  </a:cubicBezTo>
                  <a:cubicBezTo>
                    <a:pt x="9675" y="3399"/>
                    <a:pt x="9607" y="3467"/>
                    <a:pt x="9532" y="3542"/>
                  </a:cubicBezTo>
                  <a:lnTo>
                    <a:pt x="9641" y="3643"/>
                  </a:lnTo>
                  <a:cubicBezTo>
                    <a:pt x="9708" y="3576"/>
                    <a:pt x="9776" y="3542"/>
                    <a:pt x="9851" y="3467"/>
                  </a:cubicBezTo>
                  <a:cubicBezTo>
                    <a:pt x="9952" y="3399"/>
                    <a:pt x="10095" y="3332"/>
                    <a:pt x="10238" y="3298"/>
                  </a:cubicBezTo>
                  <a:lnTo>
                    <a:pt x="10163" y="3155"/>
                  </a:lnTo>
                  <a:close/>
                  <a:moveTo>
                    <a:pt x="12165" y="3610"/>
                  </a:moveTo>
                  <a:lnTo>
                    <a:pt x="12055" y="3719"/>
                  </a:lnTo>
                  <a:lnTo>
                    <a:pt x="12055" y="3753"/>
                  </a:lnTo>
                  <a:cubicBezTo>
                    <a:pt x="12165" y="3929"/>
                    <a:pt x="12232" y="4098"/>
                    <a:pt x="12232" y="4308"/>
                  </a:cubicBezTo>
                  <a:lnTo>
                    <a:pt x="12375" y="4308"/>
                  </a:lnTo>
                  <a:cubicBezTo>
                    <a:pt x="12375" y="4098"/>
                    <a:pt x="12299" y="3854"/>
                    <a:pt x="12198" y="3677"/>
                  </a:cubicBezTo>
                  <a:cubicBezTo>
                    <a:pt x="12198" y="3643"/>
                    <a:pt x="12165" y="3643"/>
                    <a:pt x="12165" y="3610"/>
                  </a:cubicBezTo>
                  <a:close/>
                  <a:moveTo>
                    <a:pt x="8800" y="3576"/>
                  </a:moveTo>
                  <a:cubicBezTo>
                    <a:pt x="8800" y="3820"/>
                    <a:pt x="8800" y="4030"/>
                    <a:pt x="8867" y="4274"/>
                  </a:cubicBezTo>
                  <a:lnTo>
                    <a:pt x="8888" y="4269"/>
                  </a:lnTo>
                  <a:lnTo>
                    <a:pt x="8888" y="4269"/>
                  </a:lnTo>
                  <a:cubicBezTo>
                    <a:pt x="8814" y="4386"/>
                    <a:pt x="8743" y="4501"/>
                    <a:pt x="8657" y="4628"/>
                  </a:cubicBezTo>
                  <a:lnTo>
                    <a:pt x="8800" y="4695"/>
                  </a:lnTo>
                  <a:cubicBezTo>
                    <a:pt x="8901" y="4484"/>
                    <a:pt x="9044" y="4308"/>
                    <a:pt x="9187" y="4140"/>
                  </a:cubicBezTo>
                  <a:lnTo>
                    <a:pt x="9044" y="4030"/>
                  </a:lnTo>
                  <a:cubicBezTo>
                    <a:pt x="9021" y="4064"/>
                    <a:pt x="8999" y="4097"/>
                    <a:pt x="8977" y="4130"/>
                  </a:cubicBezTo>
                  <a:lnTo>
                    <a:pt x="8977" y="4130"/>
                  </a:lnTo>
                  <a:cubicBezTo>
                    <a:pt x="8934" y="3948"/>
                    <a:pt x="8934" y="3750"/>
                    <a:pt x="8934" y="3576"/>
                  </a:cubicBezTo>
                  <a:close/>
                  <a:moveTo>
                    <a:pt x="9288" y="4838"/>
                  </a:moveTo>
                  <a:lnTo>
                    <a:pt x="9187" y="4939"/>
                  </a:lnTo>
                  <a:cubicBezTo>
                    <a:pt x="9288" y="5115"/>
                    <a:pt x="9464" y="5292"/>
                    <a:pt x="9675" y="5435"/>
                  </a:cubicBezTo>
                  <a:lnTo>
                    <a:pt x="9742" y="5326"/>
                  </a:lnTo>
                  <a:cubicBezTo>
                    <a:pt x="9565" y="5191"/>
                    <a:pt x="9431" y="5048"/>
                    <a:pt x="9288" y="4838"/>
                  </a:cubicBezTo>
                  <a:close/>
                  <a:moveTo>
                    <a:pt x="12055" y="4981"/>
                  </a:moveTo>
                  <a:cubicBezTo>
                    <a:pt x="11954" y="5149"/>
                    <a:pt x="11811" y="5326"/>
                    <a:pt x="11635" y="5469"/>
                  </a:cubicBezTo>
                  <a:lnTo>
                    <a:pt x="11710" y="5570"/>
                  </a:lnTo>
                  <a:cubicBezTo>
                    <a:pt x="11921" y="5435"/>
                    <a:pt x="12055" y="5258"/>
                    <a:pt x="12165" y="5014"/>
                  </a:cubicBezTo>
                  <a:lnTo>
                    <a:pt x="12055" y="4981"/>
                  </a:lnTo>
                  <a:close/>
                  <a:moveTo>
                    <a:pt x="10339" y="5645"/>
                  </a:moveTo>
                  <a:lnTo>
                    <a:pt x="10306" y="5780"/>
                  </a:lnTo>
                  <a:cubicBezTo>
                    <a:pt x="10482" y="5822"/>
                    <a:pt x="10659" y="5856"/>
                    <a:pt x="10827" y="5856"/>
                  </a:cubicBezTo>
                  <a:lnTo>
                    <a:pt x="11037" y="5856"/>
                  </a:lnTo>
                  <a:lnTo>
                    <a:pt x="11004" y="5713"/>
                  </a:lnTo>
                  <a:lnTo>
                    <a:pt x="10827" y="5713"/>
                  </a:lnTo>
                  <a:cubicBezTo>
                    <a:pt x="10659" y="5713"/>
                    <a:pt x="10516" y="5679"/>
                    <a:pt x="10339" y="5645"/>
                  </a:cubicBezTo>
                  <a:close/>
                  <a:moveTo>
                    <a:pt x="8345" y="5258"/>
                  </a:moveTo>
                  <a:cubicBezTo>
                    <a:pt x="8303" y="5359"/>
                    <a:pt x="8270" y="5435"/>
                    <a:pt x="8236" y="5502"/>
                  </a:cubicBezTo>
                  <a:cubicBezTo>
                    <a:pt x="8202" y="5645"/>
                    <a:pt x="8135" y="5780"/>
                    <a:pt x="8059" y="5923"/>
                  </a:cubicBezTo>
                  <a:lnTo>
                    <a:pt x="8202" y="5957"/>
                  </a:lnTo>
                  <a:cubicBezTo>
                    <a:pt x="8270" y="5822"/>
                    <a:pt x="8303" y="5713"/>
                    <a:pt x="8379" y="5570"/>
                  </a:cubicBezTo>
                  <a:cubicBezTo>
                    <a:pt x="8413" y="5502"/>
                    <a:pt x="8446" y="5401"/>
                    <a:pt x="8480" y="5326"/>
                  </a:cubicBezTo>
                  <a:lnTo>
                    <a:pt x="8345" y="5258"/>
                  </a:lnTo>
                  <a:close/>
                  <a:moveTo>
                    <a:pt x="7782" y="6554"/>
                  </a:moveTo>
                  <a:lnTo>
                    <a:pt x="7462" y="7185"/>
                  </a:lnTo>
                  <a:lnTo>
                    <a:pt x="7605" y="7252"/>
                  </a:lnTo>
                  <a:cubicBezTo>
                    <a:pt x="7715" y="7042"/>
                    <a:pt x="7815" y="6832"/>
                    <a:pt x="7925" y="6588"/>
                  </a:cubicBezTo>
                  <a:lnTo>
                    <a:pt x="7782" y="6554"/>
                  </a:lnTo>
                  <a:close/>
                  <a:moveTo>
                    <a:pt x="7151" y="7816"/>
                  </a:moveTo>
                  <a:cubicBezTo>
                    <a:pt x="7042" y="7992"/>
                    <a:pt x="6941" y="8203"/>
                    <a:pt x="6798" y="8413"/>
                  </a:cubicBezTo>
                  <a:lnTo>
                    <a:pt x="6941" y="8480"/>
                  </a:lnTo>
                  <a:cubicBezTo>
                    <a:pt x="7042" y="8270"/>
                    <a:pt x="7185" y="8060"/>
                    <a:pt x="7294" y="7849"/>
                  </a:cubicBezTo>
                  <a:lnTo>
                    <a:pt x="7151" y="7816"/>
                  </a:lnTo>
                  <a:close/>
                  <a:moveTo>
                    <a:pt x="6411" y="8977"/>
                  </a:moveTo>
                  <a:cubicBezTo>
                    <a:pt x="6276" y="9187"/>
                    <a:pt x="6133" y="9355"/>
                    <a:pt x="5990" y="9532"/>
                  </a:cubicBezTo>
                  <a:lnTo>
                    <a:pt x="6099" y="9608"/>
                  </a:lnTo>
                  <a:cubicBezTo>
                    <a:pt x="6242" y="9431"/>
                    <a:pt x="6377" y="9254"/>
                    <a:pt x="6520" y="9078"/>
                  </a:cubicBezTo>
                  <a:lnTo>
                    <a:pt x="6411" y="8977"/>
                  </a:lnTo>
                  <a:close/>
                  <a:moveTo>
                    <a:pt x="5502" y="10028"/>
                  </a:moveTo>
                  <a:cubicBezTo>
                    <a:pt x="5325" y="10163"/>
                    <a:pt x="5149" y="10339"/>
                    <a:pt x="4981" y="10449"/>
                  </a:cubicBezTo>
                  <a:lnTo>
                    <a:pt x="5048" y="10583"/>
                  </a:lnTo>
                  <a:cubicBezTo>
                    <a:pt x="5258" y="10449"/>
                    <a:pt x="5435" y="10272"/>
                    <a:pt x="5611" y="10129"/>
                  </a:cubicBezTo>
                  <a:lnTo>
                    <a:pt x="5502" y="10028"/>
                  </a:lnTo>
                  <a:close/>
                  <a:moveTo>
                    <a:pt x="101" y="10373"/>
                  </a:moveTo>
                  <a:lnTo>
                    <a:pt x="0" y="10482"/>
                  </a:lnTo>
                  <a:cubicBezTo>
                    <a:pt x="101" y="10583"/>
                    <a:pt x="244" y="10726"/>
                    <a:pt x="387" y="10827"/>
                  </a:cubicBezTo>
                  <a:lnTo>
                    <a:pt x="488" y="10726"/>
                  </a:lnTo>
                  <a:cubicBezTo>
                    <a:pt x="354" y="10617"/>
                    <a:pt x="211" y="10516"/>
                    <a:pt x="101" y="10373"/>
                  </a:cubicBezTo>
                  <a:close/>
                  <a:moveTo>
                    <a:pt x="4383" y="10827"/>
                  </a:moveTo>
                  <a:cubicBezTo>
                    <a:pt x="4173" y="10937"/>
                    <a:pt x="3963" y="11038"/>
                    <a:pt x="3752" y="11113"/>
                  </a:cubicBezTo>
                  <a:lnTo>
                    <a:pt x="3820" y="11248"/>
                  </a:lnTo>
                  <a:cubicBezTo>
                    <a:pt x="4030" y="11181"/>
                    <a:pt x="4240" y="11080"/>
                    <a:pt x="4451" y="10970"/>
                  </a:cubicBezTo>
                  <a:lnTo>
                    <a:pt x="4383" y="10827"/>
                  </a:lnTo>
                  <a:close/>
                  <a:moveTo>
                    <a:pt x="1086" y="11038"/>
                  </a:moveTo>
                  <a:lnTo>
                    <a:pt x="1018" y="11181"/>
                  </a:lnTo>
                  <a:cubicBezTo>
                    <a:pt x="1229" y="11290"/>
                    <a:pt x="1473" y="11357"/>
                    <a:pt x="1683" y="11391"/>
                  </a:cubicBezTo>
                  <a:lnTo>
                    <a:pt x="1717" y="11248"/>
                  </a:lnTo>
                  <a:cubicBezTo>
                    <a:pt x="1506" y="11214"/>
                    <a:pt x="1296" y="11147"/>
                    <a:pt x="1086" y="11038"/>
                  </a:cubicBezTo>
                  <a:close/>
                  <a:moveTo>
                    <a:pt x="3088" y="11290"/>
                  </a:moveTo>
                  <a:cubicBezTo>
                    <a:pt x="2877" y="11324"/>
                    <a:pt x="2667" y="11324"/>
                    <a:pt x="2490" y="11324"/>
                  </a:cubicBezTo>
                  <a:lnTo>
                    <a:pt x="2415" y="11324"/>
                  </a:lnTo>
                  <a:lnTo>
                    <a:pt x="2415" y="11458"/>
                  </a:lnTo>
                  <a:lnTo>
                    <a:pt x="2490" y="11458"/>
                  </a:lnTo>
                  <a:cubicBezTo>
                    <a:pt x="2701" y="11458"/>
                    <a:pt x="2911" y="11458"/>
                    <a:pt x="3121" y="11425"/>
                  </a:cubicBezTo>
                  <a:lnTo>
                    <a:pt x="3088" y="1129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
            <p:cNvSpPr/>
            <p:nvPr/>
          </p:nvSpPr>
          <p:spPr>
            <a:xfrm>
              <a:off x="6696973" y="2465086"/>
              <a:ext cx="338498" cy="134940"/>
            </a:xfrm>
            <a:custGeom>
              <a:rect b="b" l="l" r="r" t="t"/>
              <a:pathLst>
                <a:path extrusionOk="0" h="2348" w="5890">
                  <a:moveTo>
                    <a:pt x="5889" y="0"/>
                  </a:moveTo>
                  <a:lnTo>
                    <a:pt x="1018" y="1085"/>
                  </a:lnTo>
                  <a:lnTo>
                    <a:pt x="0" y="2347"/>
                  </a:lnTo>
                  <a:lnTo>
                    <a:pt x="0" y="2347"/>
                  </a:lnTo>
                  <a:lnTo>
                    <a:pt x="5889"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
            <p:cNvSpPr/>
            <p:nvPr/>
          </p:nvSpPr>
          <p:spPr>
            <a:xfrm>
              <a:off x="6726972" y="2465086"/>
              <a:ext cx="308499" cy="62412"/>
            </a:xfrm>
            <a:custGeom>
              <a:rect b="b" l="l" r="r" t="t"/>
              <a:pathLst>
                <a:path extrusionOk="0" h="1086" w="5368">
                  <a:moveTo>
                    <a:pt x="0" y="0"/>
                  </a:moveTo>
                  <a:lnTo>
                    <a:pt x="496" y="1085"/>
                  </a:lnTo>
                  <a:lnTo>
                    <a:pt x="536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
            <p:cNvSpPr/>
            <p:nvPr/>
          </p:nvSpPr>
          <p:spPr>
            <a:xfrm>
              <a:off x="6696973" y="2465086"/>
              <a:ext cx="338498" cy="134940"/>
            </a:xfrm>
            <a:custGeom>
              <a:rect b="b" l="l" r="r" t="t"/>
              <a:pathLst>
                <a:path extrusionOk="0" h="2348" w="5890">
                  <a:moveTo>
                    <a:pt x="5889" y="0"/>
                  </a:moveTo>
                  <a:lnTo>
                    <a:pt x="1187" y="1682"/>
                  </a:lnTo>
                  <a:lnTo>
                    <a:pt x="0" y="2347"/>
                  </a:lnTo>
                  <a:lnTo>
                    <a:pt x="0" y="2347"/>
                  </a:lnTo>
                  <a:lnTo>
                    <a:pt x="1397" y="2069"/>
                  </a:lnTo>
                  <a:lnTo>
                    <a:pt x="5889"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
            <p:cNvSpPr/>
            <p:nvPr/>
          </p:nvSpPr>
          <p:spPr>
            <a:xfrm>
              <a:off x="6765133" y="2465086"/>
              <a:ext cx="270339" cy="173559"/>
            </a:xfrm>
            <a:custGeom>
              <a:rect b="b" l="l" r="r" t="t"/>
              <a:pathLst>
                <a:path extrusionOk="0" h="3020" w="4704">
                  <a:moveTo>
                    <a:pt x="4703" y="0"/>
                  </a:moveTo>
                  <a:lnTo>
                    <a:pt x="1" y="1682"/>
                  </a:lnTo>
                  <a:lnTo>
                    <a:pt x="707" y="3020"/>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9" name="Google Shape;419;p6"/>
          <p:cNvSpPr/>
          <p:nvPr/>
        </p:nvSpPr>
        <p:spPr>
          <a:xfrm>
            <a:off x="5258295" y="2978079"/>
            <a:ext cx="33907" cy="38218"/>
          </a:xfrm>
          <a:custGeom>
            <a:rect b="b" l="l" r="r" t="t"/>
            <a:pathLst>
              <a:path extrusionOk="0" h="665" w="590">
                <a:moveTo>
                  <a:pt x="379" y="0"/>
                </a:moveTo>
                <a:lnTo>
                  <a:pt x="211" y="169"/>
                </a:lnTo>
                <a:lnTo>
                  <a:pt x="0" y="101"/>
                </a:lnTo>
                <a:lnTo>
                  <a:pt x="101" y="312"/>
                </a:lnTo>
                <a:lnTo>
                  <a:pt x="0" y="522"/>
                </a:lnTo>
                <a:lnTo>
                  <a:pt x="0" y="522"/>
                </a:lnTo>
                <a:lnTo>
                  <a:pt x="211" y="488"/>
                </a:lnTo>
                <a:lnTo>
                  <a:pt x="379" y="665"/>
                </a:lnTo>
                <a:lnTo>
                  <a:pt x="421" y="421"/>
                </a:lnTo>
                <a:lnTo>
                  <a:pt x="589" y="312"/>
                </a:lnTo>
                <a:lnTo>
                  <a:pt x="421" y="211"/>
                </a:lnTo>
                <a:lnTo>
                  <a:pt x="37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
          <p:cNvSpPr/>
          <p:nvPr/>
        </p:nvSpPr>
        <p:spPr>
          <a:xfrm>
            <a:off x="7213033" y="2775246"/>
            <a:ext cx="32471" cy="24252"/>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6"/>
          <p:cNvSpPr/>
          <p:nvPr/>
        </p:nvSpPr>
        <p:spPr>
          <a:xfrm>
            <a:off x="7523428" y="3262592"/>
            <a:ext cx="29999" cy="24195"/>
          </a:xfrm>
          <a:custGeom>
            <a:rect b="b" l="l" r="r" t="t"/>
            <a:pathLst>
              <a:path extrusionOk="0" h="421" w="522">
                <a:moveTo>
                  <a:pt x="278" y="0"/>
                </a:moveTo>
                <a:cubicBezTo>
                  <a:pt x="0" y="0"/>
                  <a:pt x="0" y="421"/>
                  <a:pt x="278" y="421"/>
                </a:cubicBezTo>
                <a:cubicBezTo>
                  <a:pt x="522" y="421"/>
                  <a:pt x="522"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6"/>
          <p:cNvSpPr/>
          <p:nvPr/>
        </p:nvSpPr>
        <p:spPr>
          <a:xfrm>
            <a:off x="4980313" y="3488512"/>
            <a:ext cx="31953" cy="24252"/>
          </a:xfrm>
          <a:custGeom>
            <a:rect b="b" l="l" r="r" t="t"/>
            <a:pathLst>
              <a:path extrusionOk="0" h="422" w="556">
                <a:moveTo>
                  <a:pt x="278" y="1"/>
                </a:moveTo>
                <a:cubicBezTo>
                  <a:pt x="0" y="1"/>
                  <a:pt x="0" y="421"/>
                  <a:pt x="278" y="421"/>
                </a:cubicBezTo>
                <a:cubicBezTo>
                  <a:pt x="555" y="421"/>
                  <a:pt x="555"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
          <p:cNvSpPr/>
          <p:nvPr/>
        </p:nvSpPr>
        <p:spPr>
          <a:xfrm>
            <a:off x="8659548" y="1250696"/>
            <a:ext cx="350580" cy="236360"/>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
          <p:cNvSpPr/>
          <p:nvPr/>
        </p:nvSpPr>
        <p:spPr>
          <a:xfrm>
            <a:off x="6121221" y="12102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
          <p:cNvSpPr/>
          <p:nvPr/>
        </p:nvSpPr>
        <p:spPr>
          <a:xfrm>
            <a:off x="5863282" y="19497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
          <p:cNvSpPr/>
          <p:nvPr/>
        </p:nvSpPr>
        <p:spPr>
          <a:xfrm>
            <a:off x="5830025" y="24261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
          <p:cNvSpPr/>
          <p:nvPr/>
        </p:nvSpPr>
        <p:spPr>
          <a:xfrm>
            <a:off x="5968775" y="34750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
          <p:cNvSpPr/>
          <p:nvPr/>
        </p:nvSpPr>
        <p:spPr>
          <a:xfrm>
            <a:off x="5851219" y="13247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6"/>
          <p:cNvSpPr/>
          <p:nvPr/>
        </p:nvSpPr>
        <p:spPr>
          <a:xfrm>
            <a:off x="5811080" y="30735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
          <p:cNvSpPr/>
          <p:nvPr/>
        </p:nvSpPr>
        <p:spPr>
          <a:xfrm>
            <a:off x="6059343" y="27873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
          <p:cNvSpPr/>
          <p:nvPr/>
        </p:nvSpPr>
        <p:spPr>
          <a:xfrm>
            <a:off x="6109227" y="28098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6"/>
          <p:cNvSpPr/>
          <p:nvPr/>
        </p:nvSpPr>
        <p:spPr>
          <a:xfrm>
            <a:off x="6161974" y="28098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
          <p:cNvSpPr/>
          <p:nvPr/>
        </p:nvSpPr>
        <p:spPr>
          <a:xfrm>
            <a:off x="6214720" y="28098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
          <p:cNvSpPr/>
          <p:nvPr/>
        </p:nvSpPr>
        <p:spPr>
          <a:xfrm>
            <a:off x="6266854" y="28098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
          <p:cNvSpPr/>
          <p:nvPr/>
        </p:nvSpPr>
        <p:spPr>
          <a:xfrm>
            <a:off x="6319600" y="28098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
          <p:cNvSpPr/>
          <p:nvPr/>
        </p:nvSpPr>
        <p:spPr>
          <a:xfrm>
            <a:off x="6372347" y="28098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
          <p:cNvSpPr/>
          <p:nvPr/>
        </p:nvSpPr>
        <p:spPr>
          <a:xfrm>
            <a:off x="6424480" y="28098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6"/>
          <p:cNvSpPr/>
          <p:nvPr/>
        </p:nvSpPr>
        <p:spPr>
          <a:xfrm>
            <a:off x="6477226" y="28098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6"/>
          <p:cNvSpPr/>
          <p:nvPr/>
        </p:nvSpPr>
        <p:spPr>
          <a:xfrm>
            <a:off x="6527724" y="28098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6"/>
          <p:cNvSpPr/>
          <p:nvPr/>
        </p:nvSpPr>
        <p:spPr>
          <a:xfrm>
            <a:off x="6579857" y="28098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
          <p:cNvSpPr/>
          <p:nvPr/>
        </p:nvSpPr>
        <p:spPr>
          <a:xfrm>
            <a:off x="6622858" y="28098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6"/>
          <p:cNvSpPr/>
          <p:nvPr/>
        </p:nvSpPr>
        <p:spPr>
          <a:xfrm>
            <a:off x="6653798" y="27873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6"/>
          <p:cNvSpPr/>
          <p:nvPr/>
        </p:nvSpPr>
        <p:spPr>
          <a:xfrm>
            <a:off x="8003584" y="3919755"/>
            <a:ext cx="34746" cy="189042"/>
          </a:xfrm>
          <a:custGeom>
            <a:rect b="b" l="l" r="r" t="t"/>
            <a:pathLst>
              <a:path extrusionOk="0" h="1790" w="329">
                <a:moveTo>
                  <a:pt x="164" y="1"/>
                </a:moveTo>
                <a:cubicBezTo>
                  <a:pt x="68" y="1"/>
                  <a:pt x="1" y="74"/>
                  <a:pt x="1" y="165"/>
                </a:cubicBezTo>
                <a:lnTo>
                  <a:pt x="1" y="1626"/>
                </a:lnTo>
                <a:cubicBezTo>
                  <a:pt x="1" y="1716"/>
                  <a:pt x="68" y="1789"/>
                  <a:pt x="164" y="1789"/>
                </a:cubicBezTo>
                <a:cubicBezTo>
                  <a:pt x="260" y="1789"/>
                  <a:pt x="328" y="1716"/>
                  <a:pt x="328" y="1626"/>
                </a:cubicBezTo>
                <a:lnTo>
                  <a:pt x="328" y="165"/>
                </a:lnTo>
                <a:cubicBezTo>
                  <a:pt x="328" y="74"/>
                  <a:pt x="260"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
          <p:cNvSpPr/>
          <p:nvPr/>
        </p:nvSpPr>
        <p:spPr>
          <a:xfrm>
            <a:off x="7926700" y="3996639"/>
            <a:ext cx="188408" cy="35274"/>
          </a:xfrm>
          <a:custGeom>
            <a:rect b="b" l="l" r="r" t="t"/>
            <a:pathLst>
              <a:path extrusionOk="0" h="334" w="1784">
                <a:moveTo>
                  <a:pt x="165" y="1"/>
                </a:moveTo>
                <a:cubicBezTo>
                  <a:pt x="69" y="1"/>
                  <a:pt x="1" y="74"/>
                  <a:pt x="1" y="170"/>
                </a:cubicBezTo>
                <a:cubicBezTo>
                  <a:pt x="1" y="260"/>
                  <a:pt x="69" y="334"/>
                  <a:pt x="165" y="334"/>
                </a:cubicBezTo>
                <a:lnTo>
                  <a:pt x="1620" y="334"/>
                </a:lnTo>
                <a:cubicBezTo>
                  <a:pt x="1716" y="334"/>
                  <a:pt x="1784" y="260"/>
                  <a:pt x="1784" y="170"/>
                </a:cubicBezTo>
                <a:cubicBezTo>
                  <a:pt x="1784" y="74"/>
                  <a:pt x="1716" y="1"/>
                  <a:pt x="16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5" name="Google Shape;445;p6"/>
          <p:cNvGrpSpPr/>
          <p:nvPr/>
        </p:nvGrpSpPr>
        <p:grpSpPr>
          <a:xfrm>
            <a:off x="6916118" y="4006777"/>
            <a:ext cx="983334" cy="889554"/>
            <a:chOff x="6916118" y="4006777"/>
            <a:chExt cx="983334" cy="889554"/>
          </a:xfrm>
        </p:grpSpPr>
        <p:sp>
          <p:nvSpPr>
            <p:cNvPr id="446" name="Google Shape;446;p6"/>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6"/>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6"/>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6"/>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6"/>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6"/>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 name="Google Shape;454;p6"/>
          <p:cNvSpPr/>
          <p:nvPr/>
        </p:nvSpPr>
        <p:spPr>
          <a:xfrm>
            <a:off x="8235631" y="2129343"/>
            <a:ext cx="34746" cy="189042"/>
          </a:xfrm>
          <a:custGeom>
            <a:rect b="b" l="l" r="r" t="t"/>
            <a:pathLst>
              <a:path extrusionOk="0" h="1790" w="329">
                <a:moveTo>
                  <a:pt x="164" y="1"/>
                </a:moveTo>
                <a:cubicBezTo>
                  <a:pt x="69" y="1"/>
                  <a:pt x="1" y="68"/>
                  <a:pt x="1" y="164"/>
                </a:cubicBezTo>
                <a:lnTo>
                  <a:pt x="1" y="1620"/>
                </a:lnTo>
                <a:cubicBezTo>
                  <a:pt x="1" y="1716"/>
                  <a:pt x="69" y="1789"/>
                  <a:pt x="164" y="1789"/>
                </a:cubicBezTo>
                <a:cubicBezTo>
                  <a:pt x="232" y="1789"/>
                  <a:pt x="328" y="1716"/>
                  <a:pt x="328" y="1620"/>
                </a:cubicBezTo>
                <a:lnTo>
                  <a:pt x="328" y="164"/>
                </a:lnTo>
                <a:cubicBezTo>
                  <a:pt x="328" y="68"/>
                  <a:pt x="232"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
          <p:cNvSpPr/>
          <p:nvPr/>
        </p:nvSpPr>
        <p:spPr>
          <a:xfrm>
            <a:off x="8158219" y="2206227"/>
            <a:ext cx="188936" cy="34640"/>
          </a:xfrm>
          <a:custGeom>
            <a:rect b="b" l="l" r="r" t="t"/>
            <a:pathLst>
              <a:path extrusionOk="0" h="328" w="1789">
                <a:moveTo>
                  <a:pt x="141" y="1"/>
                </a:moveTo>
                <a:cubicBezTo>
                  <a:pt x="74" y="1"/>
                  <a:pt x="0" y="74"/>
                  <a:pt x="0" y="164"/>
                </a:cubicBezTo>
                <a:cubicBezTo>
                  <a:pt x="0" y="260"/>
                  <a:pt x="74" y="328"/>
                  <a:pt x="141" y="328"/>
                </a:cubicBezTo>
                <a:lnTo>
                  <a:pt x="1625" y="328"/>
                </a:lnTo>
                <a:cubicBezTo>
                  <a:pt x="1721" y="328"/>
                  <a:pt x="1789" y="260"/>
                  <a:pt x="1789" y="164"/>
                </a:cubicBezTo>
                <a:cubicBezTo>
                  <a:pt x="1789" y="74"/>
                  <a:pt x="1721" y="1"/>
                  <a:pt x="162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6"/>
          <p:cNvSpPr/>
          <p:nvPr/>
        </p:nvSpPr>
        <p:spPr>
          <a:xfrm>
            <a:off x="8272595" y="3087542"/>
            <a:ext cx="831996" cy="1044905"/>
          </a:xfrm>
          <a:custGeom>
            <a:rect b="b" l="l" r="r" t="t"/>
            <a:pathLst>
              <a:path extrusionOk="0" h="9894" w="7878">
                <a:moveTo>
                  <a:pt x="3198" y="0"/>
                </a:moveTo>
                <a:cubicBezTo>
                  <a:pt x="3135" y="0"/>
                  <a:pt x="3074" y="30"/>
                  <a:pt x="3036" y="96"/>
                </a:cubicBezTo>
                <a:lnTo>
                  <a:pt x="610" y="3244"/>
                </a:lnTo>
                <a:cubicBezTo>
                  <a:pt x="587" y="3267"/>
                  <a:pt x="565" y="3295"/>
                  <a:pt x="565" y="3340"/>
                </a:cubicBezTo>
                <a:lnTo>
                  <a:pt x="1" y="6584"/>
                </a:lnTo>
                <a:cubicBezTo>
                  <a:pt x="1" y="6652"/>
                  <a:pt x="23" y="6748"/>
                  <a:pt x="97" y="6793"/>
                </a:cubicBezTo>
                <a:lnTo>
                  <a:pt x="4559" y="9851"/>
                </a:lnTo>
                <a:cubicBezTo>
                  <a:pt x="4603" y="9880"/>
                  <a:pt x="4650" y="9894"/>
                  <a:pt x="4697" y="9894"/>
                </a:cubicBezTo>
                <a:cubicBezTo>
                  <a:pt x="4802" y="9894"/>
                  <a:pt x="4899" y="9824"/>
                  <a:pt x="4915" y="9710"/>
                </a:cubicBezTo>
                <a:lnTo>
                  <a:pt x="5383" y="6770"/>
                </a:lnTo>
                <a:cubicBezTo>
                  <a:pt x="5383" y="6748"/>
                  <a:pt x="5406" y="6703"/>
                  <a:pt x="5434" y="6680"/>
                </a:cubicBezTo>
                <a:lnTo>
                  <a:pt x="7781" y="3622"/>
                </a:lnTo>
                <a:cubicBezTo>
                  <a:pt x="7877" y="3526"/>
                  <a:pt x="7854" y="3385"/>
                  <a:pt x="7759" y="3295"/>
                </a:cubicBezTo>
                <a:lnTo>
                  <a:pt x="3341" y="51"/>
                </a:lnTo>
                <a:cubicBezTo>
                  <a:pt x="3299" y="19"/>
                  <a:pt x="3248" y="0"/>
                  <a:pt x="319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
          <p:cNvSpPr/>
          <p:nvPr/>
        </p:nvSpPr>
        <p:spPr>
          <a:xfrm>
            <a:off x="8349479" y="3111727"/>
            <a:ext cx="732405" cy="686148"/>
          </a:xfrm>
          <a:custGeom>
            <a:rect b="b" l="l" r="r" t="t"/>
            <a:pathLst>
              <a:path extrusionOk="0" h="6497" w="6935">
                <a:moveTo>
                  <a:pt x="2388" y="1"/>
                </a:moveTo>
                <a:cubicBezTo>
                  <a:pt x="2334" y="1"/>
                  <a:pt x="2278" y="23"/>
                  <a:pt x="2235" y="76"/>
                </a:cubicBezTo>
                <a:lnTo>
                  <a:pt x="1" y="3038"/>
                </a:lnTo>
                <a:lnTo>
                  <a:pt x="4655" y="6496"/>
                </a:lnTo>
                <a:lnTo>
                  <a:pt x="6867" y="3438"/>
                </a:lnTo>
                <a:cubicBezTo>
                  <a:pt x="6935" y="3371"/>
                  <a:pt x="6912" y="3275"/>
                  <a:pt x="6844" y="3207"/>
                </a:cubicBezTo>
                <a:lnTo>
                  <a:pt x="2494" y="31"/>
                </a:lnTo>
                <a:cubicBezTo>
                  <a:pt x="2464" y="12"/>
                  <a:pt x="2427" y="1"/>
                  <a:pt x="2388" y="1"/>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6"/>
          <p:cNvSpPr/>
          <p:nvPr/>
        </p:nvSpPr>
        <p:spPr>
          <a:xfrm>
            <a:off x="8292238" y="3432464"/>
            <a:ext cx="584129" cy="682980"/>
          </a:xfrm>
          <a:custGeom>
            <a:rect b="b" l="l" r="r" t="t"/>
            <a:pathLst>
              <a:path extrusionOk="0" h="6467" w="5531">
                <a:moveTo>
                  <a:pt x="543" y="1"/>
                </a:moveTo>
                <a:lnTo>
                  <a:pt x="543" y="1"/>
                </a:lnTo>
                <a:cubicBezTo>
                  <a:pt x="543" y="1"/>
                  <a:pt x="825" y="1626"/>
                  <a:pt x="52" y="2940"/>
                </a:cubicBezTo>
                <a:cubicBezTo>
                  <a:pt x="1" y="3036"/>
                  <a:pt x="29" y="3132"/>
                  <a:pt x="97" y="3200"/>
                </a:cubicBezTo>
                <a:lnTo>
                  <a:pt x="4306" y="6467"/>
                </a:lnTo>
                <a:cubicBezTo>
                  <a:pt x="4306" y="6467"/>
                  <a:pt x="4774" y="5902"/>
                  <a:pt x="5530" y="5812"/>
                </a:cubicBezTo>
                <a:lnTo>
                  <a:pt x="5197" y="3459"/>
                </a:lnTo>
                <a:lnTo>
                  <a:pt x="543"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6"/>
          <p:cNvSpPr/>
          <p:nvPr/>
        </p:nvSpPr>
        <p:spPr>
          <a:xfrm>
            <a:off x="8349479" y="3144677"/>
            <a:ext cx="715191" cy="653198"/>
          </a:xfrm>
          <a:custGeom>
            <a:rect b="b" l="l" r="r" t="t"/>
            <a:pathLst>
              <a:path extrusionOk="0" h="6185" w="6772">
                <a:moveTo>
                  <a:pt x="2292" y="0"/>
                </a:moveTo>
                <a:cubicBezTo>
                  <a:pt x="2234" y="0"/>
                  <a:pt x="2172" y="26"/>
                  <a:pt x="2139" y="74"/>
                </a:cubicBezTo>
                <a:lnTo>
                  <a:pt x="1" y="2726"/>
                </a:lnTo>
                <a:lnTo>
                  <a:pt x="4655" y="6184"/>
                </a:lnTo>
                <a:cubicBezTo>
                  <a:pt x="6207" y="4937"/>
                  <a:pt x="6653" y="3787"/>
                  <a:pt x="6771" y="3431"/>
                </a:cubicBezTo>
                <a:cubicBezTo>
                  <a:pt x="6771" y="3363"/>
                  <a:pt x="6748" y="3267"/>
                  <a:pt x="6703" y="3245"/>
                </a:cubicBezTo>
                <a:lnTo>
                  <a:pt x="2376" y="23"/>
                </a:lnTo>
                <a:cubicBezTo>
                  <a:pt x="2352" y="8"/>
                  <a:pt x="2322" y="0"/>
                  <a:pt x="2292"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
          <p:cNvSpPr/>
          <p:nvPr/>
        </p:nvSpPr>
        <p:spPr>
          <a:xfrm>
            <a:off x="8349479" y="3432464"/>
            <a:ext cx="566175" cy="613911"/>
          </a:xfrm>
          <a:custGeom>
            <a:rect b="b" l="l" r="r" t="t"/>
            <a:pathLst>
              <a:path extrusionOk="0" h="5813" w="5361">
                <a:moveTo>
                  <a:pt x="1" y="1"/>
                </a:moveTo>
                <a:cubicBezTo>
                  <a:pt x="1" y="1"/>
                  <a:pt x="988" y="1062"/>
                  <a:pt x="565" y="2568"/>
                </a:cubicBezTo>
                <a:cubicBezTo>
                  <a:pt x="542" y="2658"/>
                  <a:pt x="565" y="2754"/>
                  <a:pt x="638" y="2799"/>
                </a:cubicBezTo>
                <a:lnTo>
                  <a:pt x="4988" y="5812"/>
                </a:lnTo>
                <a:cubicBezTo>
                  <a:pt x="4988" y="5812"/>
                  <a:pt x="5361" y="4938"/>
                  <a:pt x="4655" y="3459"/>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6"/>
          <p:cNvSpPr/>
          <p:nvPr/>
        </p:nvSpPr>
        <p:spPr>
          <a:xfrm>
            <a:off x="8421611" y="3229271"/>
            <a:ext cx="186613" cy="226005"/>
          </a:xfrm>
          <a:custGeom>
            <a:rect b="b" l="l" r="r" t="t"/>
            <a:pathLst>
              <a:path extrusionOk="0" h="2140" w="1767">
                <a:moveTo>
                  <a:pt x="1738" y="1"/>
                </a:moveTo>
                <a:cubicBezTo>
                  <a:pt x="1715" y="1"/>
                  <a:pt x="1693" y="23"/>
                  <a:pt x="1693" y="23"/>
                </a:cubicBezTo>
                <a:cubicBezTo>
                  <a:pt x="1270" y="1197"/>
                  <a:pt x="45" y="2043"/>
                  <a:pt x="23" y="2066"/>
                </a:cubicBezTo>
                <a:cubicBezTo>
                  <a:pt x="0" y="2066"/>
                  <a:pt x="0" y="2094"/>
                  <a:pt x="23" y="2117"/>
                </a:cubicBezTo>
                <a:cubicBezTo>
                  <a:pt x="23" y="2139"/>
                  <a:pt x="45" y="2139"/>
                  <a:pt x="45" y="2139"/>
                </a:cubicBezTo>
                <a:lnTo>
                  <a:pt x="74" y="2139"/>
                </a:lnTo>
                <a:cubicBezTo>
                  <a:pt x="96" y="2117"/>
                  <a:pt x="1343" y="1248"/>
                  <a:pt x="1766" y="69"/>
                </a:cubicBezTo>
                <a:cubicBezTo>
                  <a:pt x="1766" y="46"/>
                  <a:pt x="1766"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
          <p:cNvSpPr/>
          <p:nvPr/>
        </p:nvSpPr>
        <p:spPr>
          <a:xfrm>
            <a:off x="8461531" y="3251343"/>
            <a:ext cx="185979" cy="225900"/>
          </a:xfrm>
          <a:custGeom>
            <a:rect b="b" l="l" r="r" t="t"/>
            <a:pathLst>
              <a:path extrusionOk="0" h="2139" w="1761">
                <a:moveTo>
                  <a:pt x="1715" y="1"/>
                </a:moveTo>
                <a:cubicBezTo>
                  <a:pt x="1693" y="1"/>
                  <a:pt x="1693" y="23"/>
                  <a:pt x="1670" y="23"/>
                </a:cubicBezTo>
                <a:cubicBezTo>
                  <a:pt x="1247" y="1202"/>
                  <a:pt x="23" y="2049"/>
                  <a:pt x="23" y="2071"/>
                </a:cubicBezTo>
                <a:cubicBezTo>
                  <a:pt x="0" y="2071"/>
                  <a:pt x="0" y="2094"/>
                  <a:pt x="0" y="2116"/>
                </a:cubicBezTo>
                <a:cubicBezTo>
                  <a:pt x="0" y="2139"/>
                  <a:pt x="23" y="2139"/>
                  <a:pt x="45" y="2139"/>
                </a:cubicBezTo>
                <a:cubicBezTo>
                  <a:pt x="68" y="2116"/>
                  <a:pt x="1315" y="1248"/>
                  <a:pt x="1738" y="74"/>
                </a:cubicBezTo>
                <a:cubicBezTo>
                  <a:pt x="1761" y="51"/>
                  <a:pt x="1738" y="23"/>
                  <a:pt x="17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6"/>
          <p:cNvSpPr/>
          <p:nvPr/>
        </p:nvSpPr>
        <p:spPr>
          <a:xfrm>
            <a:off x="8498495" y="3283554"/>
            <a:ext cx="186613" cy="226533"/>
          </a:xfrm>
          <a:custGeom>
            <a:rect b="b" l="l" r="r" t="t"/>
            <a:pathLst>
              <a:path extrusionOk="0" h="2145" w="1767">
                <a:moveTo>
                  <a:pt x="1743" y="0"/>
                </a:moveTo>
                <a:cubicBezTo>
                  <a:pt x="1715" y="0"/>
                  <a:pt x="1693" y="0"/>
                  <a:pt x="1670" y="29"/>
                </a:cubicBezTo>
                <a:cubicBezTo>
                  <a:pt x="1247" y="1202"/>
                  <a:pt x="23" y="2048"/>
                  <a:pt x="23" y="2071"/>
                </a:cubicBezTo>
                <a:cubicBezTo>
                  <a:pt x="0" y="2071"/>
                  <a:pt x="0" y="2093"/>
                  <a:pt x="0" y="2116"/>
                </a:cubicBezTo>
                <a:cubicBezTo>
                  <a:pt x="23" y="2116"/>
                  <a:pt x="23" y="2144"/>
                  <a:pt x="51" y="2144"/>
                </a:cubicBezTo>
                <a:lnTo>
                  <a:pt x="73" y="2116"/>
                </a:lnTo>
                <a:cubicBezTo>
                  <a:pt x="73" y="2116"/>
                  <a:pt x="1320" y="1247"/>
                  <a:pt x="1766" y="51"/>
                </a:cubicBezTo>
                <a:cubicBezTo>
                  <a:pt x="1766" y="29"/>
                  <a:pt x="1743" y="29"/>
                  <a:pt x="17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
          <p:cNvSpPr/>
          <p:nvPr/>
        </p:nvSpPr>
        <p:spPr>
          <a:xfrm>
            <a:off x="8540739" y="3310907"/>
            <a:ext cx="186613" cy="223576"/>
          </a:xfrm>
          <a:custGeom>
            <a:rect b="b" l="l" r="r" t="t"/>
            <a:pathLst>
              <a:path extrusionOk="0" h="2117" w="1767">
                <a:moveTo>
                  <a:pt x="1738" y="1"/>
                </a:moveTo>
                <a:cubicBezTo>
                  <a:pt x="1716" y="1"/>
                  <a:pt x="1693" y="1"/>
                  <a:pt x="1693" y="23"/>
                </a:cubicBezTo>
                <a:cubicBezTo>
                  <a:pt x="1270" y="1180"/>
                  <a:pt x="23" y="2049"/>
                  <a:pt x="23" y="2049"/>
                </a:cubicBezTo>
                <a:cubicBezTo>
                  <a:pt x="1" y="2071"/>
                  <a:pt x="1" y="2094"/>
                  <a:pt x="1" y="2117"/>
                </a:cubicBezTo>
                <a:lnTo>
                  <a:pt x="74" y="2117"/>
                </a:lnTo>
                <a:cubicBezTo>
                  <a:pt x="74" y="2117"/>
                  <a:pt x="1315" y="1225"/>
                  <a:pt x="1767" y="52"/>
                </a:cubicBezTo>
                <a:cubicBezTo>
                  <a:pt x="1767" y="23"/>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
          <p:cNvSpPr/>
          <p:nvPr/>
        </p:nvSpPr>
        <p:spPr>
          <a:xfrm>
            <a:off x="8587841" y="3340689"/>
            <a:ext cx="186613" cy="223576"/>
          </a:xfrm>
          <a:custGeom>
            <a:rect b="b" l="l" r="r" t="t"/>
            <a:pathLst>
              <a:path extrusionOk="0" h="2117" w="1767">
                <a:moveTo>
                  <a:pt x="1716" y="1"/>
                </a:moveTo>
                <a:cubicBezTo>
                  <a:pt x="1693" y="1"/>
                  <a:pt x="1670" y="1"/>
                  <a:pt x="1670" y="24"/>
                </a:cubicBezTo>
                <a:cubicBezTo>
                  <a:pt x="1247" y="1180"/>
                  <a:pt x="23" y="2049"/>
                  <a:pt x="23" y="2049"/>
                </a:cubicBezTo>
                <a:cubicBezTo>
                  <a:pt x="0" y="2072"/>
                  <a:pt x="0" y="2094"/>
                  <a:pt x="0" y="2117"/>
                </a:cubicBezTo>
                <a:lnTo>
                  <a:pt x="51" y="2117"/>
                </a:lnTo>
                <a:cubicBezTo>
                  <a:pt x="74" y="2117"/>
                  <a:pt x="1321" y="1225"/>
                  <a:pt x="1744" y="52"/>
                </a:cubicBezTo>
                <a:cubicBezTo>
                  <a:pt x="1766" y="24"/>
                  <a:pt x="1744" y="1"/>
                  <a:pt x="171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6"/>
          <p:cNvSpPr/>
          <p:nvPr/>
        </p:nvSpPr>
        <p:spPr>
          <a:xfrm>
            <a:off x="8623009" y="3374590"/>
            <a:ext cx="185979" cy="224844"/>
          </a:xfrm>
          <a:custGeom>
            <a:rect b="b" l="l" r="r" t="t"/>
            <a:pathLst>
              <a:path extrusionOk="0" h="2129" w="1761">
                <a:moveTo>
                  <a:pt x="1718" y="1"/>
                </a:moveTo>
                <a:cubicBezTo>
                  <a:pt x="1704" y="1"/>
                  <a:pt x="1693" y="20"/>
                  <a:pt x="1693" y="35"/>
                </a:cubicBezTo>
                <a:cubicBezTo>
                  <a:pt x="1270" y="1186"/>
                  <a:pt x="45" y="2055"/>
                  <a:pt x="23" y="2055"/>
                </a:cubicBezTo>
                <a:cubicBezTo>
                  <a:pt x="0" y="2078"/>
                  <a:pt x="0" y="2100"/>
                  <a:pt x="23" y="2100"/>
                </a:cubicBezTo>
                <a:cubicBezTo>
                  <a:pt x="23" y="2129"/>
                  <a:pt x="45" y="2129"/>
                  <a:pt x="45" y="2129"/>
                </a:cubicBezTo>
                <a:lnTo>
                  <a:pt x="68" y="2129"/>
                </a:lnTo>
                <a:cubicBezTo>
                  <a:pt x="91" y="2100"/>
                  <a:pt x="1337" y="1231"/>
                  <a:pt x="1761" y="58"/>
                </a:cubicBezTo>
                <a:cubicBezTo>
                  <a:pt x="1761" y="35"/>
                  <a:pt x="1761" y="13"/>
                  <a:pt x="1738" y="13"/>
                </a:cubicBezTo>
                <a:cubicBezTo>
                  <a:pt x="1731" y="4"/>
                  <a:pt x="1724" y="1"/>
                  <a:pt x="17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6"/>
          <p:cNvSpPr/>
          <p:nvPr/>
        </p:nvSpPr>
        <p:spPr>
          <a:xfrm>
            <a:off x="8664725" y="3400359"/>
            <a:ext cx="188936" cy="223471"/>
          </a:xfrm>
          <a:custGeom>
            <a:rect b="b" l="l" r="r" t="t"/>
            <a:pathLst>
              <a:path extrusionOk="0" h="2116" w="1789">
                <a:moveTo>
                  <a:pt x="1744" y="0"/>
                </a:moveTo>
                <a:cubicBezTo>
                  <a:pt x="1721" y="0"/>
                  <a:pt x="1693" y="0"/>
                  <a:pt x="1693" y="23"/>
                </a:cubicBezTo>
                <a:cubicBezTo>
                  <a:pt x="1270" y="1179"/>
                  <a:pt x="51" y="2048"/>
                  <a:pt x="28" y="2048"/>
                </a:cubicBezTo>
                <a:cubicBezTo>
                  <a:pt x="28" y="2071"/>
                  <a:pt x="0" y="2093"/>
                  <a:pt x="28" y="2116"/>
                </a:cubicBezTo>
                <a:lnTo>
                  <a:pt x="74" y="2116"/>
                </a:lnTo>
                <a:cubicBezTo>
                  <a:pt x="96" y="2116"/>
                  <a:pt x="1343" y="1224"/>
                  <a:pt x="1766" y="51"/>
                </a:cubicBezTo>
                <a:cubicBezTo>
                  <a:pt x="1789" y="23"/>
                  <a:pt x="1766" y="0"/>
                  <a:pt x="17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6"/>
          <p:cNvSpPr/>
          <p:nvPr/>
        </p:nvSpPr>
        <p:spPr>
          <a:xfrm>
            <a:off x="8704645" y="3427712"/>
            <a:ext cx="186613" cy="225900"/>
          </a:xfrm>
          <a:custGeom>
            <a:rect b="b" l="l" r="r" t="t"/>
            <a:pathLst>
              <a:path extrusionOk="0" h="2139" w="1767">
                <a:moveTo>
                  <a:pt x="1738" y="1"/>
                </a:moveTo>
                <a:cubicBezTo>
                  <a:pt x="1715" y="1"/>
                  <a:pt x="1693" y="1"/>
                  <a:pt x="1670" y="23"/>
                </a:cubicBezTo>
                <a:cubicBezTo>
                  <a:pt x="1247" y="1202"/>
                  <a:pt x="23" y="2049"/>
                  <a:pt x="23" y="2071"/>
                </a:cubicBezTo>
                <a:cubicBezTo>
                  <a:pt x="0" y="2071"/>
                  <a:pt x="0" y="2094"/>
                  <a:pt x="0" y="2116"/>
                </a:cubicBezTo>
                <a:cubicBezTo>
                  <a:pt x="23" y="2116"/>
                  <a:pt x="23" y="2139"/>
                  <a:pt x="45" y="2139"/>
                </a:cubicBezTo>
                <a:lnTo>
                  <a:pt x="74" y="2116"/>
                </a:lnTo>
                <a:cubicBezTo>
                  <a:pt x="74" y="2116"/>
                  <a:pt x="1315" y="1248"/>
                  <a:pt x="1766" y="46"/>
                </a:cubicBezTo>
                <a:cubicBezTo>
                  <a:pt x="1766" y="46"/>
                  <a:pt x="1738" y="23"/>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
          <p:cNvSpPr/>
          <p:nvPr/>
        </p:nvSpPr>
        <p:spPr>
          <a:xfrm>
            <a:off x="8742137" y="3457494"/>
            <a:ext cx="185979" cy="223576"/>
          </a:xfrm>
          <a:custGeom>
            <a:rect b="b" l="l" r="r" t="t"/>
            <a:pathLst>
              <a:path extrusionOk="0" h="2117" w="1761">
                <a:moveTo>
                  <a:pt x="1738" y="1"/>
                </a:moveTo>
                <a:cubicBezTo>
                  <a:pt x="1716" y="1"/>
                  <a:pt x="1693" y="1"/>
                  <a:pt x="1693" y="23"/>
                </a:cubicBezTo>
                <a:cubicBezTo>
                  <a:pt x="1270" y="1174"/>
                  <a:pt x="46" y="2049"/>
                  <a:pt x="23" y="2049"/>
                </a:cubicBezTo>
                <a:cubicBezTo>
                  <a:pt x="23" y="2071"/>
                  <a:pt x="1" y="2094"/>
                  <a:pt x="23" y="2117"/>
                </a:cubicBezTo>
                <a:lnTo>
                  <a:pt x="68" y="2117"/>
                </a:lnTo>
                <a:cubicBezTo>
                  <a:pt x="91" y="2117"/>
                  <a:pt x="1338" y="1225"/>
                  <a:pt x="1761" y="46"/>
                </a:cubicBezTo>
                <a:cubicBezTo>
                  <a:pt x="1761" y="23"/>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
          <p:cNvSpPr/>
          <p:nvPr/>
        </p:nvSpPr>
        <p:spPr>
          <a:xfrm>
            <a:off x="8781530" y="3491078"/>
            <a:ext cx="186613" cy="224527"/>
          </a:xfrm>
          <a:custGeom>
            <a:rect b="b" l="l" r="r" t="t"/>
            <a:pathLst>
              <a:path extrusionOk="0" h="2126" w="1767">
                <a:moveTo>
                  <a:pt x="1696" y="1"/>
                </a:moveTo>
                <a:cubicBezTo>
                  <a:pt x="1682" y="1"/>
                  <a:pt x="1670" y="18"/>
                  <a:pt x="1670" y="38"/>
                </a:cubicBezTo>
                <a:cubicBezTo>
                  <a:pt x="1247" y="1189"/>
                  <a:pt x="23" y="2058"/>
                  <a:pt x="23" y="2058"/>
                </a:cubicBezTo>
                <a:cubicBezTo>
                  <a:pt x="0" y="2081"/>
                  <a:pt x="0" y="2103"/>
                  <a:pt x="0" y="2103"/>
                </a:cubicBezTo>
                <a:cubicBezTo>
                  <a:pt x="0" y="2126"/>
                  <a:pt x="23" y="2126"/>
                  <a:pt x="23" y="2126"/>
                </a:cubicBezTo>
                <a:lnTo>
                  <a:pt x="51" y="2126"/>
                </a:lnTo>
                <a:cubicBezTo>
                  <a:pt x="73" y="2126"/>
                  <a:pt x="1320" y="1234"/>
                  <a:pt x="1743" y="61"/>
                </a:cubicBezTo>
                <a:cubicBezTo>
                  <a:pt x="1766" y="38"/>
                  <a:pt x="1743" y="10"/>
                  <a:pt x="1715" y="10"/>
                </a:cubicBezTo>
                <a:cubicBezTo>
                  <a:pt x="1709" y="4"/>
                  <a:pt x="1702" y="1"/>
                  <a:pt x="16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
          <p:cNvSpPr/>
          <p:nvPr/>
        </p:nvSpPr>
        <p:spPr>
          <a:xfrm>
            <a:off x="8342298" y="3446405"/>
            <a:ext cx="64528" cy="266876"/>
          </a:xfrm>
          <a:custGeom>
            <a:rect b="b" l="l" r="r" t="t"/>
            <a:pathLst>
              <a:path extrusionOk="0" h="2527" w="611">
                <a:moveTo>
                  <a:pt x="147" y="1"/>
                </a:moveTo>
                <a:cubicBezTo>
                  <a:pt x="144" y="1"/>
                  <a:pt x="142" y="3"/>
                  <a:pt x="142" y="10"/>
                </a:cubicBezTo>
                <a:cubicBezTo>
                  <a:pt x="119" y="10"/>
                  <a:pt x="91" y="38"/>
                  <a:pt x="119" y="61"/>
                </a:cubicBezTo>
                <a:cubicBezTo>
                  <a:pt x="119" y="61"/>
                  <a:pt x="542" y="952"/>
                  <a:pt x="1" y="2481"/>
                </a:cubicBezTo>
                <a:cubicBezTo>
                  <a:pt x="1" y="2504"/>
                  <a:pt x="1" y="2504"/>
                  <a:pt x="23" y="2526"/>
                </a:cubicBezTo>
                <a:lnTo>
                  <a:pt x="46" y="2526"/>
                </a:lnTo>
                <a:lnTo>
                  <a:pt x="69" y="2504"/>
                </a:lnTo>
                <a:cubicBezTo>
                  <a:pt x="610" y="952"/>
                  <a:pt x="210" y="61"/>
                  <a:pt x="187" y="38"/>
                </a:cubicBezTo>
                <a:cubicBezTo>
                  <a:pt x="171" y="18"/>
                  <a:pt x="155" y="1"/>
                  <a:pt x="14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
          <p:cNvSpPr/>
          <p:nvPr/>
        </p:nvSpPr>
        <p:spPr>
          <a:xfrm>
            <a:off x="8354865" y="3440280"/>
            <a:ext cx="66851" cy="263391"/>
          </a:xfrm>
          <a:custGeom>
            <a:rect b="b" l="l" r="r" t="t"/>
            <a:pathLst>
              <a:path extrusionOk="0" h="2494" w="633">
                <a:moveTo>
                  <a:pt x="0" y="0"/>
                </a:moveTo>
                <a:lnTo>
                  <a:pt x="0" y="68"/>
                </a:lnTo>
                <a:cubicBezTo>
                  <a:pt x="0" y="68"/>
                  <a:pt x="536" y="824"/>
                  <a:pt x="282" y="2443"/>
                </a:cubicBezTo>
                <a:cubicBezTo>
                  <a:pt x="282" y="2466"/>
                  <a:pt x="305" y="2494"/>
                  <a:pt x="305" y="2494"/>
                </a:cubicBezTo>
                <a:lnTo>
                  <a:pt x="328" y="2494"/>
                </a:lnTo>
                <a:lnTo>
                  <a:pt x="350" y="2466"/>
                </a:lnTo>
                <a:cubicBezTo>
                  <a:pt x="632" y="801"/>
                  <a:pt x="91" y="45"/>
                  <a:pt x="68" y="23"/>
                </a:cubicBezTo>
                <a:cubicBezTo>
                  <a:pt x="45" y="0"/>
                  <a:pt x="23" y="0"/>
                  <a:pt x="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
          <p:cNvSpPr/>
          <p:nvPr/>
        </p:nvSpPr>
        <p:spPr>
          <a:xfrm>
            <a:off x="8419182" y="3766931"/>
            <a:ext cx="372486" cy="266876"/>
          </a:xfrm>
          <a:custGeom>
            <a:rect b="b" l="l" r="r" t="t"/>
            <a:pathLst>
              <a:path extrusionOk="0" h="2527" w="3527">
                <a:moveTo>
                  <a:pt x="47" y="0"/>
                </a:moveTo>
                <a:cubicBezTo>
                  <a:pt x="33" y="0"/>
                  <a:pt x="23" y="10"/>
                  <a:pt x="23" y="10"/>
                </a:cubicBezTo>
                <a:cubicBezTo>
                  <a:pt x="1" y="33"/>
                  <a:pt x="1" y="55"/>
                  <a:pt x="23" y="78"/>
                </a:cubicBezTo>
                <a:lnTo>
                  <a:pt x="3454" y="2527"/>
                </a:lnTo>
                <a:lnTo>
                  <a:pt x="3482" y="2527"/>
                </a:lnTo>
                <a:cubicBezTo>
                  <a:pt x="3504" y="2527"/>
                  <a:pt x="3504" y="2527"/>
                  <a:pt x="3527" y="2504"/>
                </a:cubicBezTo>
                <a:cubicBezTo>
                  <a:pt x="3527" y="2504"/>
                  <a:pt x="3527" y="2476"/>
                  <a:pt x="3504" y="2453"/>
                </a:cubicBezTo>
                <a:lnTo>
                  <a:pt x="68" y="10"/>
                </a:lnTo>
                <a:cubicBezTo>
                  <a:pt x="61" y="3"/>
                  <a:pt x="5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6"/>
          <p:cNvSpPr/>
          <p:nvPr/>
        </p:nvSpPr>
        <p:spPr>
          <a:xfrm>
            <a:off x="8349479" y="3760172"/>
            <a:ext cx="387377" cy="290956"/>
          </a:xfrm>
          <a:custGeom>
            <a:rect b="b" l="l" r="r" t="t"/>
            <a:pathLst>
              <a:path extrusionOk="0" h="2755" w="3668">
                <a:moveTo>
                  <a:pt x="51" y="1"/>
                </a:moveTo>
                <a:cubicBezTo>
                  <a:pt x="51" y="1"/>
                  <a:pt x="23" y="1"/>
                  <a:pt x="1" y="29"/>
                </a:cubicBezTo>
                <a:lnTo>
                  <a:pt x="1" y="74"/>
                </a:lnTo>
                <a:lnTo>
                  <a:pt x="3623" y="2732"/>
                </a:lnTo>
                <a:lnTo>
                  <a:pt x="3645" y="2754"/>
                </a:lnTo>
                <a:lnTo>
                  <a:pt x="3668" y="2732"/>
                </a:lnTo>
                <a:lnTo>
                  <a:pt x="3668" y="2681"/>
                </a:lnTo>
                <a:lnTo>
                  <a:pt x="51" y="1"/>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
          <p:cNvSpPr/>
          <p:nvPr/>
        </p:nvSpPr>
        <p:spPr>
          <a:xfrm>
            <a:off x="8786810" y="3788898"/>
            <a:ext cx="47208" cy="179959"/>
          </a:xfrm>
          <a:custGeom>
            <a:rect b="b" l="l" r="r" t="t"/>
            <a:pathLst>
              <a:path extrusionOk="0" h="1704" w="447">
                <a:moveTo>
                  <a:pt x="46" y="1"/>
                </a:moveTo>
                <a:cubicBezTo>
                  <a:pt x="38" y="1"/>
                  <a:pt x="31" y="3"/>
                  <a:pt x="23" y="11"/>
                </a:cubicBezTo>
                <a:cubicBezTo>
                  <a:pt x="23" y="11"/>
                  <a:pt x="1" y="39"/>
                  <a:pt x="23" y="62"/>
                </a:cubicBezTo>
                <a:cubicBezTo>
                  <a:pt x="373" y="857"/>
                  <a:pt x="255" y="1658"/>
                  <a:pt x="255" y="1658"/>
                </a:cubicBezTo>
                <a:cubicBezTo>
                  <a:pt x="255" y="1681"/>
                  <a:pt x="283" y="1704"/>
                  <a:pt x="283" y="1704"/>
                </a:cubicBezTo>
                <a:lnTo>
                  <a:pt x="305" y="1704"/>
                </a:lnTo>
                <a:lnTo>
                  <a:pt x="328" y="1681"/>
                </a:lnTo>
                <a:cubicBezTo>
                  <a:pt x="328" y="1658"/>
                  <a:pt x="447" y="835"/>
                  <a:pt x="91" y="11"/>
                </a:cubicBezTo>
                <a:cubicBezTo>
                  <a:pt x="76" y="11"/>
                  <a:pt x="61" y="1"/>
                  <a:pt x="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
          <p:cNvSpPr/>
          <p:nvPr/>
        </p:nvSpPr>
        <p:spPr>
          <a:xfrm>
            <a:off x="8751642" y="3761968"/>
            <a:ext cx="47208" cy="180065"/>
          </a:xfrm>
          <a:custGeom>
            <a:rect b="b" l="l" r="r" t="t"/>
            <a:pathLst>
              <a:path extrusionOk="0" h="1705" w="447">
                <a:moveTo>
                  <a:pt x="47" y="0"/>
                </a:moveTo>
                <a:cubicBezTo>
                  <a:pt x="40" y="0"/>
                  <a:pt x="32" y="4"/>
                  <a:pt x="23" y="12"/>
                </a:cubicBezTo>
                <a:cubicBezTo>
                  <a:pt x="1" y="12"/>
                  <a:pt x="1" y="35"/>
                  <a:pt x="1" y="57"/>
                </a:cubicBezTo>
                <a:cubicBezTo>
                  <a:pt x="356" y="858"/>
                  <a:pt x="260" y="1654"/>
                  <a:pt x="260" y="1654"/>
                </a:cubicBezTo>
                <a:cubicBezTo>
                  <a:pt x="260" y="1677"/>
                  <a:pt x="260" y="1705"/>
                  <a:pt x="283" y="1705"/>
                </a:cubicBezTo>
                <a:cubicBezTo>
                  <a:pt x="306" y="1705"/>
                  <a:pt x="334" y="1705"/>
                  <a:pt x="334" y="1677"/>
                </a:cubicBezTo>
                <a:cubicBezTo>
                  <a:pt x="334" y="1654"/>
                  <a:pt x="447" y="830"/>
                  <a:pt x="74" y="35"/>
                </a:cubicBezTo>
                <a:cubicBezTo>
                  <a:pt x="74" y="19"/>
                  <a:pt x="63"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
          <p:cNvSpPr/>
          <p:nvPr/>
        </p:nvSpPr>
        <p:spPr>
          <a:xfrm>
            <a:off x="8717107" y="3734826"/>
            <a:ext cx="44779" cy="179854"/>
          </a:xfrm>
          <a:custGeom>
            <a:rect b="b" l="l" r="r" t="t"/>
            <a:pathLst>
              <a:path extrusionOk="0" h="1703" w="424">
                <a:moveTo>
                  <a:pt x="43" y="0"/>
                </a:moveTo>
                <a:cubicBezTo>
                  <a:pt x="36" y="0"/>
                  <a:pt x="30" y="3"/>
                  <a:pt x="23" y="10"/>
                </a:cubicBezTo>
                <a:cubicBezTo>
                  <a:pt x="1" y="10"/>
                  <a:pt x="1" y="32"/>
                  <a:pt x="1" y="55"/>
                </a:cubicBezTo>
                <a:cubicBezTo>
                  <a:pt x="350" y="856"/>
                  <a:pt x="238" y="1651"/>
                  <a:pt x="238" y="1651"/>
                </a:cubicBezTo>
                <a:cubicBezTo>
                  <a:pt x="238" y="1680"/>
                  <a:pt x="260" y="1702"/>
                  <a:pt x="283" y="1702"/>
                </a:cubicBezTo>
                <a:cubicBezTo>
                  <a:pt x="305" y="1702"/>
                  <a:pt x="328" y="1702"/>
                  <a:pt x="328" y="1680"/>
                </a:cubicBezTo>
                <a:cubicBezTo>
                  <a:pt x="328" y="1680"/>
                  <a:pt x="424" y="833"/>
                  <a:pt x="68" y="32"/>
                </a:cubicBezTo>
                <a:cubicBezTo>
                  <a:pt x="68" y="16"/>
                  <a:pt x="57" y="0"/>
                  <a:pt x="4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
          <p:cNvSpPr/>
          <p:nvPr/>
        </p:nvSpPr>
        <p:spPr>
          <a:xfrm>
            <a:off x="8679616" y="3708423"/>
            <a:ext cx="47736" cy="178798"/>
          </a:xfrm>
          <a:custGeom>
            <a:rect b="b" l="l" r="r" t="t"/>
            <a:pathLst>
              <a:path extrusionOk="0" h="1693" w="452">
                <a:moveTo>
                  <a:pt x="28" y="0"/>
                </a:moveTo>
                <a:cubicBezTo>
                  <a:pt x="28" y="0"/>
                  <a:pt x="0" y="23"/>
                  <a:pt x="28" y="45"/>
                </a:cubicBezTo>
                <a:cubicBezTo>
                  <a:pt x="378" y="846"/>
                  <a:pt x="260" y="1648"/>
                  <a:pt x="260" y="1670"/>
                </a:cubicBezTo>
                <a:lnTo>
                  <a:pt x="282" y="1693"/>
                </a:lnTo>
                <a:lnTo>
                  <a:pt x="311" y="1693"/>
                </a:lnTo>
                <a:cubicBezTo>
                  <a:pt x="311" y="1693"/>
                  <a:pt x="333" y="1693"/>
                  <a:pt x="333" y="1670"/>
                </a:cubicBezTo>
                <a:cubicBezTo>
                  <a:pt x="333" y="1670"/>
                  <a:pt x="452" y="846"/>
                  <a:pt x="96" y="23"/>
                </a:cubicBezTo>
                <a:cubicBezTo>
                  <a:pt x="74" y="0"/>
                  <a:pt x="51" y="0"/>
                  <a:pt x="2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
          <p:cNvSpPr/>
          <p:nvPr/>
        </p:nvSpPr>
        <p:spPr>
          <a:xfrm>
            <a:off x="8644976" y="3680965"/>
            <a:ext cx="47208" cy="181227"/>
          </a:xfrm>
          <a:custGeom>
            <a:rect b="b" l="l" r="r" t="t"/>
            <a:pathLst>
              <a:path extrusionOk="0" h="1716" w="447">
                <a:moveTo>
                  <a:pt x="24" y="1"/>
                </a:moveTo>
                <a:cubicBezTo>
                  <a:pt x="1" y="1"/>
                  <a:pt x="1" y="23"/>
                  <a:pt x="1" y="46"/>
                </a:cubicBezTo>
                <a:cubicBezTo>
                  <a:pt x="356" y="847"/>
                  <a:pt x="261" y="1648"/>
                  <a:pt x="261" y="1671"/>
                </a:cubicBezTo>
                <a:cubicBezTo>
                  <a:pt x="261" y="1693"/>
                  <a:pt x="261" y="1693"/>
                  <a:pt x="283" y="1716"/>
                </a:cubicBezTo>
                <a:cubicBezTo>
                  <a:pt x="306" y="1716"/>
                  <a:pt x="328" y="1693"/>
                  <a:pt x="328" y="1671"/>
                </a:cubicBezTo>
                <a:cubicBezTo>
                  <a:pt x="328" y="1671"/>
                  <a:pt x="447" y="847"/>
                  <a:pt x="74" y="23"/>
                </a:cubicBezTo>
                <a:cubicBezTo>
                  <a:pt x="74" y="1"/>
                  <a:pt x="46" y="1"/>
                  <a:pt x="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
          <p:cNvSpPr/>
          <p:nvPr/>
        </p:nvSpPr>
        <p:spPr>
          <a:xfrm>
            <a:off x="8610441" y="3653506"/>
            <a:ext cx="44779" cy="181332"/>
          </a:xfrm>
          <a:custGeom>
            <a:rect b="b" l="l" r="r" t="t"/>
            <a:pathLst>
              <a:path extrusionOk="0" h="1717" w="424">
                <a:moveTo>
                  <a:pt x="23" y="1"/>
                </a:moveTo>
                <a:cubicBezTo>
                  <a:pt x="1" y="24"/>
                  <a:pt x="1" y="52"/>
                  <a:pt x="1" y="52"/>
                </a:cubicBezTo>
                <a:cubicBezTo>
                  <a:pt x="351" y="847"/>
                  <a:pt x="232" y="1648"/>
                  <a:pt x="232" y="1671"/>
                </a:cubicBezTo>
                <a:cubicBezTo>
                  <a:pt x="232" y="1694"/>
                  <a:pt x="260" y="1716"/>
                  <a:pt x="283" y="1716"/>
                </a:cubicBezTo>
                <a:cubicBezTo>
                  <a:pt x="305" y="1716"/>
                  <a:pt x="328" y="1694"/>
                  <a:pt x="328" y="1671"/>
                </a:cubicBezTo>
                <a:cubicBezTo>
                  <a:pt x="328" y="1671"/>
                  <a:pt x="424" y="847"/>
                  <a:pt x="68" y="24"/>
                </a:cubicBezTo>
                <a:cubicBezTo>
                  <a:pt x="68" y="1"/>
                  <a:pt x="46"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
          <p:cNvSpPr/>
          <p:nvPr/>
        </p:nvSpPr>
        <p:spPr>
          <a:xfrm>
            <a:off x="8572950" y="3626153"/>
            <a:ext cx="47208" cy="181860"/>
          </a:xfrm>
          <a:custGeom>
            <a:rect b="b" l="l" r="r" t="t"/>
            <a:pathLst>
              <a:path extrusionOk="0" h="1722" w="447">
                <a:moveTo>
                  <a:pt x="23" y="0"/>
                </a:moveTo>
                <a:cubicBezTo>
                  <a:pt x="23" y="29"/>
                  <a:pt x="0" y="51"/>
                  <a:pt x="23" y="51"/>
                </a:cubicBezTo>
                <a:cubicBezTo>
                  <a:pt x="378" y="847"/>
                  <a:pt x="260" y="1670"/>
                  <a:pt x="260" y="1670"/>
                </a:cubicBezTo>
                <a:cubicBezTo>
                  <a:pt x="260" y="1693"/>
                  <a:pt x="282" y="1721"/>
                  <a:pt x="282" y="1721"/>
                </a:cubicBezTo>
                <a:lnTo>
                  <a:pt x="305" y="1721"/>
                </a:lnTo>
                <a:cubicBezTo>
                  <a:pt x="305" y="1721"/>
                  <a:pt x="333" y="1693"/>
                  <a:pt x="333" y="1670"/>
                </a:cubicBezTo>
                <a:cubicBezTo>
                  <a:pt x="333" y="1670"/>
                  <a:pt x="446" y="847"/>
                  <a:pt x="96" y="29"/>
                </a:cubicBezTo>
                <a:cubicBezTo>
                  <a:pt x="74" y="0"/>
                  <a:pt x="51" y="0"/>
                  <a:pt x="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
          <p:cNvSpPr/>
          <p:nvPr/>
        </p:nvSpPr>
        <p:spPr>
          <a:xfrm>
            <a:off x="8538415" y="3599328"/>
            <a:ext cx="47102" cy="181227"/>
          </a:xfrm>
          <a:custGeom>
            <a:rect b="b" l="l" r="r" t="t"/>
            <a:pathLst>
              <a:path extrusionOk="0" h="1716" w="446">
                <a:moveTo>
                  <a:pt x="23" y="1"/>
                </a:moveTo>
                <a:cubicBezTo>
                  <a:pt x="0" y="23"/>
                  <a:pt x="0" y="46"/>
                  <a:pt x="0" y="68"/>
                </a:cubicBezTo>
                <a:cubicBezTo>
                  <a:pt x="350" y="869"/>
                  <a:pt x="260" y="1665"/>
                  <a:pt x="260" y="1665"/>
                </a:cubicBezTo>
                <a:cubicBezTo>
                  <a:pt x="260" y="1693"/>
                  <a:pt x="260" y="1716"/>
                  <a:pt x="282" y="1716"/>
                </a:cubicBezTo>
                <a:cubicBezTo>
                  <a:pt x="305" y="1716"/>
                  <a:pt x="327" y="1693"/>
                  <a:pt x="327" y="1665"/>
                </a:cubicBezTo>
                <a:cubicBezTo>
                  <a:pt x="327" y="1665"/>
                  <a:pt x="446" y="847"/>
                  <a:pt x="68" y="23"/>
                </a:cubicBezTo>
                <a:cubicBezTo>
                  <a:pt x="68" y="1"/>
                  <a:pt x="45" y="1"/>
                  <a:pt x="23"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
          <p:cNvSpPr/>
          <p:nvPr/>
        </p:nvSpPr>
        <p:spPr>
          <a:xfrm>
            <a:off x="8503775" y="3573243"/>
            <a:ext cx="47208" cy="179959"/>
          </a:xfrm>
          <a:custGeom>
            <a:rect b="b" l="l" r="r" t="t"/>
            <a:pathLst>
              <a:path extrusionOk="0" h="1704" w="447">
                <a:moveTo>
                  <a:pt x="45" y="1"/>
                </a:moveTo>
                <a:cubicBezTo>
                  <a:pt x="38" y="1"/>
                  <a:pt x="31" y="3"/>
                  <a:pt x="23" y="11"/>
                </a:cubicBezTo>
                <a:cubicBezTo>
                  <a:pt x="1" y="11"/>
                  <a:pt x="1" y="33"/>
                  <a:pt x="1" y="56"/>
                </a:cubicBezTo>
                <a:cubicBezTo>
                  <a:pt x="351" y="857"/>
                  <a:pt x="232" y="1658"/>
                  <a:pt x="232" y="1658"/>
                </a:cubicBezTo>
                <a:cubicBezTo>
                  <a:pt x="232" y="1681"/>
                  <a:pt x="255" y="1703"/>
                  <a:pt x="283" y="1703"/>
                </a:cubicBezTo>
                <a:cubicBezTo>
                  <a:pt x="305" y="1703"/>
                  <a:pt x="328" y="1681"/>
                  <a:pt x="328" y="1681"/>
                </a:cubicBezTo>
                <a:cubicBezTo>
                  <a:pt x="328" y="1658"/>
                  <a:pt x="447" y="834"/>
                  <a:pt x="69" y="11"/>
                </a:cubicBezTo>
                <a:cubicBezTo>
                  <a:pt x="69" y="11"/>
                  <a:pt x="58" y="1"/>
                  <a:pt x="4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6"/>
          <p:cNvSpPr/>
          <p:nvPr/>
        </p:nvSpPr>
        <p:spPr>
          <a:xfrm>
            <a:off x="8466284" y="3545890"/>
            <a:ext cx="47208" cy="179854"/>
          </a:xfrm>
          <a:custGeom>
            <a:rect b="b" l="l" r="r" t="t"/>
            <a:pathLst>
              <a:path extrusionOk="0" h="1703" w="447">
                <a:moveTo>
                  <a:pt x="47" y="0"/>
                </a:moveTo>
                <a:cubicBezTo>
                  <a:pt x="39" y="0"/>
                  <a:pt x="30" y="3"/>
                  <a:pt x="23" y="10"/>
                </a:cubicBezTo>
                <a:cubicBezTo>
                  <a:pt x="23" y="10"/>
                  <a:pt x="0" y="33"/>
                  <a:pt x="23" y="55"/>
                </a:cubicBezTo>
                <a:cubicBezTo>
                  <a:pt x="378" y="856"/>
                  <a:pt x="260" y="1658"/>
                  <a:pt x="260" y="1658"/>
                </a:cubicBezTo>
                <a:cubicBezTo>
                  <a:pt x="260" y="1680"/>
                  <a:pt x="282" y="1703"/>
                  <a:pt x="282" y="1703"/>
                </a:cubicBezTo>
                <a:lnTo>
                  <a:pt x="305" y="1703"/>
                </a:lnTo>
                <a:cubicBezTo>
                  <a:pt x="305" y="1703"/>
                  <a:pt x="328" y="1703"/>
                  <a:pt x="328" y="1680"/>
                </a:cubicBezTo>
                <a:cubicBezTo>
                  <a:pt x="328" y="1658"/>
                  <a:pt x="446" y="834"/>
                  <a:pt x="96" y="10"/>
                </a:cubicBezTo>
                <a:cubicBezTo>
                  <a:pt x="81" y="10"/>
                  <a:pt x="64" y="0"/>
                  <a:pt x="4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8394152" y="3223990"/>
            <a:ext cx="47208" cy="47736"/>
          </a:xfrm>
          <a:custGeom>
            <a:rect b="b" l="l" r="r" t="t"/>
            <a:pathLst>
              <a:path extrusionOk="0" h="452" w="447">
                <a:moveTo>
                  <a:pt x="238" y="0"/>
                </a:moveTo>
                <a:cubicBezTo>
                  <a:pt x="97" y="0"/>
                  <a:pt x="1" y="96"/>
                  <a:pt x="1" y="214"/>
                </a:cubicBezTo>
                <a:cubicBezTo>
                  <a:pt x="1" y="356"/>
                  <a:pt x="97" y="451"/>
                  <a:pt x="238" y="451"/>
                </a:cubicBezTo>
                <a:cubicBezTo>
                  <a:pt x="356" y="451"/>
                  <a:pt x="446" y="356"/>
                  <a:pt x="446" y="214"/>
                </a:cubicBezTo>
                <a:cubicBezTo>
                  <a:pt x="446" y="96"/>
                  <a:pt x="356"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
          <p:cNvSpPr/>
          <p:nvPr/>
        </p:nvSpPr>
        <p:spPr>
          <a:xfrm>
            <a:off x="8202892" y="4068237"/>
            <a:ext cx="50165" cy="47208"/>
          </a:xfrm>
          <a:custGeom>
            <a:rect b="b" l="l" r="r" t="t"/>
            <a:pathLst>
              <a:path extrusionOk="0" h="447" w="475">
                <a:moveTo>
                  <a:pt x="238" y="1"/>
                </a:moveTo>
                <a:cubicBezTo>
                  <a:pt x="119" y="1"/>
                  <a:pt x="1" y="97"/>
                  <a:pt x="1" y="238"/>
                </a:cubicBezTo>
                <a:cubicBezTo>
                  <a:pt x="1" y="356"/>
                  <a:pt x="119" y="447"/>
                  <a:pt x="238" y="447"/>
                </a:cubicBezTo>
                <a:cubicBezTo>
                  <a:pt x="356" y="447"/>
                  <a:pt x="474" y="356"/>
                  <a:pt x="474" y="238"/>
                </a:cubicBezTo>
                <a:cubicBezTo>
                  <a:pt x="474" y="97"/>
                  <a:pt x="356"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
          <p:cNvSpPr txBox="1"/>
          <p:nvPr>
            <p:ph idx="15"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8" name="Shape 488"/>
        <p:cNvGrpSpPr/>
        <p:nvPr/>
      </p:nvGrpSpPr>
      <p:grpSpPr>
        <a:xfrm>
          <a:off x="0" y="0"/>
          <a:ext cx="0" cy="0"/>
          <a:chOff x="0" y="0"/>
          <a:chExt cx="0" cy="0"/>
        </a:xfrm>
      </p:grpSpPr>
      <p:sp>
        <p:nvSpPr>
          <p:cNvPr id="489" name="Google Shape;489;p7"/>
          <p:cNvSpPr txBox="1"/>
          <p:nvPr>
            <p:ph type="title"/>
          </p:nvPr>
        </p:nvSpPr>
        <p:spPr>
          <a:xfrm>
            <a:off x="1616040" y="1106638"/>
            <a:ext cx="2051100" cy="1280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CD2E2D"/>
              </a:buClr>
              <a:buSzPts val="7200"/>
              <a:buNone/>
              <a:defRPr sz="7200">
                <a:solidFill>
                  <a:srgbClr val="CD2E2D"/>
                </a:solidFill>
              </a:defRPr>
            </a:lvl1pPr>
            <a:lvl2pPr lvl="1"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490" name="Google Shape;490;p7"/>
          <p:cNvSpPr txBox="1"/>
          <p:nvPr>
            <p:ph idx="2" type="ctrTitle"/>
          </p:nvPr>
        </p:nvSpPr>
        <p:spPr>
          <a:xfrm>
            <a:off x="1183440" y="2231975"/>
            <a:ext cx="2483700" cy="1215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500"/>
              <a:buNone/>
              <a:defRPr sz="4000"/>
            </a:lvl1pPr>
            <a:lvl2pPr lvl="1" algn="r">
              <a:lnSpc>
                <a:spcPct val="100000"/>
              </a:lnSpc>
              <a:spcBef>
                <a:spcPts val="0"/>
              </a:spcBef>
              <a:spcAft>
                <a:spcPts val="0"/>
              </a:spcAft>
              <a:buClr>
                <a:srgbClr val="434343"/>
              </a:buClr>
              <a:buSzPts val="6000"/>
              <a:buNone/>
              <a:defRPr sz="6000">
                <a:solidFill>
                  <a:srgbClr val="434343"/>
                </a:solidFill>
              </a:defRPr>
            </a:lvl2pPr>
            <a:lvl3pPr lvl="2" algn="r">
              <a:lnSpc>
                <a:spcPct val="100000"/>
              </a:lnSpc>
              <a:spcBef>
                <a:spcPts val="0"/>
              </a:spcBef>
              <a:spcAft>
                <a:spcPts val="0"/>
              </a:spcAft>
              <a:buClr>
                <a:srgbClr val="434343"/>
              </a:buClr>
              <a:buSzPts val="6000"/>
              <a:buNone/>
              <a:defRPr sz="6000">
                <a:solidFill>
                  <a:srgbClr val="434343"/>
                </a:solidFill>
              </a:defRPr>
            </a:lvl3pPr>
            <a:lvl4pPr lvl="3" algn="r">
              <a:lnSpc>
                <a:spcPct val="100000"/>
              </a:lnSpc>
              <a:spcBef>
                <a:spcPts val="0"/>
              </a:spcBef>
              <a:spcAft>
                <a:spcPts val="0"/>
              </a:spcAft>
              <a:buClr>
                <a:srgbClr val="434343"/>
              </a:buClr>
              <a:buSzPts val="6000"/>
              <a:buNone/>
              <a:defRPr sz="6000">
                <a:solidFill>
                  <a:srgbClr val="434343"/>
                </a:solidFill>
              </a:defRPr>
            </a:lvl4pPr>
            <a:lvl5pPr lvl="4" algn="r">
              <a:lnSpc>
                <a:spcPct val="100000"/>
              </a:lnSpc>
              <a:spcBef>
                <a:spcPts val="0"/>
              </a:spcBef>
              <a:spcAft>
                <a:spcPts val="0"/>
              </a:spcAft>
              <a:buClr>
                <a:srgbClr val="434343"/>
              </a:buClr>
              <a:buSzPts val="6000"/>
              <a:buNone/>
              <a:defRPr sz="6000">
                <a:solidFill>
                  <a:srgbClr val="434343"/>
                </a:solidFill>
              </a:defRPr>
            </a:lvl5pPr>
            <a:lvl6pPr lvl="5" algn="r">
              <a:lnSpc>
                <a:spcPct val="100000"/>
              </a:lnSpc>
              <a:spcBef>
                <a:spcPts val="0"/>
              </a:spcBef>
              <a:spcAft>
                <a:spcPts val="0"/>
              </a:spcAft>
              <a:buClr>
                <a:srgbClr val="434343"/>
              </a:buClr>
              <a:buSzPts val="6000"/>
              <a:buNone/>
              <a:defRPr sz="6000">
                <a:solidFill>
                  <a:srgbClr val="434343"/>
                </a:solidFill>
              </a:defRPr>
            </a:lvl6pPr>
            <a:lvl7pPr lvl="6" algn="r">
              <a:lnSpc>
                <a:spcPct val="100000"/>
              </a:lnSpc>
              <a:spcBef>
                <a:spcPts val="0"/>
              </a:spcBef>
              <a:spcAft>
                <a:spcPts val="0"/>
              </a:spcAft>
              <a:buClr>
                <a:srgbClr val="434343"/>
              </a:buClr>
              <a:buSzPts val="6000"/>
              <a:buNone/>
              <a:defRPr sz="6000">
                <a:solidFill>
                  <a:srgbClr val="434343"/>
                </a:solidFill>
              </a:defRPr>
            </a:lvl7pPr>
            <a:lvl8pPr lvl="7" algn="r">
              <a:lnSpc>
                <a:spcPct val="100000"/>
              </a:lnSpc>
              <a:spcBef>
                <a:spcPts val="0"/>
              </a:spcBef>
              <a:spcAft>
                <a:spcPts val="0"/>
              </a:spcAft>
              <a:buClr>
                <a:srgbClr val="434343"/>
              </a:buClr>
              <a:buSzPts val="6000"/>
              <a:buNone/>
              <a:defRPr sz="6000">
                <a:solidFill>
                  <a:srgbClr val="434343"/>
                </a:solidFill>
              </a:defRPr>
            </a:lvl8pPr>
            <a:lvl9pPr lvl="8" algn="r">
              <a:lnSpc>
                <a:spcPct val="100000"/>
              </a:lnSpc>
              <a:spcBef>
                <a:spcPts val="0"/>
              </a:spcBef>
              <a:spcAft>
                <a:spcPts val="0"/>
              </a:spcAft>
              <a:buClr>
                <a:srgbClr val="434343"/>
              </a:buClr>
              <a:buSzPts val="6000"/>
              <a:buNone/>
              <a:defRPr sz="6000">
                <a:solidFill>
                  <a:srgbClr val="434343"/>
                </a:solidFill>
              </a:defRPr>
            </a:lvl9pPr>
          </a:lstStyle>
          <a:p/>
        </p:txBody>
      </p:sp>
      <p:sp>
        <p:nvSpPr>
          <p:cNvPr id="491" name="Google Shape;491;p7"/>
          <p:cNvSpPr txBox="1"/>
          <p:nvPr>
            <p:ph idx="1" type="subTitle"/>
          </p:nvPr>
        </p:nvSpPr>
        <p:spPr>
          <a:xfrm flipH="1">
            <a:off x="952450" y="3609975"/>
            <a:ext cx="2714700" cy="787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600"/>
              <a:buNone/>
              <a:defRPr sz="1600"/>
            </a:lvl1pPr>
            <a:lvl2pPr lvl="1" algn="r">
              <a:lnSpc>
                <a:spcPct val="100000"/>
              </a:lnSpc>
              <a:spcBef>
                <a:spcPts val="1600"/>
              </a:spcBef>
              <a:spcAft>
                <a:spcPts val="0"/>
              </a:spcAft>
              <a:buClr>
                <a:srgbClr val="FFFFFF"/>
              </a:buClr>
              <a:buSzPts val="1400"/>
              <a:buFont typeface="Oswald"/>
              <a:buNone/>
              <a:defRPr sz="1400">
                <a:solidFill>
                  <a:srgbClr val="FFFFFF"/>
                </a:solidFill>
                <a:latin typeface="Oswald"/>
                <a:ea typeface="Oswald"/>
                <a:cs typeface="Oswald"/>
                <a:sym typeface="Oswald"/>
              </a:defRPr>
            </a:lvl2pPr>
            <a:lvl3pPr lvl="2"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3pPr>
            <a:lvl4pPr lvl="3"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4pPr>
            <a:lvl5pPr lvl="4"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5pPr>
            <a:lvl6pPr lvl="5"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6pPr>
            <a:lvl7pPr lvl="6"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7pPr>
            <a:lvl8pPr lvl="7"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8pPr>
            <a:lvl9pPr lvl="8" algn="r">
              <a:lnSpc>
                <a:spcPct val="100000"/>
              </a:lnSpc>
              <a:spcBef>
                <a:spcPts val="0"/>
              </a:spcBef>
              <a:spcAft>
                <a:spcPts val="0"/>
              </a:spcAft>
              <a:buClr>
                <a:srgbClr val="FFFFFF"/>
              </a:buClr>
              <a:buSzPts val="1400"/>
              <a:buFont typeface="Oswald"/>
              <a:buNone/>
              <a:defRPr sz="1400">
                <a:solidFill>
                  <a:srgbClr val="FFFFFF"/>
                </a:solidFill>
                <a:latin typeface="Oswald"/>
                <a:ea typeface="Oswald"/>
                <a:cs typeface="Oswald"/>
                <a:sym typeface="Oswald"/>
              </a:defRPr>
            </a:lvl9pPr>
          </a:lstStyle>
          <a:p/>
        </p:txBody>
      </p:sp>
      <p:sp>
        <p:nvSpPr>
          <p:cNvPr id="492" name="Google Shape;492;p7"/>
          <p:cNvSpPr/>
          <p:nvPr/>
        </p:nvSpPr>
        <p:spPr>
          <a:xfrm rot="-405001">
            <a:off x="3450249" y="395344"/>
            <a:ext cx="398905" cy="451146"/>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7"/>
          <p:cNvSpPr/>
          <p:nvPr/>
        </p:nvSpPr>
        <p:spPr>
          <a:xfrm>
            <a:off x="5530996" y="199452"/>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7"/>
          <p:cNvSpPr/>
          <p:nvPr/>
        </p:nvSpPr>
        <p:spPr>
          <a:xfrm>
            <a:off x="5273057" y="273399"/>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7"/>
          <p:cNvSpPr/>
          <p:nvPr/>
        </p:nvSpPr>
        <p:spPr>
          <a:xfrm>
            <a:off x="5239800" y="321038"/>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7"/>
          <p:cNvSpPr/>
          <p:nvPr/>
        </p:nvSpPr>
        <p:spPr>
          <a:xfrm>
            <a:off x="5378550" y="425927"/>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7"/>
          <p:cNvSpPr/>
          <p:nvPr/>
        </p:nvSpPr>
        <p:spPr>
          <a:xfrm>
            <a:off x="5260994" y="210902"/>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7"/>
          <p:cNvSpPr/>
          <p:nvPr/>
        </p:nvSpPr>
        <p:spPr>
          <a:xfrm>
            <a:off x="5220855" y="385784"/>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7"/>
          <p:cNvSpPr/>
          <p:nvPr/>
        </p:nvSpPr>
        <p:spPr>
          <a:xfrm>
            <a:off x="5469118" y="357160"/>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7"/>
          <p:cNvSpPr/>
          <p:nvPr/>
        </p:nvSpPr>
        <p:spPr>
          <a:xfrm>
            <a:off x="5519002" y="359409"/>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7"/>
          <p:cNvSpPr/>
          <p:nvPr/>
        </p:nvSpPr>
        <p:spPr>
          <a:xfrm>
            <a:off x="5571749" y="359409"/>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7"/>
          <p:cNvSpPr/>
          <p:nvPr/>
        </p:nvSpPr>
        <p:spPr>
          <a:xfrm>
            <a:off x="5624495" y="359409"/>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7"/>
          <p:cNvSpPr/>
          <p:nvPr/>
        </p:nvSpPr>
        <p:spPr>
          <a:xfrm>
            <a:off x="5676629" y="359409"/>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7"/>
          <p:cNvSpPr/>
          <p:nvPr/>
        </p:nvSpPr>
        <p:spPr>
          <a:xfrm>
            <a:off x="5729375" y="359409"/>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7"/>
          <p:cNvSpPr/>
          <p:nvPr/>
        </p:nvSpPr>
        <p:spPr>
          <a:xfrm>
            <a:off x="5782122" y="359409"/>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7"/>
          <p:cNvSpPr/>
          <p:nvPr/>
        </p:nvSpPr>
        <p:spPr>
          <a:xfrm>
            <a:off x="5834255" y="359409"/>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7"/>
          <p:cNvSpPr/>
          <p:nvPr/>
        </p:nvSpPr>
        <p:spPr>
          <a:xfrm>
            <a:off x="5887001" y="359409"/>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7"/>
          <p:cNvSpPr/>
          <p:nvPr/>
        </p:nvSpPr>
        <p:spPr>
          <a:xfrm>
            <a:off x="5937499" y="359409"/>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7"/>
          <p:cNvSpPr/>
          <p:nvPr/>
        </p:nvSpPr>
        <p:spPr>
          <a:xfrm>
            <a:off x="5989632" y="359409"/>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7"/>
          <p:cNvSpPr/>
          <p:nvPr/>
        </p:nvSpPr>
        <p:spPr>
          <a:xfrm>
            <a:off x="6032633" y="359409"/>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7"/>
          <p:cNvSpPr/>
          <p:nvPr/>
        </p:nvSpPr>
        <p:spPr>
          <a:xfrm>
            <a:off x="6063573" y="357160"/>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7"/>
          <p:cNvSpPr/>
          <p:nvPr/>
        </p:nvSpPr>
        <p:spPr>
          <a:xfrm flipH="1">
            <a:off x="4640147" y="743964"/>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
          <p:cNvSpPr/>
          <p:nvPr/>
        </p:nvSpPr>
        <p:spPr>
          <a:xfrm flipH="1">
            <a:off x="8741763" y="-46428"/>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7"/>
          <p:cNvSpPr/>
          <p:nvPr/>
        </p:nvSpPr>
        <p:spPr>
          <a:xfrm flipH="1">
            <a:off x="5946522" y="-124606"/>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7"/>
          <p:cNvSpPr/>
          <p:nvPr/>
        </p:nvSpPr>
        <p:spPr>
          <a:xfrm rot="2362983">
            <a:off x="1008287" y="906680"/>
            <a:ext cx="390683" cy="326086"/>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7"/>
          <p:cNvSpPr/>
          <p:nvPr/>
        </p:nvSpPr>
        <p:spPr>
          <a:xfrm>
            <a:off x="8405138" y="531602"/>
            <a:ext cx="427404" cy="288155"/>
          </a:xfrm>
          <a:custGeom>
            <a:rect b="b" l="l" r="r" t="t"/>
            <a:pathLst>
              <a:path extrusionOk="0" h="5014" w="7437">
                <a:moveTo>
                  <a:pt x="4106" y="0"/>
                </a:moveTo>
                <a:cubicBezTo>
                  <a:pt x="3332" y="0"/>
                  <a:pt x="2701" y="597"/>
                  <a:pt x="2600" y="1338"/>
                </a:cubicBezTo>
                <a:lnTo>
                  <a:pt x="2280" y="1338"/>
                </a:lnTo>
                <a:cubicBezTo>
                  <a:pt x="1018" y="1338"/>
                  <a:pt x="0" y="1935"/>
                  <a:pt x="0" y="2667"/>
                </a:cubicBezTo>
                <a:cubicBezTo>
                  <a:pt x="0" y="3365"/>
                  <a:pt x="951" y="3929"/>
                  <a:pt x="2103" y="3962"/>
                </a:cubicBezTo>
                <a:cubicBezTo>
                  <a:pt x="2179" y="4459"/>
                  <a:pt x="2633" y="4879"/>
                  <a:pt x="3264" y="4980"/>
                </a:cubicBezTo>
                <a:cubicBezTo>
                  <a:pt x="3365" y="4980"/>
                  <a:pt x="3475" y="5014"/>
                  <a:pt x="3576" y="5014"/>
                </a:cubicBezTo>
                <a:cubicBezTo>
                  <a:pt x="4106" y="5014"/>
                  <a:pt x="4594" y="4736"/>
                  <a:pt x="4703" y="4316"/>
                </a:cubicBezTo>
                <a:cubicBezTo>
                  <a:pt x="4947" y="4383"/>
                  <a:pt x="5191" y="4417"/>
                  <a:pt x="5435" y="4417"/>
                </a:cubicBezTo>
                <a:cubicBezTo>
                  <a:pt x="6562" y="4417"/>
                  <a:pt x="7437" y="3752"/>
                  <a:pt x="7437" y="2944"/>
                </a:cubicBezTo>
                <a:cubicBezTo>
                  <a:pt x="7437" y="2457"/>
                  <a:pt x="7084" y="2002"/>
                  <a:pt x="6562" y="1758"/>
                </a:cubicBezTo>
                <a:cubicBezTo>
                  <a:pt x="6629" y="1615"/>
                  <a:pt x="6663" y="1472"/>
                  <a:pt x="6663" y="1338"/>
                </a:cubicBezTo>
                <a:cubicBezTo>
                  <a:pt x="6663" y="883"/>
                  <a:pt x="6242" y="496"/>
                  <a:pt x="5754" y="496"/>
                </a:cubicBezTo>
                <a:cubicBezTo>
                  <a:pt x="5578" y="496"/>
                  <a:pt x="5401" y="564"/>
                  <a:pt x="5258" y="631"/>
                </a:cubicBezTo>
                <a:cubicBezTo>
                  <a:pt x="5014" y="253"/>
                  <a:pt x="4560" y="0"/>
                  <a:pt x="4106" y="0"/>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7"/>
          <p:cNvSpPr/>
          <p:nvPr/>
        </p:nvSpPr>
        <p:spPr>
          <a:xfrm>
            <a:off x="7827392" y="149197"/>
            <a:ext cx="306085" cy="189076"/>
          </a:xfrm>
          <a:custGeom>
            <a:rect b="b" l="l" r="r" t="t"/>
            <a:pathLst>
              <a:path extrusionOk="0" h="3290" w="5326">
                <a:moveTo>
                  <a:pt x="2735" y="0"/>
                </a:moveTo>
                <a:cubicBezTo>
                  <a:pt x="2137" y="0"/>
                  <a:pt x="1641" y="345"/>
                  <a:pt x="1540" y="841"/>
                </a:cubicBezTo>
                <a:cubicBezTo>
                  <a:pt x="665" y="942"/>
                  <a:pt x="1" y="1472"/>
                  <a:pt x="1" y="2069"/>
                </a:cubicBezTo>
                <a:cubicBezTo>
                  <a:pt x="1" y="2658"/>
                  <a:pt x="699" y="3188"/>
                  <a:pt x="1574" y="3256"/>
                </a:cubicBezTo>
                <a:lnTo>
                  <a:pt x="1574" y="3289"/>
                </a:lnTo>
                <a:lnTo>
                  <a:pt x="4207" y="3289"/>
                </a:lnTo>
                <a:cubicBezTo>
                  <a:pt x="4796" y="3289"/>
                  <a:pt x="5326" y="2801"/>
                  <a:pt x="5326" y="2170"/>
                </a:cubicBezTo>
                <a:cubicBezTo>
                  <a:pt x="5326" y="1540"/>
                  <a:pt x="4796" y="1052"/>
                  <a:pt x="4207" y="1052"/>
                </a:cubicBezTo>
                <a:cubicBezTo>
                  <a:pt x="4097" y="1052"/>
                  <a:pt x="4030" y="1052"/>
                  <a:pt x="3921" y="1085"/>
                </a:cubicBezTo>
                <a:lnTo>
                  <a:pt x="3921" y="1018"/>
                </a:lnTo>
                <a:cubicBezTo>
                  <a:pt x="3921" y="454"/>
                  <a:pt x="3399" y="0"/>
                  <a:pt x="2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7"/>
          <p:cNvSpPr/>
          <p:nvPr/>
        </p:nvSpPr>
        <p:spPr>
          <a:xfrm>
            <a:off x="7034547" y="8114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9" name="Google Shape;519;p7"/>
          <p:cNvGrpSpPr/>
          <p:nvPr/>
        </p:nvGrpSpPr>
        <p:grpSpPr>
          <a:xfrm>
            <a:off x="7718395" y="550938"/>
            <a:ext cx="524069" cy="674181"/>
            <a:chOff x="8020220" y="1258388"/>
            <a:chExt cx="524069" cy="674181"/>
          </a:xfrm>
        </p:grpSpPr>
        <p:sp>
          <p:nvSpPr>
            <p:cNvPr id="520" name="Google Shape;520;p7"/>
            <p:cNvSpPr/>
            <p:nvPr/>
          </p:nvSpPr>
          <p:spPr>
            <a:xfrm>
              <a:off x="8020220" y="1258906"/>
              <a:ext cx="524069" cy="527460"/>
            </a:xfrm>
            <a:custGeom>
              <a:rect b="b" l="l" r="r" t="t"/>
              <a:pathLst>
                <a:path extrusionOk="0" h="9178" w="9119">
                  <a:moveTo>
                    <a:pt x="3925" y="1"/>
                  </a:moveTo>
                  <a:cubicBezTo>
                    <a:pt x="2276" y="1"/>
                    <a:pt x="831" y="870"/>
                    <a:pt x="353" y="2304"/>
                  </a:cubicBezTo>
                  <a:cubicBezTo>
                    <a:pt x="286" y="2515"/>
                    <a:pt x="244" y="2725"/>
                    <a:pt x="210" y="2935"/>
                  </a:cubicBezTo>
                  <a:cubicBezTo>
                    <a:pt x="0" y="4197"/>
                    <a:pt x="808" y="5501"/>
                    <a:pt x="1228" y="6267"/>
                  </a:cubicBezTo>
                  <a:cubicBezTo>
                    <a:pt x="1682" y="7074"/>
                    <a:pt x="1716" y="8546"/>
                    <a:pt x="1716" y="8546"/>
                  </a:cubicBezTo>
                  <a:lnTo>
                    <a:pt x="2700" y="8866"/>
                  </a:lnTo>
                  <a:lnTo>
                    <a:pt x="3651" y="9177"/>
                  </a:lnTo>
                  <a:cubicBezTo>
                    <a:pt x="3651" y="9177"/>
                    <a:pt x="4560" y="8025"/>
                    <a:pt x="5401" y="7671"/>
                  </a:cubicBezTo>
                  <a:cubicBezTo>
                    <a:pt x="6242" y="7318"/>
                    <a:pt x="7647" y="6721"/>
                    <a:pt x="8236" y="5602"/>
                  </a:cubicBezTo>
                  <a:cubicBezTo>
                    <a:pt x="8345" y="5425"/>
                    <a:pt x="8412" y="5215"/>
                    <a:pt x="8488" y="5005"/>
                  </a:cubicBezTo>
                  <a:cubicBezTo>
                    <a:pt x="9119" y="3146"/>
                    <a:pt x="7815" y="1009"/>
                    <a:pt x="5544" y="277"/>
                  </a:cubicBezTo>
                  <a:cubicBezTo>
                    <a:pt x="5000" y="90"/>
                    <a:pt x="4452" y="1"/>
                    <a:pt x="3925" y="1"/>
                  </a:cubicBezTo>
                  <a:close/>
                </a:path>
              </a:pathLst>
            </a:custGeom>
            <a:solidFill>
              <a:srgbClr val="FAF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7"/>
            <p:cNvSpPr/>
            <p:nvPr/>
          </p:nvSpPr>
          <p:spPr>
            <a:xfrm>
              <a:off x="8135275" y="1258388"/>
              <a:ext cx="175054" cy="507633"/>
            </a:xfrm>
            <a:custGeom>
              <a:rect b="b" l="l" r="r" t="t"/>
              <a:pathLst>
                <a:path extrusionOk="0" h="8833" w="3046">
                  <a:moveTo>
                    <a:pt x="1683" y="0"/>
                  </a:moveTo>
                  <a:cubicBezTo>
                    <a:pt x="1153" y="951"/>
                    <a:pt x="0" y="3298"/>
                    <a:pt x="278" y="6065"/>
                  </a:cubicBezTo>
                  <a:cubicBezTo>
                    <a:pt x="278" y="6065"/>
                    <a:pt x="597" y="7260"/>
                    <a:pt x="345" y="8766"/>
                  </a:cubicBezTo>
                  <a:lnTo>
                    <a:pt x="555" y="8833"/>
                  </a:lnTo>
                  <a:cubicBezTo>
                    <a:pt x="698" y="8379"/>
                    <a:pt x="1052" y="7150"/>
                    <a:pt x="1296" y="4946"/>
                  </a:cubicBezTo>
                  <a:cubicBezTo>
                    <a:pt x="1573" y="2313"/>
                    <a:pt x="2869" y="353"/>
                    <a:pt x="3045" y="143"/>
                  </a:cubicBezTo>
                  <a:cubicBezTo>
                    <a:pt x="2591" y="42"/>
                    <a:pt x="2137" y="0"/>
                    <a:pt x="168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7"/>
            <p:cNvSpPr/>
            <p:nvPr/>
          </p:nvSpPr>
          <p:spPr>
            <a:xfrm>
              <a:off x="8020220" y="1274825"/>
              <a:ext cx="141204" cy="479127"/>
            </a:xfrm>
            <a:custGeom>
              <a:rect b="b" l="l" r="r" t="t"/>
              <a:pathLst>
                <a:path extrusionOk="0" h="8337" w="2457">
                  <a:moveTo>
                    <a:pt x="2456" y="0"/>
                  </a:moveTo>
                  <a:cubicBezTo>
                    <a:pt x="1439" y="345"/>
                    <a:pt x="665" y="1052"/>
                    <a:pt x="353" y="2027"/>
                  </a:cubicBezTo>
                  <a:cubicBezTo>
                    <a:pt x="286" y="2238"/>
                    <a:pt x="244" y="2448"/>
                    <a:pt x="210" y="2658"/>
                  </a:cubicBezTo>
                  <a:cubicBezTo>
                    <a:pt x="0" y="3920"/>
                    <a:pt x="808" y="5224"/>
                    <a:pt x="1228" y="5990"/>
                  </a:cubicBezTo>
                  <a:cubicBezTo>
                    <a:pt x="1682" y="6797"/>
                    <a:pt x="1716" y="8269"/>
                    <a:pt x="1716" y="8269"/>
                  </a:cubicBezTo>
                  <a:lnTo>
                    <a:pt x="1969" y="8337"/>
                  </a:lnTo>
                  <a:cubicBezTo>
                    <a:pt x="2002" y="6907"/>
                    <a:pt x="1548" y="6444"/>
                    <a:pt x="1262" y="3676"/>
                  </a:cubicBezTo>
                  <a:cubicBezTo>
                    <a:pt x="1052" y="1750"/>
                    <a:pt x="1893" y="555"/>
                    <a:pt x="245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
            <p:cNvSpPr/>
            <p:nvPr/>
          </p:nvSpPr>
          <p:spPr>
            <a:xfrm>
              <a:off x="8213549" y="1379248"/>
              <a:ext cx="314303" cy="407117"/>
            </a:xfrm>
            <a:custGeom>
              <a:rect b="b" l="l" r="r" t="t"/>
              <a:pathLst>
                <a:path extrusionOk="0" h="7084" w="5469">
                  <a:moveTo>
                    <a:pt x="4661" y="0"/>
                  </a:moveTo>
                  <a:lnTo>
                    <a:pt x="4661" y="0"/>
                  </a:lnTo>
                  <a:cubicBezTo>
                    <a:pt x="4771" y="740"/>
                    <a:pt x="4737" y="2213"/>
                    <a:pt x="3366" y="3685"/>
                  </a:cubicBezTo>
                  <a:cubicBezTo>
                    <a:pt x="1507" y="5720"/>
                    <a:pt x="842" y="5821"/>
                    <a:pt x="1" y="7016"/>
                  </a:cubicBezTo>
                  <a:lnTo>
                    <a:pt x="287" y="7083"/>
                  </a:lnTo>
                  <a:cubicBezTo>
                    <a:pt x="287" y="7083"/>
                    <a:pt x="1196" y="5931"/>
                    <a:pt x="2037" y="5577"/>
                  </a:cubicBezTo>
                  <a:cubicBezTo>
                    <a:pt x="2878" y="5224"/>
                    <a:pt x="4283" y="4627"/>
                    <a:pt x="4872" y="3508"/>
                  </a:cubicBezTo>
                  <a:cubicBezTo>
                    <a:pt x="4981" y="3331"/>
                    <a:pt x="5048" y="3121"/>
                    <a:pt x="5124" y="2911"/>
                  </a:cubicBezTo>
                  <a:cubicBezTo>
                    <a:pt x="5469" y="1935"/>
                    <a:pt x="5259" y="883"/>
                    <a:pt x="466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7"/>
            <p:cNvSpPr/>
            <p:nvPr/>
          </p:nvSpPr>
          <p:spPr>
            <a:xfrm>
              <a:off x="8185561" y="1286894"/>
              <a:ext cx="251891" cy="489300"/>
            </a:xfrm>
            <a:custGeom>
              <a:rect b="b" l="l" r="r" t="t"/>
              <a:pathLst>
                <a:path extrusionOk="0" h="8514" w="4383">
                  <a:moveTo>
                    <a:pt x="3222" y="0"/>
                  </a:moveTo>
                  <a:cubicBezTo>
                    <a:pt x="3222" y="278"/>
                    <a:pt x="3087" y="2625"/>
                    <a:pt x="1716" y="4871"/>
                  </a:cubicBezTo>
                  <a:cubicBezTo>
                    <a:pt x="597" y="6764"/>
                    <a:pt x="143" y="7992"/>
                    <a:pt x="0" y="8446"/>
                  </a:cubicBezTo>
                  <a:lnTo>
                    <a:pt x="177" y="8514"/>
                  </a:lnTo>
                  <a:cubicBezTo>
                    <a:pt x="909" y="7151"/>
                    <a:pt x="1859" y="6377"/>
                    <a:pt x="1859" y="6377"/>
                  </a:cubicBezTo>
                  <a:cubicBezTo>
                    <a:pt x="3752" y="4383"/>
                    <a:pt x="4240" y="1784"/>
                    <a:pt x="4383" y="732"/>
                  </a:cubicBezTo>
                  <a:cubicBezTo>
                    <a:pt x="4030" y="455"/>
                    <a:pt x="3643" y="177"/>
                    <a:pt x="3222"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7"/>
            <p:cNvSpPr/>
            <p:nvPr/>
          </p:nvSpPr>
          <p:spPr>
            <a:xfrm>
              <a:off x="8099011" y="1751941"/>
              <a:ext cx="44022" cy="76952"/>
            </a:xfrm>
            <a:custGeom>
              <a:rect b="b" l="l" r="r" t="t"/>
              <a:pathLst>
                <a:path extrusionOk="0" h="1339" w="766">
                  <a:moveTo>
                    <a:pt x="421" y="1"/>
                  </a:moveTo>
                  <a:lnTo>
                    <a:pt x="0" y="1229"/>
                  </a:lnTo>
                  <a:lnTo>
                    <a:pt x="345" y="1338"/>
                  </a:lnTo>
                  <a:lnTo>
                    <a:pt x="766" y="110"/>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7"/>
            <p:cNvSpPr/>
            <p:nvPr/>
          </p:nvSpPr>
          <p:spPr>
            <a:xfrm>
              <a:off x="8183607" y="1780503"/>
              <a:ext cx="42126" cy="76435"/>
            </a:xfrm>
            <a:custGeom>
              <a:rect b="b" l="l" r="r" t="t"/>
              <a:pathLst>
                <a:path extrusionOk="0" h="1330" w="733">
                  <a:moveTo>
                    <a:pt x="421" y="0"/>
                  </a:moveTo>
                  <a:lnTo>
                    <a:pt x="0" y="1220"/>
                  </a:lnTo>
                  <a:lnTo>
                    <a:pt x="345" y="1329"/>
                  </a:lnTo>
                  <a:lnTo>
                    <a:pt x="732" y="101"/>
                  </a:lnTo>
                  <a:lnTo>
                    <a:pt x="421" y="0"/>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7"/>
            <p:cNvSpPr/>
            <p:nvPr/>
          </p:nvSpPr>
          <p:spPr>
            <a:xfrm>
              <a:off x="8066598" y="1818663"/>
              <a:ext cx="145112" cy="113906"/>
            </a:xfrm>
            <a:custGeom>
              <a:rect b="b" l="l" r="r" t="t"/>
              <a:pathLst>
                <a:path extrusionOk="0" h="1982" w="2525">
                  <a:moveTo>
                    <a:pt x="421" y="1"/>
                  </a:moveTo>
                  <a:lnTo>
                    <a:pt x="110" y="977"/>
                  </a:lnTo>
                  <a:cubicBezTo>
                    <a:pt x="1" y="1187"/>
                    <a:pt x="144" y="1439"/>
                    <a:pt x="354" y="1507"/>
                  </a:cubicBezTo>
                  <a:lnTo>
                    <a:pt x="1683" y="1961"/>
                  </a:lnTo>
                  <a:cubicBezTo>
                    <a:pt x="1726" y="1975"/>
                    <a:pt x="1770" y="1981"/>
                    <a:pt x="1814" y="1981"/>
                  </a:cubicBezTo>
                  <a:cubicBezTo>
                    <a:pt x="1986" y="1981"/>
                    <a:pt x="2153" y="1878"/>
                    <a:pt x="2213" y="1683"/>
                  </a:cubicBezTo>
                  <a:lnTo>
                    <a:pt x="2524" y="699"/>
                  </a:lnTo>
                  <a:lnTo>
                    <a:pt x="421" y="1"/>
                  </a:lnTo>
                  <a:close/>
                </a:path>
              </a:pathLst>
            </a:custGeom>
            <a:solidFill>
              <a:srgbClr val="CC99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7"/>
            <p:cNvSpPr/>
            <p:nvPr/>
          </p:nvSpPr>
          <p:spPr>
            <a:xfrm>
              <a:off x="8074816" y="1826422"/>
              <a:ext cx="140744" cy="60458"/>
            </a:xfrm>
            <a:custGeom>
              <a:rect b="b" l="l" r="r" t="t"/>
              <a:pathLst>
                <a:path extrusionOk="0" h="1052" w="2449">
                  <a:moveTo>
                    <a:pt x="102" y="0"/>
                  </a:moveTo>
                  <a:lnTo>
                    <a:pt x="1" y="286"/>
                  </a:lnTo>
                  <a:lnTo>
                    <a:pt x="2348" y="1052"/>
                  </a:lnTo>
                  <a:lnTo>
                    <a:pt x="2449" y="808"/>
                  </a:lnTo>
                  <a:lnTo>
                    <a:pt x="102"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7"/>
            <p:cNvSpPr/>
            <p:nvPr/>
          </p:nvSpPr>
          <p:spPr>
            <a:xfrm>
              <a:off x="8066598" y="1856881"/>
              <a:ext cx="139307" cy="58562"/>
            </a:xfrm>
            <a:custGeom>
              <a:rect b="b" l="l" r="r" t="t"/>
              <a:pathLst>
                <a:path extrusionOk="0" h="1019" w="2424">
                  <a:moveTo>
                    <a:pt x="68" y="0"/>
                  </a:moveTo>
                  <a:lnTo>
                    <a:pt x="1" y="244"/>
                  </a:lnTo>
                  <a:lnTo>
                    <a:pt x="2314" y="1018"/>
                  </a:lnTo>
                  <a:lnTo>
                    <a:pt x="2423" y="774"/>
                  </a:lnTo>
                  <a:lnTo>
                    <a:pt x="68" y="0"/>
                  </a:lnTo>
                  <a:close/>
                </a:path>
              </a:pathLst>
            </a:custGeom>
            <a:solidFill>
              <a:srgbClr val="DBA5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0" name="Google Shape;530;p7"/>
          <p:cNvGrpSpPr/>
          <p:nvPr/>
        </p:nvGrpSpPr>
        <p:grpSpPr>
          <a:xfrm>
            <a:off x="842063" y="78135"/>
            <a:ext cx="654629" cy="607894"/>
            <a:chOff x="493632" y="1501379"/>
            <a:chExt cx="797356" cy="740432"/>
          </a:xfrm>
        </p:grpSpPr>
        <p:sp>
          <p:nvSpPr>
            <p:cNvPr id="531" name="Google Shape;531;p7"/>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7"/>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7"/>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7"/>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7"/>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7"/>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7"/>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9" name="Google Shape;539;p7"/>
          <p:cNvGrpSpPr/>
          <p:nvPr/>
        </p:nvGrpSpPr>
        <p:grpSpPr>
          <a:xfrm>
            <a:off x="1777533" y="373799"/>
            <a:ext cx="559752" cy="687321"/>
            <a:chOff x="1461451" y="2587509"/>
            <a:chExt cx="762293" cy="936021"/>
          </a:xfrm>
        </p:grpSpPr>
        <p:sp>
          <p:nvSpPr>
            <p:cNvPr id="540" name="Google Shape;540;p7"/>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7"/>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7"/>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7"/>
            <p:cNvSpPr/>
            <p:nvPr/>
          </p:nvSpPr>
          <p:spPr>
            <a:xfrm>
              <a:off x="1498415" y="2877831"/>
              <a:ext cx="628168" cy="596697"/>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7"/>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7"/>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7"/>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7"/>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7"/>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7"/>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7"/>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7"/>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7"/>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7"/>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7"/>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7"/>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7"/>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7"/>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7"/>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7"/>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7"/>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7"/>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7"/>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7"/>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7"/>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7"/>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7"/>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7"/>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69" name="Shape 569"/>
        <p:cNvGrpSpPr/>
        <p:nvPr/>
      </p:nvGrpSpPr>
      <p:grpSpPr>
        <a:xfrm>
          <a:off x="0" y="0"/>
          <a:ext cx="0" cy="0"/>
          <a:chOff x="0" y="0"/>
          <a:chExt cx="0" cy="0"/>
        </a:xfrm>
      </p:grpSpPr>
      <p:sp>
        <p:nvSpPr>
          <p:cNvPr id="570" name="Google Shape;570;p8"/>
          <p:cNvSpPr txBox="1"/>
          <p:nvPr>
            <p:ph type="title"/>
          </p:nvPr>
        </p:nvSpPr>
        <p:spPr>
          <a:xfrm>
            <a:off x="2132474" y="1743224"/>
            <a:ext cx="2183700" cy="43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300"/>
              <a:buNone/>
              <a:defRPr sz="2200">
                <a:solidFill>
                  <a:schemeClr val="accent1"/>
                </a:solidFill>
              </a:defRPr>
            </a:lvl1pPr>
            <a:lvl2pPr lvl="1" algn="l">
              <a:lnSpc>
                <a:spcPct val="100000"/>
              </a:lnSpc>
              <a:spcBef>
                <a:spcPts val="0"/>
              </a:spcBef>
              <a:spcAft>
                <a:spcPts val="0"/>
              </a:spcAft>
              <a:buClr>
                <a:schemeClr val="accent1"/>
              </a:buClr>
              <a:buSzPts val="2300"/>
              <a:buNone/>
              <a:defRPr sz="2300">
                <a:solidFill>
                  <a:schemeClr val="accent1"/>
                </a:solidFill>
              </a:defRPr>
            </a:lvl2pPr>
            <a:lvl3pPr lvl="2" algn="l">
              <a:lnSpc>
                <a:spcPct val="100000"/>
              </a:lnSpc>
              <a:spcBef>
                <a:spcPts val="0"/>
              </a:spcBef>
              <a:spcAft>
                <a:spcPts val="0"/>
              </a:spcAft>
              <a:buClr>
                <a:schemeClr val="accent1"/>
              </a:buClr>
              <a:buSzPts val="2300"/>
              <a:buNone/>
              <a:defRPr sz="2300">
                <a:solidFill>
                  <a:schemeClr val="accent1"/>
                </a:solidFill>
              </a:defRPr>
            </a:lvl3pPr>
            <a:lvl4pPr lvl="3" algn="l">
              <a:lnSpc>
                <a:spcPct val="100000"/>
              </a:lnSpc>
              <a:spcBef>
                <a:spcPts val="0"/>
              </a:spcBef>
              <a:spcAft>
                <a:spcPts val="0"/>
              </a:spcAft>
              <a:buClr>
                <a:schemeClr val="accent1"/>
              </a:buClr>
              <a:buSzPts val="2300"/>
              <a:buNone/>
              <a:defRPr sz="2300">
                <a:solidFill>
                  <a:schemeClr val="accent1"/>
                </a:solidFill>
              </a:defRPr>
            </a:lvl4pPr>
            <a:lvl5pPr lvl="4" algn="l">
              <a:lnSpc>
                <a:spcPct val="100000"/>
              </a:lnSpc>
              <a:spcBef>
                <a:spcPts val="0"/>
              </a:spcBef>
              <a:spcAft>
                <a:spcPts val="0"/>
              </a:spcAft>
              <a:buClr>
                <a:schemeClr val="accent1"/>
              </a:buClr>
              <a:buSzPts val="2300"/>
              <a:buNone/>
              <a:defRPr sz="2300">
                <a:solidFill>
                  <a:schemeClr val="accent1"/>
                </a:solidFill>
              </a:defRPr>
            </a:lvl5pPr>
            <a:lvl6pPr lvl="5" algn="l">
              <a:lnSpc>
                <a:spcPct val="100000"/>
              </a:lnSpc>
              <a:spcBef>
                <a:spcPts val="0"/>
              </a:spcBef>
              <a:spcAft>
                <a:spcPts val="0"/>
              </a:spcAft>
              <a:buClr>
                <a:schemeClr val="accent1"/>
              </a:buClr>
              <a:buSzPts val="2300"/>
              <a:buNone/>
              <a:defRPr sz="2300">
                <a:solidFill>
                  <a:schemeClr val="accent1"/>
                </a:solidFill>
              </a:defRPr>
            </a:lvl6pPr>
            <a:lvl7pPr lvl="6" algn="l">
              <a:lnSpc>
                <a:spcPct val="100000"/>
              </a:lnSpc>
              <a:spcBef>
                <a:spcPts val="0"/>
              </a:spcBef>
              <a:spcAft>
                <a:spcPts val="0"/>
              </a:spcAft>
              <a:buClr>
                <a:schemeClr val="accent1"/>
              </a:buClr>
              <a:buSzPts val="2300"/>
              <a:buNone/>
              <a:defRPr sz="2300">
                <a:solidFill>
                  <a:schemeClr val="accent1"/>
                </a:solidFill>
              </a:defRPr>
            </a:lvl7pPr>
            <a:lvl8pPr lvl="7" algn="l">
              <a:lnSpc>
                <a:spcPct val="100000"/>
              </a:lnSpc>
              <a:spcBef>
                <a:spcPts val="0"/>
              </a:spcBef>
              <a:spcAft>
                <a:spcPts val="0"/>
              </a:spcAft>
              <a:buClr>
                <a:schemeClr val="accent1"/>
              </a:buClr>
              <a:buSzPts val="2300"/>
              <a:buNone/>
              <a:defRPr sz="2300">
                <a:solidFill>
                  <a:schemeClr val="accent1"/>
                </a:solidFill>
              </a:defRPr>
            </a:lvl8pPr>
            <a:lvl9pPr lvl="8" algn="l">
              <a:lnSpc>
                <a:spcPct val="100000"/>
              </a:lnSpc>
              <a:spcBef>
                <a:spcPts val="0"/>
              </a:spcBef>
              <a:spcAft>
                <a:spcPts val="0"/>
              </a:spcAft>
              <a:buClr>
                <a:schemeClr val="accent1"/>
              </a:buClr>
              <a:buSzPts val="2300"/>
              <a:buNone/>
              <a:defRPr sz="2300">
                <a:solidFill>
                  <a:schemeClr val="accent1"/>
                </a:solidFill>
              </a:defRPr>
            </a:lvl9pPr>
          </a:lstStyle>
          <a:p/>
        </p:txBody>
      </p:sp>
      <p:sp>
        <p:nvSpPr>
          <p:cNvPr id="571" name="Google Shape;571;p8"/>
          <p:cNvSpPr txBox="1"/>
          <p:nvPr>
            <p:ph idx="1" type="subTitle"/>
          </p:nvPr>
        </p:nvSpPr>
        <p:spPr>
          <a:xfrm>
            <a:off x="2132476" y="2131308"/>
            <a:ext cx="2183700" cy="53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572" name="Google Shape;572;p8"/>
          <p:cNvSpPr txBox="1"/>
          <p:nvPr>
            <p:ph idx="2" type="title"/>
          </p:nvPr>
        </p:nvSpPr>
        <p:spPr>
          <a:xfrm>
            <a:off x="2132599" y="3332425"/>
            <a:ext cx="2183700" cy="43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300"/>
              <a:buNone/>
              <a:defRPr sz="2200">
                <a:solidFill>
                  <a:schemeClr val="accent1"/>
                </a:solidFill>
              </a:defRPr>
            </a:lvl1pPr>
            <a:lvl2pPr lvl="1" algn="l">
              <a:lnSpc>
                <a:spcPct val="100000"/>
              </a:lnSpc>
              <a:spcBef>
                <a:spcPts val="0"/>
              </a:spcBef>
              <a:spcAft>
                <a:spcPts val="0"/>
              </a:spcAft>
              <a:buClr>
                <a:schemeClr val="accent1"/>
              </a:buClr>
              <a:buSzPts val="2300"/>
              <a:buNone/>
              <a:defRPr sz="2300">
                <a:solidFill>
                  <a:schemeClr val="accent1"/>
                </a:solidFill>
              </a:defRPr>
            </a:lvl2pPr>
            <a:lvl3pPr lvl="2" algn="l">
              <a:lnSpc>
                <a:spcPct val="100000"/>
              </a:lnSpc>
              <a:spcBef>
                <a:spcPts val="0"/>
              </a:spcBef>
              <a:spcAft>
                <a:spcPts val="0"/>
              </a:spcAft>
              <a:buClr>
                <a:schemeClr val="accent1"/>
              </a:buClr>
              <a:buSzPts val="2300"/>
              <a:buNone/>
              <a:defRPr sz="2300">
                <a:solidFill>
                  <a:schemeClr val="accent1"/>
                </a:solidFill>
              </a:defRPr>
            </a:lvl3pPr>
            <a:lvl4pPr lvl="3" algn="l">
              <a:lnSpc>
                <a:spcPct val="100000"/>
              </a:lnSpc>
              <a:spcBef>
                <a:spcPts val="0"/>
              </a:spcBef>
              <a:spcAft>
                <a:spcPts val="0"/>
              </a:spcAft>
              <a:buClr>
                <a:schemeClr val="accent1"/>
              </a:buClr>
              <a:buSzPts val="2300"/>
              <a:buNone/>
              <a:defRPr sz="2300">
                <a:solidFill>
                  <a:schemeClr val="accent1"/>
                </a:solidFill>
              </a:defRPr>
            </a:lvl4pPr>
            <a:lvl5pPr lvl="4" algn="l">
              <a:lnSpc>
                <a:spcPct val="100000"/>
              </a:lnSpc>
              <a:spcBef>
                <a:spcPts val="0"/>
              </a:spcBef>
              <a:spcAft>
                <a:spcPts val="0"/>
              </a:spcAft>
              <a:buClr>
                <a:schemeClr val="accent1"/>
              </a:buClr>
              <a:buSzPts val="2300"/>
              <a:buNone/>
              <a:defRPr sz="2300">
                <a:solidFill>
                  <a:schemeClr val="accent1"/>
                </a:solidFill>
              </a:defRPr>
            </a:lvl5pPr>
            <a:lvl6pPr lvl="5" algn="l">
              <a:lnSpc>
                <a:spcPct val="100000"/>
              </a:lnSpc>
              <a:spcBef>
                <a:spcPts val="0"/>
              </a:spcBef>
              <a:spcAft>
                <a:spcPts val="0"/>
              </a:spcAft>
              <a:buClr>
                <a:schemeClr val="accent1"/>
              </a:buClr>
              <a:buSzPts val="2300"/>
              <a:buNone/>
              <a:defRPr sz="2300">
                <a:solidFill>
                  <a:schemeClr val="accent1"/>
                </a:solidFill>
              </a:defRPr>
            </a:lvl6pPr>
            <a:lvl7pPr lvl="6" algn="l">
              <a:lnSpc>
                <a:spcPct val="100000"/>
              </a:lnSpc>
              <a:spcBef>
                <a:spcPts val="0"/>
              </a:spcBef>
              <a:spcAft>
                <a:spcPts val="0"/>
              </a:spcAft>
              <a:buClr>
                <a:schemeClr val="accent1"/>
              </a:buClr>
              <a:buSzPts val="2300"/>
              <a:buNone/>
              <a:defRPr sz="2300">
                <a:solidFill>
                  <a:schemeClr val="accent1"/>
                </a:solidFill>
              </a:defRPr>
            </a:lvl7pPr>
            <a:lvl8pPr lvl="7" algn="l">
              <a:lnSpc>
                <a:spcPct val="100000"/>
              </a:lnSpc>
              <a:spcBef>
                <a:spcPts val="0"/>
              </a:spcBef>
              <a:spcAft>
                <a:spcPts val="0"/>
              </a:spcAft>
              <a:buClr>
                <a:schemeClr val="accent1"/>
              </a:buClr>
              <a:buSzPts val="2300"/>
              <a:buNone/>
              <a:defRPr sz="2300">
                <a:solidFill>
                  <a:schemeClr val="accent1"/>
                </a:solidFill>
              </a:defRPr>
            </a:lvl8pPr>
            <a:lvl9pPr lvl="8" algn="l">
              <a:lnSpc>
                <a:spcPct val="100000"/>
              </a:lnSpc>
              <a:spcBef>
                <a:spcPts val="0"/>
              </a:spcBef>
              <a:spcAft>
                <a:spcPts val="0"/>
              </a:spcAft>
              <a:buClr>
                <a:schemeClr val="accent1"/>
              </a:buClr>
              <a:buSzPts val="2300"/>
              <a:buNone/>
              <a:defRPr sz="2300">
                <a:solidFill>
                  <a:schemeClr val="accent1"/>
                </a:solidFill>
              </a:defRPr>
            </a:lvl9pPr>
          </a:lstStyle>
          <a:p/>
        </p:txBody>
      </p:sp>
      <p:sp>
        <p:nvSpPr>
          <p:cNvPr id="573" name="Google Shape;573;p8"/>
          <p:cNvSpPr txBox="1"/>
          <p:nvPr>
            <p:ph idx="3" type="subTitle"/>
          </p:nvPr>
        </p:nvSpPr>
        <p:spPr>
          <a:xfrm>
            <a:off x="2132476" y="3720493"/>
            <a:ext cx="2183700" cy="53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160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574" name="Google Shape;574;p8"/>
          <p:cNvSpPr txBox="1"/>
          <p:nvPr>
            <p:ph idx="4" type="title"/>
          </p:nvPr>
        </p:nvSpPr>
        <p:spPr>
          <a:xfrm>
            <a:off x="5881024" y="1743224"/>
            <a:ext cx="2183700" cy="43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300"/>
              <a:buNone/>
              <a:defRPr sz="2200">
                <a:solidFill>
                  <a:schemeClr val="accent1"/>
                </a:solidFill>
              </a:defRPr>
            </a:lvl1pPr>
            <a:lvl2pPr lvl="1" algn="l">
              <a:lnSpc>
                <a:spcPct val="100000"/>
              </a:lnSpc>
              <a:spcBef>
                <a:spcPts val="0"/>
              </a:spcBef>
              <a:spcAft>
                <a:spcPts val="0"/>
              </a:spcAft>
              <a:buClr>
                <a:schemeClr val="accent1"/>
              </a:buClr>
              <a:buSzPts val="2300"/>
              <a:buNone/>
              <a:defRPr sz="2300">
                <a:solidFill>
                  <a:schemeClr val="accent1"/>
                </a:solidFill>
              </a:defRPr>
            </a:lvl2pPr>
            <a:lvl3pPr lvl="2" algn="l">
              <a:lnSpc>
                <a:spcPct val="100000"/>
              </a:lnSpc>
              <a:spcBef>
                <a:spcPts val="0"/>
              </a:spcBef>
              <a:spcAft>
                <a:spcPts val="0"/>
              </a:spcAft>
              <a:buClr>
                <a:schemeClr val="accent1"/>
              </a:buClr>
              <a:buSzPts val="2300"/>
              <a:buNone/>
              <a:defRPr sz="2300">
                <a:solidFill>
                  <a:schemeClr val="accent1"/>
                </a:solidFill>
              </a:defRPr>
            </a:lvl3pPr>
            <a:lvl4pPr lvl="3" algn="l">
              <a:lnSpc>
                <a:spcPct val="100000"/>
              </a:lnSpc>
              <a:spcBef>
                <a:spcPts val="0"/>
              </a:spcBef>
              <a:spcAft>
                <a:spcPts val="0"/>
              </a:spcAft>
              <a:buClr>
                <a:schemeClr val="accent1"/>
              </a:buClr>
              <a:buSzPts val="2300"/>
              <a:buNone/>
              <a:defRPr sz="2300">
                <a:solidFill>
                  <a:schemeClr val="accent1"/>
                </a:solidFill>
              </a:defRPr>
            </a:lvl4pPr>
            <a:lvl5pPr lvl="4" algn="l">
              <a:lnSpc>
                <a:spcPct val="100000"/>
              </a:lnSpc>
              <a:spcBef>
                <a:spcPts val="0"/>
              </a:spcBef>
              <a:spcAft>
                <a:spcPts val="0"/>
              </a:spcAft>
              <a:buClr>
                <a:schemeClr val="accent1"/>
              </a:buClr>
              <a:buSzPts val="2300"/>
              <a:buNone/>
              <a:defRPr sz="2300">
                <a:solidFill>
                  <a:schemeClr val="accent1"/>
                </a:solidFill>
              </a:defRPr>
            </a:lvl5pPr>
            <a:lvl6pPr lvl="5" algn="l">
              <a:lnSpc>
                <a:spcPct val="100000"/>
              </a:lnSpc>
              <a:spcBef>
                <a:spcPts val="0"/>
              </a:spcBef>
              <a:spcAft>
                <a:spcPts val="0"/>
              </a:spcAft>
              <a:buClr>
                <a:schemeClr val="accent1"/>
              </a:buClr>
              <a:buSzPts val="2300"/>
              <a:buNone/>
              <a:defRPr sz="2300">
                <a:solidFill>
                  <a:schemeClr val="accent1"/>
                </a:solidFill>
              </a:defRPr>
            </a:lvl6pPr>
            <a:lvl7pPr lvl="6" algn="l">
              <a:lnSpc>
                <a:spcPct val="100000"/>
              </a:lnSpc>
              <a:spcBef>
                <a:spcPts val="0"/>
              </a:spcBef>
              <a:spcAft>
                <a:spcPts val="0"/>
              </a:spcAft>
              <a:buClr>
                <a:schemeClr val="accent1"/>
              </a:buClr>
              <a:buSzPts val="2300"/>
              <a:buNone/>
              <a:defRPr sz="2300">
                <a:solidFill>
                  <a:schemeClr val="accent1"/>
                </a:solidFill>
              </a:defRPr>
            </a:lvl7pPr>
            <a:lvl8pPr lvl="7" algn="l">
              <a:lnSpc>
                <a:spcPct val="100000"/>
              </a:lnSpc>
              <a:spcBef>
                <a:spcPts val="0"/>
              </a:spcBef>
              <a:spcAft>
                <a:spcPts val="0"/>
              </a:spcAft>
              <a:buClr>
                <a:schemeClr val="accent1"/>
              </a:buClr>
              <a:buSzPts val="2300"/>
              <a:buNone/>
              <a:defRPr sz="2300">
                <a:solidFill>
                  <a:schemeClr val="accent1"/>
                </a:solidFill>
              </a:defRPr>
            </a:lvl8pPr>
            <a:lvl9pPr lvl="8" algn="l">
              <a:lnSpc>
                <a:spcPct val="100000"/>
              </a:lnSpc>
              <a:spcBef>
                <a:spcPts val="0"/>
              </a:spcBef>
              <a:spcAft>
                <a:spcPts val="0"/>
              </a:spcAft>
              <a:buClr>
                <a:schemeClr val="accent1"/>
              </a:buClr>
              <a:buSzPts val="2300"/>
              <a:buNone/>
              <a:defRPr sz="2300">
                <a:solidFill>
                  <a:schemeClr val="accent1"/>
                </a:solidFill>
              </a:defRPr>
            </a:lvl9pPr>
          </a:lstStyle>
          <a:p/>
        </p:txBody>
      </p:sp>
      <p:sp>
        <p:nvSpPr>
          <p:cNvPr id="575" name="Google Shape;575;p8"/>
          <p:cNvSpPr txBox="1"/>
          <p:nvPr>
            <p:ph idx="5" type="subTitle"/>
          </p:nvPr>
        </p:nvSpPr>
        <p:spPr>
          <a:xfrm>
            <a:off x="5881026" y="2131308"/>
            <a:ext cx="2183700" cy="53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576" name="Google Shape;576;p8"/>
          <p:cNvSpPr txBox="1"/>
          <p:nvPr>
            <p:ph idx="6" type="title"/>
          </p:nvPr>
        </p:nvSpPr>
        <p:spPr>
          <a:xfrm>
            <a:off x="5881024" y="3332425"/>
            <a:ext cx="2183700" cy="431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300"/>
              <a:buNone/>
              <a:defRPr sz="2200">
                <a:solidFill>
                  <a:schemeClr val="accent1"/>
                </a:solidFill>
              </a:defRPr>
            </a:lvl1pPr>
            <a:lvl2pPr lvl="1" algn="l">
              <a:lnSpc>
                <a:spcPct val="100000"/>
              </a:lnSpc>
              <a:spcBef>
                <a:spcPts val="0"/>
              </a:spcBef>
              <a:spcAft>
                <a:spcPts val="0"/>
              </a:spcAft>
              <a:buClr>
                <a:schemeClr val="accent1"/>
              </a:buClr>
              <a:buSzPts val="2300"/>
              <a:buNone/>
              <a:defRPr sz="2300">
                <a:solidFill>
                  <a:schemeClr val="accent1"/>
                </a:solidFill>
              </a:defRPr>
            </a:lvl2pPr>
            <a:lvl3pPr lvl="2" algn="l">
              <a:lnSpc>
                <a:spcPct val="100000"/>
              </a:lnSpc>
              <a:spcBef>
                <a:spcPts val="0"/>
              </a:spcBef>
              <a:spcAft>
                <a:spcPts val="0"/>
              </a:spcAft>
              <a:buClr>
                <a:schemeClr val="accent1"/>
              </a:buClr>
              <a:buSzPts val="2300"/>
              <a:buNone/>
              <a:defRPr sz="2300">
                <a:solidFill>
                  <a:schemeClr val="accent1"/>
                </a:solidFill>
              </a:defRPr>
            </a:lvl3pPr>
            <a:lvl4pPr lvl="3" algn="l">
              <a:lnSpc>
                <a:spcPct val="100000"/>
              </a:lnSpc>
              <a:spcBef>
                <a:spcPts val="0"/>
              </a:spcBef>
              <a:spcAft>
                <a:spcPts val="0"/>
              </a:spcAft>
              <a:buClr>
                <a:schemeClr val="accent1"/>
              </a:buClr>
              <a:buSzPts val="2300"/>
              <a:buNone/>
              <a:defRPr sz="2300">
                <a:solidFill>
                  <a:schemeClr val="accent1"/>
                </a:solidFill>
              </a:defRPr>
            </a:lvl4pPr>
            <a:lvl5pPr lvl="4" algn="l">
              <a:lnSpc>
                <a:spcPct val="100000"/>
              </a:lnSpc>
              <a:spcBef>
                <a:spcPts val="0"/>
              </a:spcBef>
              <a:spcAft>
                <a:spcPts val="0"/>
              </a:spcAft>
              <a:buClr>
                <a:schemeClr val="accent1"/>
              </a:buClr>
              <a:buSzPts val="2300"/>
              <a:buNone/>
              <a:defRPr sz="2300">
                <a:solidFill>
                  <a:schemeClr val="accent1"/>
                </a:solidFill>
              </a:defRPr>
            </a:lvl5pPr>
            <a:lvl6pPr lvl="5" algn="l">
              <a:lnSpc>
                <a:spcPct val="100000"/>
              </a:lnSpc>
              <a:spcBef>
                <a:spcPts val="0"/>
              </a:spcBef>
              <a:spcAft>
                <a:spcPts val="0"/>
              </a:spcAft>
              <a:buClr>
                <a:schemeClr val="accent1"/>
              </a:buClr>
              <a:buSzPts val="2300"/>
              <a:buNone/>
              <a:defRPr sz="2300">
                <a:solidFill>
                  <a:schemeClr val="accent1"/>
                </a:solidFill>
              </a:defRPr>
            </a:lvl6pPr>
            <a:lvl7pPr lvl="6" algn="l">
              <a:lnSpc>
                <a:spcPct val="100000"/>
              </a:lnSpc>
              <a:spcBef>
                <a:spcPts val="0"/>
              </a:spcBef>
              <a:spcAft>
                <a:spcPts val="0"/>
              </a:spcAft>
              <a:buClr>
                <a:schemeClr val="accent1"/>
              </a:buClr>
              <a:buSzPts val="2300"/>
              <a:buNone/>
              <a:defRPr sz="2300">
                <a:solidFill>
                  <a:schemeClr val="accent1"/>
                </a:solidFill>
              </a:defRPr>
            </a:lvl7pPr>
            <a:lvl8pPr lvl="7" algn="l">
              <a:lnSpc>
                <a:spcPct val="100000"/>
              </a:lnSpc>
              <a:spcBef>
                <a:spcPts val="0"/>
              </a:spcBef>
              <a:spcAft>
                <a:spcPts val="0"/>
              </a:spcAft>
              <a:buClr>
                <a:schemeClr val="accent1"/>
              </a:buClr>
              <a:buSzPts val="2300"/>
              <a:buNone/>
              <a:defRPr sz="2300">
                <a:solidFill>
                  <a:schemeClr val="accent1"/>
                </a:solidFill>
              </a:defRPr>
            </a:lvl8pPr>
            <a:lvl9pPr lvl="8" algn="l">
              <a:lnSpc>
                <a:spcPct val="100000"/>
              </a:lnSpc>
              <a:spcBef>
                <a:spcPts val="0"/>
              </a:spcBef>
              <a:spcAft>
                <a:spcPts val="0"/>
              </a:spcAft>
              <a:buClr>
                <a:schemeClr val="accent1"/>
              </a:buClr>
              <a:buSzPts val="2300"/>
              <a:buNone/>
              <a:defRPr sz="2300">
                <a:solidFill>
                  <a:schemeClr val="accent1"/>
                </a:solidFill>
              </a:defRPr>
            </a:lvl9pPr>
          </a:lstStyle>
          <a:p/>
        </p:txBody>
      </p:sp>
      <p:sp>
        <p:nvSpPr>
          <p:cNvPr id="577" name="Google Shape;577;p8"/>
          <p:cNvSpPr txBox="1"/>
          <p:nvPr>
            <p:ph idx="7" type="subTitle"/>
          </p:nvPr>
        </p:nvSpPr>
        <p:spPr>
          <a:xfrm>
            <a:off x="5881026" y="3720493"/>
            <a:ext cx="2183700" cy="53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578" name="Google Shape;578;p8"/>
          <p:cNvSpPr txBox="1"/>
          <p:nvPr>
            <p:ph idx="8"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579" name="Google Shape;579;p8"/>
          <p:cNvSpPr/>
          <p:nvPr/>
        </p:nvSpPr>
        <p:spPr>
          <a:xfrm>
            <a:off x="1229886" y="6664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8"/>
          <p:cNvSpPr/>
          <p:nvPr/>
        </p:nvSpPr>
        <p:spPr>
          <a:xfrm>
            <a:off x="773982" y="443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8"/>
          <p:cNvSpPr/>
          <p:nvPr/>
        </p:nvSpPr>
        <p:spPr>
          <a:xfrm>
            <a:off x="515073" y="438752"/>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8"/>
          <p:cNvSpPr/>
          <p:nvPr/>
        </p:nvSpPr>
        <p:spPr>
          <a:xfrm>
            <a:off x="257133" y="512699"/>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8"/>
          <p:cNvSpPr/>
          <p:nvPr/>
        </p:nvSpPr>
        <p:spPr>
          <a:xfrm>
            <a:off x="223877" y="560338"/>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8"/>
          <p:cNvSpPr/>
          <p:nvPr/>
        </p:nvSpPr>
        <p:spPr>
          <a:xfrm>
            <a:off x="362626" y="665227"/>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8"/>
          <p:cNvSpPr/>
          <p:nvPr/>
        </p:nvSpPr>
        <p:spPr>
          <a:xfrm>
            <a:off x="245071" y="450202"/>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8"/>
          <p:cNvSpPr/>
          <p:nvPr/>
        </p:nvSpPr>
        <p:spPr>
          <a:xfrm>
            <a:off x="204932" y="625084"/>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8"/>
          <p:cNvSpPr/>
          <p:nvPr/>
        </p:nvSpPr>
        <p:spPr>
          <a:xfrm>
            <a:off x="453194" y="596460"/>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8"/>
          <p:cNvSpPr/>
          <p:nvPr/>
        </p:nvSpPr>
        <p:spPr>
          <a:xfrm>
            <a:off x="503079" y="598709"/>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8"/>
          <p:cNvSpPr/>
          <p:nvPr/>
        </p:nvSpPr>
        <p:spPr>
          <a:xfrm>
            <a:off x="555825" y="598709"/>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8"/>
          <p:cNvSpPr/>
          <p:nvPr/>
        </p:nvSpPr>
        <p:spPr>
          <a:xfrm>
            <a:off x="608572" y="598709"/>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8"/>
          <p:cNvSpPr/>
          <p:nvPr/>
        </p:nvSpPr>
        <p:spPr>
          <a:xfrm>
            <a:off x="660705" y="598709"/>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8"/>
          <p:cNvSpPr/>
          <p:nvPr/>
        </p:nvSpPr>
        <p:spPr>
          <a:xfrm>
            <a:off x="713451" y="598709"/>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8"/>
          <p:cNvSpPr/>
          <p:nvPr/>
        </p:nvSpPr>
        <p:spPr>
          <a:xfrm>
            <a:off x="766198" y="598709"/>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8"/>
          <p:cNvSpPr/>
          <p:nvPr/>
        </p:nvSpPr>
        <p:spPr>
          <a:xfrm>
            <a:off x="818331" y="598709"/>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8"/>
          <p:cNvSpPr/>
          <p:nvPr/>
        </p:nvSpPr>
        <p:spPr>
          <a:xfrm>
            <a:off x="871078" y="598709"/>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8"/>
          <p:cNvSpPr/>
          <p:nvPr/>
        </p:nvSpPr>
        <p:spPr>
          <a:xfrm>
            <a:off x="921575" y="598709"/>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8"/>
          <p:cNvSpPr/>
          <p:nvPr/>
        </p:nvSpPr>
        <p:spPr>
          <a:xfrm>
            <a:off x="973708" y="598709"/>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8"/>
          <p:cNvSpPr/>
          <p:nvPr/>
        </p:nvSpPr>
        <p:spPr>
          <a:xfrm>
            <a:off x="1016710" y="598709"/>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8"/>
          <p:cNvSpPr/>
          <p:nvPr/>
        </p:nvSpPr>
        <p:spPr>
          <a:xfrm>
            <a:off x="1047649" y="596460"/>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0" name="Google Shape;600;p8"/>
          <p:cNvGrpSpPr/>
          <p:nvPr/>
        </p:nvGrpSpPr>
        <p:grpSpPr>
          <a:xfrm flipH="1" rot="-6699302">
            <a:off x="7699599" y="260267"/>
            <a:ext cx="667155" cy="837262"/>
            <a:chOff x="192897" y="3945468"/>
            <a:chExt cx="812247" cy="1019348"/>
          </a:xfrm>
        </p:grpSpPr>
        <p:sp>
          <p:nvSpPr>
            <p:cNvPr id="601" name="Google Shape;601;p8"/>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8"/>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8"/>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8"/>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8"/>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8"/>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8"/>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8"/>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8"/>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8"/>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8"/>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8"/>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8"/>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8"/>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8"/>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8"/>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8"/>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8"/>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8"/>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8"/>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8"/>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8"/>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8"/>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8"/>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8"/>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8"/>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8"/>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8"/>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8"/>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0" name="Google Shape;630;p8"/>
          <p:cNvSpPr/>
          <p:nvPr/>
        </p:nvSpPr>
        <p:spPr>
          <a:xfrm>
            <a:off x="8545086" y="6664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8"/>
          <p:cNvSpPr/>
          <p:nvPr/>
        </p:nvSpPr>
        <p:spPr>
          <a:xfrm>
            <a:off x="8089182" y="443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8"/>
          <p:cNvSpPr/>
          <p:nvPr/>
        </p:nvSpPr>
        <p:spPr>
          <a:xfrm>
            <a:off x="6907312" y="403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3" name="Google Shape;633;p8"/>
          <p:cNvGrpSpPr/>
          <p:nvPr/>
        </p:nvGrpSpPr>
        <p:grpSpPr>
          <a:xfrm flipH="1" rot="-3481065">
            <a:off x="61262" y="1338093"/>
            <a:ext cx="977131" cy="993279"/>
            <a:chOff x="2712348" y="3057314"/>
            <a:chExt cx="846074" cy="860096"/>
          </a:xfrm>
        </p:grpSpPr>
        <p:sp>
          <p:nvSpPr>
            <p:cNvPr id="634" name="Google Shape;634;p8"/>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8"/>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8"/>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8"/>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8"/>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9" name="Google Shape;639;p8"/>
          <p:cNvGrpSpPr/>
          <p:nvPr/>
        </p:nvGrpSpPr>
        <p:grpSpPr>
          <a:xfrm rot="1154693">
            <a:off x="8133553" y="1444077"/>
            <a:ext cx="977086" cy="781289"/>
            <a:chOff x="2218738" y="2143082"/>
            <a:chExt cx="977105" cy="781305"/>
          </a:xfrm>
        </p:grpSpPr>
        <p:sp>
          <p:nvSpPr>
            <p:cNvPr id="640" name="Google Shape;640;p8"/>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8"/>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8"/>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8"/>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8"/>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8">
    <p:spTree>
      <p:nvGrpSpPr>
        <p:cNvPr id="645" name="Shape 645"/>
        <p:cNvGrpSpPr/>
        <p:nvPr/>
      </p:nvGrpSpPr>
      <p:grpSpPr>
        <a:xfrm>
          <a:off x="0" y="0"/>
          <a:ext cx="0" cy="0"/>
          <a:chOff x="0" y="0"/>
          <a:chExt cx="0" cy="0"/>
        </a:xfrm>
      </p:grpSpPr>
      <p:sp>
        <p:nvSpPr>
          <p:cNvPr id="646" name="Google Shape;646;p9"/>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647" name="Google Shape;647;p9"/>
          <p:cNvSpPr/>
          <p:nvPr/>
        </p:nvSpPr>
        <p:spPr>
          <a:xfrm flipH="1" rot="-2362983">
            <a:off x="8710704" y="752355"/>
            <a:ext cx="390683" cy="326086"/>
          </a:xfrm>
          <a:custGeom>
            <a:rect b="b" l="l" r="r" t="t"/>
            <a:pathLst>
              <a:path extrusionOk="0" h="5674" w="6798">
                <a:moveTo>
                  <a:pt x="4484" y="0"/>
                </a:moveTo>
                <a:cubicBezTo>
                  <a:pt x="3030" y="0"/>
                  <a:pt x="1522" y="566"/>
                  <a:pt x="0" y="1543"/>
                </a:cubicBezTo>
                <a:lnTo>
                  <a:pt x="1018" y="5673"/>
                </a:lnTo>
                <a:cubicBezTo>
                  <a:pt x="2439" y="4402"/>
                  <a:pt x="4081" y="4108"/>
                  <a:pt x="5823" y="4108"/>
                </a:cubicBezTo>
                <a:cubicBezTo>
                  <a:pt x="6145" y="4108"/>
                  <a:pt x="6470" y="4118"/>
                  <a:pt x="6797" y="4134"/>
                </a:cubicBezTo>
                <a:lnTo>
                  <a:pt x="6797" y="525"/>
                </a:lnTo>
                <a:cubicBezTo>
                  <a:pt x="6046" y="167"/>
                  <a:pt x="5273" y="0"/>
                  <a:pt x="44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8" name="Google Shape;648;p9"/>
          <p:cNvGrpSpPr/>
          <p:nvPr/>
        </p:nvGrpSpPr>
        <p:grpSpPr>
          <a:xfrm flipH="1">
            <a:off x="8612981" y="-76190"/>
            <a:ext cx="654629" cy="607894"/>
            <a:chOff x="493632" y="1501379"/>
            <a:chExt cx="797356" cy="740432"/>
          </a:xfrm>
        </p:grpSpPr>
        <p:sp>
          <p:nvSpPr>
            <p:cNvPr id="649" name="Google Shape;649;p9"/>
            <p:cNvSpPr/>
            <p:nvPr/>
          </p:nvSpPr>
          <p:spPr>
            <a:xfrm>
              <a:off x="818911" y="1501379"/>
              <a:ext cx="251035" cy="233081"/>
            </a:xfrm>
            <a:custGeom>
              <a:rect b="b" l="l" r="r" t="t"/>
              <a:pathLst>
                <a:path extrusionOk="0" h="2207" w="2377">
                  <a:moveTo>
                    <a:pt x="1344" y="0"/>
                  </a:moveTo>
                  <a:cubicBezTo>
                    <a:pt x="23" y="751"/>
                    <a:pt x="1" y="2206"/>
                    <a:pt x="1" y="2206"/>
                  </a:cubicBezTo>
                  <a:lnTo>
                    <a:pt x="2376" y="282"/>
                  </a:lnTo>
                  <a:lnTo>
                    <a:pt x="2376" y="254"/>
                  </a:lnTo>
                  <a:cubicBezTo>
                    <a:pt x="2277" y="167"/>
                    <a:pt x="2150" y="120"/>
                    <a:pt x="2021" y="120"/>
                  </a:cubicBezTo>
                  <a:cubicBezTo>
                    <a:pt x="1908" y="120"/>
                    <a:pt x="1793" y="155"/>
                    <a:pt x="1693" y="232"/>
                  </a:cubicBezTo>
                  <a:lnTo>
                    <a:pt x="1598" y="113"/>
                  </a:lnTo>
                  <a:lnTo>
                    <a:pt x="1457" y="209"/>
                  </a:lnTo>
                  <a:lnTo>
                    <a:pt x="13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9"/>
            <p:cNvSpPr/>
            <p:nvPr/>
          </p:nvSpPr>
          <p:spPr>
            <a:xfrm>
              <a:off x="506094" y="1695068"/>
              <a:ext cx="312922" cy="136448"/>
            </a:xfrm>
            <a:custGeom>
              <a:rect b="b" l="l" r="r" t="t"/>
              <a:pathLst>
                <a:path extrusionOk="0" h="1292" w="2963">
                  <a:moveTo>
                    <a:pt x="1556" y="0"/>
                  </a:moveTo>
                  <a:cubicBezTo>
                    <a:pt x="1200" y="0"/>
                    <a:pt x="804" y="73"/>
                    <a:pt x="401" y="282"/>
                  </a:cubicBezTo>
                  <a:lnTo>
                    <a:pt x="497" y="491"/>
                  </a:lnTo>
                  <a:lnTo>
                    <a:pt x="328" y="564"/>
                  </a:lnTo>
                  <a:lnTo>
                    <a:pt x="401" y="705"/>
                  </a:lnTo>
                  <a:lnTo>
                    <a:pt x="379" y="705"/>
                  </a:lnTo>
                  <a:cubicBezTo>
                    <a:pt x="142" y="795"/>
                    <a:pt x="1" y="1032"/>
                    <a:pt x="46" y="1292"/>
                  </a:cubicBezTo>
                  <a:lnTo>
                    <a:pt x="2963" y="372"/>
                  </a:lnTo>
                  <a:cubicBezTo>
                    <a:pt x="2963" y="372"/>
                    <a:pt x="2363" y="0"/>
                    <a:pt x="15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9"/>
            <p:cNvSpPr/>
            <p:nvPr/>
          </p:nvSpPr>
          <p:spPr>
            <a:xfrm>
              <a:off x="493632" y="1746817"/>
              <a:ext cx="508935" cy="494994"/>
            </a:xfrm>
            <a:custGeom>
              <a:rect b="b" l="l" r="r" t="t"/>
              <a:pathLst>
                <a:path extrusionOk="0" h="4687" w="4819">
                  <a:moveTo>
                    <a:pt x="2635" y="1"/>
                  </a:moveTo>
                  <a:lnTo>
                    <a:pt x="141" y="802"/>
                  </a:lnTo>
                  <a:cubicBezTo>
                    <a:pt x="51" y="847"/>
                    <a:pt x="0" y="966"/>
                    <a:pt x="51" y="1061"/>
                  </a:cubicBezTo>
                  <a:lnTo>
                    <a:pt x="2139" y="4588"/>
                  </a:lnTo>
                  <a:cubicBezTo>
                    <a:pt x="2177" y="4657"/>
                    <a:pt x="2239" y="4686"/>
                    <a:pt x="2309" y="4686"/>
                  </a:cubicBezTo>
                  <a:cubicBezTo>
                    <a:pt x="2331" y="4686"/>
                    <a:pt x="2353" y="4683"/>
                    <a:pt x="2376" y="4678"/>
                  </a:cubicBezTo>
                  <a:lnTo>
                    <a:pt x="4819" y="3905"/>
                  </a:lnTo>
                  <a:lnTo>
                    <a:pt x="2635"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9"/>
            <p:cNvSpPr/>
            <p:nvPr/>
          </p:nvSpPr>
          <p:spPr>
            <a:xfrm>
              <a:off x="851122" y="1524085"/>
              <a:ext cx="439866" cy="597647"/>
            </a:xfrm>
            <a:custGeom>
              <a:rect b="b" l="l" r="r" t="t"/>
              <a:pathLst>
                <a:path extrusionOk="0" h="5659" w="4165">
                  <a:moveTo>
                    <a:pt x="2170" y="0"/>
                  </a:moveTo>
                  <a:cubicBezTo>
                    <a:pt x="2140" y="0"/>
                    <a:pt x="2111" y="13"/>
                    <a:pt x="2094" y="39"/>
                  </a:cubicBezTo>
                  <a:lnTo>
                    <a:pt x="1" y="1687"/>
                  </a:lnTo>
                  <a:lnTo>
                    <a:pt x="2071" y="5659"/>
                  </a:lnTo>
                  <a:lnTo>
                    <a:pt x="4068" y="4039"/>
                  </a:lnTo>
                  <a:cubicBezTo>
                    <a:pt x="4142" y="3989"/>
                    <a:pt x="4164" y="3898"/>
                    <a:pt x="4114" y="3802"/>
                  </a:cubicBezTo>
                  <a:lnTo>
                    <a:pt x="2280" y="90"/>
                  </a:lnTo>
                  <a:cubicBezTo>
                    <a:pt x="2266" y="31"/>
                    <a:pt x="2217" y="0"/>
                    <a:pt x="217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9"/>
            <p:cNvSpPr/>
            <p:nvPr/>
          </p:nvSpPr>
          <p:spPr>
            <a:xfrm>
              <a:off x="771915" y="1702144"/>
              <a:ext cx="298031" cy="457503"/>
            </a:xfrm>
            <a:custGeom>
              <a:rect b="b" l="l" r="r" t="t"/>
              <a:pathLst>
                <a:path extrusionOk="0" h="4332" w="2822">
                  <a:moveTo>
                    <a:pt x="751" y="1"/>
                  </a:moveTo>
                  <a:cubicBezTo>
                    <a:pt x="564" y="238"/>
                    <a:pt x="282" y="379"/>
                    <a:pt x="0" y="424"/>
                  </a:cubicBezTo>
                  <a:lnTo>
                    <a:pt x="2184" y="4328"/>
                  </a:lnTo>
                  <a:cubicBezTo>
                    <a:pt x="2184" y="4328"/>
                    <a:pt x="2208" y="4332"/>
                    <a:pt x="2249" y="4332"/>
                  </a:cubicBezTo>
                  <a:cubicBezTo>
                    <a:pt x="2377" y="4332"/>
                    <a:pt x="2659" y="4293"/>
                    <a:pt x="2821" y="3973"/>
                  </a:cubicBezTo>
                  <a:lnTo>
                    <a:pt x="751" y="1"/>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9"/>
            <p:cNvSpPr/>
            <p:nvPr/>
          </p:nvSpPr>
          <p:spPr>
            <a:xfrm>
              <a:off x="843941" y="1799833"/>
              <a:ext cx="168765" cy="289688"/>
            </a:xfrm>
            <a:custGeom>
              <a:rect b="b" l="l" r="r" t="t"/>
              <a:pathLst>
                <a:path extrusionOk="0" h="2743" w="1598">
                  <a:moveTo>
                    <a:pt x="81" y="1"/>
                  </a:moveTo>
                  <a:cubicBezTo>
                    <a:pt x="69" y="1"/>
                    <a:pt x="57" y="7"/>
                    <a:pt x="46" y="18"/>
                  </a:cubicBezTo>
                  <a:cubicBezTo>
                    <a:pt x="23" y="18"/>
                    <a:pt x="1" y="63"/>
                    <a:pt x="23" y="86"/>
                  </a:cubicBezTo>
                  <a:lnTo>
                    <a:pt x="1479" y="2720"/>
                  </a:lnTo>
                  <a:cubicBezTo>
                    <a:pt x="1502" y="2743"/>
                    <a:pt x="1530" y="2743"/>
                    <a:pt x="1530" y="2743"/>
                  </a:cubicBezTo>
                  <a:lnTo>
                    <a:pt x="1575" y="2743"/>
                  </a:lnTo>
                  <a:cubicBezTo>
                    <a:pt x="1598" y="2720"/>
                    <a:pt x="1598" y="2698"/>
                    <a:pt x="1575" y="2675"/>
                  </a:cubicBezTo>
                  <a:lnTo>
                    <a:pt x="119" y="18"/>
                  </a:lnTo>
                  <a:cubicBezTo>
                    <a:pt x="105" y="7"/>
                    <a:pt x="92"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9"/>
            <p:cNvSpPr/>
            <p:nvPr/>
          </p:nvSpPr>
          <p:spPr>
            <a:xfrm>
              <a:off x="930963" y="1640151"/>
              <a:ext cx="190837" cy="166336"/>
            </a:xfrm>
            <a:custGeom>
              <a:rect b="b" l="l" r="r" t="t"/>
              <a:pathLst>
                <a:path extrusionOk="0" h="1575" w="1807">
                  <a:moveTo>
                    <a:pt x="1383" y="1"/>
                  </a:moveTo>
                  <a:lnTo>
                    <a:pt x="1" y="915"/>
                  </a:lnTo>
                  <a:lnTo>
                    <a:pt x="424" y="1575"/>
                  </a:lnTo>
                  <a:lnTo>
                    <a:pt x="1806" y="661"/>
                  </a:lnTo>
                  <a:lnTo>
                    <a:pt x="13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9"/>
            <p:cNvSpPr/>
            <p:nvPr/>
          </p:nvSpPr>
          <p:spPr>
            <a:xfrm>
              <a:off x="923888" y="1638250"/>
              <a:ext cx="205623" cy="170666"/>
            </a:xfrm>
            <a:custGeom>
              <a:rect b="b" l="l" r="r" t="t"/>
              <a:pathLst>
                <a:path extrusionOk="0" h="1616" w="1947">
                  <a:moveTo>
                    <a:pt x="1382" y="115"/>
                  </a:moveTo>
                  <a:cubicBezTo>
                    <a:pt x="1450" y="137"/>
                    <a:pt x="1760" y="560"/>
                    <a:pt x="1760" y="628"/>
                  </a:cubicBezTo>
                  <a:cubicBezTo>
                    <a:pt x="1760" y="865"/>
                    <a:pt x="959" y="1192"/>
                    <a:pt x="773" y="1311"/>
                  </a:cubicBezTo>
                  <a:cubicBezTo>
                    <a:pt x="667" y="1376"/>
                    <a:pt x="605" y="1426"/>
                    <a:pt x="544" y="1426"/>
                  </a:cubicBezTo>
                  <a:cubicBezTo>
                    <a:pt x="495" y="1426"/>
                    <a:pt x="445" y="1394"/>
                    <a:pt x="372" y="1311"/>
                  </a:cubicBezTo>
                  <a:cubicBezTo>
                    <a:pt x="287" y="1186"/>
                    <a:pt x="202" y="1061"/>
                    <a:pt x="121" y="936"/>
                  </a:cubicBezTo>
                  <a:lnTo>
                    <a:pt x="121" y="936"/>
                  </a:lnTo>
                  <a:cubicBezTo>
                    <a:pt x="375" y="735"/>
                    <a:pt x="687" y="597"/>
                    <a:pt x="936" y="397"/>
                  </a:cubicBezTo>
                  <a:cubicBezTo>
                    <a:pt x="1004" y="346"/>
                    <a:pt x="1264" y="115"/>
                    <a:pt x="1382" y="115"/>
                  </a:cubicBezTo>
                  <a:close/>
                  <a:moveTo>
                    <a:pt x="1419" y="0"/>
                  </a:moveTo>
                  <a:cubicBezTo>
                    <a:pt x="1376" y="0"/>
                    <a:pt x="1338" y="32"/>
                    <a:pt x="1286" y="64"/>
                  </a:cubicBezTo>
                  <a:cubicBezTo>
                    <a:pt x="1077" y="160"/>
                    <a:pt x="886" y="301"/>
                    <a:pt x="699" y="442"/>
                  </a:cubicBezTo>
                  <a:cubicBezTo>
                    <a:pt x="491" y="606"/>
                    <a:pt x="231" y="702"/>
                    <a:pt x="17" y="888"/>
                  </a:cubicBezTo>
                  <a:cubicBezTo>
                    <a:pt x="5" y="900"/>
                    <a:pt x="1" y="914"/>
                    <a:pt x="2" y="928"/>
                  </a:cubicBezTo>
                  <a:lnTo>
                    <a:pt x="2" y="928"/>
                  </a:lnTo>
                  <a:cubicBezTo>
                    <a:pt x="1" y="944"/>
                    <a:pt x="5" y="964"/>
                    <a:pt x="17" y="984"/>
                  </a:cubicBezTo>
                  <a:cubicBezTo>
                    <a:pt x="158" y="1170"/>
                    <a:pt x="254" y="1429"/>
                    <a:pt x="417" y="1616"/>
                  </a:cubicBezTo>
                  <a:lnTo>
                    <a:pt x="491" y="1616"/>
                  </a:lnTo>
                  <a:cubicBezTo>
                    <a:pt x="982" y="1384"/>
                    <a:pt x="1450" y="1051"/>
                    <a:pt x="1901" y="747"/>
                  </a:cubicBezTo>
                  <a:cubicBezTo>
                    <a:pt x="1924" y="747"/>
                    <a:pt x="1946" y="702"/>
                    <a:pt x="1924" y="679"/>
                  </a:cubicBezTo>
                  <a:cubicBezTo>
                    <a:pt x="1828" y="560"/>
                    <a:pt x="1732" y="419"/>
                    <a:pt x="1664" y="278"/>
                  </a:cubicBezTo>
                  <a:cubicBezTo>
                    <a:pt x="1619" y="228"/>
                    <a:pt x="1568" y="41"/>
                    <a:pt x="1478" y="19"/>
                  </a:cubicBezTo>
                  <a:cubicBezTo>
                    <a:pt x="1457" y="6"/>
                    <a:pt x="1438" y="0"/>
                    <a:pt x="14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7" name="Google Shape;657;p9"/>
          <p:cNvGrpSpPr/>
          <p:nvPr/>
        </p:nvGrpSpPr>
        <p:grpSpPr>
          <a:xfrm flipH="1">
            <a:off x="7772388" y="219474"/>
            <a:ext cx="559752" cy="687321"/>
            <a:chOff x="1461451" y="2587509"/>
            <a:chExt cx="762293" cy="936021"/>
          </a:xfrm>
        </p:grpSpPr>
        <p:sp>
          <p:nvSpPr>
            <p:cNvPr id="658" name="Google Shape;658;p9"/>
            <p:cNvSpPr/>
            <p:nvPr/>
          </p:nvSpPr>
          <p:spPr>
            <a:xfrm>
              <a:off x="1461451" y="2587509"/>
              <a:ext cx="762293" cy="936021"/>
            </a:xfrm>
            <a:custGeom>
              <a:rect b="b" l="l" r="r" t="t"/>
              <a:pathLst>
                <a:path extrusionOk="0" h="8863" w="7218">
                  <a:moveTo>
                    <a:pt x="3290" y="0"/>
                  </a:moveTo>
                  <a:cubicBezTo>
                    <a:pt x="3202" y="0"/>
                    <a:pt x="3119" y="63"/>
                    <a:pt x="3104" y="160"/>
                  </a:cubicBezTo>
                  <a:lnTo>
                    <a:pt x="2466" y="2699"/>
                  </a:lnTo>
                  <a:cubicBezTo>
                    <a:pt x="2444" y="2749"/>
                    <a:pt x="2444" y="2772"/>
                    <a:pt x="2421" y="2795"/>
                  </a:cubicBezTo>
                  <a:lnTo>
                    <a:pt x="69" y="5311"/>
                  </a:lnTo>
                  <a:cubicBezTo>
                    <a:pt x="1" y="5379"/>
                    <a:pt x="1" y="5520"/>
                    <a:pt x="91" y="5593"/>
                  </a:cubicBezTo>
                  <a:lnTo>
                    <a:pt x="3713" y="8815"/>
                  </a:lnTo>
                  <a:cubicBezTo>
                    <a:pt x="3757" y="8845"/>
                    <a:pt x="3806" y="8862"/>
                    <a:pt x="3852" y="8862"/>
                  </a:cubicBezTo>
                  <a:cubicBezTo>
                    <a:pt x="3907" y="8862"/>
                    <a:pt x="3959" y="8838"/>
                    <a:pt x="3995" y="8786"/>
                  </a:cubicBezTo>
                  <a:lnTo>
                    <a:pt x="6393" y="6202"/>
                  </a:lnTo>
                  <a:cubicBezTo>
                    <a:pt x="6416" y="6180"/>
                    <a:pt x="6416" y="6157"/>
                    <a:pt x="6438" y="6135"/>
                  </a:cubicBezTo>
                  <a:lnTo>
                    <a:pt x="7194" y="3314"/>
                  </a:lnTo>
                  <a:cubicBezTo>
                    <a:pt x="7217" y="3240"/>
                    <a:pt x="7172" y="3144"/>
                    <a:pt x="7121" y="3099"/>
                  </a:cubicBezTo>
                  <a:lnTo>
                    <a:pt x="3409" y="41"/>
                  </a:lnTo>
                  <a:cubicBezTo>
                    <a:pt x="3372" y="13"/>
                    <a:pt x="3330" y="0"/>
                    <a:pt x="329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9"/>
            <p:cNvSpPr/>
            <p:nvPr/>
          </p:nvSpPr>
          <p:spPr>
            <a:xfrm>
              <a:off x="1481095" y="2877831"/>
              <a:ext cx="645488" cy="624155"/>
            </a:xfrm>
            <a:custGeom>
              <a:rect b="b" l="l" r="r" t="t"/>
              <a:pathLst>
                <a:path extrusionOk="0" h="5910" w="6112">
                  <a:moveTo>
                    <a:pt x="2258" y="0"/>
                  </a:moveTo>
                  <a:lnTo>
                    <a:pt x="74" y="2511"/>
                  </a:lnTo>
                  <a:cubicBezTo>
                    <a:pt x="1" y="2584"/>
                    <a:pt x="24" y="2680"/>
                    <a:pt x="74" y="2725"/>
                  </a:cubicBezTo>
                  <a:lnTo>
                    <a:pt x="3646" y="5874"/>
                  </a:lnTo>
                  <a:cubicBezTo>
                    <a:pt x="3677" y="5897"/>
                    <a:pt x="3718" y="5909"/>
                    <a:pt x="3758" y="5909"/>
                  </a:cubicBezTo>
                  <a:cubicBezTo>
                    <a:pt x="3807" y="5909"/>
                    <a:pt x="3855" y="5891"/>
                    <a:pt x="3883" y="5851"/>
                  </a:cubicBezTo>
                  <a:lnTo>
                    <a:pt x="6111" y="3408"/>
                  </a:lnTo>
                  <a:lnTo>
                    <a:pt x="2258" y="0"/>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9"/>
            <p:cNvSpPr/>
            <p:nvPr/>
          </p:nvSpPr>
          <p:spPr>
            <a:xfrm>
              <a:off x="1709318" y="2604301"/>
              <a:ext cx="491720" cy="633554"/>
            </a:xfrm>
            <a:custGeom>
              <a:rect b="b" l="l" r="r" t="t"/>
              <a:pathLst>
                <a:path extrusionOk="0" h="5999" w="4656">
                  <a:moveTo>
                    <a:pt x="1129" y="1"/>
                  </a:moveTo>
                  <a:cubicBezTo>
                    <a:pt x="1129" y="1"/>
                    <a:pt x="661" y="446"/>
                    <a:pt x="1" y="475"/>
                  </a:cubicBezTo>
                  <a:lnTo>
                    <a:pt x="97" y="2590"/>
                  </a:lnTo>
                  <a:lnTo>
                    <a:pt x="3950" y="5998"/>
                  </a:lnTo>
                  <a:cubicBezTo>
                    <a:pt x="3950" y="5998"/>
                    <a:pt x="3809" y="4537"/>
                    <a:pt x="4611" y="3459"/>
                  </a:cubicBezTo>
                  <a:cubicBezTo>
                    <a:pt x="4656" y="3386"/>
                    <a:pt x="4656" y="3296"/>
                    <a:pt x="4588" y="3222"/>
                  </a:cubicBezTo>
                  <a:lnTo>
                    <a:pt x="1129"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9"/>
            <p:cNvSpPr/>
            <p:nvPr/>
          </p:nvSpPr>
          <p:spPr>
            <a:xfrm>
              <a:off x="1498415" y="2877831"/>
              <a:ext cx="628168" cy="596697"/>
            </a:xfrm>
            <a:custGeom>
              <a:rect b="b" l="l" r="r" t="t"/>
              <a:pathLst>
                <a:path extrusionOk="0" h="5650" w="5948">
                  <a:moveTo>
                    <a:pt x="2094" y="0"/>
                  </a:moveTo>
                  <a:cubicBezTo>
                    <a:pt x="616" y="960"/>
                    <a:pt x="142" y="1947"/>
                    <a:pt x="23" y="2280"/>
                  </a:cubicBezTo>
                  <a:cubicBezTo>
                    <a:pt x="1" y="2325"/>
                    <a:pt x="23" y="2398"/>
                    <a:pt x="74" y="2443"/>
                  </a:cubicBezTo>
                  <a:lnTo>
                    <a:pt x="3623" y="5614"/>
                  </a:lnTo>
                  <a:cubicBezTo>
                    <a:pt x="3654" y="5637"/>
                    <a:pt x="3690" y="5650"/>
                    <a:pt x="3725" y="5650"/>
                  </a:cubicBezTo>
                  <a:cubicBezTo>
                    <a:pt x="3767" y="5650"/>
                    <a:pt x="3807" y="5632"/>
                    <a:pt x="3832" y="5592"/>
                  </a:cubicBezTo>
                  <a:lnTo>
                    <a:pt x="5947" y="3408"/>
                  </a:lnTo>
                  <a:lnTo>
                    <a:pt x="2094" y="0"/>
                  </a:ln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9"/>
            <p:cNvSpPr/>
            <p:nvPr/>
          </p:nvSpPr>
          <p:spPr>
            <a:xfrm>
              <a:off x="1667602" y="2654360"/>
              <a:ext cx="458981" cy="583495"/>
            </a:xfrm>
            <a:custGeom>
              <a:rect b="b" l="l" r="r" t="t"/>
              <a:pathLst>
                <a:path extrusionOk="0" h="5525" w="4346">
                  <a:moveTo>
                    <a:pt x="396" y="1"/>
                  </a:moveTo>
                  <a:cubicBezTo>
                    <a:pt x="396" y="1"/>
                    <a:pt x="1" y="751"/>
                    <a:pt x="492" y="2116"/>
                  </a:cubicBezTo>
                  <a:lnTo>
                    <a:pt x="4345" y="5524"/>
                  </a:lnTo>
                  <a:cubicBezTo>
                    <a:pt x="4345" y="5524"/>
                    <a:pt x="3550" y="4514"/>
                    <a:pt x="4041" y="3217"/>
                  </a:cubicBezTo>
                  <a:cubicBezTo>
                    <a:pt x="4063" y="3149"/>
                    <a:pt x="4041" y="3053"/>
                    <a:pt x="3996" y="3008"/>
                  </a:cubicBezTo>
                  <a:lnTo>
                    <a:pt x="3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9"/>
            <p:cNvSpPr/>
            <p:nvPr/>
          </p:nvSpPr>
          <p:spPr>
            <a:xfrm>
              <a:off x="1873225" y="3219057"/>
              <a:ext cx="191365" cy="197491"/>
            </a:xfrm>
            <a:custGeom>
              <a:rect b="b" l="l" r="r" t="t"/>
              <a:pathLst>
                <a:path extrusionOk="0" h="1870" w="1812">
                  <a:moveTo>
                    <a:pt x="1773" y="1"/>
                  </a:moveTo>
                  <a:cubicBezTo>
                    <a:pt x="1769" y="1"/>
                    <a:pt x="1766" y="4"/>
                    <a:pt x="1766" y="14"/>
                  </a:cubicBezTo>
                  <a:cubicBezTo>
                    <a:pt x="1744" y="14"/>
                    <a:pt x="520" y="741"/>
                    <a:pt x="29" y="1796"/>
                  </a:cubicBezTo>
                  <a:cubicBezTo>
                    <a:pt x="0" y="1819"/>
                    <a:pt x="29" y="1847"/>
                    <a:pt x="51" y="1870"/>
                  </a:cubicBezTo>
                  <a:cubicBezTo>
                    <a:pt x="74" y="1870"/>
                    <a:pt x="74" y="1847"/>
                    <a:pt x="96" y="1847"/>
                  </a:cubicBezTo>
                  <a:cubicBezTo>
                    <a:pt x="565" y="786"/>
                    <a:pt x="1789" y="81"/>
                    <a:pt x="1789" y="81"/>
                  </a:cubicBezTo>
                  <a:cubicBezTo>
                    <a:pt x="1812" y="59"/>
                    <a:pt x="1812" y="36"/>
                    <a:pt x="1812" y="14"/>
                  </a:cubicBezTo>
                  <a:cubicBezTo>
                    <a:pt x="1797" y="14"/>
                    <a:pt x="1782" y="1"/>
                    <a:pt x="17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9"/>
            <p:cNvSpPr/>
            <p:nvPr/>
          </p:nvSpPr>
          <p:spPr>
            <a:xfrm>
              <a:off x="1841014" y="3195400"/>
              <a:ext cx="191365" cy="196118"/>
            </a:xfrm>
            <a:custGeom>
              <a:rect b="b" l="l" r="r" t="t"/>
              <a:pathLst>
                <a:path extrusionOk="0" h="1857" w="1812">
                  <a:moveTo>
                    <a:pt x="1744" y="1"/>
                  </a:moveTo>
                  <a:cubicBezTo>
                    <a:pt x="1744" y="23"/>
                    <a:pt x="497" y="728"/>
                    <a:pt x="1" y="1812"/>
                  </a:cubicBezTo>
                  <a:cubicBezTo>
                    <a:pt x="1" y="1834"/>
                    <a:pt x="1" y="1857"/>
                    <a:pt x="23" y="1857"/>
                  </a:cubicBezTo>
                  <a:lnTo>
                    <a:pt x="52" y="1857"/>
                  </a:lnTo>
                  <a:cubicBezTo>
                    <a:pt x="52" y="1857"/>
                    <a:pt x="74" y="1857"/>
                    <a:pt x="74" y="1834"/>
                  </a:cubicBezTo>
                  <a:cubicBezTo>
                    <a:pt x="565" y="774"/>
                    <a:pt x="1767" y="68"/>
                    <a:pt x="1789" y="68"/>
                  </a:cubicBezTo>
                  <a:cubicBezTo>
                    <a:pt x="1789" y="46"/>
                    <a:pt x="1812" y="46"/>
                    <a:pt x="1789" y="23"/>
                  </a:cubicBezTo>
                  <a:cubicBezTo>
                    <a:pt x="1789" y="1"/>
                    <a:pt x="1767"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9"/>
            <p:cNvSpPr/>
            <p:nvPr/>
          </p:nvSpPr>
          <p:spPr>
            <a:xfrm>
              <a:off x="1808908" y="3163189"/>
              <a:ext cx="188936" cy="196223"/>
            </a:xfrm>
            <a:custGeom>
              <a:rect b="b" l="l" r="r" t="t"/>
              <a:pathLst>
                <a:path extrusionOk="0" h="1858" w="1789">
                  <a:moveTo>
                    <a:pt x="1738" y="1"/>
                  </a:moveTo>
                  <a:cubicBezTo>
                    <a:pt x="1715" y="1"/>
                    <a:pt x="497" y="729"/>
                    <a:pt x="0" y="1812"/>
                  </a:cubicBezTo>
                  <a:cubicBezTo>
                    <a:pt x="0" y="1835"/>
                    <a:pt x="0" y="1835"/>
                    <a:pt x="23" y="1857"/>
                  </a:cubicBezTo>
                  <a:cubicBezTo>
                    <a:pt x="45" y="1857"/>
                    <a:pt x="73" y="1857"/>
                    <a:pt x="73" y="1835"/>
                  </a:cubicBezTo>
                  <a:cubicBezTo>
                    <a:pt x="542" y="774"/>
                    <a:pt x="1766" y="69"/>
                    <a:pt x="1766" y="69"/>
                  </a:cubicBezTo>
                  <a:cubicBezTo>
                    <a:pt x="1789" y="46"/>
                    <a:pt x="1789" y="23"/>
                    <a:pt x="1789" y="23"/>
                  </a:cubicBezTo>
                  <a:cubicBezTo>
                    <a:pt x="1789" y="1"/>
                    <a:pt x="1766"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9"/>
            <p:cNvSpPr/>
            <p:nvPr/>
          </p:nvSpPr>
          <p:spPr>
            <a:xfrm>
              <a:off x="1768988" y="3134780"/>
              <a:ext cx="191365" cy="197174"/>
            </a:xfrm>
            <a:custGeom>
              <a:rect b="b" l="l" r="r" t="t"/>
              <a:pathLst>
                <a:path extrusionOk="0" h="1867" w="1812">
                  <a:moveTo>
                    <a:pt x="1773" y="0"/>
                  </a:moveTo>
                  <a:cubicBezTo>
                    <a:pt x="1769" y="0"/>
                    <a:pt x="1766" y="3"/>
                    <a:pt x="1766" y="10"/>
                  </a:cubicBezTo>
                  <a:cubicBezTo>
                    <a:pt x="1744" y="10"/>
                    <a:pt x="519" y="738"/>
                    <a:pt x="28" y="1799"/>
                  </a:cubicBezTo>
                  <a:cubicBezTo>
                    <a:pt x="0" y="1821"/>
                    <a:pt x="28" y="1844"/>
                    <a:pt x="51" y="1867"/>
                  </a:cubicBezTo>
                  <a:cubicBezTo>
                    <a:pt x="73" y="1867"/>
                    <a:pt x="73" y="1844"/>
                    <a:pt x="96" y="1844"/>
                  </a:cubicBezTo>
                  <a:cubicBezTo>
                    <a:pt x="564" y="783"/>
                    <a:pt x="1789" y="78"/>
                    <a:pt x="1789" y="78"/>
                  </a:cubicBezTo>
                  <a:cubicBezTo>
                    <a:pt x="1811" y="56"/>
                    <a:pt x="1811" y="33"/>
                    <a:pt x="1811" y="10"/>
                  </a:cubicBezTo>
                  <a:cubicBezTo>
                    <a:pt x="1796" y="10"/>
                    <a:pt x="1781"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9"/>
            <p:cNvSpPr/>
            <p:nvPr/>
          </p:nvSpPr>
          <p:spPr>
            <a:xfrm>
              <a:off x="1729595" y="3103625"/>
              <a:ext cx="191365" cy="196118"/>
            </a:xfrm>
            <a:custGeom>
              <a:rect b="b" l="l" r="r" t="t"/>
              <a:pathLst>
                <a:path extrusionOk="0" h="1857" w="1812">
                  <a:moveTo>
                    <a:pt x="1739" y="1"/>
                  </a:moveTo>
                  <a:cubicBezTo>
                    <a:pt x="1739" y="1"/>
                    <a:pt x="492" y="729"/>
                    <a:pt x="1" y="1812"/>
                  </a:cubicBezTo>
                  <a:cubicBezTo>
                    <a:pt x="1" y="1834"/>
                    <a:pt x="1" y="1857"/>
                    <a:pt x="23" y="1857"/>
                  </a:cubicBezTo>
                  <a:lnTo>
                    <a:pt x="46" y="1857"/>
                  </a:lnTo>
                  <a:cubicBezTo>
                    <a:pt x="46" y="1857"/>
                    <a:pt x="68" y="1857"/>
                    <a:pt x="68" y="1834"/>
                  </a:cubicBezTo>
                  <a:cubicBezTo>
                    <a:pt x="565" y="774"/>
                    <a:pt x="1761" y="68"/>
                    <a:pt x="1784" y="68"/>
                  </a:cubicBezTo>
                  <a:cubicBezTo>
                    <a:pt x="1812" y="46"/>
                    <a:pt x="1812" y="23"/>
                    <a:pt x="1784" y="23"/>
                  </a:cubicBezTo>
                  <a:cubicBezTo>
                    <a:pt x="1784" y="1"/>
                    <a:pt x="1761" y="1"/>
                    <a:pt x="17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9"/>
            <p:cNvSpPr/>
            <p:nvPr/>
          </p:nvSpPr>
          <p:spPr>
            <a:xfrm>
              <a:off x="1697490" y="3068457"/>
              <a:ext cx="190732" cy="196751"/>
            </a:xfrm>
            <a:custGeom>
              <a:rect b="b" l="l" r="r" t="t"/>
              <a:pathLst>
                <a:path extrusionOk="0" h="1863" w="1806">
                  <a:moveTo>
                    <a:pt x="1760" y="1"/>
                  </a:moveTo>
                  <a:cubicBezTo>
                    <a:pt x="1738" y="1"/>
                    <a:pt x="514" y="734"/>
                    <a:pt x="23" y="1812"/>
                  </a:cubicBezTo>
                  <a:cubicBezTo>
                    <a:pt x="0" y="1834"/>
                    <a:pt x="23" y="1834"/>
                    <a:pt x="45" y="1863"/>
                  </a:cubicBezTo>
                  <a:cubicBezTo>
                    <a:pt x="68" y="1863"/>
                    <a:pt x="68" y="1863"/>
                    <a:pt x="90" y="1834"/>
                  </a:cubicBezTo>
                  <a:cubicBezTo>
                    <a:pt x="564" y="779"/>
                    <a:pt x="1783" y="74"/>
                    <a:pt x="1783" y="74"/>
                  </a:cubicBezTo>
                  <a:cubicBezTo>
                    <a:pt x="1806" y="52"/>
                    <a:pt x="1806" y="29"/>
                    <a:pt x="1806" y="29"/>
                  </a:cubicBezTo>
                  <a:cubicBezTo>
                    <a:pt x="1783" y="1"/>
                    <a:pt x="1760" y="1"/>
                    <a:pt x="17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9"/>
            <p:cNvSpPr/>
            <p:nvPr/>
          </p:nvSpPr>
          <p:spPr>
            <a:xfrm>
              <a:off x="1659892" y="3041632"/>
              <a:ext cx="191365" cy="196223"/>
            </a:xfrm>
            <a:custGeom>
              <a:rect b="b" l="l" r="r" t="t"/>
              <a:pathLst>
                <a:path extrusionOk="0" h="1858" w="1812">
                  <a:moveTo>
                    <a:pt x="1738" y="1"/>
                  </a:moveTo>
                  <a:cubicBezTo>
                    <a:pt x="1738" y="24"/>
                    <a:pt x="497" y="729"/>
                    <a:pt x="1" y="1806"/>
                  </a:cubicBezTo>
                  <a:cubicBezTo>
                    <a:pt x="1" y="1835"/>
                    <a:pt x="1" y="1857"/>
                    <a:pt x="23" y="1857"/>
                  </a:cubicBezTo>
                  <a:lnTo>
                    <a:pt x="46" y="1857"/>
                  </a:lnTo>
                  <a:cubicBezTo>
                    <a:pt x="46" y="1857"/>
                    <a:pt x="74" y="1857"/>
                    <a:pt x="74" y="1835"/>
                  </a:cubicBezTo>
                  <a:cubicBezTo>
                    <a:pt x="565" y="796"/>
                    <a:pt x="1767" y="69"/>
                    <a:pt x="1789" y="69"/>
                  </a:cubicBezTo>
                  <a:cubicBezTo>
                    <a:pt x="1812" y="69"/>
                    <a:pt x="1812" y="46"/>
                    <a:pt x="1789" y="24"/>
                  </a:cubicBezTo>
                  <a:cubicBezTo>
                    <a:pt x="1789" y="1"/>
                    <a:pt x="1767"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9"/>
            <p:cNvSpPr/>
            <p:nvPr/>
          </p:nvSpPr>
          <p:spPr>
            <a:xfrm>
              <a:off x="1627681" y="3012484"/>
              <a:ext cx="189042" cy="195590"/>
            </a:xfrm>
            <a:custGeom>
              <a:rect b="b" l="l" r="r" t="t"/>
              <a:pathLst>
                <a:path extrusionOk="0" h="1852" w="1790">
                  <a:moveTo>
                    <a:pt x="1773" y="0"/>
                  </a:moveTo>
                  <a:cubicBezTo>
                    <a:pt x="1763" y="0"/>
                    <a:pt x="1750" y="6"/>
                    <a:pt x="1739" y="17"/>
                  </a:cubicBezTo>
                  <a:cubicBezTo>
                    <a:pt x="1716" y="17"/>
                    <a:pt x="492" y="745"/>
                    <a:pt x="1" y="1800"/>
                  </a:cubicBezTo>
                  <a:cubicBezTo>
                    <a:pt x="1" y="1828"/>
                    <a:pt x="1" y="1851"/>
                    <a:pt x="24" y="1851"/>
                  </a:cubicBezTo>
                  <a:cubicBezTo>
                    <a:pt x="46" y="1851"/>
                    <a:pt x="69" y="1851"/>
                    <a:pt x="69" y="1828"/>
                  </a:cubicBezTo>
                  <a:cubicBezTo>
                    <a:pt x="543" y="790"/>
                    <a:pt x="1761" y="85"/>
                    <a:pt x="1761" y="63"/>
                  </a:cubicBezTo>
                  <a:cubicBezTo>
                    <a:pt x="1789" y="63"/>
                    <a:pt x="1789" y="40"/>
                    <a:pt x="1789" y="17"/>
                  </a:cubicBezTo>
                  <a:cubicBezTo>
                    <a:pt x="1789" y="6"/>
                    <a:pt x="1782" y="0"/>
                    <a:pt x="1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9"/>
            <p:cNvSpPr/>
            <p:nvPr/>
          </p:nvSpPr>
          <p:spPr>
            <a:xfrm>
              <a:off x="1593147" y="2982068"/>
              <a:ext cx="190837" cy="196118"/>
            </a:xfrm>
            <a:custGeom>
              <a:rect b="b" l="l" r="r" t="t"/>
              <a:pathLst>
                <a:path extrusionOk="0" h="1857" w="1807">
                  <a:moveTo>
                    <a:pt x="1738" y="1"/>
                  </a:moveTo>
                  <a:cubicBezTo>
                    <a:pt x="1738" y="23"/>
                    <a:pt x="492" y="729"/>
                    <a:pt x="1" y="1806"/>
                  </a:cubicBezTo>
                  <a:cubicBezTo>
                    <a:pt x="1" y="1834"/>
                    <a:pt x="1" y="1857"/>
                    <a:pt x="23" y="1857"/>
                  </a:cubicBezTo>
                  <a:lnTo>
                    <a:pt x="46" y="1857"/>
                  </a:lnTo>
                  <a:cubicBezTo>
                    <a:pt x="46" y="1857"/>
                    <a:pt x="68" y="1857"/>
                    <a:pt x="68" y="1834"/>
                  </a:cubicBezTo>
                  <a:cubicBezTo>
                    <a:pt x="565" y="796"/>
                    <a:pt x="1761" y="68"/>
                    <a:pt x="1784" y="68"/>
                  </a:cubicBezTo>
                  <a:cubicBezTo>
                    <a:pt x="1784" y="68"/>
                    <a:pt x="1806" y="46"/>
                    <a:pt x="1784" y="23"/>
                  </a:cubicBezTo>
                  <a:cubicBezTo>
                    <a:pt x="1784" y="1"/>
                    <a:pt x="1761" y="1"/>
                    <a:pt x="17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9"/>
            <p:cNvSpPr/>
            <p:nvPr/>
          </p:nvSpPr>
          <p:spPr>
            <a:xfrm>
              <a:off x="1560408" y="2946900"/>
              <a:ext cx="191365" cy="196223"/>
            </a:xfrm>
            <a:custGeom>
              <a:rect b="b" l="l" r="r" t="t"/>
              <a:pathLst>
                <a:path extrusionOk="0" h="1858" w="1812">
                  <a:moveTo>
                    <a:pt x="1744" y="1"/>
                  </a:moveTo>
                  <a:cubicBezTo>
                    <a:pt x="1744" y="23"/>
                    <a:pt x="497" y="729"/>
                    <a:pt x="0" y="1812"/>
                  </a:cubicBezTo>
                  <a:cubicBezTo>
                    <a:pt x="0" y="1835"/>
                    <a:pt x="0" y="1857"/>
                    <a:pt x="29" y="1857"/>
                  </a:cubicBezTo>
                  <a:lnTo>
                    <a:pt x="51" y="1857"/>
                  </a:lnTo>
                  <a:cubicBezTo>
                    <a:pt x="51" y="1857"/>
                    <a:pt x="74" y="1857"/>
                    <a:pt x="74" y="1835"/>
                  </a:cubicBezTo>
                  <a:cubicBezTo>
                    <a:pt x="565" y="802"/>
                    <a:pt x="1766" y="74"/>
                    <a:pt x="1789" y="74"/>
                  </a:cubicBezTo>
                  <a:cubicBezTo>
                    <a:pt x="1789" y="74"/>
                    <a:pt x="1812" y="52"/>
                    <a:pt x="1789" y="23"/>
                  </a:cubicBezTo>
                  <a:cubicBezTo>
                    <a:pt x="1789" y="1"/>
                    <a:pt x="1766" y="1"/>
                    <a:pt x="17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9"/>
            <p:cNvSpPr/>
            <p:nvPr/>
          </p:nvSpPr>
          <p:spPr>
            <a:xfrm>
              <a:off x="2087191" y="2984497"/>
              <a:ext cx="72132" cy="247972"/>
            </a:xfrm>
            <a:custGeom>
              <a:rect b="b" l="l" r="r" t="t"/>
              <a:pathLst>
                <a:path extrusionOk="0" h="2348" w="683">
                  <a:moveTo>
                    <a:pt x="654" y="0"/>
                  </a:moveTo>
                  <a:cubicBezTo>
                    <a:pt x="654" y="0"/>
                    <a:pt x="632" y="0"/>
                    <a:pt x="609" y="23"/>
                  </a:cubicBezTo>
                  <a:cubicBezTo>
                    <a:pt x="0" y="1411"/>
                    <a:pt x="305" y="2280"/>
                    <a:pt x="327" y="2325"/>
                  </a:cubicBezTo>
                  <a:lnTo>
                    <a:pt x="350" y="2347"/>
                  </a:lnTo>
                  <a:lnTo>
                    <a:pt x="372" y="2347"/>
                  </a:lnTo>
                  <a:cubicBezTo>
                    <a:pt x="401" y="2325"/>
                    <a:pt x="401" y="2302"/>
                    <a:pt x="401" y="2302"/>
                  </a:cubicBezTo>
                  <a:cubicBezTo>
                    <a:pt x="401" y="2280"/>
                    <a:pt x="68" y="1411"/>
                    <a:pt x="683" y="45"/>
                  </a:cubicBezTo>
                  <a:cubicBezTo>
                    <a:pt x="683" y="23"/>
                    <a:pt x="683" y="0"/>
                    <a:pt x="65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9"/>
            <p:cNvSpPr/>
            <p:nvPr/>
          </p:nvSpPr>
          <p:spPr>
            <a:xfrm>
              <a:off x="2072194" y="2989249"/>
              <a:ext cx="57346" cy="248606"/>
            </a:xfrm>
            <a:custGeom>
              <a:rect b="b" l="l" r="r" t="t"/>
              <a:pathLst>
                <a:path extrusionOk="0" h="2354" w="543">
                  <a:moveTo>
                    <a:pt x="424" y="0"/>
                  </a:moveTo>
                  <a:cubicBezTo>
                    <a:pt x="402" y="0"/>
                    <a:pt x="373" y="23"/>
                    <a:pt x="373" y="23"/>
                  </a:cubicBezTo>
                  <a:cubicBezTo>
                    <a:pt x="1" y="1575"/>
                    <a:pt x="447" y="2302"/>
                    <a:pt x="469" y="2331"/>
                  </a:cubicBezTo>
                  <a:cubicBezTo>
                    <a:pt x="469" y="2353"/>
                    <a:pt x="492" y="2353"/>
                    <a:pt x="492" y="2353"/>
                  </a:cubicBezTo>
                  <a:lnTo>
                    <a:pt x="514" y="2353"/>
                  </a:lnTo>
                  <a:cubicBezTo>
                    <a:pt x="543" y="2331"/>
                    <a:pt x="543" y="2302"/>
                    <a:pt x="514" y="2302"/>
                  </a:cubicBezTo>
                  <a:cubicBezTo>
                    <a:pt x="514" y="2280"/>
                    <a:pt x="69" y="1552"/>
                    <a:pt x="447" y="46"/>
                  </a:cubicBezTo>
                  <a:cubicBezTo>
                    <a:pt x="447" y="23"/>
                    <a:pt x="447" y="23"/>
                    <a:pt x="424"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9"/>
            <p:cNvSpPr/>
            <p:nvPr/>
          </p:nvSpPr>
          <p:spPr>
            <a:xfrm>
              <a:off x="1764130" y="2651403"/>
              <a:ext cx="327919" cy="275959"/>
            </a:xfrm>
            <a:custGeom>
              <a:rect b="b" l="l" r="r" t="t"/>
              <a:pathLst>
                <a:path extrusionOk="0" h="2613" w="3105">
                  <a:moveTo>
                    <a:pt x="24" y="0"/>
                  </a:moveTo>
                  <a:cubicBezTo>
                    <a:pt x="1" y="29"/>
                    <a:pt x="1" y="51"/>
                    <a:pt x="24" y="51"/>
                  </a:cubicBezTo>
                  <a:lnTo>
                    <a:pt x="3036" y="2613"/>
                  </a:lnTo>
                  <a:lnTo>
                    <a:pt x="3104" y="2613"/>
                  </a:lnTo>
                  <a:cubicBezTo>
                    <a:pt x="3104" y="2590"/>
                    <a:pt x="3104" y="2568"/>
                    <a:pt x="3082" y="2539"/>
                  </a:cubicBezTo>
                  <a:lnTo>
                    <a:pt x="74" y="0"/>
                  </a:ln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9"/>
            <p:cNvSpPr/>
            <p:nvPr/>
          </p:nvSpPr>
          <p:spPr>
            <a:xfrm>
              <a:off x="1816618" y="2640103"/>
              <a:ext cx="342704" cy="299827"/>
            </a:xfrm>
            <a:custGeom>
              <a:rect b="b" l="l" r="r" t="t"/>
              <a:pathLst>
                <a:path extrusionOk="0" h="2839" w="3245">
                  <a:moveTo>
                    <a:pt x="37" y="0"/>
                  </a:moveTo>
                  <a:cubicBezTo>
                    <a:pt x="29" y="0"/>
                    <a:pt x="23" y="6"/>
                    <a:pt x="23" y="17"/>
                  </a:cubicBezTo>
                  <a:cubicBezTo>
                    <a:pt x="0" y="17"/>
                    <a:pt x="0" y="40"/>
                    <a:pt x="23" y="62"/>
                  </a:cubicBezTo>
                  <a:lnTo>
                    <a:pt x="3171" y="2838"/>
                  </a:lnTo>
                  <a:lnTo>
                    <a:pt x="3194" y="2838"/>
                  </a:lnTo>
                  <a:cubicBezTo>
                    <a:pt x="3194" y="2838"/>
                    <a:pt x="3216" y="2838"/>
                    <a:pt x="3216" y="2816"/>
                  </a:cubicBezTo>
                  <a:cubicBezTo>
                    <a:pt x="3245" y="2816"/>
                    <a:pt x="3245" y="2787"/>
                    <a:pt x="3216" y="2765"/>
                  </a:cubicBezTo>
                  <a:lnTo>
                    <a:pt x="68" y="17"/>
                  </a:lnTo>
                  <a:cubicBezTo>
                    <a:pt x="57" y="6"/>
                    <a:pt x="46" y="0"/>
                    <a:pt x="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9"/>
            <p:cNvSpPr/>
            <p:nvPr/>
          </p:nvSpPr>
          <p:spPr>
            <a:xfrm>
              <a:off x="1714704" y="2708644"/>
              <a:ext cx="37069" cy="171616"/>
            </a:xfrm>
            <a:custGeom>
              <a:rect b="b" l="l" r="r" t="t"/>
              <a:pathLst>
                <a:path extrusionOk="0" h="1625" w="351">
                  <a:moveTo>
                    <a:pt x="209" y="0"/>
                  </a:moveTo>
                  <a:cubicBezTo>
                    <a:pt x="187" y="0"/>
                    <a:pt x="164" y="0"/>
                    <a:pt x="164" y="23"/>
                  </a:cubicBezTo>
                  <a:cubicBezTo>
                    <a:pt x="164" y="51"/>
                    <a:pt x="1" y="801"/>
                    <a:pt x="260" y="1602"/>
                  </a:cubicBezTo>
                  <a:cubicBezTo>
                    <a:pt x="283" y="1602"/>
                    <a:pt x="283" y="1625"/>
                    <a:pt x="305" y="1625"/>
                  </a:cubicBezTo>
                  <a:cubicBezTo>
                    <a:pt x="328" y="1602"/>
                    <a:pt x="351" y="1574"/>
                    <a:pt x="328" y="1574"/>
                  </a:cubicBezTo>
                  <a:cubicBezTo>
                    <a:pt x="68" y="801"/>
                    <a:pt x="232" y="51"/>
                    <a:pt x="232" y="51"/>
                  </a:cubicBezTo>
                  <a:cubicBezTo>
                    <a:pt x="232" y="23"/>
                    <a:pt x="232"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9"/>
            <p:cNvSpPr/>
            <p:nvPr/>
          </p:nvSpPr>
          <p:spPr>
            <a:xfrm>
              <a:off x="1744486" y="2735997"/>
              <a:ext cx="37069" cy="171722"/>
            </a:xfrm>
            <a:custGeom>
              <a:rect b="b" l="l" r="r" t="t"/>
              <a:pathLst>
                <a:path extrusionOk="0" h="1626" w="351">
                  <a:moveTo>
                    <a:pt x="210" y="1"/>
                  </a:moveTo>
                  <a:cubicBezTo>
                    <a:pt x="187" y="1"/>
                    <a:pt x="187" y="23"/>
                    <a:pt x="164" y="46"/>
                  </a:cubicBezTo>
                  <a:cubicBezTo>
                    <a:pt x="164" y="46"/>
                    <a:pt x="1" y="802"/>
                    <a:pt x="283" y="1597"/>
                  </a:cubicBezTo>
                  <a:cubicBezTo>
                    <a:pt x="283" y="1625"/>
                    <a:pt x="305" y="1625"/>
                    <a:pt x="305" y="1625"/>
                  </a:cubicBezTo>
                  <a:lnTo>
                    <a:pt x="328" y="1625"/>
                  </a:lnTo>
                  <a:cubicBezTo>
                    <a:pt x="351" y="1625"/>
                    <a:pt x="351" y="1597"/>
                    <a:pt x="351" y="1575"/>
                  </a:cubicBezTo>
                  <a:cubicBezTo>
                    <a:pt x="69" y="802"/>
                    <a:pt x="232" y="74"/>
                    <a:pt x="232" y="46"/>
                  </a:cubicBezTo>
                  <a:cubicBezTo>
                    <a:pt x="260" y="23"/>
                    <a:pt x="232" y="23"/>
                    <a:pt x="210"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9"/>
            <p:cNvSpPr/>
            <p:nvPr/>
          </p:nvSpPr>
          <p:spPr>
            <a:xfrm>
              <a:off x="1776697" y="2764828"/>
              <a:ext cx="37069" cy="169715"/>
            </a:xfrm>
            <a:custGeom>
              <a:rect b="b" l="l" r="r" t="t"/>
              <a:pathLst>
                <a:path extrusionOk="0" h="1607" w="351">
                  <a:moveTo>
                    <a:pt x="190" y="0"/>
                  </a:moveTo>
                  <a:cubicBezTo>
                    <a:pt x="175" y="0"/>
                    <a:pt x="164" y="16"/>
                    <a:pt x="164" y="32"/>
                  </a:cubicBezTo>
                  <a:cubicBezTo>
                    <a:pt x="164" y="32"/>
                    <a:pt x="0" y="788"/>
                    <a:pt x="260" y="1584"/>
                  </a:cubicBezTo>
                  <a:cubicBezTo>
                    <a:pt x="283" y="1606"/>
                    <a:pt x="283" y="1606"/>
                    <a:pt x="305" y="1606"/>
                  </a:cubicBezTo>
                  <a:cubicBezTo>
                    <a:pt x="328" y="1606"/>
                    <a:pt x="350" y="1584"/>
                    <a:pt x="328" y="1561"/>
                  </a:cubicBezTo>
                  <a:cubicBezTo>
                    <a:pt x="68" y="788"/>
                    <a:pt x="237" y="55"/>
                    <a:pt x="237" y="32"/>
                  </a:cubicBezTo>
                  <a:cubicBezTo>
                    <a:pt x="237" y="32"/>
                    <a:pt x="237" y="10"/>
                    <a:pt x="209" y="10"/>
                  </a:cubicBezTo>
                  <a:cubicBezTo>
                    <a:pt x="203" y="3"/>
                    <a:pt x="196" y="0"/>
                    <a:pt x="190"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9"/>
            <p:cNvSpPr/>
            <p:nvPr/>
          </p:nvSpPr>
          <p:spPr>
            <a:xfrm>
              <a:off x="1806479" y="2793237"/>
              <a:ext cx="37069" cy="168659"/>
            </a:xfrm>
            <a:custGeom>
              <a:rect b="b" l="l" r="r" t="t"/>
              <a:pathLst>
                <a:path extrusionOk="0" h="1597" w="351">
                  <a:moveTo>
                    <a:pt x="209" y="0"/>
                  </a:moveTo>
                  <a:cubicBezTo>
                    <a:pt x="187" y="0"/>
                    <a:pt x="187" y="0"/>
                    <a:pt x="164" y="23"/>
                  </a:cubicBezTo>
                  <a:cubicBezTo>
                    <a:pt x="164" y="23"/>
                    <a:pt x="1" y="801"/>
                    <a:pt x="283" y="1574"/>
                  </a:cubicBezTo>
                  <a:cubicBezTo>
                    <a:pt x="283" y="1597"/>
                    <a:pt x="305" y="1597"/>
                    <a:pt x="305" y="1597"/>
                  </a:cubicBezTo>
                  <a:lnTo>
                    <a:pt x="328" y="1597"/>
                  </a:lnTo>
                  <a:cubicBezTo>
                    <a:pt x="350" y="1597"/>
                    <a:pt x="350" y="1574"/>
                    <a:pt x="350" y="1552"/>
                  </a:cubicBezTo>
                  <a:cubicBezTo>
                    <a:pt x="68" y="801"/>
                    <a:pt x="238" y="45"/>
                    <a:pt x="260" y="45"/>
                  </a:cubicBezTo>
                  <a:cubicBezTo>
                    <a:pt x="260" y="23"/>
                    <a:pt x="238" y="0"/>
                    <a:pt x="20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9"/>
            <p:cNvSpPr/>
            <p:nvPr/>
          </p:nvSpPr>
          <p:spPr>
            <a:xfrm>
              <a:off x="1838690" y="2820590"/>
              <a:ext cx="37597" cy="171088"/>
            </a:xfrm>
            <a:custGeom>
              <a:rect b="b" l="l" r="r" t="t"/>
              <a:pathLst>
                <a:path extrusionOk="0" h="1620" w="356">
                  <a:moveTo>
                    <a:pt x="215" y="1"/>
                  </a:moveTo>
                  <a:cubicBezTo>
                    <a:pt x="186" y="1"/>
                    <a:pt x="164" y="1"/>
                    <a:pt x="164" y="23"/>
                  </a:cubicBezTo>
                  <a:cubicBezTo>
                    <a:pt x="164" y="46"/>
                    <a:pt x="0" y="796"/>
                    <a:pt x="282" y="1597"/>
                  </a:cubicBezTo>
                  <a:cubicBezTo>
                    <a:pt x="282" y="1597"/>
                    <a:pt x="282" y="1620"/>
                    <a:pt x="305" y="1620"/>
                  </a:cubicBezTo>
                  <a:lnTo>
                    <a:pt x="327" y="1620"/>
                  </a:lnTo>
                  <a:cubicBezTo>
                    <a:pt x="327" y="1597"/>
                    <a:pt x="356" y="1575"/>
                    <a:pt x="356" y="1575"/>
                  </a:cubicBezTo>
                  <a:cubicBezTo>
                    <a:pt x="74" y="796"/>
                    <a:pt x="237" y="46"/>
                    <a:pt x="237" y="46"/>
                  </a:cubicBezTo>
                  <a:cubicBezTo>
                    <a:pt x="237" y="23"/>
                    <a:pt x="237"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9"/>
            <p:cNvSpPr/>
            <p:nvPr/>
          </p:nvSpPr>
          <p:spPr>
            <a:xfrm>
              <a:off x="1868472" y="2848049"/>
              <a:ext cx="37597" cy="171088"/>
            </a:xfrm>
            <a:custGeom>
              <a:rect b="b" l="l" r="r" t="t"/>
              <a:pathLst>
                <a:path extrusionOk="0" h="1620" w="356">
                  <a:moveTo>
                    <a:pt x="215" y="0"/>
                  </a:moveTo>
                  <a:cubicBezTo>
                    <a:pt x="215" y="0"/>
                    <a:pt x="187" y="23"/>
                    <a:pt x="187" y="45"/>
                  </a:cubicBezTo>
                  <a:cubicBezTo>
                    <a:pt x="164" y="45"/>
                    <a:pt x="0" y="796"/>
                    <a:pt x="282" y="1597"/>
                  </a:cubicBezTo>
                  <a:cubicBezTo>
                    <a:pt x="282" y="1620"/>
                    <a:pt x="305" y="1620"/>
                    <a:pt x="328" y="1620"/>
                  </a:cubicBezTo>
                  <a:cubicBezTo>
                    <a:pt x="356" y="1620"/>
                    <a:pt x="356" y="1597"/>
                    <a:pt x="356" y="1574"/>
                  </a:cubicBezTo>
                  <a:cubicBezTo>
                    <a:pt x="96" y="796"/>
                    <a:pt x="260" y="68"/>
                    <a:pt x="260" y="45"/>
                  </a:cubicBezTo>
                  <a:cubicBezTo>
                    <a:pt x="260" y="23"/>
                    <a:pt x="237" y="23"/>
                    <a:pt x="21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9"/>
            <p:cNvSpPr/>
            <p:nvPr/>
          </p:nvSpPr>
          <p:spPr>
            <a:xfrm>
              <a:off x="1900683" y="2876563"/>
              <a:ext cx="37597" cy="170032"/>
            </a:xfrm>
            <a:custGeom>
              <a:rect b="b" l="l" r="r" t="t"/>
              <a:pathLst>
                <a:path extrusionOk="0" h="1610" w="356">
                  <a:moveTo>
                    <a:pt x="194" y="1"/>
                  </a:moveTo>
                  <a:cubicBezTo>
                    <a:pt x="178" y="1"/>
                    <a:pt x="164" y="19"/>
                    <a:pt x="164" y="35"/>
                  </a:cubicBezTo>
                  <a:cubicBezTo>
                    <a:pt x="164" y="35"/>
                    <a:pt x="0" y="785"/>
                    <a:pt x="282" y="1587"/>
                  </a:cubicBezTo>
                  <a:cubicBezTo>
                    <a:pt x="282" y="1609"/>
                    <a:pt x="282" y="1609"/>
                    <a:pt x="305" y="1609"/>
                  </a:cubicBezTo>
                  <a:lnTo>
                    <a:pt x="333" y="1609"/>
                  </a:lnTo>
                  <a:cubicBezTo>
                    <a:pt x="333" y="1609"/>
                    <a:pt x="355" y="1587"/>
                    <a:pt x="355" y="1564"/>
                  </a:cubicBezTo>
                  <a:cubicBezTo>
                    <a:pt x="73" y="785"/>
                    <a:pt x="237" y="58"/>
                    <a:pt x="237" y="35"/>
                  </a:cubicBezTo>
                  <a:cubicBezTo>
                    <a:pt x="237" y="35"/>
                    <a:pt x="237" y="12"/>
                    <a:pt x="214" y="12"/>
                  </a:cubicBezTo>
                  <a:cubicBezTo>
                    <a:pt x="208" y="4"/>
                    <a:pt x="200" y="1"/>
                    <a:pt x="19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9"/>
            <p:cNvSpPr/>
            <p:nvPr/>
          </p:nvSpPr>
          <p:spPr>
            <a:xfrm>
              <a:off x="1930465" y="2904656"/>
              <a:ext cx="37597" cy="169293"/>
            </a:xfrm>
            <a:custGeom>
              <a:rect b="b" l="l" r="r" t="t"/>
              <a:pathLst>
                <a:path extrusionOk="0" h="1603" w="356">
                  <a:moveTo>
                    <a:pt x="237" y="0"/>
                  </a:moveTo>
                  <a:cubicBezTo>
                    <a:pt x="215" y="0"/>
                    <a:pt x="192" y="0"/>
                    <a:pt x="192" y="28"/>
                  </a:cubicBezTo>
                  <a:cubicBezTo>
                    <a:pt x="192" y="28"/>
                    <a:pt x="0" y="801"/>
                    <a:pt x="282" y="1580"/>
                  </a:cubicBezTo>
                  <a:cubicBezTo>
                    <a:pt x="282" y="1603"/>
                    <a:pt x="305" y="1603"/>
                    <a:pt x="333" y="1603"/>
                  </a:cubicBezTo>
                  <a:cubicBezTo>
                    <a:pt x="356" y="1603"/>
                    <a:pt x="356" y="1580"/>
                    <a:pt x="356" y="1552"/>
                  </a:cubicBezTo>
                  <a:cubicBezTo>
                    <a:pt x="96" y="801"/>
                    <a:pt x="260" y="51"/>
                    <a:pt x="260" y="51"/>
                  </a:cubicBezTo>
                  <a:cubicBezTo>
                    <a:pt x="260" y="28"/>
                    <a:pt x="237" y="0"/>
                    <a:pt x="23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9"/>
            <p:cNvSpPr/>
            <p:nvPr/>
          </p:nvSpPr>
          <p:spPr>
            <a:xfrm>
              <a:off x="1962571" y="2932009"/>
              <a:ext cx="37703" cy="171722"/>
            </a:xfrm>
            <a:custGeom>
              <a:rect b="b" l="l" r="r" t="t"/>
              <a:pathLst>
                <a:path extrusionOk="0" h="1626" w="357">
                  <a:moveTo>
                    <a:pt x="215" y="1"/>
                  </a:moveTo>
                  <a:cubicBezTo>
                    <a:pt x="193" y="1"/>
                    <a:pt x="170" y="1"/>
                    <a:pt x="170" y="23"/>
                  </a:cubicBezTo>
                  <a:cubicBezTo>
                    <a:pt x="170" y="52"/>
                    <a:pt x="1" y="802"/>
                    <a:pt x="283" y="1603"/>
                  </a:cubicBezTo>
                  <a:lnTo>
                    <a:pt x="311" y="1626"/>
                  </a:lnTo>
                  <a:lnTo>
                    <a:pt x="334" y="1626"/>
                  </a:lnTo>
                  <a:cubicBezTo>
                    <a:pt x="356" y="1603"/>
                    <a:pt x="356" y="1575"/>
                    <a:pt x="356" y="1575"/>
                  </a:cubicBezTo>
                  <a:cubicBezTo>
                    <a:pt x="74" y="802"/>
                    <a:pt x="238" y="52"/>
                    <a:pt x="238" y="52"/>
                  </a:cubicBezTo>
                  <a:cubicBezTo>
                    <a:pt x="238" y="23"/>
                    <a:pt x="238" y="1"/>
                    <a:pt x="21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9"/>
            <p:cNvSpPr/>
            <p:nvPr/>
          </p:nvSpPr>
          <p:spPr>
            <a:xfrm>
              <a:off x="1992353" y="2959467"/>
              <a:ext cx="40026" cy="171722"/>
            </a:xfrm>
            <a:custGeom>
              <a:rect b="b" l="l" r="r" t="t"/>
              <a:pathLst>
                <a:path extrusionOk="0" h="1626" w="379">
                  <a:moveTo>
                    <a:pt x="238" y="0"/>
                  </a:moveTo>
                  <a:cubicBezTo>
                    <a:pt x="215" y="0"/>
                    <a:pt x="193" y="23"/>
                    <a:pt x="193" y="45"/>
                  </a:cubicBezTo>
                  <a:cubicBezTo>
                    <a:pt x="193" y="45"/>
                    <a:pt x="1" y="802"/>
                    <a:pt x="283" y="1597"/>
                  </a:cubicBezTo>
                  <a:cubicBezTo>
                    <a:pt x="311" y="1625"/>
                    <a:pt x="311" y="1625"/>
                    <a:pt x="334" y="1625"/>
                  </a:cubicBezTo>
                  <a:cubicBezTo>
                    <a:pt x="356" y="1625"/>
                    <a:pt x="379" y="1597"/>
                    <a:pt x="356" y="1574"/>
                  </a:cubicBezTo>
                  <a:cubicBezTo>
                    <a:pt x="97" y="802"/>
                    <a:pt x="260" y="74"/>
                    <a:pt x="260" y="45"/>
                  </a:cubicBezTo>
                  <a:cubicBezTo>
                    <a:pt x="260" y="23"/>
                    <a:pt x="238" y="23"/>
                    <a:pt x="238"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7" name="Google Shape;687;p9"/>
          <p:cNvSpPr/>
          <p:nvPr/>
        </p:nvSpPr>
        <p:spPr>
          <a:xfrm>
            <a:off x="1163605" y="156840"/>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9"/>
          <p:cNvSpPr/>
          <p:nvPr/>
        </p:nvSpPr>
        <p:spPr>
          <a:xfrm>
            <a:off x="-142693" y="684720"/>
            <a:ext cx="427002" cy="265914"/>
          </a:xfrm>
          <a:custGeom>
            <a:rect b="b" l="l" r="r" t="t"/>
            <a:pathLst>
              <a:path extrusionOk="0" h="4627" w="7430">
                <a:moveTo>
                  <a:pt x="3610" y="0"/>
                </a:moveTo>
                <a:cubicBezTo>
                  <a:pt x="2693" y="0"/>
                  <a:pt x="1927" y="631"/>
                  <a:pt x="1927" y="1430"/>
                </a:cubicBezTo>
                <a:lnTo>
                  <a:pt x="1927" y="1540"/>
                </a:lnTo>
                <a:cubicBezTo>
                  <a:pt x="1818" y="1506"/>
                  <a:pt x="1717" y="1472"/>
                  <a:pt x="1574" y="1472"/>
                </a:cubicBezTo>
                <a:cubicBezTo>
                  <a:pt x="699" y="1472"/>
                  <a:pt x="1" y="2171"/>
                  <a:pt x="1" y="3045"/>
                </a:cubicBezTo>
                <a:cubicBezTo>
                  <a:pt x="1" y="3920"/>
                  <a:pt x="699" y="4627"/>
                  <a:pt x="1574" y="4627"/>
                </a:cubicBezTo>
                <a:lnTo>
                  <a:pt x="5217" y="4627"/>
                </a:lnTo>
                <a:lnTo>
                  <a:pt x="5217" y="4585"/>
                </a:lnTo>
                <a:cubicBezTo>
                  <a:pt x="6478" y="4450"/>
                  <a:pt x="7429" y="3744"/>
                  <a:pt x="7429" y="2902"/>
                </a:cubicBezTo>
                <a:cubicBezTo>
                  <a:pt x="7429" y="2028"/>
                  <a:pt x="6520" y="1329"/>
                  <a:pt x="5292" y="1186"/>
                </a:cubicBezTo>
                <a:cubicBezTo>
                  <a:pt x="5149" y="488"/>
                  <a:pt x="4451" y="0"/>
                  <a:pt x="3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9"/>
          <p:cNvSpPr/>
          <p:nvPr/>
        </p:nvSpPr>
        <p:spPr>
          <a:xfrm>
            <a:off x="-64410" y="7"/>
            <a:ext cx="552172" cy="350567"/>
          </a:xfrm>
          <a:custGeom>
            <a:rect b="b" l="l" r="r" t="t"/>
            <a:pathLst>
              <a:path extrusionOk="0" h="6100" w="9608">
                <a:moveTo>
                  <a:pt x="2978" y="0"/>
                </a:moveTo>
                <a:cubicBezTo>
                  <a:pt x="2877" y="110"/>
                  <a:pt x="2768" y="211"/>
                  <a:pt x="2667" y="354"/>
                </a:cubicBezTo>
                <a:cubicBezTo>
                  <a:pt x="2490" y="244"/>
                  <a:pt x="2280" y="211"/>
                  <a:pt x="2070" y="211"/>
                </a:cubicBezTo>
                <a:cubicBezTo>
                  <a:pt x="1363" y="211"/>
                  <a:pt x="842" y="707"/>
                  <a:pt x="842" y="1296"/>
                </a:cubicBezTo>
                <a:cubicBezTo>
                  <a:pt x="842" y="1472"/>
                  <a:pt x="875" y="1649"/>
                  <a:pt x="985" y="1826"/>
                </a:cubicBezTo>
                <a:cubicBezTo>
                  <a:pt x="564" y="2036"/>
                  <a:pt x="211" y="2347"/>
                  <a:pt x="0" y="2701"/>
                </a:cubicBezTo>
                <a:lnTo>
                  <a:pt x="0" y="4139"/>
                </a:lnTo>
                <a:cubicBezTo>
                  <a:pt x="387" y="4837"/>
                  <a:pt x="1330" y="5334"/>
                  <a:pt x="2457" y="5334"/>
                </a:cubicBezTo>
                <a:cubicBezTo>
                  <a:pt x="2802" y="5334"/>
                  <a:pt x="3121" y="5292"/>
                  <a:pt x="3433" y="5191"/>
                </a:cubicBezTo>
                <a:cubicBezTo>
                  <a:pt x="3576" y="5754"/>
                  <a:pt x="4173" y="6099"/>
                  <a:pt x="4905" y="6099"/>
                </a:cubicBezTo>
                <a:cubicBezTo>
                  <a:pt x="5048" y="6099"/>
                  <a:pt x="5191" y="6099"/>
                  <a:pt x="5325" y="6065"/>
                </a:cubicBezTo>
                <a:cubicBezTo>
                  <a:pt x="6133" y="5922"/>
                  <a:pt x="6764" y="5367"/>
                  <a:pt x="6798" y="4770"/>
                </a:cubicBezTo>
                <a:cubicBezTo>
                  <a:pt x="8379" y="4703"/>
                  <a:pt x="9607" y="3929"/>
                  <a:pt x="9607" y="3020"/>
                </a:cubicBezTo>
                <a:cubicBezTo>
                  <a:pt x="9607" y="2070"/>
                  <a:pt x="8236" y="1262"/>
                  <a:pt x="6587" y="1262"/>
                </a:cubicBezTo>
                <a:cubicBezTo>
                  <a:pt x="6453" y="1262"/>
                  <a:pt x="6310" y="1296"/>
                  <a:pt x="6167" y="1296"/>
                </a:cubicBezTo>
                <a:cubicBezTo>
                  <a:pt x="6099" y="774"/>
                  <a:pt x="5855" y="320"/>
                  <a:pt x="54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9"/>
          <p:cNvSpPr/>
          <p:nvPr/>
        </p:nvSpPr>
        <p:spPr>
          <a:xfrm>
            <a:off x="904696" y="551277"/>
            <a:ext cx="435193" cy="166908"/>
          </a:xfrm>
          <a:custGeom>
            <a:rect b="b" l="l" r="r" t="t"/>
            <a:pathLst>
              <a:path extrusionOk="0" h="2449" w="6386">
                <a:moveTo>
                  <a:pt x="1" y="1"/>
                </a:moveTo>
                <a:lnTo>
                  <a:pt x="3231" y="2415"/>
                </a:lnTo>
                <a:lnTo>
                  <a:pt x="6386" y="2449"/>
                </a:lnTo>
                <a:lnTo>
                  <a:pt x="16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9"/>
          <p:cNvSpPr/>
          <p:nvPr/>
        </p:nvSpPr>
        <p:spPr>
          <a:xfrm>
            <a:off x="646757" y="625224"/>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9"/>
          <p:cNvSpPr/>
          <p:nvPr/>
        </p:nvSpPr>
        <p:spPr>
          <a:xfrm>
            <a:off x="613500" y="672863"/>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9"/>
          <p:cNvSpPr/>
          <p:nvPr/>
        </p:nvSpPr>
        <p:spPr>
          <a:xfrm>
            <a:off x="752250" y="777752"/>
            <a:ext cx="546955" cy="239151"/>
          </a:xfrm>
          <a:custGeom>
            <a:rect b="b" l="l" r="r" t="t"/>
            <a:pathLst>
              <a:path extrusionOk="0" h="3509" w="8026">
                <a:moveTo>
                  <a:pt x="4131" y="1"/>
                </a:moveTo>
                <a:lnTo>
                  <a:pt x="0" y="3332"/>
                </a:lnTo>
                <a:lnTo>
                  <a:pt x="1893" y="3508"/>
                </a:lnTo>
                <a:lnTo>
                  <a:pt x="8025" y="211"/>
                </a:lnTo>
                <a:lnTo>
                  <a:pt x="4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9"/>
          <p:cNvSpPr/>
          <p:nvPr/>
        </p:nvSpPr>
        <p:spPr>
          <a:xfrm>
            <a:off x="634694" y="562727"/>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9"/>
          <p:cNvSpPr/>
          <p:nvPr/>
        </p:nvSpPr>
        <p:spPr>
          <a:xfrm>
            <a:off x="594555" y="737609"/>
            <a:ext cx="215075" cy="76332"/>
          </a:xfrm>
          <a:custGeom>
            <a:rect b="b" l="l" r="r" t="t"/>
            <a:pathLst>
              <a:path extrusionOk="0" h="1120" w="3156">
                <a:moveTo>
                  <a:pt x="842" y="1"/>
                </a:moveTo>
                <a:lnTo>
                  <a:pt x="1" y="800"/>
                </a:lnTo>
                <a:lnTo>
                  <a:pt x="842" y="1120"/>
                </a:lnTo>
                <a:lnTo>
                  <a:pt x="3155" y="34"/>
                </a:lnTo>
                <a:lnTo>
                  <a:pt x="84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9"/>
          <p:cNvSpPr/>
          <p:nvPr/>
        </p:nvSpPr>
        <p:spPr>
          <a:xfrm>
            <a:off x="842818" y="708985"/>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9"/>
          <p:cNvSpPr/>
          <p:nvPr/>
        </p:nvSpPr>
        <p:spPr>
          <a:xfrm>
            <a:off x="892702" y="711234"/>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9"/>
          <p:cNvSpPr/>
          <p:nvPr/>
        </p:nvSpPr>
        <p:spPr>
          <a:xfrm>
            <a:off x="945449" y="711234"/>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9"/>
          <p:cNvSpPr/>
          <p:nvPr/>
        </p:nvSpPr>
        <p:spPr>
          <a:xfrm>
            <a:off x="998195" y="711234"/>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9"/>
          <p:cNvSpPr/>
          <p:nvPr/>
        </p:nvSpPr>
        <p:spPr>
          <a:xfrm>
            <a:off x="1050329" y="711234"/>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9"/>
          <p:cNvSpPr/>
          <p:nvPr/>
        </p:nvSpPr>
        <p:spPr>
          <a:xfrm>
            <a:off x="1103075" y="711234"/>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9"/>
          <p:cNvSpPr/>
          <p:nvPr/>
        </p:nvSpPr>
        <p:spPr>
          <a:xfrm>
            <a:off x="1155822" y="711234"/>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9"/>
          <p:cNvSpPr/>
          <p:nvPr/>
        </p:nvSpPr>
        <p:spPr>
          <a:xfrm>
            <a:off x="1207955" y="711234"/>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9"/>
          <p:cNvSpPr/>
          <p:nvPr/>
        </p:nvSpPr>
        <p:spPr>
          <a:xfrm>
            <a:off x="1260701" y="711234"/>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1311199" y="711234"/>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1363332" y="711234"/>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9"/>
          <p:cNvSpPr/>
          <p:nvPr/>
        </p:nvSpPr>
        <p:spPr>
          <a:xfrm>
            <a:off x="1406333" y="711234"/>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9"/>
          <p:cNvSpPr/>
          <p:nvPr/>
        </p:nvSpPr>
        <p:spPr>
          <a:xfrm>
            <a:off x="1437273" y="708985"/>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9" name="Shape 709"/>
        <p:cNvGrpSpPr/>
        <p:nvPr/>
      </p:nvGrpSpPr>
      <p:grpSpPr>
        <a:xfrm>
          <a:off x="0" y="0"/>
          <a:ext cx="0" cy="0"/>
          <a:chOff x="0" y="0"/>
          <a:chExt cx="0" cy="0"/>
        </a:xfrm>
      </p:grpSpPr>
      <p:sp>
        <p:nvSpPr>
          <p:cNvPr id="710" name="Google Shape;710;p10"/>
          <p:cNvSpPr txBox="1"/>
          <p:nvPr>
            <p:ph type="title"/>
          </p:nvPr>
        </p:nvSpPr>
        <p:spPr>
          <a:xfrm>
            <a:off x="997800" y="3640825"/>
            <a:ext cx="2074800" cy="335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711" name="Google Shape;711;p10"/>
          <p:cNvSpPr txBox="1"/>
          <p:nvPr>
            <p:ph idx="1" type="subTitle"/>
          </p:nvPr>
        </p:nvSpPr>
        <p:spPr>
          <a:xfrm>
            <a:off x="997800" y="2036574"/>
            <a:ext cx="2074800" cy="1478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1600"/>
              <a:buNone/>
              <a:defRPr sz="1600">
                <a:solidFill>
                  <a:schemeClr val="accent1"/>
                </a:solidFill>
              </a:defRPr>
            </a:lvl1pPr>
            <a:lvl2pPr lvl="1" algn="ctr">
              <a:lnSpc>
                <a:spcPct val="100000"/>
              </a:lnSpc>
              <a:spcBef>
                <a:spcPts val="0"/>
              </a:spcBef>
              <a:spcAft>
                <a:spcPts val="0"/>
              </a:spcAft>
              <a:buClr>
                <a:schemeClr val="accent1"/>
              </a:buClr>
              <a:buSzPts val="1600"/>
              <a:buNone/>
              <a:defRPr sz="1600">
                <a:solidFill>
                  <a:schemeClr val="accent1"/>
                </a:solidFill>
              </a:defRPr>
            </a:lvl2pPr>
            <a:lvl3pPr lvl="2" algn="ctr">
              <a:lnSpc>
                <a:spcPct val="100000"/>
              </a:lnSpc>
              <a:spcBef>
                <a:spcPts val="0"/>
              </a:spcBef>
              <a:spcAft>
                <a:spcPts val="0"/>
              </a:spcAft>
              <a:buClr>
                <a:schemeClr val="accent1"/>
              </a:buClr>
              <a:buSzPts val="1600"/>
              <a:buNone/>
              <a:defRPr sz="1600">
                <a:solidFill>
                  <a:schemeClr val="accent1"/>
                </a:solidFill>
              </a:defRPr>
            </a:lvl3pPr>
            <a:lvl4pPr lvl="3" algn="ctr">
              <a:lnSpc>
                <a:spcPct val="100000"/>
              </a:lnSpc>
              <a:spcBef>
                <a:spcPts val="0"/>
              </a:spcBef>
              <a:spcAft>
                <a:spcPts val="0"/>
              </a:spcAft>
              <a:buClr>
                <a:schemeClr val="accent1"/>
              </a:buClr>
              <a:buSzPts val="1600"/>
              <a:buNone/>
              <a:defRPr sz="1600">
                <a:solidFill>
                  <a:schemeClr val="accent1"/>
                </a:solidFill>
              </a:defRPr>
            </a:lvl4pPr>
            <a:lvl5pPr lvl="4" algn="ctr">
              <a:lnSpc>
                <a:spcPct val="100000"/>
              </a:lnSpc>
              <a:spcBef>
                <a:spcPts val="0"/>
              </a:spcBef>
              <a:spcAft>
                <a:spcPts val="0"/>
              </a:spcAft>
              <a:buClr>
                <a:schemeClr val="accent1"/>
              </a:buClr>
              <a:buSzPts val="1600"/>
              <a:buNone/>
              <a:defRPr sz="1600">
                <a:solidFill>
                  <a:schemeClr val="accent1"/>
                </a:solidFill>
              </a:defRPr>
            </a:lvl5pPr>
            <a:lvl6pPr lvl="5" algn="ctr">
              <a:lnSpc>
                <a:spcPct val="100000"/>
              </a:lnSpc>
              <a:spcBef>
                <a:spcPts val="0"/>
              </a:spcBef>
              <a:spcAft>
                <a:spcPts val="0"/>
              </a:spcAft>
              <a:buClr>
                <a:schemeClr val="accent1"/>
              </a:buClr>
              <a:buSzPts val="1600"/>
              <a:buNone/>
              <a:defRPr sz="1600">
                <a:solidFill>
                  <a:schemeClr val="accent1"/>
                </a:solidFill>
              </a:defRPr>
            </a:lvl6pPr>
            <a:lvl7pPr lvl="6" algn="ctr">
              <a:lnSpc>
                <a:spcPct val="100000"/>
              </a:lnSpc>
              <a:spcBef>
                <a:spcPts val="0"/>
              </a:spcBef>
              <a:spcAft>
                <a:spcPts val="0"/>
              </a:spcAft>
              <a:buClr>
                <a:schemeClr val="accent1"/>
              </a:buClr>
              <a:buSzPts val="1600"/>
              <a:buNone/>
              <a:defRPr sz="1600">
                <a:solidFill>
                  <a:schemeClr val="accent1"/>
                </a:solidFill>
              </a:defRPr>
            </a:lvl7pPr>
            <a:lvl8pPr lvl="7" algn="ctr">
              <a:lnSpc>
                <a:spcPct val="100000"/>
              </a:lnSpc>
              <a:spcBef>
                <a:spcPts val="0"/>
              </a:spcBef>
              <a:spcAft>
                <a:spcPts val="0"/>
              </a:spcAft>
              <a:buClr>
                <a:schemeClr val="accent1"/>
              </a:buClr>
              <a:buSzPts val="1600"/>
              <a:buNone/>
              <a:defRPr sz="1600">
                <a:solidFill>
                  <a:schemeClr val="accent1"/>
                </a:solidFill>
              </a:defRPr>
            </a:lvl8pPr>
            <a:lvl9pPr lvl="8" algn="ctr">
              <a:lnSpc>
                <a:spcPct val="100000"/>
              </a:lnSpc>
              <a:spcBef>
                <a:spcPts val="0"/>
              </a:spcBef>
              <a:spcAft>
                <a:spcPts val="0"/>
              </a:spcAft>
              <a:buClr>
                <a:schemeClr val="accent1"/>
              </a:buClr>
              <a:buSzPts val="1600"/>
              <a:buNone/>
              <a:defRPr sz="1600">
                <a:solidFill>
                  <a:schemeClr val="accent1"/>
                </a:solidFill>
              </a:defRPr>
            </a:lvl9pPr>
          </a:lstStyle>
          <a:p/>
        </p:txBody>
      </p:sp>
      <p:sp>
        <p:nvSpPr>
          <p:cNvPr id="712" name="Google Shape;712;p10"/>
          <p:cNvSpPr txBox="1"/>
          <p:nvPr>
            <p:ph idx="2" type="title"/>
          </p:nvPr>
        </p:nvSpPr>
        <p:spPr>
          <a:xfrm>
            <a:off x="6071400" y="3640825"/>
            <a:ext cx="2074800" cy="335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300"/>
              <a:buNone/>
              <a:defRPr sz="2300">
                <a:solidFill>
                  <a:schemeClr val="accent1"/>
                </a:solidFill>
              </a:defRPr>
            </a:lvl1pPr>
            <a:lvl2pPr lvl="1" algn="ctr">
              <a:lnSpc>
                <a:spcPct val="100000"/>
              </a:lnSpc>
              <a:spcBef>
                <a:spcPts val="0"/>
              </a:spcBef>
              <a:spcAft>
                <a:spcPts val="0"/>
              </a:spcAft>
              <a:buClr>
                <a:schemeClr val="accent1"/>
              </a:buClr>
              <a:buSzPts val="2300"/>
              <a:buNone/>
              <a:defRPr sz="2300">
                <a:solidFill>
                  <a:schemeClr val="accent1"/>
                </a:solidFill>
              </a:defRPr>
            </a:lvl2pPr>
            <a:lvl3pPr lvl="2" algn="ctr">
              <a:lnSpc>
                <a:spcPct val="100000"/>
              </a:lnSpc>
              <a:spcBef>
                <a:spcPts val="0"/>
              </a:spcBef>
              <a:spcAft>
                <a:spcPts val="0"/>
              </a:spcAft>
              <a:buClr>
                <a:schemeClr val="accent1"/>
              </a:buClr>
              <a:buSzPts val="2300"/>
              <a:buNone/>
              <a:defRPr sz="2300">
                <a:solidFill>
                  <a:schemeClr val="accent1"/>
                </a:solidFill>
              </a:defRPr>
            </a:lvl3pPr>
            <a:lvl4pPr lvl="3" algn="ctr">
              <a:lnSpc>
                <a:spcPct val="100000"/>
              </a:lnSpc>
              <a:spcBef>
                <a:spcPts val="0"/>
              </a:spcBef>
              <a:spcAft>
                <a:spcPts val="0"/>
              </a:spcAft>
              <a:buClr>
                <a:schemeClr val="accent1"/>
              </a:buClr>
              <a:buSzPts val="2300"/>
              <a:buNone/>
              <a:defRPr sz="2300">
                <a:solidFill>
                  <a:schemeClr val="accent1"/>
                </a:solidFill>
              </a:defRPr>
            </a:lvl4pPr>
            <a:lvl5pPr lvl="4" algn="ctr">
              <a:lnSpc>
                <a:spcPct val="100000"/>
              </a:lnSpc>
              <a:spcBef>
                <a:spcPts val="0"/>
              </a:spcBef>
              <a:spcAft>
                <a:spcPts val="0"/>
              </a:spcAft>
              <a:buClr>
                <a:schemeClr val="accent1"/>
              </a:buClr>
              <a:buSzPts val="2300"/>
              <a:buNone/>
              <a:defRPr sz="2300">
                <a:solidFill>
                  <a:schemeClr val="accent1"/>
                </a:solidFill>
              </a:defRPr>
            </a:lvl5pPr>
            <a:lvl6pPr lvl="5" algn="ctr">
              <a:lnSpc>
                <a:spcPct val="100000"/>
              </a:lnSpc>
              <a:spcBef>
                <a:spcPts val="0"/>
              </a:spcBef>
              <a:spcAft>
                <a:spcPts val="0"/>
              </a:spcAft>
              <a:buClr>
                <a:schemeClr val="accent1"/>
              </a:buClr>
              <a:buSzPts val="2300"/>
              <a:buNone/>
              <a:defRPr sz="2300">
                <a:solidFill>
                  <a:schemeClr val="accent1"/>
                </a:solidFill>
              </a:defRPr>
            </a:lvl6pPr>
            <a:lvl7pPr lvl="6" algn="ctr">
              <a:lnSpc>
                <a:spcPct val="100000"/>
              </a:lnSpc>
              <a:spcBef>
                <a:spcPts val="0"/>
              </a:spcBef>
              <a:spcAft>
                <a:spcPts val="0"/>
              </a:spcAft>
              <a:buClr>
                <a:schemeClr val="accent1"/>
              </a:buClr>
              <a:buSzPts val="2300"/>
              <a:buNone/>
              <a:defRPr sz="2300">
                <a:solidFill>
                  <a:schemeClr val="accent1"/>
                </a:solidFill>
              </a:defRPr>
            </a:lvl7pPr>
            <a:lvl8pPr lvl="7" algn="ctr">
              <a:lnSpc>
                <a:spcPct val="100000"/>
              </a:lnSpc>
              <a:spcBef>
                <a:spcPts val="0"/>
              </a:spcBef>
              <a:spcAft>
                <a:spcPts val="0"/>
              </a:spcAft>
              <a:buClr>
                <a:schemeClr val="accent1"/>
              </a:buClr>
              <a:buSzPts val="2300"/>
              <a:buNone/>
              <a:defRPr sz="2300">
                <a:solidFill>
                  <a:schemeClr val="accent1"/>
                </a:solidFill>
              </a:defRPr>
            </a:lvl8pPr>
            <a:lvl9pPr lvl="8" algn="ctr">
              <a:lnSpc>
                <a:spcPct val="100000"/>
              </a:lnSpc>
              <a:spcBef>
                <a:spcPts val="0"/>
              </a:spcBef>
              <a:spcAft>
                <a:spcPts val="0"/>
              </a:spcAft>
              <a:buClr>
                <a:schemeClr val="accent1"/>
              </a:buClr>
              <a:buSzPts val="2300"/>
              <a:buNone/>
              <a:defRPr sz="2300">
                <a:solidFill>
                  <a:schemeClr val="accent1"/>
                </a:solidFill>
              </a:defRPr>
            </a:lvl9pPr>
          </a:lstStyle>
          <a:p/>
        </p:txBody>
      </p:sp>
      <p:sp>
        <p:nvSpPr>
          <p:cNvPr id="713" name="Google Shape;713;p10"/>
          <p:cNvSpPr txBox="1"/>
          <p:nvPr>
            <p:ph idx="3" type="subTitle"/>
          </p:nvPr>
        </p:nvSpPr>
        <p:spPr>
          <a:xfrm>
            <a:off x="6063162" y="2036574"/>
            <a:ext cx="2074800" cy="147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600"/>
              <a:buNone/>
              <a:defRPr sz="1600">
                <a:solidFill>
                  <a:schemeClr val="accent1"/>
                </a:solidFill>
              </a:defRPr>
            </a:lvl1pPr>
            <a:lvl2pPr lvl="1" algn="ctr">
              <a:lnSpc>
                <a:spcPct val="100000"/>
              </a:lnSpc>
              <a:spcBef>
                <a:spcPts val="0"/>
              </a:spcBef>
              <a:spcAft>
                <a:spcPts val="0"/>
              </a:spcAft>
              <a:buClr>
                <a:schemeClr val="accent1"/>
              </a:buClr>
              <a:buSzPts val="1600"/>
              <a:buNone/>
              <a:defRPr sz="1600">
                <a:solidFill>
                  <a:schemeClr val="accent1"/>
                </a:solidFill>
              </a:defRPr>
            </a:lvl2pPr>
            <a:lvl3pPr lvl="2" algn="ctr">
              <a:lnSpc>
                <a:spcPct val="100000"/>
              </a:lnSpc>
              <a:spcBef>
                <a:spcPts val="0"/>
              </a:spcBef>
              <a:spcAft>
                <a:spcPts val="0"/>
              </a:spcAft>
              <a:buClr>
                <a:schemeClr val="accent1"/>
              </a:buClr>
              <a:buSzPts val="1600"/>
              <a:buNone/>
              <a:defRPr sz="1600">
                <a:solidFill>
                  <a:schemeClr val="accent1"/>
                </a:solidFill>
              </a:defRPr>
            </a:lvl3pPr>
            <a:lvl4pPr lvl="3" algn="ctr">
              <a:lnSpc>
                <a:spcPct val="100000"/>
              </a:lnSpc>
              <a:spcBef>
                <a:spcPts val="0"/>
              </a:spcBef>
              <a:spcAft>
                <a:spcPts val="0"/>
              </a:spcAft>
              <a:buClr>
                <a:schemeClr val="accent1"/>
              </a:buClr>
              <a:buSzPts val="1600"/>
              <a:buNone/>
              <a:defRPr sz="1600">
                <a:solidFill>
                  <a:schemeClr val="accent1"/>
                </a:solidFill>
              </a:defRPr>
            </a:lvl4pPr>
            <a:lvl5pPr lvl="4" algn="ctr">
              <a:lnSpc>
                <a:spcPct val="100000"/>
              </a:lnSpc>
              <a:spcBef>
                <a:spcPts val="0"/>
              </a:spcBef>
              <a:spcAft>
                <a:spcPts val="0"/>
              </a:spcAft>
              <a:buClr>
                <a:schemeClr val="accent1"/>
              </a:buClr>
              <a:buSzPts val="1600"/>
              <a:buNone/>
              <a:defRPr sz="1600">
                <a:solidFill>
                  <a:schemeClr val="accent1"/>
                </a:solidFill>
              </a:defRPr>
            </a:lvl5pPr>
            <a:lvl6pPr lvl="5" algn="ctr">
              <a:lnSpc>
                <a:spcPct val="100000"/>
              </a:lnSpc>
              <a:spcBef>
                <a:spcPts val="0"/>
              </a:spcBef>
              <a:spcAft>
                <a:spcPts val="0"/>
              </a:spcAft>
              <a:buClr>
                <a:schemeClr val="accent1"/>
              </a:buClr>
              <a:buSzPts val="1600"/>
              <a:buNone/>
              <a:defRPr sz="1600">
                <a:solidFill>
                  <a:schemeClr val="accent1"/>
                </a:solidFill>
              </a:defRPr>
            </a:lvl6pPr>
            <a:lvl7pPr lvl="6" algn="ctr">
              <a:lnSpc>
                <a:spcPct val="100000"/>
              </a:lnSpc>
              <a:spcBef>
                <a:spcPts val="0"/>
              </a:spcBef>
              <a:spcAft>
                <a:spcPts val="0"/>
              </a:spcAft>
              <a:buClr>
                <a:schemeClr val="accent1"/>
              </a:buClr>
              <a:buSzPts val="1600"/>
              <a:buNone/>
              <a:defRPr sz="1600">
                <a:solidFill>
                  <a:schemeClr val="accent1"/>
                </a:solidFill>
              </a:defRPr>
            </a:lvl7pPr>
            <a:lvl8pPr lvl="7" algn="ctr">
              <a:lnSpc>
                <a:spcPct val="100000"/>
              </a:lnSpc>
              <a:spcBef>
                <a:spcPts val="0"/>
              </a:spcBef>
              <a:spcAft>
                <a:spcPts val="0"/>
              </a:spcAft>
              <a:buClr>
                <a:schemeClr val="accent1"/>
              </a:buClr>
              <a:buSzPts val="1600"/>
              <a:buNone/>
              <a:defRPr sz="1600">
                <a:solidFill>
                  <a:schemeClr val="accent1"/>
                </a:solidFill>
              </a:defRPr>
            </a:lvl8pPr>
            <a:lvl9pPr lvl="8" algn="ctr">
              <a:lnSpc>
                <a:spcPct val="100000"/>
              </a:lnSpc>
              <a:spcBef>
                <a:spcPts val="0"/>
              </a:spcBef>
              <a:spcAft>
                <a:spcPts val="0"/>
              </a:spcAft>
              <a:buClr>
                <a:schemeClr val="accent1"/>
              </a:buClr>
              <a:buSzPts val="1600"/>
              <a:buNone/>
              <a:defRPr sz="1600">
                <a:solidFill>
                  <a:schemeClr val="accent1"/>
                </a:solidFill>
              </a:defRPr>
            </a:lvl9pPr>
          </a:lstStyle>
          <a:p/>
        </p:txBody>
      </p:sp>
      <p:sp>
        <p:nvSpPr>
          <p:cNvPr id="714" name="Google Shape;714;p10"/>
          <p:cNvSpPr txBox="1"/>
          <p:nvPr>
            <p:ph idx="4"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715" name="Google Shape;715;p10"/>
          <p:cNvSpPr/>
          <p:nvPr/>
        </p:nvSpPr>
        <p:spPr>
          <a:xfrm>
            <a:off x="1229886" y="6664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0"/>
          <p:cNvSpPr/>
          <p:nvPr/>
        </p:nvSpPr>
        <p:spPr>
          <a:xfrm>
            <a:off x="773982" y="443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0"/>
          <p:cNvSpPr/>
          <p:nvPr/>
        </p:nvSpPr>
        <p:spPr>
          <a:xfrm>
            <a:off x="515073" y="438752"/>
            <a:ext cx="435193" cy="166908"/>
          </a:xfrm>
          <a:custGeom>
            <a:rect b="b" l="l" r="r" t="t"/>
            <a:pathLst>
              <a:path extrusionOk="0" h="2449" w="6386">
                <a:moveTo>
                  <a:pt x="1" y="1"/>
                </a:moveTo>
                <a:lnTo>
                  <a:pt x="3231" y="2415"/>
                </a:lnTo>
                <a:lnTo>
                  <a:pt x="6386" y="2449"/>
                </a:lnTo>
                <a:lnTo>
                  <a:pt x="1616"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0"/>
          <p:cNvSpPr/>
          <p:nvPr/>
        </p:nvSpPr>
        <p:spPr>
          <a:xfrm>
            <a:off x="257133" y="512699"/>
            <a:ext cx="212758" cy="71766"/>
          </a:xfrm>
          <a:custGeom>
            <a:rect b="b" l="l" r="r" t="t"/>
            <a:pathLst>
              <a:path extrusionOk="0" h="1053" w="3122">
                <a:moveTo>
                  <a:pt x="841" y="1"/>
                </a:moveTo>
                <a:lnTo>
                  <a:pt x="0" y="312"/>
                </a:lnTo>
                <a:lnTo>
                  <a:pt x="841" y="1052"/>
                </a:lnTo>
                <a:lnTo>
                  <a:pt x="3121" y="1052"/>
                </a:lnTo>
                <a:lnTo>
                  <a:pt x="84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0"/>
          <p:cNvSpPr/>
          <p:nvPr/>
        </p:nvSpPr>
        <p:spPr>
          <a:xfrm>
            <a:off x="223877" y="560338"/>
            <a:ext cx="933967" cy="136512"/>
          </a:xfrm>
          <a:custGeom>
            <a:rect b="b" l="l" r="r" t="t"/>
            <a:pathLst>
              <a:path extrusionOk="0" h="2003" w="13705">
                <a:moveTo>
                  <a:pt x="1784" y="0"/>
                </a:moveTo>
                <a:cubicBezTo>
                  <a:pt x="1784" y="0"/>
                  <a:pt x="0" y="34"/>
                  <a:pt x="0" y="984"/>
                </a:cubicBezTo>
                <a:cubicBezTo>
                  <a:pt x="0" y="1927"/>
                  <a:pt x="1784" y="1960"/>
                  <a:pt x="1784" y="1960"/>
                </a:cubicBezTo>
                <a:lnTo>
                  <a:pt x="12055" y="2002"/>
                </a:lnTo>
                <a:cubicBezTo>
                  <a:pt x="12055" y="2002"/>
                  <a:pt x="13704" y="2002"/>
                  <a:pt x="13704" y="1506"/>
                </a:cubicBezTo>
                <a:cubicBezTo>
                  <a:pt x="13704" y="1018"/>
                  <a:pt x="13182" y="951"/>
                  <a:pt x="13182" y="951"/>
                </a:cubicBezTo>
                <a:cubicBezTo>
                  <a:pt x="13182" y="951"/>
                  <a:pt x="12686" y="909"/>
                  <a:pt x="12409" y="454"/>
                </a:cubicBezTo>
                <a:cubicBezTo>
                  <a:pt x="12130" y="59"/>
                  <a:pt x="11137" y="33"/>
                  <a:pt x="10885" y="33"/>
                </a:cubicBezTo>
                <a:cubicBezTo>
                  <a:pt x="10848" y="33"/>
                  <a:pt x="10827" y="34"/>
                  <a:pt x="10827" y="34"/>
                </a:cubicBezTo>
                <a:cubicBezTo>
                  <a:pt x="8800" y="34"/>
                  <a:pt x="1784" y="0"/>
                  <a:pt x="17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0"/>
          <p:cNvSpPr/>
          <p:nvPr/>
        </p:nvSpPr>
        <p:spPr>
          <a:xfrm>
            <a:off x="362626" y="665227"/>
            <a:ext cx="546955" cy="239151"/>
          </a:xfrm>
          <a:custGeom>
            <a:rect b="b" l="l" r="r" t="t"/>
            <a:pathLst>
              <a:path extrusionOk="0" h="3509" w="8026">
                <a:moveTo>
                  <a:pt x="4131" y="1"/>
                </a:moveTo>
                <a:lnTo>
                  <a:pt x="0" y="3332"/>
                </a:lnTo>
                <a:lnTo>
                  <a:pt x="1893" y="3508"/>
                </a:lnTo>
                <a:lnTo>
                  <a:pt x="8025" y="211"/>
                </a:lnTo>
                <a:lnTo>
                  <a:pt x="4131"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0"/>
          <p:cNvSpPr/>
          <p:nvPr/>
        </p:nvSpPr>
        <p:spPr>
          <a:xfrm>
            <a:off x="245071" y="450202"/>
            <a:ext cx="119872" cy="138829"/>
          </a:xfrm>
          <a:custGeom>
            <a:rect b="b" l="l" r="r" t="t"/>
            <a:pathLst>
              <a:path extrusionOk="0" h="2037" w="1759">
                <a:moveTo>
                  <a:pt x="1" y="1"/>
                </a:moveTo>
                <a:lnTo>
                  <a:pt x="287" y="2037"/>
                </a:lnTo>
                <a:lnTo>
                  <a:pt x="1759" y="1725"/>
                </a:lnTo>
                <a:lnTo>
                  <a:pt x="741" y="144"/>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0"/>
          <p:cNvSpPr/>
          <p:nvPr/>
        </p:nvSpPr>
        <p:spPr>
          <a:xfrm>
            <a:off x="204932" y="625084"/>
            <a:ext cx="215075" cy="76332"/>
          </a:xfrm>
          <a:custGeom>
            <a:rect b="b" l="l" r="r" t="t"/>
            <a:pathLst>
              <a:path extrusionOk="0" h="1120" w="3156">
                <a:moveTo>
                  <a:pt x="842" y="1"/>
                </a:moveTo>
                <a:lnTo>
                  <a:pt x="1" y="800"/>
                </a:lnTo>
                <a:lnTo>
                  <a:pt x="842" y="1120"/>
                </a:lnTo>
                <a:lnTo>
                  <a:pt x="3155" y="34"/>
                </a:lnTo>
                <a:lnTo>
                  <a:pt x="842" y="1"/>
                </a:ln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0"/>
          <p:cNvSpPr/>
          <p:nvPr/>
        </p:nvSpPr>
        <p:spPr>
          <a:xfrm>
            <a:off x="453194" y="596460"/>
            <a:ext cx="16696" cy="18947"/>
          </a:xfrm>
          <a:custGeom>
            <a:rect b="b" l="l" r="r" t="t"/>
            <a:pathLst>
              <a:path extrusionOk="0" h="278" w="245">
                <a:moveTo>
                  <a:pt x="34" y="0"/>
                </a:moveTo>
                <a:cubicBezTo>
                  <a:pt x="0" y="0"/>
                  <a:pt x="0" y="34"/>
                  <a:pt x="0" y="67"/>
                </a:cubicBezTo>
                <a:lnTo>
                  <a:pt x="0" y="244"/>
                </a:lnTo>
                <a:cubicBezTo>
                  <a:pt x="0" y="244"/>
                  <a:pt x="0" y="278"/>
                  <a:pt x="34" y="278"/>
                </a:cubicBezTo>
                <a:lnTo>
                  <a:pt x="211" y="278"/>
                </a:lnTo>
                <a:cubicBezTo>
                  <a:pt x="244" y="278"/>
                  <a:pt x="244" y="244"/>
                  <a:pt x="244" y="244"/>
                </a:cubicBezTo>
                <a:lnTo>
                  <a:pt x="244" y="67"/>
                </a:lnTo>
                <a:cubicBezTo>
                  <a:pt x="244" y="34"/>
                  <a:pt x="244" y="0"/>
                  <a:pt x="211"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0"/>
          <p:cNvSpPr/>
          <p:nvPr/>
        </p:nvSpPr>
        <p:spPr>
          <a:xfrm>
            <a:off x="503079" y="598709"/>
            <a:ext cx="19558" cy="16698"/>
          </a:xfrm>
          <a:custGeom>
            <a:rect b="b" l="l" r="r" t="t"/>
            <a:pathLst>
              <a:path extrusionOk="0" h="245" w="287">
                <a:moveTo>
                  <a:pt x="76" y="1"/>
                </a:moveTo>
                <a:cubicBezTo>
                  <a:pt x="42" y="1"/>
                  <a:pt x="42" y="1"/>
                  <a:pt x="42" y="34"/>
                </a:cubicBezTo>
                <a:lnTo>
                  <a:pt x="0" y="211"/>
                </a:lnTo>
                <a:cubicBezTo>
                  <a:pt x="0" y="245"/>
                  <a:pt x="42" y="245"/>
                  <a:pt x="76" y="245"/>
                </a:cubicBezTo>
                <a:lnTo>
                  <a:pt x="253" y="245"/>
                </a:lnTo>
                <a:cubicBezTo>
                  <a:pt x="286" y="245"/>
                  <a:pt x="286" y="245"/>
                  <a:pt x="286" y="211"/>
                </a:cubicBezTo>
                <a:lnTo>
                  <a:pt x="286" y="34"/>
                </a:lnTo>
                <a:cubicBezTo>
                  <a:pt x="286" y="1"/>
                  <a:pt x="286" y="1"/>
                  <a:pt x="253"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0"/>
          <p:cNvSpPr/>
          <p:nvPr/>
        </p:nvSpPr>
        <p:spPr>
          <a:xfrm>
            <a:off x="555825" y="598709"/>
            <a:ext cx="18945" cy="16698"/>
          </a:xfrm>
          <a:custGeom>
            <a:rect b="b" l="l" r="r" t="t"/>
            <a:pathLst>
              <a:path extrusionOk="0" h="245" w="278">
                <a:moveTo>
                  <a:pt x="67" y="1"/>
                </a:moveTo>
                <a:cubicBezTo>
                  <a:pt x="34" y="1"/>
                  <a:pt x="0" y="1"/>
                  <a:pt x="0" y="34"/>
                </a:cubicBezTo>
                <a:lnTo>
                  <a:pt x="0" y="211"/>
                </a:lnTo>
                <a:cubicBezTo>
                  <a:pt x="0" y="245"/>
                  <a:pt x="34" y="245"/>
                  <a:pt x="67" y="245"/>
                </a:cubicBezTo>
                <a:lnTo>
                  <a:pt x="210" y="245"/>
                </a:lnTo>
                <a:cubicBezTo>
                  <a:pt x="244" y="245"/>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0"/>
          <p:cNvSpPr/>
          <p:nvPr/>
        </p:nvSpPr>
        <p:spPr>
          <a:xfrm>
            <a:off x="608572" y="598709"/>
            <a:ext cx="18945" cy="19015"/>
          </a:xfrm>
          <a:custGeom>
            <a:rect b="b" l="l" r="r" t="t"/>
            <a:pathLst>
              <a:path extrusionOk="0" h="279" w="278">
                <a:moveTo>
                  <a:pt x="67" y="1"/>
                </a:moveTo>
                <a:cubicBezTo>
                  <a:pt x="34" y="1"/>
                  <a:pt x="0" y="1"/>
                  <a:pt x="0" y="34"/>
                </a:cubicBezTo>
                <a:lnTo>
                  <a:pt x="0" y="211"/>
                </a:lnTo>
                <a:cubicBezTo>
                  <a:pt x="0" y="245"/>
                  <a:pt x="34" y="245"/>
                  <a:pt x="67" y="245"/>
                </a:cubicBezTo>
                <a:lnTo>
                  <a:pt x="210" y="278"/>
                </a:lnTo>
                <a:cubicBezTo>
                  <a:pt x="244" y="278"/>
                  <a:pt x="278" y="245"/>
                  <a:pt x="278" y="211"/>
                </a:cubicBezTo>
                <a:lnTo>
                  <a:pt x="278" y="34"/>
                </a:lnTo>
                <a:cubicBezTo>
                  <a:pt x="278" y="1"/>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0"/>
          <p:cNvSpPr/>
          <p:nvPr/>
        </p:nvSpPr>
        <p:spPr>
          <a:xfrm>
            <a:off x="660705" y="598709"/>
            <a:ext cx="19558" cy="19015"/>
          </a:xfrm>
          <a:custGeom>
            <a:rect b="b" l="l" r="r" t="t"/>
            <a:pathLst>
              <a:path extrusionOk="0" h="279" w="287">
                <a:moveTo>
                  <a:pt x="76" y="1"/>
                </a:moveTo>
                <a:cubicBezTo>
                  <a:pt x="43" y="1"/>
                  <a:pt x="1" y="34"/>
                  <a:pt x="1" y="34"/>
                </a:cubicBezTo>
                <a:lnTo>
                  <a:pt x="1" y="211"/>
                </a:lnTo>
                <a:cubicBezTo>
                  <a:pt x="1" y="245"/>
                  <a:pt x="43" y="278"/>
                  <a:pt x="76" y="278"/>
                </a:cubicBezTo>
                <a:lnTo>
                  <a:pt x="211" y="278"/>
                </a:lnTo>
                <a:cubicBezTo>
                  <a:pt x="253" y="278"/>
                  <a:pt x="287" y="245"/>
                  <a:pt x="287" y="211"/>
                </a:cubicBezTo>
                <a:lnTo>
                  <a:pt x="287" y="68"/>
                </a:lnTo>
                <a:cubicBezTo>
                  <a:pt x="287"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0"/>
          <p:cNvSpPr/>
          <p:nvPr/>
        </p:nvSpPr>
        <p:spPr>
          <a:xfrm>
            <a:off x="713451" y="598709"/>
            <a:ext cx="19013" cy="19015"/>
          </a:xfrm>
          <a:custGeom>
            <a:rect b="b" l="l" r="r" t="t"/>
            <a:pathLst>
              <a:path extrusionOk="0" h="279" w="279">
                <a:moveTo>
                  <a:pt x="68" y="1"/>
                </a:moveTo>
                <a:cubicBezTo>
                  <a:pt x="34" y="1"/>
                  <a:pt x="0" y="34"/>
                  <a:pt x="0" y="68"/>
                </a:cubicBezTo>
                <a:lnTo>
                  <a:pt x="0" y="211"/>
                </a:lnTo>
                <a:cubicBezTo>
                  <a:pt x="0" y="245"/>
                  <a:pt x="34" y="278"/>
                  <a:pt x="68"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0"/>
          <p:cNvSpPr/>
          <p:nvPr/>
        </p:nvSpPr>
        <p:spPr>
          <a:xfrm>
            <a:off x="766198" y="598709"/>
            <a:ext cx="18945" cy="19015"/>
          </a:xfrm>
          <a:custGeom>
            <a:rect b="b" l="l" r="r" t="t"/>
            <a:pathLst>
              <a:path extrusionOk="0" h="279" w="278">
                <a:moveTo>
                  <a:pt x="34" y="1"/>
                </a:moveTo>
                <a:cubicBezTo>
                  <a:pt x="34" y="1"/>
                  <a:pt x="0" y="34"/>
                  <a:pt x="0" y="68"/>
                </a:cubicBezTo>
                <a:lnTo>
                  <a:pt x="0" y="211"/>
                </a:lnTo>
                <a:cubicBezTo>
                  <a:pt x="0" y="245"/>
                  <a:pt x="34" y="278"/>
                  <a:pt x="34" y="278"/>
                </a:cubicBezTo>
                <a:lnTo>
                  <a:pt x="211" y="278"/>
                </a:lnTo>
                <a:cubicBezTo>
                  <a:pt x="244" y="278"/>
                  <a:pt x="278" y="245"/>
                  <a:pt x="278" y="211"/>
                </a:cubicBezTo>
                <a:lnTo>
                  <a:pt x="278" y="68"/>
                </a:lnTo>
                <a:cubicBezTo>
                  <a:pt x="278" y="34"/>
                  <a:pt x="244"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0"/>
          <p:cNvSpPr/>
          <p:nvPr/>
        </p:nvSpPr>
        <p:spPr>
          <a:xfrm>
            <a:off x="818331" y="598709"/>
            <a:ext cx="17310" cy="19015"/>
          </a:xfrm>
          <a:custGeom>
            <a:rect b="b" l="l" r="r" t="t"/>
            <a:pathLst>
              <a:path extrusionOk="0" h="279" w="254">
                <a:moveTo>
                  <a:pt x="43" y="1"/>
                </a:moveTo>
                <a:cubicBezTo>
                  <a:pt x="1" y="1"/>
                  <a:pt x="1" y="34"/>
                  <a:pt x="1" y="68"/>
                </a:cubicBezTo>
                <a:lnTo>
                  <a:pt x="1" y="211"/>
                </a:lnTo>
                <a:cubicBezTo>
                  <a:pt x="1" y="245"/>
                  <a:pt x="1" y="278"/>
                  <a:pt x="43" y="278"/>
                </a:cubicBezTo>
                <a:lnTo>
                  <a:pt x="211" y="278"/>
                </a:lnTo>
                <a:cubicBezTo>
                  <a:pt x="253" y="278"/>
                  <a:pt x="253" y="245"/>
                  <a:pt x="253" y="211"/>
                </a:cubicBezTo>
                <a:lnTo>
                  <a:pt x="253" y="68"/>
                </a:lnTo>
                <a:cubicBezTo>
                  <a:pt x="253" y="34"/>
                  <a:pt x="253"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0"/>
          <p:cNvSpPr/>
          <p:nvPr/>
        </p:nvSpPr>
        <p:spPr>
          <a:xfrm>
            <a:off x="871078" y="598709"/>
            <a:ext cx="16696" cy="19015"/>
          </a:xfrm>
          <a:custGeom>
            <a:rect b="b" l="l" r="r" t="t"/>
            <a:pathLst>
              <a:path extrusionOk="0" h="279" w="245">
                <a:moveTo>
                  <a:pt x="35" y="1"/>
                </a:moveTo>
                <a:cubicBezTo>
                  <a:pt x="1" y="1"/>
                  <a:pt x="1" y="34"/>
                  <a:pt x="1" y="68"/>
                </a:cubicBezTo>
                <a:lnTo>
                  <a:pt x="1" y="211"/>
                </a:lnTo>
                <a:cubicBezTo>
                  <a:pt x="1" y="245"/>
                  <a:pt x="1" y="278"/>
                  <a:pt x="35" y="278"/>
                </a:cubicBezTo>
                <a:lnTo>
                  <a:pt x="211" y="278"/>
                </a:lnTo>
                <a:cubicBezTo>
                  <a:pt x="245" y="278"/>
                  <a:pt x="245" y="245"/>
                  <a:pt x="245" y="211"/>
                </a:cubicBezTo>
                <a:lnTo>
                  <a:pt x="245" y="68"/>
                </a:lnTo>
                <a:cubicBezTo>
                  <a:pt x="245"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0"/>
          <p:cNvSpPr/>
          <p:nvPr/>
        </p:nvSpPr>
        <p:spPr>
          <a:xfrm>
            <a:off x="921575" y="598709"/>
            <a:ext cx="18945" cy="19015"/>
          </a:xfrm>
          <a:custGeom>
            <a:rect b="b" l="l" r="r" t="t"/>
            <a:pathLst>
              <a:path extrusionOk="0" h="279" w="278">
                <a:moveTo>
                  <a:pt x="67" y="1"/>
                </a:moveTo>
                <a:cubicBezTo>
                  <a:pt x="34" y="1"/>
                  <a:pt x="0" y="34"/>
                  <a:pt x="0" y="68"/>
                </a:cubicBezTo>
                <a:lnTo>
                  <a:pt x="0" y="211"/>
                </a:lnTo>
                <a:cubicBezTo>
                  <a:pt x="0" y="245"/>
                  <a:pt x="34" y="278"/>
                  <a:pt x="67" y="278"/>
                </a:cubicBezTo>
                <a:lnTo>
                  <a:pt x="210" y="278"/>
                </a:lnTo>
                <a:cubicBezTo>
                  <a:pt x="244" y="278"/>
                  <a:pt x="278" y="245"/>
                  <a:pt x="278" y="211"/>
                </a:cubicBezTo>
                <a:lnTo>
                  <a:pt x="278" y="68"/>
                </a:lnTo>
                <a:cubicBezTo>
                  <a:pt x="278" y="34"/>
                  <a:pt x="244" y="1"/>
                  <a:pt x="210"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0"/>
          <p:cNvSpPr/>
          <p:nvPr/>
        </p:nvSpPr>
        <p:spPr>
          <a:xfrm>
            <a:off x="973708" y="598709"/>
            <a:ext cx="19558" cy="19015"/>
          </a:xfrm>
          <a:custGeom>
            <a:rect b="b" l="l" r="r" t="t"/>
            <a:pathLst>
              <a:path extrusionOk="0" h="279" w="287">
                <a:moveTo>
                  <a:pt x="76" y="1"/>
                </a:moveTo>
                <a:cubicBezTo>
                  <a:pt x="34" y="1"/>
                  <a:pt x="1" y="34"/>
                  <a:pt x="1" y="68"/>
                </a:cubicBezTo>
                <a:lnTo>
                  <a:pt x="1" y="211"/>
                </a:lnTo>
                <a:cubicBezTo>
                  <a:pt x="1" y="245"/>
                  <a:pt x="34" y="278"/>
                  <a:pt x="76" y="278"/>
                </a:cubicBezTo>
                <a:lnTo>
                  <a:pt x="211" y="278"/>
                </a:lnTo>
                <a:cubicBezTo>
                  <a:pt x="245" y="278"/>
                  <a:pt x="287" y="245"/>
                  <a:pt x="287" y="211"/>
                </a:cubicBezTo>
                <a:lnTo>
                  <a:pt x="287" y="68"/>
                </a:lnTo>
                <a:cubicBezTo>
                  <a:pt x="287" y="34"/>
                  <a:pt x="245" y="1"/>
                  <a:pt x="211" y="1"/>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0"/>
          <p:cNvSpPr/>
          <p:nvPr/>
        </p:nvSpPr>
        <p:spPr>
          <a:xfrm>
            <a:off x="1016710" y="598709"/>
            <a:ext cx="33870" cy="21264"/>
          </a:xfrm>
          <a:custGeom>
            <a:rect b="b" l="l" r="r" t="t"/>
            <a:pathLst>
              <a:path extrusionOk="0" h="312" w="497">
                <a:moveTo>
                  <a:pt x="1" y="1"/>
                </a:moveTo>
                <a:lnTo>
                  <a:pt x="34" y="312"/>
                </a:lnTo>
                <a:lnTo>
                  <a:pt x="497" y="312"/>
                </a:lnTo>
                <a:lnTo>
                  <a:pt x="354" y="1"/>
                </a:ln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0"/>
          <p:cNvSpPr/>
          <p:nvPr/>
        </p:nvSpPr>
        <p:spPr>
          <a:xfrm>
            <a:off x="1047649" y="596460"/>
            <a:ext cx="48249" cy="23513"/>
          </a:xfrm>
          <a:custGeom>
            <a:rect b="b" l="l" r="r" t="t"/>
            <a:pathLst>
              <a:path extrusionOk="0" h="345" w="708">
                <a:moveTo>
                  <a:pt x="354" y="0"/>
                </a:moveTo>
                <a:cubicBezTo>
                  <a:pt x="253" y="0"/>
                  <a:pt x="110" y="34"/>
                  <a:pt x="1" y="34"/>
                </a:cubicBezTo>
                <a:lnTo>
                  <a:pt x="144" y="345"/>
                </a:lnTo>
                <a:lnTo>
                  <a:pt x="707" y="278"/>
                </a:lnTo>
                <a:cubicBezTo>
                  <a:pt x="598" y="210"/>
                  <a:pt x="464" y="135"/>
                  <a:pt x="354" y="0"/>
                </a:cubicBezTo>
                <a:close/>
              </a:path>
            </a:pathLst>
          </a:custGeom>
          <a:solidFill>
            <a:srgbClr val="EE8F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6" name="Google Shape;736;p10"/>
          <p:cNvGrpSpPr/>
          <p:nvPr/>
        </p:nvGrpSpPr>
        <p:grpSpPr>
          <a:xfrm flipH="1" rot="-6699302">
            <a:off x="7699599" y="260267"/>
            <a:ext cx="667155" cy="837262"/>
            <a:chOff x="192897" y="3945468"/>
            <a:chExt cx="812247" cy="1019348"/>
          </a:xfrm>
        </p:grpSpPr>
        <p:sp>
          <p:nvSpPr>
            <p:cNvPr id="737" name="Google Shape;737;p10"/>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0"/>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0"/>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0"/>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0"/>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0"/>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0"/>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0"/>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0"/>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0"/>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0"/>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0"/>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0"/>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0"/>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0"/>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0"/>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0"/>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0"/>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0"/>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0"/>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0"/>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0"/>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0"/>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0"/>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0"/>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0"/>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0"/>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0"/>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0"/>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6" name="Google Shape;766;p10"/>
          <p:cNvSpPr/>
          <p:nvPr/>
        </p:nvSpPr>
        <p:spPr>
          <a:xfrm>
            <a:off x="8545086" y="666445"/>
            <a:ext cx="429416" cy="288212"/>
          </a:xfrm>
          <a:custGeom>
            <a:rect b="b" l="l" r="r" t="t"/>
            <a:pathLst>
              <a:path extrusionOk="0" h="5015" w="7472">
                <a:moveTo>
                  <a:pt x="4106" y="1"/>
                </a:moveTo>
                <a:cubicBezTo>
                  <a:pt x="3332" y="1"/>
                  <a:pt x="2701" y="598"/>
                  <a:pt x="2600" y="1338"/>
                </a:cubicBezTo>
                <a:lnTo>
                  <a:pt x="2281" y="1338"/>
                </a:lnTo>
                <a:cubicBezTo>
                  <a:pt x="1019" y="1338"/>
                  <a:pt x="1" y="1935"/>
                  <a:pt x="1" y="2667"/>
                </a:cubicBezTo>
                <a:cubicBezTo>
                  <a:pt x="1" y="3366"/>
                  <a:pt x="951" y="3929"/>
                  <a:pt x="2104" y="3963"/>
                </a:cubicBezTo>
                <a:cubicBezTo>
                  <a:pt x="2180" y="4459"/>
                  <a:pt x="2634" y="4880"/>
                  <a:pt x="3265" y="4981"/>
                </a:cubicBezTo>
                <a:cubicBezTo>
                  <a:pt x="3366" y="4981"/>
                  <a:pt x="3475" y="5014"/>
                  <a:pt x="3576" y="5014"/>
                </a:cubicBezTo>
                <a:cubicBezTo>
                  <a:pt x="4140" y="5014"/>
                  <a:pt x="4594" y="4737"/>
                  <a:pt x="4703" y="4316"/>
                </a:cubicBezTo>
                <a:cubicBezTo>
                  <a:pt x="4947" y="4383"/>
                  <a:pt x="5191" y="4417"/>
                  <a:pt x="5435" y="4417"/>
                </a:cubicBezTo>
                <a:cubicBezTo>
                  <a:pt x="6562" y="4417"/>
                  <a:pt x="7471" y="3753"/>
                  <a:pt x="7471" y="2945"/>
                </a:cubicBezTo>
                <a:cubicBezTo>
                  <a:pt x="7471" y="2457"/>
                  <a:pt x="7084" y="2003"/>
                  <a:pt x="6562" y="1759"/>
                </a:cubicBezTo>
                <a:cubicBezTo>
                  <a:pt x="6630" y="1616"/>
                  <a:pt x="6663" y="1473"/>
                  <a:pt x="6663" y="1338"/>
                </a:cubicBezTo>
                <a:cubicBezTo>
                  <a:pt x="6663" y="884"/>
                  <a:pt x="6243" y="497"/>
                  <a:pt x="5755" y="497"/>
                </a:cubicBezTo>
                <a:cubicBezTo>
                  <a:pt x="5578" y="497"/>
                  <a:pt x="5435" y="564"/>
                  <a:pt x="5301" y="632"/>
                </a:cubicBezTo>
                <a:cubicBezTo>
                  <a:pt x="5015" y="253"/>
                  <a:pt x="4594" y="1"/>
                  <a:pt x="4106"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0"/>
          <p:cNvSpPr/>
          <p:nvPr/>
        </p:nvSpPr>
        <p:spPr>
          <a:xfrm>
            <a:off x="8089182" y="44315"/>
            <a:ext cx="304189" cy="189076"/>
          </a:xfrm>
          <a:custGeom>
            <a:rect b="b" l="l" r="r" t="t"/>
            <a:pathLst>
              <a:path extrusionOk="0" h="3290" w="5293">
                <a:moveTo>
                  <a:pt x="2701" y="1"/>
                </a:moveTo>
                <a:cubicBezTo>
                  <a:pt x="2104" y="1"/>
                  <a:pt x="1608" y="345"/>
                  <a:pt x="1540" y="842"/>
                </a:cubicBezTo>
                <a:cubicBezTo>
                  <a:pt x="665" y="943"/>
                  <a:pt x="1" y="1473"/>
                  <a:pt x="1" y="2070"/>
                </a:cubicBezTo>
                <a:cubicBezTo>
                  <a:pt x="1" y="2659"/>
                  <a:pt x="665" y="3189"/>
                  <a:pt x="1574" y="3256"/>
                </a:cubicBezTo>
                <a:lnTo>
                  <a:pt x="1574" y="3290"/>
                </a:lnTo>
                <a:lnTo>
                  <a:pt x="4173" y="3290"/>
                </a:lnTo>
                <a:cubicBezTo>
                  <a:pt x="4762" y="3290"/>
                  <a:pt x="5292" y="2802"/>
                  <a:pt x="5292" y="2171"/>
                </a:cubicBezTo>
                <a:cubicBezTo>
                  <a:pt x="5292" y="1540"/>
                  <a:pt x="4762" y="1052"/>
                  <a:pt x="4173" y="1052"/>
                </a:cubicBezTo>
                <a:cubicBezTo>
                  <a:pt x="4064" y="1052"/>
                  <a:pt x="3997" y="1052"/>
                  <a:pt x="3887" y="1086"/>
                </a:cubicBezTo>
                <a:lnTo>
                  <a:pt x="3887" y="1018"/>
                </a:lnTo>
                <a:cubicBezTo>
                  <a:pt x="3887" y="455"/>
                  <a:pt x="3366" y="1"/>
                  <a:pt x="2701"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0"/>
          <p:cNvSpPr/>
          <p:nvPr/>
        </p:nvSpPr>
        <p:spPr>
          <a:xfrm>
            <a:off x="6907312" y="40394"/>
            <a:ext cx="426945" cy="265971"/>
          </a:xfrm>
          <a:custGeom>
            <a:rect b="b" l="l" r="r" t="t"/>
            <a:pathLst>
              <a:path extrusionOk="0" h="4628" w="7429">
                <a:moveTo>
                  <a:pt x="3609" y="1"/>
                </a:moveTo>
                <a:cubicBezTo>
                  <a:pt x="2692" y="1"/>
                  <a:pt x="1927" y="632"/>
                  <a:pt x="1927" y="1431"/>
                </a:cubicBezTo>
                <a:lnTo>
                  <a:pt x="1927" y="1540"/>
                </a:lnTo>
                <a:cubicBezTo>
                  <a:pt x="1818" y="1507"/>
                  <a:pt x="1683" y="1473"/>
                  <a:pt x="1574" y="1473"/>
                </a:cubicBezTo>
                <a:cubicBezTo>
                  <a:pt x="699" y="1473"/>
                  <a:pt x="0" y="2171"/>
                  <a:pt x="0" y="3046"/>
                </a:cubicBezTo>
                <a:cubicBezTo>
                  <a:pt x="0" y="3921"/>
                  <a:pt x="699" y="4627"/>
                  <a:pt x="1574" y="4627"/>
                </a:cubicBezTo>
                <a:lnTo>
                  <a:pt x="5216" y="4627"/>
                </a:lnTo>
                <a:lnTo>
                  <a:pt x="5216" y="4585"/>
                </a:lnTo>
                <a:cubicBezTo>
                  <a:pt x="6478" y="4451"/>
                  <a:pt x="7429" y="3744"/>
                  <a:pt x="7429" y="2903"/>
                </a:cubicBezTo>
                <a:cubicBezTo>
                  <a:pt x="7429" y="2028"/>
                  <a:pt x="6520" y="1330"/>
                  <a:pt x="5292" y="1187"/>
                </a:cubicBezTo>
                <a:cubicBezTo>
                  <a:pt x="5115" y="489"/>
                  <a:pt x="4451" y="1"/>
                  <a:pt x="3609" y="1"/>
                </a:cubicBezTo>
                <a:close/>
              </a:path>
            </a:pathLst>
          </a:custGeom>
          <a:solidFill>
            <a:srgbClr val="FFF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9" name="Google Shape;769;p10"/>
          <p:cNvGrpSpPr/>
          <p:nvPr/>
        </p:nvGrpSpPr>
        <p:grpSpPr>
          <a:xfrm flipH="1" rot="-3481065">
            <a:off x="61262" y="1338093"/>
            <a:ext cx="977131" cy="993279"/>
            <a:chOff x="2712348" y="3057314"/>
            <a:chExt cx="846074" cy="860096"/>
          </a:xfrm>
        </p:grpSpPr>
        <p:sp>
          <p:nvSpPr>
            <p:cNvPr id="770" name="Google Shape;770;p10"/>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0"/>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0"/>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0"/>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0"/>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5" name="Google Shape;775;p10"/>
          <p:cNvGrpSpPr/>
          <p:nvPr/>
        </p:nvGrpSpPr>
        <p:grpSpPr>
          <a:xfrm rot="1154693">
            <a:off x="8133553" y="1444077"/>
            <a:ext cx="977086" cy="781289"/>
            <a:chOff x="2218738" y="2143082"/>
            <a:chExt cx="977105" cy="781305"/>
          </a:xfrm>
        </p:grpSpPr>
        <p:sp>
          <p:nvSpPr>
            <p:cNvPr id="776" name="Google Shape;776;p10"/>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0"/>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0"/>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0"/>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0"/>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 name="Google Shape;781;p10"/>
          <p:cNvSpPr/>
          <p:nvPr/>
        </p:nvSpPr>
        <p:spPr>
          <a:xfrm rot="-8638863">
            <a:off x="-348132" y="3937737"/>
            <a:ext cx="718941" cy="594750"/>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0"/>
          <p:cNvSpPr/>
          <p:nvPr/>
        </p:nvSpPr>
        <p:spPr>
          <a:xfrm flipH="1" rot="1892607">
            <a:off x="9025430" y="3853476"/>
            <a:ext cx="435807" cy="591647"/>
          </a:xfrm>
          <a:custGeom>
            <a:rect b="b" l="l" r="r" t="t"/>
            <a:pathLst>
              <a:path extrusionOk="0" h="13284" w="9785">
                <a:moveTo>
                  <a:pt x="3332" y="0"/>
                </a:moveTo>
                <a:cubicBezTo>
                  <a:pt x="354" y="3332"/>
                  <a:pt x="1" y="7714"/>
                  <a:pt x="1405" y="12795"/>
                </a:cubicBezTo>
                <a:lnTo>
                  <a:pt x="9363" y="13283"/>
                </a:lnTo>
                <a:cubicBezTo>
                  <a:pt x="7605" y="9431"/>
                  <a:pt x="8446" y="5746"/>
                  <a:pt x="9784" y="2070"/>
                </a:cubicBezTo>
                <a:lnTo>
                  <a:pt x="333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0"/>
          <p:cNvSpPr/>
          <p:nvPr/>
        </p:nvSpPr>
        <p:spPr>
          <a:xfrm rot="10202763">
            <a:off x="8322630" y="4686991"/>
            <a:ext cx="279715" cy="106527"/>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0"/>
          <p:cNvSpPr/>
          <p:nvPr/>
        </p:nvSpPr>
        <p:spPr>
          <a:xfrm rot="10202763">
            <a:off x="8615192" y="4696644"/>
            <a:ext cx="237983" cy="189341"/>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0"/>
          <p:cNvSpPr/>
          <p:nvPr/>
        </p:nvSpPr>
        <p:spPr>
          <a:xfrm rot="10202763">
            <a:off x="8614869" y="4323219"/>
            <a:ext cx="361406" cy="521776"/>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0"/>
          <p:cNvSpPr/>
          <p:nvPr/>
        </p:nvSpPr>
        <p:spPr>
          <a:xfrm rot="10202763">
            <a:off x="8272388" y="4303428"/>
            <a:ext cx="416802" cy="429285"/>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0"/>
          <p:cNvSpPr/>
          <p:nvPr/>
        </p:nvSpPr>
        <p:spPr>
          <a:xfrm rot="10202763">
            <a:off x="8529966" y="4322459"/>
            <a:ext cx="222620" cy="412220"/>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0"/>
          <p:cNvSpPr/>
          <p:nvPr/>
        </p:nvSpPr>
        <p:spPr>
          <a:xfrm rot="10202763">
            <a:off x="8581409" y="4380210"/>
            <a:ext cx="120099" cy="288554"/>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0"/>
          <p:cNvSpPr/>
          <p:nvPr/>
        </p:nvSpPr>
        <p:spPr>
          <a:xfrm rot="10202763">
            <a:off x="8739417" y="4430058"/>
            <a:ext cx="147576" cy="116352"/>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0"/>
          <p:cNvSpPr/>
          <p:nvPr/>
        </p:nvSpPr>
        <p:spPr>
          <a:xfrm rot="10202763">
            <a:off x="8736032" y="4423745"/>
            <a:ext cx="156366" cy="128099"/>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p10"/>
          <p:cNvGrpSpPr/>
          <p:nvPr/>
        </p:nvGrpSpPr>
        <p:grpSpPr>
          <a:xfrm rot="162784">
            <a:off x="400449" y="4408421"/>
            <a:ext cx="687630" cy="622136"/>
            <a:chOff x="6916118" y="4006777"/>
            <a:chExt cx="983334" cy="889554"/>
          </a:xfrm>
        </p:grpSpPr>
        <p:sp>
          <p:nvSpPr>
            <p:cNvPr id="792" name="Google Shape;792;p10"/>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0"/>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0"/>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0"/>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0"/>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0"/>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0"/>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0"/>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D88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232552"/>
              </a:buClr>
              <a:buSzPts val="2400"/>
              <a:buFont typeface="Passion One"/>
              <a:buNone/>
              <a:defRPr b="0" i="0" sz="2400" u="none" cap="none" strike="noStrike">
                <a:solidFill>
                  <a:srgbClr val="232552"/>
                </a:solidFill>
                <a:latin typeface="Passion One"/>
                <a:ea typeface="Passion One"/>
                <a:cs typeface="Passion One"/>
                <a:sym typeface="Passion On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232552"/>
              </a:buClr>
              <a:buSzPts val="1800"/>
              <a:buFont typeface="Roboto"/>
              <a:buChar char="●"/>
              <a:defRPr b="0" i="0" sz="1800" u="none" cap="none" strike="noStrike">
                <a:solidFill>
                  <a:srgbClr val="232552"/>
                </a:solidFill>
                <a:latin typeface="Roboto"/>
                <a:ea typeface="Roboto"/>
                <a:cs typeface="Roboto"/>
                <a:sym typeface="Roboto"/>
              </a:defRPr>
            </a:lvl1pPr>
            <a:lvl2pPr indent="-317500" lvl="1" marL="9144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2pPr>
            <a:lvl3pPr indent="-317500" lvl="2" marL="13716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3pPr>
            <a:lvl4pPr indent="-317500" lvl="3" marL="18288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4pPr>
            <a:lvl5pPr indent="-317500" lvl="4" marL="22860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5pPr>
            <a:lvl6pPr indent="-317500" lvl="5" marL="27432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6pPr>
            <a:lvl7pPr indent="-317500" lvl="6" marL="32004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7pPr>
            <a:lvl8pPr indent="-317500" lvl="7" marL="3657600" marR="0" rtl="0" algn="l">
              <a:lnSpc>
                <a:spcPct val="115000"/>
              </a:lnSpc>
              <a:spcBef>
                <a:spcPts val="1600"/>
              </a:spcBef>
              <a:spcAft>
                <a:spcPts val="0"/>
              </a:spcAft>
              <a:buClr>
                <a:srgbClr val="232552"/>
              </a:buClr>
              <a:buSzPts val="1400"/>
              <a:buFont typeface="Roboto"/>
              <a:buChar char="○"/>
              <a:defRPr b="0" i="0" sz="1400" u="none" cap="none" strike="noStrike">
                <a:solidFill>
                  <a:srgbClr val="232552"/>
                </a:solidFill>
                <a:latin typeface="Roboto"/>
                <a:ea typeface="Roboto"/>
                <a:cs typeface="Roboto"/>
                <a:sym typeface="Roboto"/>
              </a:defRPr>
            </a:lvl8pPr>
            <a:lvl9pPr indent="-317500" lvl="8" marL="4114800" marR="0" rtl="0" algn="l">
              <a:lnSpc>
                <a:spcPct val="115000"/>
              </a:lnSpc>
              <a:spcBef>
                <a:spcPts val="1600"/>
              </a:spcBef>
              <a:spcAft>
                <a:spcPts val="1600"/>
              </a:spcAft>
              <a:buClr>
                <a:srgbClr val="232552"/>
              </a:buClr>
              <a:buSzPts val="1400"/>
              <a:buFont typeface="Roboto"/>
              <a:buChar char="■"/>
              <a:defRPr b="0" i="0" sz="1400" u="none" cap="none" strike="noStrike">
                <a:solidFill>
                  <a:srgbClr val="232552"/>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app-sorteos.com/es/apps/la-ruleta-decide" TargetMode="External"/><Relationship Id="rId4" Type="http://schemas.openxmlformats.org/officeDocument/2006/relationships/hyperlink" Target="https://app-sorteos.com/es/apps/la-ruleta-dec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app-sorteos.com/es/apps/la-ruleta-decide" TargetMode="External"/><Relationship Id="rId4" Type="http://schemas.openxmlformats.org/officeDocument/2006/relationships/hyperlink" Target="https://app-sorteos.com/es/apps/la-ruleta-decid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hyperlink" Target="https://app-sorteos.com/es/apps/la-ruleta-decid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app-sorteos.com/es/apps/la-ruleta-decide" TargetMode="External"/><Relationship Id="rId4" Type="http://schemas.openxmlformats.org/officeDocument/2006/relationships/hyperlink" Target="https://app-sorteos.com/es/apps/la-ruleta-decid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s://www.online-stopwatch.com/spanish/full-screen-clock.php" TargetMode="External"/><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app-sorteos.com/es/apps/la-ruleta-decide" TargetMode="External"/><Relationship Id="rId4" Type="http://schemas.openxmlformats.org/officeDocument/2006/relationships/hyperlink" Target="https://app-sorteos.com/es/apps/la-ruleta-decid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25"/>
          <p:cNvSpPr txBox="1"/>
          <p:nvPr>
            <p:ph type="title"/>
          </p:nvPr>
        </p:nvSpPr>
        <p:spPr>
          <a:xfrm>
            <a:off x="2357400" y="683550"/>
            <a:ext cx="4429200" cy="100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000"/>
              <a:buNone/>
            </a:pPr>
            <a:r>
              <a:rPr lang="en"/>
              <a:t>InstaBook</a:t>
            </a:r>
            <a:endParaRPr/>
          </a:p>
        </p:txBody>
      </p:sp>
      <p:sp>
        <p:nvSpPr>
          <p:cNvPr id="1832" name="Google Shape;1832;p25"/>
          <p:cNvSpPr txBox="1"/>
          <p:nvPr>
            <p:ph idx="1" type="subTitle"/>
          </p:nvPr>
        </p:nvSpPr>
        <p:spPr>
          <a:xfrm>
            <a:off x="3133975" y="1633300"/>
            <a:ext cx="3005100" cy="54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600"/>
              <a:buNone/>
            </a:pPr>
            <a:r>
              <a:rPr lang="en"/>
              <a:t>Pandemia en cien palabras.</a:t>
            </a:r>
            <a:endParaRPr/>
          </a:p>
        </p:txBody>
      </p:sp>
      <p:grpSp>
        <p:nvGrpSpPr>
          <p:cNvPr id="1833" name="Google Shape;1833;p25"/>
          <p:cNvGrpSpPr/>
          <p:nvPr/>
        </p:nvGrpSpPr>
        <p:grpSpPr>
          <a:xfrm>
            <a:off x="2607732" y="2569822"/>
            <a:ext cx="4302825" cy="2872842"/>
            <a:chOff x="2607732" y="2569822"/>
            <a:chExt cx="4302825" cy="2872842"/>
          </a:xfrm>
        </p:grpSpPr>
        <p:sp>
          <p:nvSpPr>
            <p:cNvPr id="1834" name="Google Shape;1834;p25"/>
            <p:cNvSpPr/>
            <p:nvPr/>
          </p:nvSpPr>
          <p:spPr>
            <a:xfrm>
              <a:off x="2933511" y="2569822"/>
              <a:ext cx="3105386" cy="2040099"/>
            </a:xfrm>
            <a:custGeom>
              <a:rect b="b" l="l" r="r" t="t"/>
              <a:pathLst>
                <a:path extrusionOk="0" h="89892" w="139898">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5"/>
            <p:cNvSpPr/>
            <p:nvPr/>
          </p:nvSpPr>
          <p:spPr>
            <a:xfrm rot="-405001">
              <a:off x="2646804" y="3591560"/>
              <a:ext cx="713156" cy="706892"/>
            </a:xfrm>
            <a:custGeom>
              <a:rect b="b" l="l" r="r" t="t"/>
              <a:pathLst>
                <a:path extrusionOk="0" h="12300" w="12409">
                  <a:moveTo>
                    <a:pt x="9742" y="1"/>
                  </a:moveTo>
                  <a:cubicBezTo>
                    <a:pt x="5645" y="68"/>
                    <a:pt x="2524" y="2558"/>
                    <a:pt x="1" y="6697"/>
                  </a:cubicBezTo>
                  <a:lnTo>
                    <a:pt x="4661" y="12300"/>
                  </a:lnTo>
                  <a:cubicBezTo>
                    <a:pt x="6133" y="8724"/>
                    <a:pt x="9111" y="6975"/>
                    <a:pt x="12409" y="5570"/>
                  </a:cubicBezTo>
                  <a:lnTo>
                    <a:pt x="97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6" name="Google Shape;1836;p25"/>
            <p:cNvGrpSpPr/>
            <p:nvPr/>
          </p:nvGrpSpPr>
          <p:grpSpPr>
            <a:xfrm>
              <a:off x="2737910" y="2887039"/>
              <a:ext cx="977131" cy="993239"/>
              <a:chOff x="2712348" y="3057314"/>
              <a:chExt cx="846074" cy="860096"/>
            </a:xfrm>
          </p:grpSpPr>
          <p:sp>
            <p:nvSpPr>
              <p:cNvPr id="1837" name="Google Shape;1837;p25"/>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5"/>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5"/>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5"/>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5"/>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2" name="Google Shape;1842;p25"/>
            <p:cNvSpPr/>
            <p:nvPr/>
          </p:nvSpPr>
          <p:spPr>
            <a:xfrm>
              <a:off x="3546295" y="3403916"/>
              <a:ext cx="38218" cy="36321"/>
            </a:xfrm>
            <a:custGeom>
              <a:rect b="b" l="l" r="r" t="t"/>
              <a:pathLst>
                <a:path extrusionOk="0" h="632" w="665">
                  <a:moveTo>
                    <a:pt x="320" y="1"/>
                  </a:moveTo>
                  <a:lnTo>
                    <a:pt x="211" y="211"/>
                  </a:lnTo>
                  <a:lnTo>
                    <a:pt x="0" y="278"/>
                  </a:lnTo>
                  <a:lnTo>
                    <a:pt x="177" y="421"/>
                  </a:lnTo>
                  <a:lnTo>
                    <a:pt x="143" y="631"/>
                  </a:lnTo>
                  <a:lnTo>
                    <a:pt x="354" y="522"/>
                  </a:lnTo>
                  <a:lnTo>
                    <a:pt x="564" y="631"/>
                  </a:lnTo>
                  <a:lnTo>
                    <a:pt x="488" y="388"/>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5"/>
            <p:cNvSpPr/>
            <p:nvPr/>
          </p:nvSpPr>
          <p:spPr>
            <a:xfrm>
              <a:off x="4521389" y="2896283"/>
              <a:ext cx="28103" cy="24252"/>
            </a:xfrm>
            <a:custGeom>
              <a:rect b="b" l="l" r="r" t="t"/>
              <a:pathLst>
                <a:path extrusionOk="0" h="422" w="489">
                  <a:moveTo>
                    <a:pt x="211" y="1"/>
                  </a:moveTo>
                  <a:cubicBezTo>
                    <a:pt x="102" y="1"/>
                    <a:pt x="1" y="102"/>
                    <a:pt x="1" y="211"/>
                  </a:cubicBezTo>
                  <a:cubicBezTo>
                    <a:pt x="1" y="312"/>
                    <a:pt x="68" y="421"/>
                    <a:pt x="211" y="421"/>
                  </a:cubicBezTo>
                  <a:lnTo>
                    <a:pt x="279" y="421"/>
                  </a:lnTo>
                  <a:cubicBezTo>
                    <a:pt x="388" y="421"/>
                    <a:pt x="489" y="312"/>
                    <a:pt x="489" y="211"/>
                  </a:cubicBezTo>
                  <a:cubicBezTo>
                    <a:pt x="455" y="102"/>
                    <a:pt x="388"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5"/>
            <p:cNvSpPr/>
            <p:nvPr/>
          </p:nvSpPr>
          <p:spPr>
            <a:xfrm>
              <a:off x="3620719" y="3645635"/>
              <a:ext cx="30517" cy="24252"/>
            </a:xfrm>
            <a:custGeom>
              <a:rect b="b" l="l" r="r" t="t"/>
              <a:pathLst>
                <a:path extrusionOk="0" h="422" w="531">
                  <a:moveTo>
                    <a:pt x="287" y="1"/>
                  </a:moveTo>
                  <a:cubicBezTo>
                    <a:pt x="1" y="1"/>
                    <a:pt x="1" y="421"/>
                    <a:pt x="287" y="421"/>
                  </a:cubicBezTo>
                  <a:cubicBezTo>
                    <a:pt x="531" y="421"/>
                    <a:pt x="531"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45" name="Google Shape;1845;p25"/>
            <p:cNvGrpSpPr/>
            <p:nvPr/>
          </p:nvGrpSpPr>
          <p:grpSpPr>
            <a:xfrm rot="-1309227">
              <a:off x="5572883" y="3177007"/>
              <a:ext cx="1238421" cy="772764"/>
              <a:chOff x="5673490" y="3603107"/>
              <a:chExt cx="1108137" cy="513954"/>
            </a:xfrm>
          </p:grpSpPr>
          <p:sp>
            <p:nvSpPr>
              <p:cNvPr id="1846" name="Google Shape;1846;p25"/>
              <p:cNvSpPr/>
              <p:nvPr/>
            </p:nvSpPr>
            <p:spPr>
              <a:xfrm>
                <a:off x="6429163" y="3645635"/>
                <a:ext cx="352464" cy="88561"/>
              </a:xfrm>
              <a:custGeom>
                <a:rect b="b" l="l" r="r" t="t"/>
                <a:pathLst>
                  <a:path extrusionOk="0" h="1541" w="6133">
                    <a:moveTo>
                      <a:pt x="6133" y="1"/>
                    </a:moveTo>
                    <a:lnTo>
                      <a:pt x="1153" y="421"/>
                    </a:lnTo>
                    <a:lnTo>
                      <a:pt x="0" y="1540"/>
                    </a:lnTo>
                    <a:lnTo>
                      <a:pt x="6133"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5"/>
              <p:cNvSpPr/>
              <p:nvPr/>
            </p:nvSpPr>
            <p:spPr>
              <a:xfrm>
                <a:off x="6477495" y="3605521"/>
                <a:ext cx="304131" cy="64366"/>
              </a:xfrm>
              <a:custGeom>
                <a:rect b="b" l="l" r="r" t="t"/>
                <a:pathLst>
                  <a:path extrusionOk="0" h="1120" w="5292">
                    <a:moveTo>
                      <a:pt x="0" y="0"/>
                    </a:moveTo>
                    <a:lnTo>
                      <a:pt x="312" y="1119"/>
                    </a:lnTo>
                    <a:lnTo>
                      <a:pt x="5292" y="69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5"/>
              <p:cNvSpPr/>
              <p:nvPr/>
            </p:nvSpPr>
            <p:spPr>
              <a:xfrm>
                <a:off x="6429163" y="3645635"/>
                <a:ext cx="352464" cy="88561"/>
              </a:xfrm>
              <a:custGeom>
                <a:rect b="b" l="l" r="r" t="t"/>
                <a:pathLst>
                  <a:path extrusionOk="0" h="1541" w="6133">
                    <a:moveTo>
                      <a:pt x="6133" y="1"/>
                    </a:moveTo>
                    <a:lnTo>
                      <a:pt x="1262" y="1052"/>
                    </a:lnTo>
                    <a:lnTo>
                      <a:pt x="0" y="1540"/>
                    </a:lnTo>
                    <a:lnTo>
                      <a:pt x="0" y="1540"/>
                    </a:lnTo>
                    <a:lnTo>
                      <a:pt x="1430" y="1439"/>
                    </a:lnTo>
                    <a:lnTo>
                      <a:pt x="6133"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5"/>
              <p:cNvSpPr/>
              <p:nvPr/>
            </p:nvSpPr>
            <p:spPr>
              <a:xfrm>
                <a:off x="6501633" y="3645635"/>
                <a:ext cx="279994" cy="141261"/>
              </a:xfrm>
              <a:custGeom>
                <a:rect b="b" l="l" r="r" t="t"/>
                <a:pathLst>
                  <a:path extrusionOk="0" h="2458" w="4872">
                    <a:moveTo>
                      <a:pt x="4872" y="1"/>
                    </a:moveTo>
                    <a:lnTo>
                      <a:pt x="1" y="1052"/>
                    </a:lnTo>
                    <a:lnTo>
                      <a:pt x="522" y="2457"/>
                    </a:lnTo>
                    <a:lnTo>
                      <a:pt x="48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5"/>
              <p:cNvSpPr/>
              <p:nvPr/>
            </p:nvSpPr>
            <p:spPr>
              <a:xfrm>
                <a:off x="5673490" y="3603107"/>
                <a:ext cx="751363" cy="513954"/>
              </a:xfrm>
              <a:custGeom>
                <a:rect b="b" l="l" r="r" t="t"/>
                <a:pathLst>
                  <a:path extrusionOk="0" h="8943" w="13074">
                    <a:moveTo>
                      <a:pt x="9431" y="0"/>
                    </a:moveTo>
                    <a:lnTo>
                      <a:pt x="9464" y="143"/>
                    </a:lnTo>
                    <a:lnTo>
                      <a:pt x="9784" y="143"/>
                    </a:lnTo>
                    <a:cubicBezTo>
                      <a:pt x="9885" y="143"/>
                      <a:pt x="10028" y="143"/>
                      <a:pt x="10129" y="177"/>
                    </a:cubicBezTo>
                    <a:lnTo>
                      <a:pt x="10163" y="42"/>
                    </a:lnTo>
                    <a:cubicBezTo>
                      <a:pt x="10028" y="0"/>
                      <a:pt x="9919" y="0"/>
                      <a:pt x="9784" y="0"/>
                    </a:cubicBezTo>
                    <a:close/>
                    <a:moveTo>
                      <a:pt x="8733" y="177"/>
                    </a:moveTo>
                    <a:cubicBezTo>
                      <a:pt x="8522" y="253"/>
                      <a:pt x="8312" y="387"/>
                      <a:pt x="8102" y="530"/>
                    </a:cubicBezTo>
                    <a:lnTo>
                      <a:pt x="8203" y="631"/>
                    </a:lnTo>
                    <a:cubicBezTo>
                      <a:pt x="8379" y="497"/>
                      <a:pt x="8590" y="387"/>
                      <a:pt x="8800" y="320"/>
                    </a:cubicBezTo>
                    <a:lnTo>
                      <a:pt x="8733" y="177"/>
                    </a:lnTo>
                    <a:close/>
                    <a:moveTo>
                      <a:pt x="10836" y="354"/>
                    </a:moveTo>
                    <a:lnTo>
                      <a:pt x="10726" y="463"/>
                    </a:lnTo>
                    <a:cubicBezTo>
                      <a:pt x="10869" y="598"/>
                      <a:pt x="10970" y="808"/>
                      <a:pt x="11046" y="1018"/>
                    </a:cubicBezTo>
                    <a:lnTo>
                      <a:pt x="11181" y="985"/>
                    </a:lnTo>
                    <a:cubicBezTo>
                      <a:pt x="11113" y="741"/>
                      <a:pt x="11004" y="530"/>
                      <a:pt x="10836" y="354"/>
                    </a:cubicBezTo>
                    <a:close/>
                    <a:moveTo>
                      <a:pt x="7681" y="1128"/>
                    </a:moveTo>
                    <a:cubicBezTo>
                      <a:pt x="7681" y="1195"/>
                      <a:pt x="7639" y="1262"/>
                      <a:pt x="7639" y="1372"/>
                    </a:cubicBezTo>
                    <a:cubicBezTo>
                      <a:pt x="7639" y="1548"/>
                      <a:pt x="7715" y="1725"/>
                      <a:pt x="7782" y="1860"/>
                    </a:cubicBezTo>
                    <a:lnTo>
                      <a:pt x="7891" y="1792"/>
                    </a:lnTo>
                    <a:cubicBezTo>
                      <a:pt x="7849" y="1649"/>
                      <a:pt x="7782" y="1515"/>
                      <a:pt x="7782" y="1372"/>
                    </a:cubicBezTo>
                    <a:cubicBezTo>
                      <a:pt x="7782" y="1304"/>
                      <a:pt x="7816" y="1229"/>
                      <a:pt x="7816" y="1161"/>
                    </a:cubicBezTo>
                    <a:lnTo>
                      <a:pt x="7681" y="1128"/>
                    </a:lnTo>
                    <a:close/>
                    <a:moveTo>
                      <a:pt x="11046" y="1683"/>
                    </a:moveTo>
                    <a:cubicBezTo>
                      <a:pt x="10970" y="1893"/>
                      <a:pt x="10869" y="2103"/>
                      <a:pt x="10726" y="2280"/>
                    </a:cubicBezTo>
                    <a:lnTo>
                      <a:pt x="10836" y="2356"/>
                    </a:lnTo>
                    <a:cubicBezTo>
                      <a:pt x="10970" y="2179"/>
                      <a:pt x="11113" y="1935"/>
                      <a:pt x="11147" y="1725"/>
                    </a:cubicBezTo>
                    <a:lnTo>
                      <a:pt x="11046" y="1683"/>
                    </a:lnTo>
                    <a:close/>
                    <a:moveTo>
                      <a:pt x="8346" y="2280"/>
                    </a:moveTo>
                    <a:lnTo>
                      <a:pt x="8270" y="2390"/>
                    </a:lnTo>
                    <a:cubicBezTo>
                      <a:pt x="8480" y="2524"/>
                      <a:pt x="8691" y="2633"/>
                      <a:pt x="8901" y="2701"/>
                    </a:cubicBezTo>
                    <a:lnTo>
                      <a:pt x="8977" y="2566"/>
                    </a:lnTo>
                    <a:lnTo>
                      <a:pt x="8943" y="2566"/>
                    </a:lnTo>
                    <a:cubicBezTo>
                      <a:pt x="8733" y="2490"/>
                      <a:pt x="8556" y="2390"/>
                      <a:pt x="8346" y="2280"/>
                    </a:cubicBezTo>
                    <a:close/>
                    <a:moveTo>
                      <a:pt x="13006" y="2356"/>
                    </a:moveTo>
                    <a:cubicBezTo>
                      <a:pt x="12796" y="2457"/>
                      <a:pt x="12585" y="2524"/>
                      <a:pt x="12375" y="2600"/>
                    </a:cubicBezTo>
                    <a:lnTo>
                      <a:pt x="12409" y="2734"/>
                    </a:lnTo>
                    <a:cubicBezTo>
                      <a:pt x="12619" y="2667"/>
                      <a:pt x="12863" y="2566"/>
                      <a:pt x="13073" y="2457"/>
                    </a:cubicBezTo>
                    <a:lnTo>
                      <a:pt x="13006" y="2356"/>
                    </a:lnTo>
                    <a:close/>
                    <a:moveTo>
                      <a:pt x="11711" y="2776"/>
                    </a:moveTo>
                    <a:cubicBezTo>
                      <a:pt x="11467" y="2810"/>
                      <a:pt x="11256" y="2844"/>
                      <a:pt x="11004" y="2877"/>
                    </a:cubicBezTo>
                    <a:lnTo>
                      <a:pt x="11004" y="3020"/>
                    </a:lnTo>
                    <a:cubicBezTo>
                      <a:pt x="11256" y="2987"/>
                      <a:pt x="11500" y="2945"/>
                      <a:pt x="11711" y="2911"/>
                    </a:cubicBezTo>
                    <a:lnTo>
                      <a:pt x="11711" y="2776"/>
                    </a:lnTo>
                    <a:close/>
                    <a:moveTo>
                      <a:pt x="4106" y="3020"/>
                    </a:moveTo>
                    <a:lnTo>
                      <a:pt x="4106" y="3155"/>
                    </a:lnTo>
                    <a:lnTo>
                      <a:pt x="4804" y="3155"/>
                    </a:lnTo>
                    <a:lnTo>
                      <a:pt x="4804" y="3020"/>
                    </a:lnTo>
                    <a:close/>
                    <a:moveTo>
                      <a:pt x="10238" y="2734"/>
                    </a:moveTo>
                    <a:cubicBezTo>
                      <a:pt x="10194" y="2770"/>
                      <a:pt x="10148" y="2804"/>
                      <a:pt x="10101" y="2835"/>
                    </a:cubicBezTo>
                    <a:lnTo>
                      <a:pt x="10101" y="2835"/>
                    </a:lnTo>
                    <a:cubicBezTo>
                      <a:pt x="9946" y="2823"/>
                      <a:pt x="9786" y="2800"/>
                      <a:pt x="9641" y="2776"/>
                    </a:cubicBezTo>
                    <a:lnTo>
                      <a:pt x="9607" y="2911"/>
                    </a:lnTo>
                    <a:cubicBezTo>
                      <a:pt x="9707" y="2925"/>
                      <a:pt x="9800" y="2940"/>
                      <a:pt x="9893" y="2953"/>
                    </a:cubicBezTo>
                    <a:lnTo>
                      <a:pt x="9893" y="2953"/>
                    </a:lnTo>
                    <a:cubicBezTo>
                      <a:pt x="9810" y="2993"/>
                      <a:pt x="9726" y="3027"/>
                      <a:pt x="9641" y="3054"/>
                    </a:cubicBezTo>
                    <a:lnTo>
                      <a:pt x="9675" y="3197"/>
                    </a:lnTo>
                    <a:cubicBezTo>
                      <a:pt x="9839" y="3146"/>
                      <a:pt x="9988" y="3068"/>
                      <a:pt x="10122" y="2979"/>
                    </a:cubicBezTo>
                    <a:lnTo>
                      <a:pt x="10122" y="2979"/>
                    </a:lnTo>
                    <a:cubicBezTo>
                      <a:pt x="10182" y="2984"/>
                      <a:pt x="10243" y="2987"/>
                      <a:pt x="10306" y="2987"/>
                    </a:cubicBezTo>
                    <a:lnTo>
                      <a:pt x="10306" y="2844"/>
                    </a:lnTo>
                    <a:lnTo>
                      <a:pt x="10238" y="2734"/>
                    </a:lnTo>
                    <a:close/>
                    <a:moveTo>
                      <a:pt x="5502" y="3088"/>
                    </a:moveTo>
                    <a:lnTo>
                      <a:pt x="5502" y="3231"/>
                    </a:lnTo>
                    <a:cubicBezTo>
                      <a:pt x="5713" y="3231"/>
                      <a:pt x="5957" y="3264"/>
                      <a:pt x="6209" y="3298"/>
                    </a:cubicBezTo>
                    <a:lnTo>
                      <a:pt x="6209" y="3155"/>
                    </a:lnTo>
                    <a:cubicBezTo>
                      <a:pt x="5999" y="3121"/>
                      <a:pt x="5746" y="3088"/>
                      <a:pt x="5502" y="3088"/>
                    </a:cubicBezTo>
                    <a:close/>
                    <a:moveTo>
                      <a:pt x="3399" y="3121"/>
                    </a:moveTo>
                    <a:cubicBezTo>
                      <a:pt x="3155" y="3155"/>
                      <a:pt x="2945" y="3231"/>
                      <a:pt x="2735" y="3332"/>
                    </a:cubicBezTo>
                    <a:lnTo>
                      <a:pt x="2768" y="3475"/>
                    </a:lnTo>
                    <a:cubicBezTo>
                      <a:pt x="2979" y="3365"/>
                      <a:pt x="3189" y="3298"/>
                      <a:pt x="3433" y="3264"/>
                    </a:cubicBezTo>
                    <a:lnTo>
                      <a:pt x="3399" y="3121"/>
                    </a:lnTo>
                    <a:close/>
                    <a:moveTo>
                      <a:pt x="6907" y="3264"/>
                    </a:moveTo>
                    <a:lnTo>
                      <a:pt x="6873" y="3407"/>
                    </a:lnTo>
                    <a:cubicBezTo>
                      <a:pt x="6941" y="3407"/>
                      <a:pt x="7008" y="3407"/>
                      <a:pt x="7084" y="3441"/>
                    </a:cubicBezTo>
                    <a:cubicBezTo>
                      <a:pt x="7260" y="3441"/>
                      <a:pt x="7429" y="3475"/>
                      <a:pt x="7605" y="3475"/>
                    </a:cubicBezTo>
                    <a:lnTo>
                      <a:pt x="7605" y="3332"/>
                    </a:lnTo>
                    <a:cubicBezTo>
                      <a:pt x="7429" y="3332"/>
                      <a:pt x="7260" y="3298"/>
                      <a:pt x="7117" y="3298"/>
                    </a:cubicBezTo>
                    <a:cubicBezTo>
                      <a:pt x="7050" y="3264"/>
                      <a:pt x="6974" y="3264"/>
                      <a:pt x="6907" y="3264"/>
                    </a:cubicBezTo>
                    <a:close/>
                    <a:moveTo>
                      <a:pt x="8977" y="3264"/>
                    </a:moveTo>
                    <a:cubicBezTo>
                      <a:pt x="8766" y="3298"/>
                      <a:pt x="8522" y="3332"/>
                      <a:pt x="8312" y="3332"/>
                    </a:cubicBezTo>
                    <a:lnTo>
                      <a:pt x="8312" y="3475"/>
                    </a:lnTo>
                    <a:cubicBezTo>
                      <a:pt x="8556" y="3475"/>
                      <a:pt x="8766" y="3441"/>
                      <a:pt x="9010" y="3407"/>
                    </a:cubicBezTo>
                    <a:lnTo>
                      <a:pt x="8977" y="3264"/>
                    </a:lnTo>
                    <a:close/>
                    <a:moveTo>
                      <a:pt x="2104" y="3651"/>
                    </a:moveTo>
                    <a:cubicBezTo>
                      <a:pt x="1893" y="3786"/>
                      <a:pt x="1683" y="3929"/>
                      <a:pt x="1506" y="4072"/>
                    </a:cubicBezTo>
                    <a:lnTo>
                      <a:pt x="1616" y="4173"/>
                    </a:lnTo>
                    <a:cubicBezTo>
                      <a:pt x="1792" y="4038"/>
                      <a:pt x="1961" y="3895"/>
                      <a:pt x="2171" y="3752"/>
                    </a:cubicBezTo>
                    <a:lnTo>
                      <a:pt x="2104" y="3651"/>
                    </a:lnTo>
                    <a:close/>
                    <a:moveTo>
                      <a:pt x="1018" y="4560"/>
                    </a:moveTo>
                    <a:cubicBezTo>
                      <a:pt x="842" y="4770"/>
                      <a:pt x="699" y="4947"/>
                      <a:pt x="598" y="5157"/>
                    </a:cubicBezTo>
                    <a:lnTo>
                      <a:pt x="699" y="5224"/>
                    </a:lnTo>
                    <a:cubicBezTo>
                      <a:pt x="842" y="5014"/>
                      <a:pt x="985" y="4837"/>
                      <a:pt x="1119" y="4669"/>
                    </a:cubicBezTo>
                    <a:lnTo>
                      <a:pt x="1018" y="4560"/>
                    </a:lnTo>
                    <a:close/>
                    <a:moveTo>
                      <a:pt x="278" y="5788"/>
                    </a:moveTo>
                    <a:cubicBezTo>
                      <a:pt x="211" y="6032"/>
                      <a:pt x="144" y="6242"/>
                      <a:pt x="110" y="6486"/>
                    </a:cubicBezTo>
                    <a:lnTo>
                      <a:pt x="245" y="6520"/>
                    </a:lnTo>
                    <a:cubicBezTo>
                      <a:pt x="278" y="6276"/>
                      <a:pt x="354" y="6066"/>
                      <a:pt x="421" y="5855"/>
                    </a:cubicBezTo>
                    <a:lnTo>
                      <a:pt x="278" y="5788"/>
                    </a:lnTo>
                    <a:close/>
                    <a:moveTo>
                      <a:pt x="1" y="7193"/>
                    </a:moveTo>
                    <a:lnTo>
                      <a:pt x="1" y="7361"/>
                    </a:lnTo>
                    <a:cubicBezTo>
                      <a:pt x="1" y="7538"/>
                      <a:pt x="1" y="7714"/>
                      <a:pt x="34" y="7891"/>
                    </a:cubicBezTo>
                    <a:lnTo>
                      <a:pt x="177" y="7891"/>
                    </a:lnTo>
                    <a:cubicBezTo>
                      <a:pt x="144" y="7714"/>
                      <a:pt x="144" y="7538"/>
                      <a:pt x="144" y="7361"/>
                    </a:cubicBezTo>
                    <a:lnTo>
                      <a:pt x="144" y="7193"/>
                    </a:lnTo>
                    <a:close/>
                    <a:moveTo>
                      <a:pt x="320" y="8556"/>
                    </a:moveTo>
                    <a:lnTo>
                      <a:pt x="177" y="8589"/>
                    </a:lnTo>
                    <a:cubicBezTo>
                      <a:pt x="211" y="8699"/>
                      <a:pt x="245" y="8833"/>
                      <a:pt x="278" y="8943"/>
                    </a:cubicBezTo>
                    <a:lnTo>
                      <a:pt x="421" y="8875"/>
                    </a:lnTo>
                    <a:cubicBezTo>
                      <a:pt x="388" y="8766"/>
                      <a:pt x="354" y="8665"/>
                      <a:pt x="320" y="8556"/>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1" name="Google Shape;1851;p25"/>
            <p:cNvSpPr/>
            <p:nvPr/>
          </p:nvSpPr>
          <p:spPr>
            <a:xfrm>
              <a:off x="4781038" y="3017143"/>
              <a:ext cx="38218" cy="36321"/>
            </a:xfrm>
            <a:custGeom>
              <a:rect b="b" l="l" r="r" t="t"/>
              <a:pathLst>
                <a:path extrusionOk="0" h="632" w="665">
                  <a:moveTo>
                    <a:pt x="320" y="1"/>
                  </a:moveTo>
                  <a:lnTo>
                    <a:pt x="244" y="211"/>
                  </a:lnTo>
                  <a:lnTo>
                    <a:pt x="0" y="245"/>
                  </a:lnTo>
                  <a:lnTo>
                    <a:pt x="177" y="388"/>
                  </a:lnTo>
                  <a:lnTo>
                    <a:pt x="143" y="632"/>
                  </a:lnTo>
                  <a:lnTo>
                    <a:pt x="143" y="632"/>
                  </a:lnTo>
                  <a:lnTo>
                    <a:pt x="354" y="489"/>
                  </a:lnTo>
                  <a:lnTo>
                    <a:pt x="564" y="598"/>
                  </a:lnTo>
                  <a:lnTo>
                    <a:pt x="530" y="388"/>
                  </a:lnTo>
                  <a:lnTo>
                    <a:pt x="665" y="211"/>
                  </a:lnTo>
                  <a:lnTo>
                    <a:pt x="421" y="177"/>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5"/>
            <p:cNvSpPr/>
            <p:nvPr/>
          </p:nvSpPr>
          <p:spPr>
            <a:xfrm>
              <a:off x="4398633" y="3359434"/>
              <a:ext cx="38218" cy="36321"/>
            </a:xfrm>
            <a:custGeom>
              <a:rect b="b" l="l" r="r" t="t"/>
              <a:pathLst>
                <a:path extrusionOk="0" h="632" w="665">
                  <a:moveTo>
                    <a:pt x="312" y="1"/>
                  </a:moveTo>
                  <a:lnTo>
                    <a:pt x="244" y="211"/>
                  </a:lnTo>
                  <a:lnTo>
                    <a:pt x="0" y="245"/>
                  </a:lnTo>
                  <a:lnTo>
                    <a:pt x="169" y="388"/>
                  </a:lnTo>
                  <a:lnTo>
                    <a:pt x="169" y="632"/>
                  </a:lnTo>
                  <a:lnTo>
                    <a:pt x="345" y="497"/>
                  </a:lnTo>
                  <a:lnTo>
                    <a:pt x="555" y="598"/>
                  </a:lnTo>
                  <a:lnTo>
                    <a:pt x="522" y="388"/>
                  </a:lnTo>
                  <a:lnTo>
                    <a:pt x="665" y="211"/>
                  </a:lnTo>
                  <a:lnTo>
                    <a:pt x="455"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5"/>
            <p:cNvSpPr/>
            <p:nvPr/>
          </p:nvSpPr>
          <p:spPr>
            <a:xfrm>
              <a:off x="4632133" y="3214380"/>
              <a:ext cx="29999" cy="24252"/>
            </a:xfrm>
            <a:custGeom>
              <a:rect b="b" l="l" r="r" t="t"/>
              <a:pathLst>
                <a:path extrusionOk="0" h="422" w="522">
                  <a:moveTo>
                    <a:pt x="244" y="1"/>
                  </a:moveTo>
                  <a:cubicBezTo>
                    <a:pt x="0" y="1"/>
                    <a:pt x="0" y="422"/>
                    <a:pt x="244" y="422"/>
                  </a:cubicBezTo>
                  <a:cubicBezTo>
                    <a:pt x="522" y="422"/>
                    <a:pt x="522"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5"/>
            <p:cNvSpPr/>
            <p:nvPr/>
          </p:nvSpPr>
          <p:spPr>
            <a:xfrm>
              <a:off x="3908874" y="3534948"/>
              <a:ext cx="30517" cy="24195"/>
            </a:xfrm>
            <a:custGeom>
              <a:rect b="b" l="l" r="r" t="t"/>
              <a:pathLst>
                <a:path extrusionOk="0" h="421" w="531">
                  <a:moveTo>
                    <a:pt x="245" y="0"/>
                  </a:moveTo>
                  <a:cubicBezTo>
                    <a:pt x="1" y="0"/>
                    <a:pt x="1" y="421"/>
                    <a:pt x="245" y="421"/>
                  </a:cubicBezTo>
                  <a:cubicBezTo>
                    <a:pt x="531" y="421"/>
                    <a:pt x="531" y="0"/>
                    <a:pt x="2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5"/>
            <p:cNvSpPr/>
            <p:nvPr/>
          </p:nvSpPr>
          <p:spPr>
            <a:xfrm>
              <a:off x="4851611" y="2940765"/>
              <a:ext cx="36321" cy="38275"/>
            </a:xfrm>
            <a:custGeom>
              <a:rect b="b" l="l" r="r" t="t"/>
              <a:pathLst>
                <a:path extrusionOk="0" h="666" w="632">
                  <a:moveTo>
                    <a:pt x="388" y="1"/>
                  </a:moveTo>
                  <a:lnTo>
                    <a:pt x="211" y="169"/>
                  </a:lnTo>
                  <a:lnTo>
                    <a:pt x="1" y="135"/>
                  </a:lnTo>
                  <a:lnTo>
                    <a:pt x="110" y="312"/>
                  </a:lnTo>
                  <a:lnTo>
                    <a:pt x="1" y="522"/>
                  </a:lnTo>
                  <a:lnTo>
                    <a:pt x="1" y="522"/>
                  </a:lnTo>
                  <a:lnTo>
                    <a:pt x="211" y="489"/>
                  </a:lnTo>
                  <a:lnTo>
                    <a:pt x="388" y="665"/>
                  </a:lnTo>
                  <a:lnTo>
                    <a:pt x="421" y="421"/>
                  </a:lnTo>
                  <a:lnTo>
                    <a:pt x="632" y="312"/>
                  </a:lnTo>
                  <a:lnTo>
                    <a:pt x="421" y="245"/>
                  </a:lnTo>
                  <a:lnTo>
                    <a:pt x="38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5"/>
            <p:cNvSpPr/>
            <p:nvPr/>
          </p:nvSpPr>
          <p:spPr>
            <a:xfrm>
              <a:off x="5246603" y="3573108"/>
              <a:ext cx="36321" cy="36321"/>
            </a:xfrm>
            <a:custGeom>
              <a:rect b="b" l="l" r="r" t="t"/>
              <a:pathLst>
                <a:path extrusionOk="0" h="632" w="632">
                  <a:moveTo>
                    <a:pt x="387" y="1"/>
                  </a:moveTo>
                  <a:lnTo>
                    <a:pt x="244" y="144"/>
                  </a:lnTo>
                  <a:lnTo>
                    <a:pt x="0" y="102"/>
                  </a:lnTo>
                  <a:lnTo>
                    <a:pt x="101" y="312"/>
                  </a:lnTo>
                  <a:lnTo>
                    <a:pt x="0" y="522"/>
                  </a:lnTo>
                  <a:lnTo>
                    <a:pt x="0" y="522"/>
                  </a:lnTo>
                  <a:lnTo>
                    <a:pt x="244" y="489"/>
                  </a:lnTo>
                  <a:lnTo>
                    <a:pt x="387" y="632"/>
                  </a:lnTo>
                  <a:lnTo>
                    <a:pt x="421" y="421"/>
                  </a:lnTo>
                  <a:lnTo>
                    <a:pt x="631" y="312"/>
                  </a:lnTo>
                  <a:lnTo>
                    <a:pt x="421" y="211"/>
                  </a:lnTo>
                  <a:lnTo>
                    <a:pt x="3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5"/>
            <p:cNvSpPr/>
            <p:nvPr/>
          </p:nvSpPr>
          <p:spPr>
            <a:xfrm>
              <a:off x="5592745" y="3877239"/>
              <a:ext cx="30517" cy="24195"/>
            </a:xfrm>
            <a:custGeom>
              <a:rect b="b" l="l" r="r" t="t"/>
              <a:pathLst>
                <a:path extrusionOk="0" h="421" w="531">
                  <a:moveTo>
                    <a:pt x="287" y="0"/>
                  </a:moveTo>
                  <a:cubicBezTo>
                    <a:pt x="1" y="0"/>
                    <a:pt x="1" y="421"/>
                    <a:pt x="287" y="421"/>
                  </a:cubicBezTo>
                  <a:cubicBezTo>
                    <a:pt x="531" y="421"/>
                    <a:pt x="531"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5"/>
            <p:cNvSpPr/>
            <p:nvPr/>
          </p:nvSpPr>
          <p:spPr>
            <a:xfrm>
              <a:off x="5393553" y="3744253"/>
              <a:ext cx="30057" cy="24252"/>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5"/>
            <p:cNvSpPr/>
            <p:nvPr/>
          </p:nvSpPr>
          <p:spPr>
            <a:xfrm>
              <a:off x="4859830" y="3319320"/>
              <a:ext cx="31953" cy="24252"/>
            </a:xfrm>
            <a:custGeom>
              <a:rect b="b" l="l" r="r" t="t"/>
              <a:pathLst>
                <a:path extrusionOk="0" h="422" w="556">
                  <a:moveTo>
                    <a:pt x="278" y="0"/>
                  </a:moveTo>
                  <a:cubicBezTo>
                    <a:pt x="1" y="0"/>
                    <a:pt x="1"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25"/>
            <p:cNvSpPr/>
            <p:nvPr/>
          </p:nvSpPr>
          <p:spPr>
            <a:xfrm>
              <a:off x="4984597" y="2940765"/>
              <a:ext cx="30459" cy="24252"/>
            </a:xfrm>
            <a:custGeom>
              <a:rect b="b" l="l" r="r" t="t"/>
              <a:pathLst>
                <a:path extrusionOk="0" h="422" w="530">
                  <a:moveTo>
                    <a:pt x="244" y="1"/>
                  </a:moveTo>
                  <a:cubicBezTo>
                    <a:pt x="0" y="1"/>
                    <a:pt x="0" y="421"/>
                    <a:pt x="244" y="421"/>
                  </a:cubicBezTo>
                  <a:cubicBezTo>
                    <a:pt x="530" y="421"/>
                    <a:pt x="530"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25"/>
            <p:cNvSpPr/>
            <p:nvPr/>
          </p:nvSpPr>
          <p:spPr>
            <a:xfrm>
              <a:off x="4067950" y="4781759"/>
              <a:ext cx="1208709" cy="660905"/>
            </a:xfrm>
            <a:custGeom>
              <a:rect b="b" l="l" r="r" t="t"/>
              <a:pathLst>
                <a:path extrusionOk="0" h="11500" w="21032">
                  <a:moveTo>
                    <a:pt x="20299" y="0"/>
                  </a:moveTo>
                  <a:lnTo>
                    <a:pt x="2179" y="1052"/>
                  </a:lnTo>
                  <a:lnTo>
                    <a:pt x="286" y="4560"/>
                  </a:lnTo>
                  <a:cubicBezTo>
                    <a:pt x="286" y="4560"/>
                    <a:pt x="665" y="6377"/>
                    <a:pt x="387" y="6831"/>
                  </a:cubicBezTo>
                  <a:cubicBezTo>
                    <a:pt x="110" y="7294"/>
                    <a:pt x="354" y="8169"/>
                    <a:pt x="286" y="8724"/>
                  </a:cubicBezTo>
                  <a:cubicBezTo>
                    <a:pt x="244" y="9288"/>
                    <a:pt x="211" y="9708"/>
                    <a:pt x="110" y="10196"/>
                  </a:cubicBezTo>
                  <a:cubicBezTo>
                    <a:pt x="0" y="10692"/>
                    <a:pt x="421" y="11500"/>
                    <a:pt x="421" y="11500"/>
                  </a:cubicBezTo>
                  <a:lnTo>
                    <a:pt x="20854" y="11500"/>
                  </a:lnTo>
                  <a:cubicBezTo>
                    <a:pt x="20854" y="11500"/>
                    <a:pt x="21031" y="11214"/>
                    <a:pt x="20930" y="10760"/>
                  </a:cubicBezTo>
                  <a:cubicBezTo>
                    <a:pt x="20821" y="10305"/>
                    <a:pt x="20997" y="9431"/>
                    <a:pt x="20821" y="8976"/>
                  </a:cubicBezTo>
                  <a:cubicBezTo>
                    <a:pt x="20644" y="8514"/>
                    <a:pt x="20577" y="8270"/>
                    <a:pt x="20577" y="8270"/>
                  </a:cubicBezTo>
                  <a:lnTo>
                    <a:pt x="20299" y="0"/>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5"/>
            <p:cNvSpPr/>
            <p:nvPr/>
          </p:nvSpPr>
          <p:spPr>
            <a:xfrm>
              <a:off x="4388461" y="3031166"/>
              <a:ext cx="690904" cy="750788"/>
            </a:xfrm>
            <a:custGeom>
              <a:rect b="b" l="l" r="r" t="t"/>
              <a:pathLst>
                <a:path extrusionOk="0" h="13064" w="12022">
                  <a:moveTo>
                    <a:pt x="6907" y="1"/>
                  </a:moveTo>
                  <a:cubicBezTo>
                    <a:pt x="3466" y="1"/>
                    <a:pt x="1818" y="2423"/>
                    <a:pt x="489" y="5435"/>
                  </a:cubicBezTo>
                  <a:cubicBezTo>
                    <a:pt x="421" y="5612"/>
                    <a:pt x="346" y="5788"/>
                    <a:pt x="278" y="5957"/>
                  </a:cubicBezTo>
                  <a:lnTo>
                    <a:pt x="245" y="5999"/>
                  </a:lnTo>
                  <a:cubicBezTo>
                    <a:pt x="177" y="6209"/>
                    <a:pt x="68" y="6419"/>
                    <a:pt x="1" y="6588"/>
                  </a:cubicBezTo>
                  <a:cubicBezTo>
                    <a:pt x="135" y="6974"/>
                    <a:pt x="388" y="7328"/>
                    <a:pt x="766" y="7572"/>
                  </a:cubicBezTo>
                  <a:cubicBezTo>
                    <a:pt x="976" y="8480"/>
                    <a:pt x="1229" y="9254"/>
                    <a:pt x="1540" y="9952"/>
                  </a:cubicBezTo>
                  <a:cubicBezTo>
                    <a:pt x="1649" y="10095"/>
                    <a:pt x="1717" y="10272"/>
                    <a:pt x="1784" y="10415"/>
                  </a:cubicBezTo>
                  <a:cubicBezTo>
                    <a:pt x="1893" y="10583"/>
                    <a:pt x="1994" y="10760"/>
                    <a:pt x="2104" y="10937"/>
                  </a:cubicBezTo>
                  <a:cubicBezTo>
                    <a:pt x="2205" y="11113"/>
                    <a:pt x="2314" y="11256"/>
                    <a:pt x="2449" y="11391"/>
                  </a:cubicBezTo>
                  <a:cubicBezTo>
                    <a:pt x="2558" y="11568"/>
                    <a:pt x="2701" y="11711"/>
                    <a:pt x="2802" y="11845"/>
                  </a:cubicBezTo>
                  <a:cubicBezTo>
                    <a:pt x="3571" y="12655"/>
                    <a:pt x="4444" y="13063"/>
                    <a:pt x="5327" y="13063"/>
                  </a:cubicBezTo>
                  <a:cubicBezTo>
                    <a:pt x="6783" y="13063"/>
                    <a:pt x="8266" y="11955"/>
                    <a:pt x="9355" y="9708"/>
                  </a:cubicBezTo>
                  <a:lnTo>
                    <a:pt x="9355" y="9675"/>
                  </a:lnTo>
                  <a:cubicBezTo>
                    <a:pt x="9708" y="8977"/>
                    <a:pt x="10020" y="8203"/>
                    <a:pt x="10306" y="7294"/>
                  </a:cubicBezTo>
                  <a:cubicBezTo>
                    <a:pt x="12022" y="6133"/>
                    <a:pt x="11744" y="5157"/>
                    <a:pt x="11004" y="4140"/>
                  </a:cubicBezTo>
                  <a:cubicBezTo>
                    <a:pt x="10230" y="3088"/>
                    <a:pt x="8968" y="1961"/>
                    <a:pt x="8800" y="531"/>
                  </a:cubicBezTo>
                  <a:lnTo>
                    <a:pt x="8800" y="211"/>
                  </a:lnTo>
                  <a:lnTo>
                    <a:pt x="8758" y="211"/>
                  </a:lnTo>
                  <a:cubicBezTo>
                    <a:pt x="8093" y="68"/>
                    <a:pt x="7462" y="1"/>
                    <a:pt x="6907" y="1"/>
                  </a:cubicBez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5"/>
            <p:cNvSpPr/>
            <p:nvPr/>
          </p:nvSpPr>
          <p:spPr>
            <a:xfrm>
              <a:off x="4980689" y="3236621"/>
              <a:ext cx="110802" cy="213788"/>
            </a:xfrm>
            <a:custGeom>
              <a:rect b="b" l="l" r="r" t="t"/>
              <a:pathLst>
                <a:path extrusionOk="0" h="3720" w="1928">
                  <a:moveTo>
                    <a:pt x="245" y="1"/>
                  </a:moveTo>
                  <a:lnTo>
                    <a:pt x="245" y="1"/>
                  </a:lnTo>
                  <a:cubicBezTo>
                    <a:pt x="766" y="1406"/>
                    <a:pt x="245" y="3013"/>
                    <a:pt x="1" y="3719"/>
                  </a:cubicBezTo>
                  <a:cubicBezTo>
                    <a:pt x="1717" y="2558"/>
                    <a:pt x="1927" y="1540"/>
                    <a:pt x="245"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5"/>
            <p:cNvSpPr/>
            <p:nvPr/>
          </p:nvSpPr>
          <p:spPr>
            <a:xfrm>
              <a:off x="4473057" y="3452248"/>
              <a:ext cx="119020" cy="88561"/>
            </a:xfrm>
            <a:custGeom>
              <a:rect b="b" l="l" r="r" t="t"/>
              <a:pathLst>
                <a:path extrusionOk="0" h="1541" w="2071">
                  <a:moveTo>
                    <a:pt x="1052" y="1"/>
                  </a:moveTo>
                  <a:cubicBezTo>
                    <a:pt x="455" y="1"/>
                    <a:pt x="1" y="312"/>
                    <a:pt x="1" y="775"/>
                  </a:cubicBezTo>
                  <a:cubicBezTo>
                    <a:pt x="1" y="1195"/>
                    <a:pt x="455" y="1540"/>
                    <a:pt x="1052" y="1540"/>
                  </a:cubicBezTo>
                  <a:cubicBezTo>
                    <a:pt x="1608" y="1540"/>
                    <a:pt x="2070" y="1195"/>
                    <a:pt x="2070" y="775"/>
                  </a:cubicBezTo>
                  <a:cubicBezTo>
                    <a:pt x="2070" y="312"/>
                    <a:pt x="1608" y="1"/>
                    <a:pt x="1052" y="1"/>
                  </a:cubicBez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5"/>
            <p:cNvSpPr/>
            <p:nvPr/>
          </p:nvSpPr>
          <p:spPr>
            <a:xfrm>
              <a:off x="4787302" y="3433915"/>
              <a:ext cx="119020" cy="88964"/>
            </a:xfrm>
            <a:custGeom>
              <a:rect b="b" l="l" r="r" t="t"/>
              <a:pathLst>
                <a:path extrusionOk="0" h="1548" w="2071">
                  <a:moveTo>
                    <a:pt x="1019" y="0"/>
                  </a:moveTo>
                  <a:cubicBezTo>
                    <a:pt x="455" y="0"/>
                    <a:pt x="1" y="353"/>
                    <a:pt x="1" y="774"/>
                  </a:cubicBezTo>
                  <a:cubicBezTo>
                    <a:pt x="1" y="1228"/>
                    <a:pt x="455" y="1548"/>
                    <a:pt x="1019" y="1548"/>
                  </a:cubicBezTo>
                  <a:cubicBezTo>
                    <a:pt x="1608" y="1548"/>
                    <a:pt x="2070" y="1228"/>
                    <a:pt x="2070" y="774"/>
                  </a:cubicBezTo>
                  <a:cubicBezTo>
                    <a:pt x="2070" y="353"/>
                    <a:pt x="1608" y="0"/>
                    <a:pt x="1019" y="0"/>
                  </a:cubicBez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5"/>
            <p:cNvSpPr/>
            <p:nvPr/>
          </p:nvSpPr>
          <p:spPr>
            <a:xfrm>
              <a:off x="3646868" y="2764735"/>
              <a:ext cx="1859384" cy="1195204"/>
            </a:xfrm>
            <a:custGeom>
              <a:rect b="b" l="l" r="r" t="t"/>
              <a:pathLst>
                <a:path extrusionOk="0" h="20797" w="32354">
                  <a:moveTo>
                    <a:pt x="18475" y="0"/>
                  </a:moveTo>
                  <a:cubicBezTo>
                    <a:pt x="17719" y="0"/>
                    <a:pt x="16875" y="153"/>
                    <a:pt x="15950" y="540"/>
                  </a:cubicBezTo>
                  <a:cubicBezTo>
                    <a:pt x="11533" y="2391"/>
                    <a:pt x="11533" y="4813"/>
                    <a:pt x="9329" y="7059"/>
                  </a:cubicBezTo>
                  <a:cubicBezTo>
                    <a:pt x="7151" y="9297"/>
                    <a:pt x="0" y="12208"/>
                    <a:pt x="2280" y="20056"/>
                  </a:cubicBezTo>
                  <a:lnTo>
                    <a:pt x="5577" y="20797"/>
                  </a:lnTo>
                  <a:lnTo>
                    <a:pt x="5788" y="20763"/>
                  </a:lnTo>
                  <a:cubicBezTo>
                    <a:pt x="5889" y="20729"/>
                    <a:pt x="5964" y="20687"/>
                    <a:pt x="6032" y="20687"/>
                  </a:cubicBezTo>
                  <a:cubicBezTo>
                    <a:pt x="8034" y="20056"/>
                    <a:pt x="9363" y="18660"/>
                    <a:pt x="10381" y="16944"/>
                  </a:cubicBezTo>
                  <a:cubicBezTo>
                    <a:pt x="11399" y="15219"/>
                    <a:pt x="12131" y="13158"/>
                    <a:pt x="12905" y="11224"/>
                  </a:cubicBezTo>
                  <a:cubicBezTo>
                    <a:pt x="12972" y="11013"/>
                    <a:pt x="13081" y="10845"/>
                    <a:pt x="13149" y="10635"/>
                  </a:cubicBezTo>
                  <a:lnTo>
                    <a:pt x="13182" y="10593"/>
                  </a:lnTo>
                  <a:cubicBezTo>
                    <a:pt x="16059" y="3972"/>
                    <a:pt x="20610" y="6218"/>
                    <a:pt x="21662" y="4847"/>
                  </a:cubicBezTo>
                  <a:lnTo>
                    <a:pt x="21704" y="4847"/>
                  </a:lnTo>
                  <a:lnTo>
                    <a:pt x="21704" y="5167"/>
                  </a:lnTo>
                  <a:cubicBezTo>
                    <a:pt x="21914" y="6984"/>
                    <a:pt x="23908" y="8279"/>
                    <a:pt x="24362" y="9617"/>
                  </a:cubicBezTo>
                  <a:cubicBezTo>
                    <a:pt x="24438" y="9718"/>
                    <a:pt x="24438" y="9861"/>
                    <a:pt x="24472" y="9962"/>
                  </a:cubicBezTo>
                  <a:cubicBezTo>
                    <a:pt x="24539" y="10593"/>
                    <a:pt x="24261" y="11224"/>
                    <a:pt x="23210" y="11930"/>
                  </a:cubicBezTo>
                  <a:cubicBezTo>
                    <a:pt x="22924" y="12839"/>
                    <a:pt x="22612" y="13613"/>
                    <a:pt x="22259" y="14311"/>
                  </a:cubicBezTo>
                  <a:lnTo>
                    <a:pt x="22259" y="14344"/>
                  </a:lnTo>
                  <a:cubicBezTo>
                    <a:pt x="22856" y="14420"/>
                    <a:pt x="22612" y="14942"/>
                    <a:pt x="22789" y="15716"/>
                  </a:cubicBezTo>
                  <a:cubicBezTo>
                    <a:pt x="22966" y="16557"/>
                    <a:pt x="23386" y="17743"/>
                    <a:pt x="24362" y="17920"/>
                  </a:cubicBezTo>
                  <a:lnTo>
                    <a:pt x="24438" y="17920"/>
                  </a:lnTo>
                  <a:cubicBezTo>
                    <a:pt x="24472" y="17920"/>
                    <a:pt x="24539" y="17953"/>
                    <a:pt x="24573" y="17953"/>
                  </a:cubicBezTo>
                  <a:cubicBezTo>
                    <a:pt x="24573" y="17953"/>
                    <a:pt x="24606" y="17953"/>
                    <a:pt x="24606" y="17995"/>
                  </a:cubicBezTo>
                  <a:lnTo>
                    <a:pt x="24716" y="17995"/>
                  </a:lnTo>
                  <a:cubicBezTo>
                    <a:pt x="24749" y="18029"/>
                    <a:pt x="24783" y="18029"/>
                    <a:pt x="24783" y="18029"/>
                  </a:cubicBezTo>
                  <a:cubicBezTo>
                    <a:pt x="24859" y="18063"/>
                    <a:pt x="24892" y="18063"/>
                    <a:pt x="24959" y="18096"/>
                  </a:cubicBezTo>
                  <a:lnTo>
                    <a:pt x="24993" y="18096"/>
                  </a:lnTo>
                  <a:cubicBezTo>
                    <a:pt x="25027" y="18130"/>
                    <a:pt x="25102" y="18164"/>
                    <a:pt x="25136" y="18164"/>
                  </a:cubicBezTo>
                  <a:lnTo>
                    <a:pt x="25170" y="18206"/>
                  </a:lnTo>
                  <a:cubicBezTo>
                    <a:pt x="25203" y="18206"/>
                    <a:pt x="25203" y="18239"/>
                    <a:pt x="25237" y="18239"/>
                  </a:cubicBezTo>
                  <a:lnTo>
                    <a:pt x="25279" y="18239"/>
                  </a:lnTo>
                  <a:cubicBezTo>
                    <a:pt x="25279" y="18239"/>
                    <a:pt x="25313" y="18273"/>
                    <a:pt x="25346" y="18273"/>
                  </a:cubicBezTo>
                  <a:lnTo>
                    <a:pt x="25346" y="18307"/>
                  </a:lnTo>
                  <a:cubicBezTo>
                    <a:pt x="25414" y="18307"/>
                    <a:pt x="25447" y="18340"/>
                    <a:pt x="25489" y="18374"/>
                  </a:cubicBezTo>
                  <a:cubicBezTo>
                    <a:pt x="25523" y="18374"/>
                    <a:pt x="25523" y="18374"/>
                    <a:pt x="25557" y="18416"/>
                  </a:cubicBezTo>
                  <a:cubicBezTo>
                    <a:pt x="25590" y="18450"/>
                    <a:pt x="25658" y="18450"/>
                    <a:pt x="25700" y="18483"/>
                  </a:cubicBezTo>
                  <a:cubicBezTo>
                    <a:pt x="25733" y="18517"/>
                    <a:pt x="25733" y="18517"/>
                    <a:pt x="25767" y="18517"/>
                  </a:cubicBezTo>
                  <a:cubicBezTo>
                    <a:pt x="25767" y="18551"/>
                    <a:pt x="25801" y="18551"/>
                    <a:pt x="25834" y="18584"/>
                  </a:cubicBezTo>
                  <a:cubicBezTo>
                    <a:pt x="25868" y="18584"/>
                    <a:pt x="25910" y="18626"/>
                    <a:pt x="25977" y="18660"/>
                  </a:cubicBezTo>
                  <a:cubicBezTo>
                    <a:pt x="26011" y="18694"/>
                    <a:pt x="26045" y="18694"/>
                    <a:pt x="26078" y="18727"/>
                  </a:cubicBezTo>
                  <a:cubicBezTo>
                    <a:pt x="26120" y="18761"/>
                    <a:pt x="26188" y="18795"/>
                    <a:pt x="26221" y="18795"/>
                  </a:cubicBezTo>
                  <a:cubicBezTo>
                    <a:pt x="26255" y="18837"/>
                    <a:pt x="26255" y="18837"/>
                    <a:pt x="26289" y="18837"/>
                  </a:cubicBezTo>
                  <a:cubicBezTo>
                    <a:pt x="26331" y="18870"/>
                    <a:pt x="26331" y="18870"/>
                    <a:pt x="26364" y="18870"/>
                  </a:cubicBezTo>
                  <a:cubicBezTo>
                    <a:pt x="26364" y="18904"/>
                    <a:pt x="26398" y="18904"/>
                    <a:pt x="26398" y="18904"/>
                  </a:cubicBezTo>
                  <a:cubicBezTo>
                    <a:pt x="26465" y="18938"/>
                    <a:pt x="26541" y="18971"/>
                    <a:pt x="26608" y="18971"/>
                  </a:cubicBezTo>
                  <a:cubicBezTo>
                    <a:pt x="27172" y="19148"/>
                    <a:pt x="28324" y="19779"/>
                    <a:pt x="28324" y="19779"/>
                  </a:cubicBezTo>
                  <a:cubicBezTo>
                    <a:pt x="28602" y="19922"/>
                    <a:pt x="28888" y="20023"/>
                    <a:pt x="29132" y="20132"/>
                  </a:cubicBezTo>
                  <a:cubicBezTo>
                    <a:pt x="29166" y="20132"/>
                    <a:pt x="29199" y="20166"/>
                    <a:pt x="29233" y="20166"/>
                  </a:cubicBezTo>
                  <a:cubicBezTo>
                    <a:pt x="29553" y="20309"/>
                    <a:pt x="29797" y="20410"/>
                    <a:pt x="29940" y="20519"/>
                  </a:cubicBezTo>
                  <a:lnTo>
                    <a:pt x="29973" y="20553"/>
                  </a:lnTo>
                  <a:lnTo>
                    <a:pt x="29973" y="20586"/>
                  </a:lnTo>
                  <a:lnTo>
                    <a:pt x="29973" y="20620"/>
                  </a:lnTo>
                  <a:lnTo>
                    <a:pt x="30007" y="20620"/>
                  </a:lnTo>
                  <a:lnTo>
                    <a:pt x="31269" y="20342"/>
                  </a:lnTo>
                  <a:cubicBezTo>
                    <a:pt x="32354" y="15295"/>
                    <a:pt x="28644" y="14731"/>
                    <a:pt x="27063" y="11610"/>
                  </a:cubicBezTo>
                  <a:cubicBezTo>
                    <a:pt x="25237" y="7934"/>
                    <a:pt x="26575" y="5091"/>
                    <a:pt x="22966" y="2222"/>
                  </a:cubicBezTo>
                  <a:cubicBezTo>
                    <a:pt x="22966" y="2222"/>
                    <a:pt x="21356" y="0"/>
                    <a:pt x="18475"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5"/>
            <p:cNvSpPr/>
            <p:nvPr/>
          </p:nvSpPr>
          <p:spPr>
            <a:xfrm>
              <a:off x="4492884" y="3240237"/>
              <a:ext cx="119020" cy="41838"/>
            </a:xfrm>
            <a:custGeom>
              <a:rect b="b" l="l" r="r" t="t"/>
              <a:pathLst>
                <a:path extrusionOk="0" h="728" w="2071">
                  <a:moveTo>
                    <a:pt x="1355" y="0"/>
                  </a:moveTo>
                  <a:cubicBezTo>
                    <a:pt x="862" y="0"/>
                    <a:pt x="431" y="137"/>
                    <a:pt x="76" y="443"/>
                  </a:cubicBezTo>
                  <a:cubicBezTo>
                    <a:pt x="1" y="519"/>
                    <a:pt x="1" y="552"/>
                    <a:pt x="1" y="620"/>
                  </a:cubicBezTo>
                  <a:cubicBezTo>
                    <a:pt x="27" y="689"/>
                    <a:pt x="91" y="728"/>
                    <a:pt x="153" y="728"/>
                  </a:cubicBezTo>
                  <a:cubicBezTo>
                    <a:pt x="190" y="728"/>
                    <a:pt x="225" y="715"/>
                    <a:pt x="253" y="687"/>
                  </a:cubicBezTo>
                  <a:cubicBezTo>
                    <a:pt x="603" y="447"/>
                    <a:pt x="1014" y="352"/>
                    <a:pt x="1457" y="352"/>
                  </a:cubicBezTo>
                  <a:cubicBezTo>
                    <a:pt x="1589" y="352"/>
                    <a:pt x="1723" y="360"/>
                    <a:pt x="1860" y="376"/>
                  </a:cubicBezTo>
                  <a:cubicBezTo>
                    <a:pt x="1969" y="376"/>
                    <a:pt x="2070" y="266"/>
                    <a:pt x="2036" y="166"/>
                  </a:cubicBezTo>
                  <a:cubicBezTo>
                    <a:pt x="2036" y="132"/>
                    <a:pt x="2003" y="56"/>
                    <a:pt x="1936" y="56"/>
                  </a:cubicBezTo>
                  <a:cubicBezTo>
                    <a:pt x="1734" y="19"/>
                    <a:pt x="1540" y="0"/>
                    <a:pt x="1355"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5"/>
            <p:cNvSpPr/>
            <p:nvPr/>
          </p:nvSpPr>
          <p:spPr>
            <a:xfrm>
              <a:off x="4767016" y="3248627"/>
              <a:ext cx="120917" cy="40919"/>
            </a:xfrm>
            <a:custGeom>
              <a:rect b="b" l="l" r="r" t="t"/>
              <a:pathLst>
                <a:path extrusionOk="0" h="712" w="2104">
                  <a:moveTo>
                    <a:pt x="756" y="0"/>
                  </a:moveTo>
                  <a:cubicBezTo>
                    <a:pt x="549" y="0"/>
                    <a:pt x="344" y="38"/>
                    <a:pt x="143" y="120"/>
                  </a:cubicBezTo>
                  <a:cubicBezTo>
                    <a:pt x="68" y="163"/>
                    <a:pt x="34" y="196"/>
                    <a:pt x="34" y="263"/>
                  </a:cubicBezTo>
                  <a:cubicBezTo>
                    <a:pt x="0" y="373"/>
                    <a:pt x="110" y="440"/>
                    <a:pt x="211" y="440"/>
                  </a:cubicBezTo>
                  <a:cubicBezTo>
                    <a:pt x="369" y="397"/>
                    <a:pt x="529" y="377"/>
                    <a:pt x="691" y="377"/>
                  </a:cubicBezTo>
                  <a:cubicBezTo>
                    <a:pt x="1073" y="377"/>
                    <a:pt x="1464" y="489"/>
                    <a:pt x="1860" y="684"/>
                  </a:cubicBezTo>
                  <a:cubicBezTo>
                    <a:pt x="1888" y="703"/>
                    <a:pt x="1917" y="711"/>
                    <a:pt x="1944" y="711"/>
                  </a:cubicBezTo>
                  <a:cubicBezTo>
                    <a:pt x="2013" y="711"/>
                    <a:pt x="2070" y="656"/>
                    <a:pt x="2070" y="583"/>
                  </a:cubicBezTo>
                  <a:cubicBezTo>
                    <a:pt x="2104" y="507"/>
                    <a:pt x="2070" y="440"/>
                    <a:pt x="2003" y="406"/>
                  </a:cubicBezTo>
                  <a:cubicBezTo>
                    <a:pt x="1584" y="150"/>
                    <a:pt x="1165" y="0"/>
                    <a:pt x="756"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5"/>
            <p:cNvSpPr/>
            <p:nvPr/>
          </p:nvSpPr>
          <p:spPr>
            <a:xfrm>
              <a:off x="3967378" y="3961835"/>
              <a:ext cx="57" cy="57"/>
            </a:xfrm>
            <a:custGeom>
              <a:rect b="b" l="l" r="r" t="t"/>
              <a:pathLst>
                <a:path extrusionOk="0" h="1" w="1">
                  <a:moveTo>
                    <a:pt x="0" y="0"/>
                  </a:move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5"/>
            <p:cNvSpPr/>
            <p:nvPr/>
          </p:nvSpPr>
          <p:spPr>
            <a:xfrm>
              <a:off x="4384093" y="3603107"/>
              <a:ext cx="106952" cy="183789"/>
            </a:xfrm>
            <a:custGeom>
              <a:rect b="b" l="l" r="r" t="t"/>
              <a:pathLst>
                <a:path extrusionOk="0" h="3198" w="1861">
                  <a:moveTo>
                    <a:pt x="1616" y="0"/>
                  </a:moveTo>
                  <a:cubicBezTo>
                    <a:pt x="1372" y="76"/>
                    <a:pt x="842" y="320"/>
                    <a:pt x="842" y="1018"/>
                  </a:cubicBezTo>
                  <a:cubicBezTo>
                    <a:pt x="842" y="1792"/>
                    <a:pt x="598" y="2390"/>
                    <a:pt x="1" y="2877"/>
                  </a:cubicBezTo>
                  <a:cubicBezTo>
                    <a:pt x="43" y="2987"/>
                    <a:pt x="77" y="3088"/>
                    <a:pt x="110" y="3197"/>
                  </a:cubicBezTo>
                  <a:cubicBezTo>
                    <a:pt x="110" y="3197"/>
                    <a:pt x="1195" y="3088"/>
                    <a:pt x="1195" y="1725"/>
                  </a:cubicBezTo>
                  <a:cubicBezTo>
                    <a:pt x="1195" y="500"/>
                    <a:pt x="1752" y="463"/>
                    <a:pt x="1848" y="463"/>
                  </a:cubicBezTo>
                  <a:cubicBezTo>
                    <a:pt x="1854" y="463"/>
                    <a:pt x="1858" y="463"/>
                    <a:pt x="1860" y="463"/>
                  </a:cubicBezTo>
                  <a:cubicBezTo>
                    <a:pt x="1793" y="320"/>
                    <a:pt x="1725" y="143"/>
                    <a:pt x="161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5"/>
            <p:cNvSpPr/>
            <p:nvPr/>
          </p:nvSpPr>
          <p:spPr>
            <a:xfrm>
              <a:off x="4390415" y="3629658"/>
              <a:ext cx="118963" cy="189134"/>
            </a:xfrm>
            <a:custGeom>
              <a:rect b="b" l="l" r="r" t="t"/>
              <a:pathLst>
                <a:path extrusionOk="0" h="3291" w="2070">
                  <a:moveTo>
                    <a:pt x="1738" y="1"/>
                  </a:moveTo>
                  <a:cubicBezTo>
                    <a:pt x="1642" y="1"/>
                    <a:pt x="1085" y="38"/>
                    <a:pt x="1085" y="1263"/>
                  </a:cubicBezTo>
                  <a:cubicBezTo>
                    <a:pt x="1085" y="2626"/>
                    <a:pt x="0" y="2735"/>
                    <a:pt x="0" y="2735"/>
                  </a:cubicBezTo>
                  <a:cubicBezTo>
                    <a:pt x="101" y="2945"/>
                    <a:pt x="211" y="3114"/>
                    <a:pt x="312" y="3290"/>
                  </a:cubicBezTo>
                  <a:cubicBezTo>
                    <a:pt x="1153" y="3223"/>
                    <a:pt x="1472" y="1852"/>
                    <a:pt x="1573" y="1086"/>
                  </a:cubicBezTo>
                  <a:cubicBezTo>
                    <a:pt x="1647" y="585"/>
                    <a:pt x="1849" y="504"/>
                    <a:pt x="1971" y="504"/>
                  </a:cubicBezTo>
                  <a:cubicBezTo>
                    <a:pt x="2029" y="504"/>
                    <a:pt x="2070" y="523"/>
                    <a:pt x="2070" y="523"/>
                  </a:cubicBezTo>
                  <a:cubicBezTo>
                    <a:pt x="1960" y="346"/>
                    <a:pt x="1859" y="169"/>
                    <a:pt x="1750" y="1"/>
                  </a:cubicBezTo>
                  <a:cubicBezTo>
                    <a:pt x="1748" y="1"/>
                    <a:pt x="1744" y="1"/>
                    <a:pt x="1738"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5"/>
            <p:cNvSpPr/>
            <p:nvPr/>
          </p:nvSpPr>
          <p:spPr>
            <a:xfrm>
              <a:off x="4408288" y="3658623"/>
              <a:ext cx="120917" cy="188674"/>
            </a:xfrm>
            <a:custGeom>
              <a:rect b="b" l="l" r="r" t="t"/>
              <a:pathLst>
                <a:path extrusionOk="0" h="3283" w="2104">
                  <a:moveTo>
                    <a:pt x="1660" y="0"/>
                  </a:moveTo>
                  <a:cubicBezTo>
                    <a:pt x="1538" y="0"/>
                    <a:pt x="1336" y="81"/>
                    <a:pt x="1262" y="582"/>
                  </a:cubicBezTo>
                  <a:cubicBezTo>
                    <a:pt x="1161" y="1348"/>
                    <a:pt x="842" y="2719"/>
                    <a:pt x="1" y="2786"/>
                  </a:cubicBezTo>
                  <a:cubicBezTo>
                    <a:pt x="110" y="2963"/>
                    <a:pt x="211" y="3106"/>
                    <a:pt x="354" y="3283"/>
                  </a:cubicBezTo>
                  <a:cubicBezTo>
                    <a:pt x="1161" y="3241"/>
                    <a:pt x="1683" y="1701"/>
                    <a:pt x="1759" y="1213"/>
                  </a:cubicBezTo>
                  <a:cubicBezTo>
                    <a:pt x="1826" y="717"/>
                    <a:pt x="2104" y="473"/>
                    <a:pt x="2104" y="473"/>
                  </a:cubicBezTo>
                  <a:cubicBezTo>
                    <a:pt x="1969" y="338"/>
                    <a:pt x="1860" y="195"/>
                    <a:pt x="1759" y="19"/>
                  </a:cubicBezTo>
                  <a:cubicBezTo>
                    <a:pt x="1759" y="19"/>
                    <a:pt x="1718" y="0"/>
                    <a:pt x="166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5"/>
            <p:cNvSpPr/>
            <p:nvPr/>
          </p:nvSpPr>
          <p:spPr>
            <a:xfrm>
              <a:off x="4428575" y="3685749"/>
              <a:ext cx="120917" cy="187640"/>
            </a:xfrm>
            <a:custGeom>
              <a:rect b="b" l="l" r="r" t="t"/>
              <a:pathLst>
                <a:path extrusionOk="0" h="3265" w="2104">
                  <a:moveTo>
                    <a:pt x="1751" y="1"/>
                  </a:moveTo>
                  <a:cubicBezTo>
                    <a:pt x="1751" y="1"/>
                    <a:pt x="1473" y="245"/>
                    <a:pt x="1406" y="741"/>
                  </a:cubicBezTo>
                  <a:cubicBezTo>
                    <a:pt x="1330" y="1229"/>
                    <a:pt x="808" y="2769"/>
                    <a:pt x="1" y="2811"/>
                  </a:cubicBezTo>
                  <a:cubicBezTo>
                    <a:pt x="144" y="2945"/>
                    <a:pt x="278" y="3122"/>
                    <a:pt x="455" y="3265"/>
                  </a:cubicBezTo>
                  <a:cubicBezTo>
                    <a:pt x="1540" y="3055"/>
                    <a:pt x="2104" y="455"/>
                    <a:pt x="2104" y="455"/>
                  </a:cubicBezTo>
                  <a:cubicBezTo>
                    <a:pt x="2003" y="321"/>
                    <a:pt x="1860" y="178"/>
                    <a:pt x="1751"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5"/>
            <p:cNvSpPr/>
            <p:nvPr/>
          </p:nvSpPr>
          <p:spPr>
            <a:xfrm>
              <a:off x="4454724" y="3711898"/>
              <a:ext cx="122813" cy="183732"/>
            </a:xfrm>
            <a:custGeom>
              <a:rect b="b" l="l" r="r" t="t"/>
              <a:pathLst>
                <a:path extrusionOk="0" h="3197" w="2137">
                  <a:moveTo>
                    <a:pt x="1649" y="0"/>
                  </a:moveTo>
                  <a:cubicBezTo>
                    <a:pt x="1649" y="0"/>
                    <a:pt x="1085" y="2600"/>
                    <a:pt x="0" y="2810"/>
                  </a:cubicBezTo>
                  <a:cubicBezTo>
                    <a:pt x="177" y="2944"/>
                    <a:pt x="353" y="3087"/>
                    <a:pt x="564" y="3197"/>
                  </a:cubicBezTo>
                  <a:cubicBezTo>
                    <a:pt x="1472" y="2944"/>
                    <a:pt x="2137" y="463"/>
                    <a:pt x="2137" y="463"/>
                  </a:cubicBezTo>
                  <a:cubicBezTo>
                    <a:pt x="1969" y="320"/>
                    <a:pt x="1826" y="177"/>
                    <a:pt x="164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5"/>
            <p:cNvSpPr/>
            <p:nvPr/>
          </p:nvSpPr>
          <p:spPr>
            <a:xfrm>
              <a:off x="4487079" y="3738449"/>
              <a:ext cx="117066" cy="178962"/>
            </a:xfrm>
            <a:custGeom>
              <a:rect b="b" l="l" r="r" t="t"/>
              <a:pathLst>
                <a:path extrusionOk="0" h="3114" w="2037">
                  <a:moveTo>
                    <a:pt x="1574" y="1"/>
                  </a:moveTo>
                  <a:cubicBezTo>
                    <a:pt x="1574" y="1"/>
                    <a:pt x="909" y="2482"/>
                    <a:pt x="1" y="2735"/>
                  </a:cubicBezTo>
                  <a:cubicBezTo>
                    <a:pt x="211" y="2869"/>
                    <a:pt x="421" y="3012"/>
                    <a:pt x="632" y="3113"/>
                  </a:cubicBezTo>
                  <a:cubicBezTo>
                    <a:pt x="1406" y="2869"/>
                    <a:pt x="2037" y="312"/>
                    <a:pt x="2037" y="312"/>
                  </a:cubicBezTo>
                  <a:cubicBezTo>
                    <a:pt x="1893" y="211"/>
                    <a:pt x="1717" y="102"/>
                    <a:pt x="1574"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5"/>
            <p:cNvSpPr/>
            <p:nvPr/>
          </p:nvSpPr>
          <p:spPr>
            <a:xfrm>
              <a:off x="4523343" y="3756379"/>
              <a:ext cx="100630" cy="177467"/>
            </a:xfrm>
            <a:custGeom>
              <a:rect b="b" l="l" r="r" t="t"/>
              <a:pathLst>
                <a:path extrusionOk="0" h="3088" w="1751">
                  <a:moveTo>
                    <a:pt x="1406" y="0"/>
                  </a:moveTo>
                  <a:cubicBezTo>
                    <a:pt x="1406" y="0"/>
                    <a:pt x="775" y="2557"/>
                    <a:pt x="1" y="2801"/>
                  </a:cubicBezTo>
                  <a:cubicBezTo>
                    <a:pt x="245" y="2911"/>
                    <a:pt x="455" y="2978"/>
                    <a:pt x="699" y="3087"/>
                  </a:cubicBezTo>
                  <a:cubicBezTo>
                    <a:pt x="1616" y="2734"/>
                    <a:pt x="1750" y="244"/>
                    <a:pt x="1750" y="177"/>
                  </a:cubicBezTo>
                  <a:cubicBezTo>
                    <a:pt x="1649" y="109"/>
                    <a:pt x="1506" y="67"/>
                    <a:pt x="140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5"/>
            <p:cNvSpPr/>
            <p:nvPr/>
          </p:nvSpPr>
          <p:spPr>
            <a:xfrm>
              <a:off x="4563457" y="3766494"/>
              <a:ext cx="90975" cy="177525"/>
            </a:xfrm>
            <a:custGeom>
              <a:rect b="b" l="l" r="r" t="t"/>
              <a:pathLst>
                <a:path extrusionOk="0" h="3089" w="1583">
                  <a:moveTo>
                    <a:pt x="1052" y="1"/>
                  </a:moveTo>
                  <a:cubicBezTo>
                    <a:pt x="1052" y="68"/>
                    <a:pt x="918" y="2558"/>
                    <a:pt x="1" y="2911"/>
                  </a:cubicBezTo>
                  <a:cubicBezTo>
                    <a:pt x="211" y="2979"/>
                    <a:pt x="455" y="3012"/>
                    <a:pt x="665" y="3088"/>
                  </a:cubicBezTo>
                  <a:cubicBezTo>
                    <a:pt x="1507" y="2768"/>
                    <a:pt x="1582" y="177"/>
                    <a:pt x="1582" y="177"/>
                  </a:cubicBezTo>
                  <a:cubicBezTo>
                    <a:pt x="1406" y="144"/>
                    <a:pt x="1229" y="68"/>
                    <a:pt x="1052"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5"/>
            <p:cNvSpPr/>
            <p:nvPr/>
          </p:nvSpPr>
          <p:spPr>
            <a:xfrm>
              <a:off x="4601674" y="3776666"/>
              <a:ext cx="84653" cy="175054"/>
            </a:xfrm>
            <a:custGeom>
              <a:rect b="b" l="l" r="r" t="t"/>
              <a:pathLst>
                <a:path extrusionOk="0" h="3046" w="1473">
                  <a:moveTo>
                    <a:pt x="917" y="0"/>
                  </a:moveTo>
                  <a:cubicBezTo>
                    <a:pt x="917" y="0"/>
                    <a:pt x="842" y="2591"/>
                    <a:pt x="0" y="2911"/>
                  </a:cubicBezTo>
                  <a:cubicBezTo>
                    <a:pt x="286" y="2978"/>
                    <a:pt x="564" y="3012"/>
                    <a:pt x="842" y="3046"/>
                  </a:cubicBezTo>
                  <a:cubicBezTo>
                    <a:pt x="1473" y="2625"/>
                    <a:pt x="1405" y="68"/>
                    <a:pt x="1405" y="68"/>
                  </a:cubicBezTo>
                  <a:cubicBezTo>
                    <a:pt x="1229" y="68"/>
                    <a:pt x="1052" y="34"/>
                    <a:pt x="917"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5"/>
            <p:cNvSpPr/>
            <p:nvPr/>
          </p:nvSpPr>
          <p:spPr>
            <a:xfrm>
              <a:off x="4650007" y="3780517"/>
              <a:ext cx="50803" cy="173157"/>
            </a:xfrm>
            <a:custGeom>
              <a:rect b="b" l="l" r="r" t="t"/>
              <a:pathLst>
                <a:path extrusionOk="0" h="3013" w="884">
                  <a:moveTo>
                    <a:pt x="564" y="1"/>
                  </a:moveTo>
                  <a:lnTo>
                    <a:pt x="564" y="1"/>
                  </a:lnTo>
                  <a:cubicBezTo>
                    <a:pt x="564" y="1"/>
                    <a:pt x="632" y="2558"/>
                    <a:pt x="1" y="2979"/>
                  </a:cubicBezTo>
                  <a:cubicBezTo>
                    <a:pt x="211" y="2979"/>
                    <a:pt x="388" y="3012"/>
                    <a:pt x="598" y="3012"/>
                  </a:cubicBezTo>
                  <a:cubicBezTo>
                    <a:pt x="884" y="2735"/>
                    <a:pt x="808" y="34"/>
                    <a:pt x="808" y="34"/>
                  </a:cubicBezTo>
                  <a:cubicBezTo>
                    <a:pt x="741" y="34"/>
                    <a:pt x="632" y="34"/>
                    <a:pt x="564"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5"/>
            <p:cNvSpPr/>
            <p:nvPr/>
          </p:nvSpPr>
          <p:spPr>
            <a:xfrm>
              <a:off x="4684316" y="3778620"/>
              <a:ext cx="80803" cy="175054"/>
            </a:xfrm>
            <a:custGeom>
              <a:rect b="b" l="l" r="r" t="t"/>
              <a:pathLst>
                <a:path extrusionOk="0" h="3046" w="1406">
                  <a:moveTo>
                    <a:pt x="809" y="0"/>
                  </a:moveTo>
                  <a:cubicBezTo>
                    <a:pt x="632" y="34"/>
                    <a:pt x="422" y="67"/>
                    <a:pt x="211" y="67"/>
                  </a:cubicBezTo>
                  <a:cubicBezTo>
                    <a:pt x="211" y="67"/>
                    <a:pt x="287" y="2768"/>
                    <a:pt x="1" y="3045"/>
                  </a:cubicBezTo>
                  <a:lnTo>
                    <a:pt x="708" y="3045"/>
                  </a:lnTo>
                  <a:cubicBezTo>
                    <a:pt x="952" y="3012"/>
                    <a:pt x="1162" y="3012"/>
                    <a:pt x="1406" y="2978"/>
                  </a:cubicBezTo>
                  <a:cubicBezTo>
                    <a:pt x="809" y="2524"/>
                    <a:pt x="809" y="34"/>
                    <a:pt x="80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5"/>
            <p:cNvSpPr/>
            <p:nvPr/>
          </p:nvSpPr>
          <p:spPr>
            <a:xfrm>
              <a:off x="4730752" y="3770402"/>
              <a:ext cx="74539" cy="179364"/>
            </a:xfrm>
            <a:custGeom>
              <a:rect b="b" l="l" r="r" t="t"/>
              <a:pathLst>
                <a:path extrusionOk="0" h="3121" w="1297">
                  <a:moveTo>
                    <a:pt x="421" y="0"/>
                  </a:moveTo>
                  <a:cubicBezTo>
                    <a:pt x="278" y="76"/>
                    <a:pt x="144" y="109"/>
                    <a:pt x="1" y="143"/>
                  </a:cubicBezTo>
                  <a:cubicBezTo>
                    <a:pt x="1" y="177"/>
                    <a:pt x="1" y="2667"/>
                    <a:pt x="598" y="3121"/>
                  </a:cubicBezTo>
                  <a:cubicBezTo>
                    <a:pt x="842" y="3087"/>
                    <a:pt x="1086" y="3054"/>
                    <a:pt x="1296" y="2978"/>
                  </a:cubicBezTo>
                  <a:cubicBezTo>
                    <a:pt x="564" y="2700"/>
                    <a:pt x="421" y="76"/>
                    <a:pt x="421" y="0"/>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5"/>
            <p:cNvSpPr/>
            <p:nvPr/>
          </p:nvSpPr>
          <p:spPr>
            <a:xfrm>
              <a:off x="4754947" y="3762644"/>
              <a:ext cx="86550" cy="178904"/>
            </a:xfrm>
            <a:custGeom>
              <a:rect b="b" l="l" r="r" t="t"/>
              <a:pathLst>
                <a:path extrusionOk="0" h="3113" w="1506">
                  <a:moveTo>
                    <a:pt x="353" y="0"/>
                  </a:moveTo>
                  <a:cubicBezTo>
                    <a:pt x="244" y="34"/>
                    <a:pt x="143" y="101"/>
                    <a:pt x="0" y="135"/>
                  </a:cubicBezTo>
                  <a:cubicBezTo>
                    <a:pt x="0" y="211"/>
                    <a:pt x="143" y="2835"/>
                    <a:pt x="875" y="3113"/>
                  </a:cubicBezTo>
                  <a:cubicBezTo>
                    <a:pt x="1085" y="3079"/>
                    <a:pt x="1296" y="3012"/>
                    <a:pt x="1506" y="2945"/>
                  </a:cubicBezTo>
                  <a:cubicBezTo>
                    <a:pt x="909" y="2734"/>
                    <a:pt x="530" y="1296"/>
                    <a:pt x="488" y="766"/>
                  </a:cubicBezTo>
                  <a:cubicBezTo>
                    <a:pt x="454" y="278"/>
                    <a:pt x="387" y="0"/>
                    <a:pt x="353"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5"/>
            <p:cNvSpPr/>
            <p:nvPr/>
          </p:nvSpPr>
          <p:spPr>
            <a:xfrm>
              <a:off x="4775234" y="3748161"/>
              <a:ext cx="98676" cy="183732"/>
            </a:xfrm>
            <a:custGeom>
              <a:rect b="b" l="l" r="r" t="t"/>
              <a:pathLst>
                <a:path extrusionOk="0" h="3197" w="1717">
                  <a:moveTo>
                    <a:pt x="387" y="0"/>
                  </a:moveTo>
                  <a:cubicBezTo>
                    <a:pt x="278" y="109"/>
                    <a:pt x="135" y="177"/>
                    <a:pt x="0" y="252"/>
                  </a:cubicBezTo>
                  <a:cubicBezTo>
                    <a:pt x="34" y="252"/>
                    <a:pt x="101" y="530"/>
                    <a:pt x="135" y="1018"/>
                  </a:cubicBezTo>
                  <a:cubicBezTo>
                    <a:pt x="177" y="1548"/>
                    <a:pt x="556" y="2986"/>
                    <a:pt x="1153" y="3197"/>
                  </a:cubicBezTo>
                  <a:cubicBezTo>
                    <a:pt x="1330" y="3155"/>
                    <a:pt x="1540" y="3087"/>
                    <a:pt x="1717" y="3020"/>
                  </a:cubicBezTo>
                  <a:cubicBezTo>
                    <a:pt x="1187" y="2810"/>
                    <a:pt x="488" y="1371"/>
                    <a:pt x="522" y="841"/>
                  </a:cubicBezTo>
                  <a:cubicBezTo>
                    <a:pt x="598" y="353"/>
                    <a:pt x="387" y="0"/>
                    <a:pt x="387" y="0"/>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5"/>
            <p:cNvSpPr/>
            <p:nvPr/>
          </p:nvSpPr>
          <p:spPr>
            <a:xfrm>
              <a:off x="4797475" y="3728334"/>
              <a:ext cx="110745" cy="193444"/>
            </a:xfrm>
            <a:custGeom>
              <a:rect b="b" l="l" r="r" t="t"/>
              <a:pathLst>
                <a:path extrusionOk="0" h="3366" w="1927">
                  <a:moveTo>
                    <a:pt x="488" y="0"/>
                  </a:moveTo>
                  <a:cubicBezTo>
                    <a:pt x="312" y="135"/>
                    <a:pt x="169" y="244"/>
                    <a:pt x="0" y="345"/>
                  </a:cubicBezTo>
                  <a:cubicBezTo>
                    <a:pt x="0" y="345"/>
                    <a:pt x="211" y="698"/>
                    <a:pt x="135" y="1186"/>
                  </a:cubicBezTo>
                  <a:cubicBezTo>
                    <a:pt x="101" y="1716"/>
                    <a:pt x="800" y="3155"/>
                    <a:pt x="1330" y="3365"/>
                  </a:cubicBezTo>
                  <a:cubicBezTo>
                    <a:pt x="1540" y="3256"/>
                    <a:pt x="1717" y="3188"/>
                    <a:pt x="1927" y="3079"/>
                  </a:cubicBezTo>
                  <a:cubicBezTo>
                    <a:pt x="1927" y="3079"/>
                    <a:pt x="488" y="1649"/>
                    <a:pt x="589" y="1119"/>
                  </a:cubicBezTo>
                  <a:cubicBezTo>
                    <a:pt x="699" y="631"/>
                    <a:pt x="488" y="34"/>
                    <a:pt x="488"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5"/>
            <p:cNvSpPr/>
            <p:nvPr/>
          </p:nvSpPr>
          <p:spPr>
            <a:xfrm>
              <a:off x="4825520" y="3707990"/>
              <a:ext cx="108848" cy="197352"/>
            </a:xfrm>
            <a:custGeom>
              <a:rect b="b" l="l" r="r" t="t"/>
              <a:pathLst>
                <a:path extrusionOk="0" h="3434" w="1894">
                  <a:moveTo>
                    <a:pt x="354" y="1"/>
                  </a:moveTo>
                  <a:cubicBezTo>
                    <a:pt x="244" y="144"/>
                    <a:pt x="101" y="245"/>
                    <a:pt x="0" y="354"/>
                  </a:cubicBezTo>
                  <a:cubicBezTo>
                    <a:pt x="0" y="388"/>
                    <a:pt x="211" y="985"/>
                    <a:pt x="101" y="1473"/>
                  </a:cubicBezTo>
                  <a:cubicBezTo>
                    <a:pt x="0" y="2003"/>
                    <a:pt x="1439" y="3433"/>
                    <a:pt x="1439" y="3433"/>
                  </a:cubicBezTo>
                  <a:cubicBezTo>
                    <a:pt x="1573" y="3366"/>
                    <a:pt x="1750" y="3298"/>
                    <a:pt x="1893" y="3189"/>
                  </a:cubicBezTo>
                  <a:cubicBezTo>
                    <a:pt x="1893" y="3189"/>
                    <a:pt x="455" y="2138"/>
                    <a:pt x="522" y="1263"/>
                  </a:cubicBezTo>
                  <a:cubicBezTo>
                    <a:pt x="598" y="455"/>
                    <a:pt x="354" y="35"/>
                    <a:pt x="354"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5"/>
            <p:cNvSpPr/>
            <p:nvPr/>
          </p:nvSpPr>
          <p:spPr>
            <a:xfrm>
              <a:off x="4845807" y="3679944"/>
              <a:ext cx="118503" cy="211375"/>
            </a:xfrm>
            <a:custGeom>
              <a:rect b="b" l="l" r="r" t="t"/>
              <a:pathLst>
                <a:path extrusionOk="0" h="3678" w="2062">
                  <a:moveTo>
                    <a:pt x="455" y="1"/>
                  </a:moveTo>
                  <a:cubicBezTo>
                    <a:pt x="312" y="178"/>
                    <a:pt x="135" y="346"/>
                    <a:pt x="1" y="489"/>
                  </a:cubicBezTo>
                  <a:cubicBezTo>
                    <a:pt x="1" y="523"/>
                    <a:pt x="245" y="943"/>
                    <a:pt x="169" y="1751"/>
                  </a:cubicBezTo>
                  <a:cubicBezTo>
                    <a:pt x="102" y="2626"/>
                    <a:pt x="1540" y="3677"/>
                    <a:pt x="1540" y="3677"/>
                  </a:cubicBezTo>
                  <a:cubicBezTo>
                    <a:pt x="1717" y="3576"/>
                    <a:pt x="1893" y="3467"/>
                    <a:pt x="2062" y="3366"/>
                  </a:cubicBezTo>
                  <a:cubicBezTo>
                    <a:pt x="1818" y="3290"/>
                    <a:pt x="522" y="1995"/>
                    <a:pt x="556" y="1330"/>
                  </a:cubicBezTo>
                  <a:cubicBezTo>
                    <a:pt x="590" y="699"/>
                    <a:pt x="455" y="35"/>
                    <a:pt x="45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5"/>
            <p:cNvSpPr/>
            <p:nvPr/>
          </p:nvSpPr>
          <p:spPr>
            <a:xfrm>
              <a:off x="4871898" y="3657761"/>
              <a:ext cx="114653" cy="215627"/>
            </a:xfrm>
            <a:custGeom>
              <a:rect b="b" l="l" r="r" t="t"/>
              <a:pathLst>
                <a:path extrusionOk="0" h="3752" w="1995">
                  <a:moveTo>
                    <a:pt x="245" y="0"/>
                  </a:moveTo>
                  <a:cubicBezTo>
                    <a:pt x="178" y="143"/>
                    <a:pt x="68" y="244"/>
                    <a:pt x="1" y="387"/>
                  </a:cubicBezTo>
                  <a:cubicBezTo>
                    <a:pt x="1" y="421"/>
                    <a:pt x="136" y="1085"/>
                    <a:pt x="102" y="1716"/>
                  </a:cubicBezTo>
                  <a:cubicBezTo>
                    <a:pt x="68" y="2381"/>
                    <a:pt x="1364" y="3676"/>
                    <a:pt x="1608" y="3752"/>
                  </a:cubicBezTo>
                  <a:cubicBezTo>
                    <a:pt x="1751" y="3676"/>
                    <a:pt x="1860" y="3575"/>
                    <a:pt x="1995" y="3466"/>
                  </a:cubicBezTo>
                  <a:cubicBezTo>
                    <a:pt x="1364" y="3432"/>
                    <a:pt x="422" y="2069"/>
                    <a:pt x="422" y="1195"/>
                  </a:cubicBezTo>
                  <a:cubicBezTo>
                    <a:pt x="455" y="353"/>
                    <a:pt x="279" y="34"/>
                    <a:pt x="245" y="0"/>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5"/>
            <p:cNvSpPr/>
            <p:nvPr/>
          </p:nvSpPr>
          <p:spPr>
            <a:xfrm>
              <a:off x="4885921" y="3633566"/>
              <a:ext cx="124825" cy="223386"/>
            </a:xfrm>
            <a:custGeom>
              <a:rect b="b" l="l" r="r" t="t"/>
              <a:pathLst>
                <a:path extrusionOk="0" h="3887" w="2172">
                  <a:moveTo>
                    <a:pt x="279" y="0"/>
                  </a:moveTo>
                  <a:cubicBezTo>
                    <a:pt x="211" y="143"/>
                    <a:pt x="102" y="278"/>
                    <a:pt x="1" y="421"/>
                  </a:cubicBezTo>
                  <a:cubicBezTo>
                    <a:pt x="35" y="455"/>
                    <a:pt x="211" y="774"/>
                    <a:pt x="178" y="1616"/>
                  </a:cubicBezTo>
                  <a:cubicBezTo>
                    <a:pt x="178" y="2490"/>
                    <a:pt x="1120" y="3853"/>
                    <a:pt x="1751" y="3887"/>
                  </a:cubicBezTo>
                  <a:cubicBezTo>
                    <a:pt x="1894" y="3786"/>
                    <a:pt x="2037" y="3643"/>
                    <a:pt x="2171" y="3542"/>
                  </a:cubicBezTo>
                  <a:cubicBezTo>
                    <a:pt x="808" y="3298"/>
                    <a:pt x="489" y="943"/>
                    <a:pt x="489" y="598"/>
                  </a:cubicBezTo>
                  <a:cubicBezTo>
                    <a:pt x="489" y="278"/>
                    <a:pt x="279" y="0"/>
                    <a:pt x="27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5"/>
            <p:cNvSpPr/>
            <p:nvPr/>
          </p:nvSpPr>
          <p:spPr>
            <a:xfrm>
              <a:off x="4901898" y="3607417"/>
              <a:ext cx="129135" cy="229708"/>
            </a:xfrm>
            <a:custGeom>
              <a:rect b="b" l="l" r="r" t="t"/>
              <a:pathLst>
                <a:path extrusionOk="0" h="3997" w="2247">
                  <a:moveTo>
                    <a:pt x="261" y="1"/>
                  </a:moveTo>
                  <a:cubicBezTo>
                    <a:pt x="254" y="1"/>
                    <a:pt x="249" y="1"/>
                    <a:pt x="244" y="1"/>
                  </a:cubicBezTo>
                  <a:cubicBezTo>
                    <a:pt x="177" y="178"/>
                    <a:pt x="76" y="312"/>
                    <a:pt x="1" y="455"/>
                  </a:cubicBezTo>
                  <a:cubicBezTo>
                    <a:pt x="1" y="455"/>
                    <a:pt x="211" y="733"/>
                    <a:pt x="211" y="1053"/>
                  </a:cubicBezTo>
                  <a:cubicBezTo>
                    <a:pt x="211" y="1398"/>
                    <a:pt x="530" y="3753"/>
                    <a:pt x="1893" y="3997"/>
                  </a:cubicBezTo>
                  <a:cubicBezTo>
                    <a:pt x="2036" y="3888"/>
                    <a:pt x="2137" y="3753"/>
                    <a:pt x="2247" y="3644"/>
                  </a:cubicBezTo>
                  <a:cubicBezTo>
                    <a:pt x="951" y="3543"/>
                    <a:pt x="530" y="1229"/>
                    <a:pt x="497" y="598"/>
                  </a:cubicBezTo>
                  <a:cubicBezTo>
                    <a:pt x="497" y="28"/>
                    <a:pt x="325" y="1"/>
                    <a:pt x="261" y="1"/>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25"/>
            <p:cNvSpPr/>
            <p:nvPr/>
          </p:nvSpPr>
          <p:spPr>
            <a:xfrm>
              <a:off x="4915920" y="3589084"/>
              <a:ext cx="135399" cy="227754"/>
            </a:xfrm>
            <a:custGeom>
              <a:rect b="b" l="l" r="r" t="t"/>
              <a:pathLst>
                <a:path extrusionOk="0" h="3963" w="2356">
                  <a:moveTo>
                    <a:pt x="177" y="0"/>
                  </a:moveTo>
                  <a:cubicBezTo>
                    <a:pt x="143" y="110"/>
                    <a:pt x="76" y="211"/>
                    <a:pt x="0" y="320"/>
                  </a:cubicBezTo>
                  <a:cubicBezTo>
                    <a:pt x="5" y="320"/>
                    <a:pt x="10" y="320"/>
                    <a:pt x="17" y="320"/>
                  </a:cubicBezTo>
                  <a:cubicBezTo>
                    <a:pt x="81" y="320"/>
                    <a:pt x="253" y="347"/>
                    <a:pt x="253" y="917"/>
                  </a:cubicBezTo>
                  <a:cubicBezTo>
                    <a:pt x="286" y="1548"/>
                    <a:pt x="707" y="3862"/>
                    <a:pt x="2003" y="3963"/>
                  </a:cubicBezTo>
                  <a:cubicBezTo>
                    <a:pt x="2146" y="3862"/>
                    <a:pt x="2247" y="3719"/>
                    <a:pt x="2356" y="3576"/>
                  </a:cubicBezTo>
                  <a:lnTo>
                    <a:pt x="2280" y="3576"/>
                  </a:lnTo>
                  <a:cubicBezTo>
                    <a:pt x="1304" y="3399"/>
                    <a:pt x="884" y="2213"/>
                    <a:pt x="707" y="1372"/>
                  </a:cubicBezTo>
                  <a:cubicBezTo>
                    <a:pt x="530" y="598"/>
                    <a:pt x="774" y="76"/>
                    <a:pt x="177"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5"/>
            <p:cNvSpPr/>
            <p:nvPr/>
          </p:nvSpPr>
          <p:spPr>
            <a:xfrm>
              <a:off x="5093330" y="3810976"/>
              <a:ext cx="3965" cy="2011"/>
            </a:xfrm>
            <a:custGeom>
              <a:rect b="b" l="l" r="r" t="t"/>
              <a:pathLst>
                <a:path extrusionOk="0" h="35" w="69">
                  <a:moveTo>
                    <a:pt x="1" y="1"/>
                  </a:moveTo>
                  <a:lnTo>
                    <a:pt x="1" y="1"/>
                  </a:lnTo>
                  <a:lnTo>
                    <a:pt x="1" y="1"/>
                  </a:lnTo>
                  <a:cubicBezTo>
                    <a:pt x="34" y="1"/>
                    <a:pt x="34" y="34"/>
                    <a:pt x="68" y="34"/>
                  </a:cubicBezTo>
                  <a:cubicBezTo>
                    <a:pt x="34" y="34"/>
                    <a:pt x="34" y="1"/>
                    <a:pt x="1"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5"/>
            <p:cNvSpPr/>
            <p:nvPr/>
          </p:nvSpPr>
          <p:spPr>
            <a:xfrm>
              <a:off x="5099652" y="3812930"/>
              <a:ext cx="3908" cy="3908"/>
            </a:xfrm>
            <a:custGeom>
              <a:rect b="b" l="l" r="r" t="t"/>
              <a:pathLst>
                <a:path extrusionOk="0" h="68" w="68">
                  <a:moveTo>
                    <a:pt x="67" y="34"/>
                  </a:moveTo>
                  <a:cubicBezTo>
                    <a:pt x="34" y="34"/>
                    <a:pt x="0" y="0"/>
                    <a:pt x="0" y="0"/>
                  </a:cubicBezTo>
                  <a:cubicBezTo>
                    <a:pt x="0" y="0"/>
                    <a:pt x="34" y="34"/>
                    <a:pt x="67" y="34"/>
                  </a:cubicBezTo>
                  <a:lnTo>
                    <a:pt x="67" y="68"/>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5"/>
            <p:cNvSpPr/>
            <p:nvPr/>
          </p:nvSpPr>
          <p:spPr>
            <a:xfrm>
              <a:off x="3967378" y="3800861"/>
              <a:ext cx="1400142" cy="311200"/>
            </a:xfrm>
            <a:custGeom>
              <a:rect b="b" l="l" r="r" t="t"/>
              <a:pathLst>
                <a:path extrusionOk="0" h="5415" w="24363">
                  <a:moveTo>
                    <a:pt x="6276" y="0"/>
                  </a:moveTo>
                  <a:cubicBezTo>
                    <a:pt x="4905" y="766"/>
                    <a:pt x="1961" y="2347"/>
                    <a:pt x="455" y="2658"/>
                  </a:cubicBezTo>
                  <a:cubicBezTo>
                    <a:pt x="387" y="2658"/>
                    <a:pt x="312" y="2700"/>
                    <a:pt x="211" y="2734"/>
                  </a:cubicBezTo>
                  <a:cubicBezTo>
                    <a:pt x="211" y="2734"/>
                    <a:pt x="68" y="2801"/>
                    <a:pt x="0" y="2801"/>
                  </a:cubicBezTo>
                  <a:lnTo>
                    <a:pt x="11500" y="5392"/>
                  </a:lnTo>
                  <a:cubicBezTo>
                    <a:pt x="11550" y="5408"/>
                    <a:pt x="11607" y="5415"/>
                    <a:pt x="11669" y="5415"/>
                  </a:cubicBezTo>
                  <a:cubicBezTo>
                    <a:pt x="12040" y="5415"/>
                    <a:pt x="12596" y="5172"/>
                    <a:pt x="12863" y="5115"/>
                  </a:cubicBezTo>
                  <a:cubicBezTo>
                    <a:pt x="13948" y="4871"/>
                    <a:pt x="15000" y="4660"/>
                    <a:pt x="16085" y="4416"/>
                  </a:cubicBezTo>
                  <a:cubicBezTo>
                    <a:pt x="17809" y="4029"/>
                    <a:pt x="19525" y="3643"/>
                    <a:pt x="21275" y="3256"/>
                  </a:cubicBezTo>
                  <a:cubicBezTo>
                    <a:pt x="21940" y="3121"/>
                    <a:pt x="22604" y="2978"/>
                    <a:pt x="23277" y="2835"/>
                  </a:cubicBezTo>
                  <a:cubicBezTo>
                    <a:pt x="23589" y="2768"/>
                    <a:pt x="24119" y="2734"/>
                    <a:pt x="24363" y="2557"/>
                  </a:cubicBezTo>
                  <a:cubicBezTo>
                    <a:pt x="24287" y="2448"/>
                    <a:pt x="24186" y="2381"/>
                    <a:pt x="24077" y="2347"/>
                  </a:cubicBezTo>
                  <a:cubicBezTo>
                    <a:pt x="22680" y="1682"/>
                    <a:pt x="21275" y="1085"/>
                    <a:pt x="19912" y="345"/>
                  </a:cubicBezTo>
                  <a:cubicBezTo>
                    <a:pt x="17968" y="2128"/>
                    <a:pt x="15046" y="3240"/>
                    <a:pt x="12335" y="3240"/>
                  </a:cubicBezTo>
                  <a:cubicBezTo>
                    <a:pt x="9814" y="3240"/>
                    <a:pt x="7476" y="2278"/>
                    <a:pt x="627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5"/>
            <p:cNvSpPr/>
            <p:nvPr/>
          </p:nvSpPr>
          <p:spPr>
            <a:xfrm>
              <a:off x="3993469" y="3409720"/>
              <a:ext cx="483553" cy="543954"/>
            </a:xfrm>
            <a:custGeom>
              <a:rect b="b" l="l" r="r" t="t"/>
              <a:pathLst>
                <a:path extrusionOk="0" h="9465" w="8414">
                  <a:moveTo>
                    <a:pt x="6874" y="1"/>
                  </a:moveTo>
                  <a:cubicBezTo>
                    <a:pt x="6100" y="1935"/>
                    <a:pt x="5368" y="3996"/>
                    <a:pt x="4350" y="5721"/>
                  </a:cubicBezTo>
                  <a:cubicBezTo>
                    <a:pt x="3332" y="7437"/>
                    <a:pt x="2003" y="8833"/>
                    <a:pt x="1" y="9464"/>
                  </a:cubicBezTo>
                  <a:cubicBezTo>
                    <a:pt x="1507" y="9153"/>
                    <a:pt x="4451" y="7572"/>
                    <a:pt x="5822" y="6806"/>
                  </a:cubicBezTo>
                  <a:cubicBezTo>
                    <a:pt x="5889" y="6772"/>
                    <a:pt x="5957" y="6730"/>
                    <a:pt x="5999" y="6697"/>
                  </a:cubicBezTo>
                  <a:cubicBezTo>
                    <a:pt x="6100" y="6663"/>
                    <a:pt x="6167" y="6596"/>
                    <a:pt x="6243" y="6562"/>
                  </a:cubicBezTo>
                  <a:cubicBezTo>
                    <a:pt x="6310" y="6520"/>
                    <a:pt x="6377" y="6486"/>
                    <a:pt x="6419" y="6453"/>
                  </a:cubicBezTo>
                  <a:cubicBezTo>
                    <a:pt x="6453" y="6453"/>
                    <a:pt x="6487" y="6419"/>
                    <a:pt x="6520" y="6419"/>
                  </a:cubicBezTo>
                  <a:cubicBezTo>
                    <a:pt x="6630" y="6352"/>
                    <a:pt x="6697" y="6276"/>
                    <a:pt x="6798" y="6242"/>
                  </a:cubicBezTo>
                  <a:cubicBezTo>
                    <a:pt x="7395" y="5755"/>
                    <a:pt x="7639" y="5157"/>
                    <a:pt x="7639" y="4383"/>
                  </a:cubicBezTo>
                  <a:cubicBezTo>
                    <a:pt x="7639" y="3685"/>
                    <a:pt x="8169" y="3441"/>
                    <a:pt x="8413" y="3365"/>
                  </a:cubicBezTo>
                  <a:cubicBezTo>
                    <a:pt x="8102" y="2667"/>
                    <a:pt x="7849" y="1893"/>
                    <a:pt x="7639" y="985"/>
                  </a:cubicBezTo>
                  <a:cubicBezTo>
                    <a:pt x="7261" y="741"/>
                    <a:pt x="7008" y="387"/>
                    <a:pt x="6874" y="1"/>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5"/>
            <p:cNvSpPr/>
            <p:nvPr/>
          </p:nvSpPr>
          <p:spPr>
            <a:xfrm>
              <a:off x="4368174" y="3768448"/>
              <a:ext cx="702973" cy="197524"/>
            </a:xfrm>
            <a:custGeom>
              <a:rect b="b" l="l" r="r" t="t"/>
              <a:pathLst>
                <a:path extrusionOk="0" h="3437" w="12232">
                  <a:moveTo>
                    <a:pt x="278" y="0"/>
                  </a:moveTo>
                  <a:cubicBezTo>
                    <a:pt x="177" y="34"/>
                    <a:pt x="110" y="110"/>
                    <a:pt x="0" y="177"/>
                  </a:cubicBezTo>
                  <a:cubicBezTo>
                    <a:pt x="897" y="2318"/>
                    <a:pt x="3212" y="3437"/>
                    <a:pt x="5733" y="3437"/>
                  </a:cubicBezTo>
                  <a:cubicBezTo>
                    <a:pt x="8035" y="3437"/>
                    <a:pt x="10509" y="2504"/>
                    <a:pt x="12232" y="564"/>
                  </a:cubicBezTo>
                  <a:cubicBezTo>
                    <a:pt x="12232" y="564"/>
                    <a:pt x="12198" y="564"/>
                    <a:pt x="12165" y="530"/>
                  </a:cubicBezTo>
                  <a:lnTo>
                    <a:pt x="12055" y="530"/>
                  </a:lnTo>
                  <a:lnTo>
                    <a:pt x="12022" y="488"/>
                  </a:lnTo>
                  <a:cubicBezTo>
                    <a:pt x="11988" y="488"/>
                    <a:pt x="11921" y="455"/>
                    <a:pt x="11887" y="455"/>
                  </a:cubicBezTo>
                  <a:cubicBezTo>
                    <a:pt x="11778" y="598"/>
                    <a:pt x="11677" y="741"/>
                    <a:pt x="11534" y="842"/>
                  </a:cubicBezTo>
                  <a:cubicBezTo>
                    <a:pt x="11424" y="951"/>
                    <a:pt x="11323" y="1086"/>
                    <a:pt x="11180" y="1195"/>
                  </a:cubicBezTo>
                  <a:cubicBezTo>
                    <a:pt x="11046" y="1296"/>
                    <a:pt x="10903" y="1439"/>
                    <a:pt x="10760" y="1540"/>
                  </a:cubicBezTo>
                  <a:cubicBezTo>
                    <a:pt x="10625" y="1649"/>
                    <a:pt x="10516" y="1750"/>
                    <a:pt x="10373" y="1826"/>
                  </a:cubicBezTo>
                  <a:cubicBezTo>
                    <a:pt x="10204" y="1927"/>
                    <a:pt x="10028" y="2036"/>
                    <a:pt x="9851" y="2137"/>
                  </a:cubicBezTo>
                  <a:cubicBezTo>
                    <a:pt x="9708" y="2246"/>
                    <a:pt x="9531" y="2314"/>
                    <a:pt x="9397" y="2381"/>
                  </a:cubicBezTo>
                  <a:cubicBezTo>
                    <a:pt x="9187" y="2490"/>
                    <a:pt x="9010" y="2558"/>
                    <a:pt x="8800" y="2667"/>
                  </a:cubicBezTo>
                  <a:cubicBezTo>
                    <a:pt x="8623" y="2734"/>
                    <a:pt x="8413" y="2802"/>
                    <a:pt x="8236" y="2844"/>
                  </a:cubicBezTo>
                  <a:cubicBezTo>
                    <a:pt x="8026" y="2911"/>
                    <a:pt x="7815" y="2978"/>
                    <a:pt x="7605" y="3012"/>
                  </a:cubicBezTo>
                  <a:cubicBezTo>
                    <a:pt x="7395" y="3088"/>
                    <a:pt x="7151" y="3121"/>
                    <a:pt x="6907" y="3155"/>
                  </a:cubicBezTo>
                  <a:cubicBezTo>
                    <a:pt x="6663" y="3189"/>
                    <a:pt x="6453" y="3189"/>
                    <a:pt x="6209" y="3222"/>
                  </a:cubicBezTo>
                  <a:lnTo>
                    <a:pt x="5502" y="3222"/>
                  </a:lnTo>
                  <a:cubicBezTo>
                    <a:pt x="5292" y="3222"/>
                    <a:pt x="5115" y="3189"/>
                    <a:pt x="4905" y="3189"/>
                  </a:cubicBezTo>
                  <a:cubicBezTo>
                    <a:pt x="4627" y="3155"/>
                    <a:pt x="4349" y="3121"/>
                    <a:pt x="4063" y="3054"/>
                  </a:cubicBezTo>
                  <a:cubicBezTo>
                    <a:pt x="3853" y="2978"/>
                    <a:pt x="3609" y="2945"/>
                    <a:pt x="3399" y="2877"/>
                  </a:cubicBezTo>
                  <a:cubicBezTo>
                    <a:pt x="3155" y="2768"/>
                    <a:pt x="2945" y="2701"/>
                    <a:pt x="2701" y="2591"/>
                  </a:cubicBezTo>
                  <a:cubicBezTo>
                    <a:pt x="2490" y="2490"/>
                    <a:pt x="2280" y="2347"/>
                    <a:pt x="2070" y="2213"/>
                  </a:cubicBezTo>
                  <a:cubicBezTo>
                    <a:pt x="1859" y="2103"/>
                    <a:pt x="1683" y="1960"/>
                    <a:pt x="1506" y="1826"/>
                  </a:cubicBezTo>
                  <a:cubicBezTo>
                    <a:pt x="1329" y="1683"/>
                    <a:pt x="1195" y="1506"/>
                    <a:pt x="1052" y="1372"/>
                  </a:cubicBezTo>
                  <a:cubicBezTo>
                    <a:pt x="909" y="1195"/>
                    <a:pt x="808" y="1052"/>
                    <a:pt x="699" y="875"/>
                  </a:cubicBezTo>
                  <a:cubicBezTo>
                    <a:pt x="598" y="699"/>
                    <a:pt x="488" y="530"/>
                    <a:pt x="387" y="320"/>
                  </a:cubicBezTo>
                  <a:cubicBezTo>
                    <a:pt x="354" y="211"/>
                    <a:pt x="320" y="110"/>
                    <a:pt x="278"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5"/>
            <p:cNvSpPr/>
            <p:nvPr/>
          </p:nvSpPr>
          <p:spPr>
            <a:xfrm>
              <a:off x="4352197" y="3778620"/>
              <a:ext cx="741191" cy="195685"/>
            </a:xfrm>
            <a:custGeom>
              <a:rect b="b" l="l" r="r" t="t"/>
              <a:pathLst>
                <a:path extrusionOk="0" h="3405" w="12897">
                  <a:moveTo>
                    <a:pt x="278" y="0"/>
                  </a:moveTo>
                  <a:cubicBezTo>
                    <a:pt x="245" y="0"/>
                    <a:pt x="211" y="34"/>
                    <a:pt x="177" y="34"/>
                  </a:cubicBezTo>
                  <a:cubicBezTo>
                    <a:pt x="135" y="67"/>
                    <a:pt x="68" y="101"/>
                    <a:pt x="1" y="143"/>
                  </a:cubicBezTo>
                  <a:cubicBezTo>
                    <a:pt x="1288" y="2318"/>
                    <a:pt x="3437" y="3404"/>
                    <a:pt x="5862" y="3404"/>
                  </a:cubicBezTo>
                  <a:cubicBezTo>
                    <a:pt x="8126" y="3404"/>
                    <a:pt x="10630" y="2457"/>
                    <a:pt x="12897" y="564"/>
                  </a:cubicBezTo>
                  <a:lnTo>
                    <a:pt x="12863" y="522"/>
                  </a:lnTo>
                  <a:cubicBezTo>
                    <a:pt x="12829" y="522"/>
                    <a:pt x="12754" y="488"/>
                    <a:pt x="12720" y="454"/>
                  </a:cubicBezTo>
                  <a:lnTo>
                    <a:pt x="12686" y="454"/>
                  </a:lnTo>
                  <a:cubicBezTo>
                    <a:pt x="12619" y="421"/>
                    <a:pt x="12586" y="421"/>
                    <a:pt x="12510" y="387"/>
                  </a:cubicBezTo>
                  <a:cubicBezTo>
                    <a:pt x="10787" y="2327"/>
                    <a:pt x="8313" y="3260"/>
                    <a:pt x="6011" y="3260"/>
                  </a:cubicBezTo>
                  <a:cubicBezTo>
                    <a:pt x="3490" y="3260"/>
                    <a:pt x="1175" y="2141"/>
                    <a:pt x="278" y="0"/>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5"/>
            <p:cNvSpPr/>
            <p:nvPr/>
          </p:nvSpPr>
          <p:spPr>
            <a:xfrm>
              <a:off x="4338174" y="3786839"/>
              <a:ext cx="765385" cy="192065"/>
            </a:xfrm>
            <a:custGeom>
              <a:rect b="b" l="l" r="r" t="t"/>
              <a:pathLst>
                <a:path extrusionOk="0" h="3342" w="13318">
                  <a:moveTo>
                    <a:pt x="245" y="0"/>
                  </a:moveTo>
                  <a:cubicBezTo>
                    <a:pt x="169" y="34"/>
                    <a:pt x="102" y="101"/>
                    <a:pt x="1" y="135"/>
                  </a:cubicBezTo>
                  <a:cubicBezTo>
                    <a:pt x="1093" y="2250"/>
                    <a:pt x="3367" y="3341"/>
                    <a:pt x="5963" y="3341"/>
                  </a:cubicBezTo>
                  <a:cubicBezTo>
                    <a:pt x="8364" y="3341"/>
                    <a:pt x="11042" y="2408"/>
                    <a:pt x="13317" y="488"/>
                  </a:cubicBezTo>
                  <a:cubicBezTo>
                    <a:pt x="13284" y="488"/>
                    <a:pt x="13250" y="454"/>
                    <a:pt x="13250" y="454"/>
                  </a:cubicBezTo>
                  <a:lnTo>
                    <a:pt x="13208" y="454"/>
                  </a:lnTo>
                  <a:cubicBezTo>
                    <a:pt x="13174" y="454"/>
                    <a:pt x="13174" y="421"/>
                    <a:pt x="13141" y="421"/>
                  </a:cubicBezTo>
                  <a:cubicBezTo>
                    <a:pt x="10874" y="2314"/>
                    <a:pt x="8370" y="3261"/>
                    <a:pt x="6106" y="3261"/>
                  </a:cubicBezTo>
                  <a:cubicBezTo>
                    <a:pt x="3681" y="3261"/>
                    <a:pt x="1532" y="2175"/>
                    <a:pt x="245" y="0"/>
                  </a:cubicBezTo>
                  <a:close/>
                </a:path>
              </a:pathLst>
            </a:custGeom>
            <a:solidFill>
              <a:srgbClr val="FFD8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5"/>
            <p:cNvSpPr/>
            <p:nvPr/>
          </p:nvSpPr>
          <p:spPr>
            <a:xfrm>
              <a:off x="4328060" y="3794540"/>
              <a:ext cx="783718" cy="192525"/>
            </a:xfrm>
            <a:custGeom>
              <a:rect b="b" l="l" r="r" t="t"/>
              <a:pathLst>
                <a:path extrusionOk="0" h="3350" w="13637">
                  <a:moveTo>
                    <a:pt x="177" y="1"/>
                  </a:moveTo>
                  <a:cubicBezTo>
                    <a:pt x="135" y="34"/>
                    <a:pt x="67" y="76"/>
                    <a:pt x="0" y="110"/>
                  </a:cubicBezTo>
                  <a:cubicBezTo>
                    <a:pt x="1200" y="2388"/>
                    <a:pt x="3538" y="3350"/>
                    <a:pt x="6059" y="3350"/>
                  </a:cubicBezTo>
                  <a:cubicBezTo>
                    <a:pt x="8770" y="3350"/>
                    <a:pt x="11692" y="2238"/>
                    <a:pt x="13636" y="455"/>
                  </a:cubicBezTo>
                  <a:cubicBezTo>
                    <a:pt x="13594" y="421"/>
                    <a:pt x="13561" y="388"/>
                    <a:pt x="13493" y="388"/>
                  </a:cubicBezTo>
                  <a:lnTo>
                    <a:pt x="13493" y="354"/>
                  </a:lnTo>
                  <a:cubicBezTo>
                    <a:pt x="11218" y="2274"/>
                    <a:pt x="8540" y="3207"/>
                    <a:pt x="6139" y="3207"/>
                  </a:cubicBezTo>
                  <a:cubicBezTo>
                    <a:pt x="3543" y="3207"/>
                    <a:pt x="1269" y="2116"/>
                    <a:pt x="177"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5"/>
            <p:cNvSpPr/>
            <p:nvPr/>
          </p:nvSpPr>
          <p:spPr>
            <a:xfrm>
              <a:off x="3580605" y="3893158"/>
              <a:ext cx="1021127" cy="1156469"/>
            </a:xfrm>
            <a:custGeom>
              <a:rect b="b" l="l" r="r" t="t"/>
              <a:pathLst>
                <a:path extrusionOk="0" h="20123" w="17768">
                  <a:moveTo>
                    <a:pt x="1" y="1"/>
                  </a:moveTo>
                  <a:lnTo>
                    <a:pt x="1439" y="14865"/>
                  </a:lnTo>
                  <a:lnTo>
                    <a:pt x="17389" y="20022"/>
                  </a:lnTo>
                  <a:lnTo>
                    <a:pt x="17767" y="20123"/>
                  </a:lnTo>
                  <a:lnTo>
                    <a:pt x="17389" y="4703"/>
                  </a:lnTo>
                  <a:lnTo>
                    <a:pt x="1" y="1"/>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5"/>
            <p:cNvSpPr/>
            <p:nvPr/>
          </p:nvSpPr>
          <p:spPr>
            <a:xfrm>
              <a:off x="4670294" y="3893158"/>
              <a:ext cx="1023541" cy="1156469"/>
            </a:xfrm>
            <a:custGeom>
              <a:rect b="b" l="l" r="r" t="t"/>
              <a:pathLst>
                <a:path extrusionOk="0" h="20123" w="17810">
                  <a:moveTo>
                    <a:pt x="17810" y="1"/>
                  </a:moveTo>
                  <a:lnTo>
                    <a:pt x="1" y="4527"/>
                  </a:lnTo>
                  <a:lnTo>
                    <a:pt x="1" y="20123"/>
                  </a:lnTo>
                  <a:lnTo>
                    <a:pt x="354" y="20022"/>
                  </a:lnTo>
                  <a:lnTo>
                    <a:pt x="16338" y="14865"/>
                  </a:lnTo>
                  <a:lnTo>
                    <a:pt x="17810" y="1"/>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5"/>
            <p:cNvSpPr/>
            <p:nvPr/>
          </p:nvSpPr>
          <p:spPr>
            <a:xfrm>
              <a:off x="4001688" y="4683141"/>
              <a:ext cx="411025" cy="505793"/>
            </a:xfrm>
            <a:custGeom>
              <a:rect b="b" l="l" r="r" t="t"/>
              <a:pathLst>
                <a:path extrusionOk="0" h="8801" w="7152">
                  <a:moveTo>
                    <a:pt x="3399" y="0"/>
                  </a:moveTo>
                  <a:cubicBezTo>
                    <a:pt x="2945" y="0"/>
                    <a:pt x="1927" y="1506"/>
                    <a:pt x="1540" y="2347"/>
                  </a:cubicBezTo>
                  <a:cubicBezTo>
                    <a:pt x="1397" y="2659"/>
                    <a:pt x="1153" y="3012"/>
                    <a:pt x="943" y="3332"/>
                  </a:cubicBezTo>
                  <a:cubicBezTo>
                    <a:pt x="598" y="3853"/>
                    <a:pt x="278" y="4307"/>
                    <a:pt x="421" y="4593"/>
                  </a:cubicBezTo>
                  <a:cubicBezTo>
                    <a:pt x="632" y="5048"/>
                    <a:pt x="455" y="5149"/>
                    <a:pt x="455" y="5149"/>
                  </a:cubicBezTo>
                  <a:cubicBezTo>
                    <a:pt x="1" y="6024"/>
                    <a:pt x="34" y="6940"/>
                    <a:pt x="388" y="7639"/>
                  </a:cubicBezTo>
                  <a:cubicBezTo>
                    <a:pt x="771" y="8326"/>
                    <a:pt x="1461" y="8801"/>
                    <a:pt x="2352" y="8801"/>
                  </a:cubicBezTo>
                  <a:cubicBezTo>
                    <a:pt x="2594" y="8801"/>
                    <a:pt x="2852" y="8766"/>
                    <a:pt x="3122" y="8690"/>
                  </a:cubicBezTo>
                  <a:cubicBezTo>
                    <a:pt x="3155" y="8690"/>
                    <a:pt x="3189" y="8657"/>
                    <a:pt x="3223" y="8623"/>
                  </a:cubicBezTo>
                  <a:cubicBezTo>
                    <a:pt x="3500" y="8413"/>
                    <a:pt x="3786" y="7849"/>
                    <a:pt x="3786" y="7849"/>
                  </a:cubicBezTo>
                  <a:cubicBezTo>
                    <a:pt x="4131" y="7395"/>
                    <a:pt x="4518" y="6377"/>
                    <a:pt x="4552" y="6066"/>
                  </a:cubicBezTo>
                  <a:cubicBezTo>
                    <a:pt x="4628" y="5712"/>
                    <a:pt x="4728" y="5603"/>
                    <a:pt x="4728" y="5603"/>
                  </a:cubicBezTo>
                  <a:cubicBezTo>
                    <a:pt x="5258" y="5258"/>
                    <a:pt x="6377" y="3996"/>
                    <a:pt x="6764" y="3820"/>
                  </a:cubicBezTo>
                  <a:cubicBezTo>
                    <a:pt x="7008" y="3710"/>
                    <a:pt x="7151" y="3399"/>
                    <a:pt x="7151" y="3189"/>
                  </a:cubicBezTo>
                  <a:cubicBezTo>
                    <a:pt x="7118" y="3079"/>
                    <a:pt x="7042" y="3012"/>
                    <a:pt x="6865" y="3012"/>
                  </a:cubicBezTo>
                  <a:cubicBezTo>
                    <a:pt x="6482" y="3073"/>
                    <a:pt x="5087" y="3951"/>
                    <a:pt x="4708" y="4164"/>
                  </a:cubicBezTo>
                  <a:lnTo>
                    <a:pt x="4708" y="4164"/>
                  </a:lnTo>
                  <a:cubicBezTo>
                    <a:pt x="5061" y="3843"/>
                    <a:pt x="6399" y="2682"/>
                    <a:pt x="6588" y="2524"/>
                  </a:cubicBezTo>
                  <a:cubicBezTo>
                    <a:pt x="6697" y="2448"/>
                    <a:pt x="6731" y="2314"/>
                    <a:pt x="6731" y="2204"/>
                  </a:cubicBezTo>
                  <a:cubicBezTo>
                    <a:pt x="6731" y="2028"/>
                    <a:pt x="6621" y="1893"/>
                    <a:pt x="6377" y="1859"/>
                  </a:cubicBezTo>
                  <a:cubicBezTo>
                    <a:pt x="6369" y="1858"/>
                    <a:pt x="6361" y="1858"/>
                    <a:pt x="6351" y="1858"/>
                  </a:cubicBezTo>
                  <a:cubicBezTo>
                    <a:pt x="5828" y="1858"/>
                    <a:pt x="3155" y="3920"/>
                    <a:pt x="3155" y="3920"/>
                  </a:cubicBezTo>
                  <a:cubicBezTo>
                    <a:pt x="3189" y="3853"/>
                    <a:pt x="4241" y="1960"/>
                    <a:pt x="4552" y="1397"/>
                  </a:cubicBezTo>
                  <a:cubicBezTo>
                    <a:pt x="4762" y="1052"/>
                    <a:pt x="4871" y="766"/>
                    <a:pt x="4804" y="556"/>
                  </a:cubicBezTo>
                  <a:cubicBezTo>
                    <a:pt x="4762" y="421"/>
                    <a:pt x="4695" y="345"/>
                    <a:pt x="4552" y="345"/>
                  </a:cubicBezTo>
                  <a:cubicBezTo>
                    <a:pt x="4547" y="344"/>
                    <a:pt x="4542" y="344"/>
                    <a:pt x="4536" y="344"/>
                  </a:cubicBezTo>
                  <a:cubicBezTo>
                    <a:pt x="4199" y="344"/>
                    <a:pt x="2910" y="2383"/>
                    <a:pt x="2836" y="2524"/>
                  </a:cubicBezTo>
                  <a:cubicBezTo>
                    <a:pt x="2836" y="2448"/>
                    <a:pt x="3223" y="1153"/>
                    <a:pt x="3433" y="732"/>
                  </a:cubicBezTo>
                  <a:cubicBezTo>
                    <a:pt x="3643" y="345"/>
                    <a:pt x="3786" y="68"/>
                    <a:pt x="3542" y="0"/>
                  </a:cubicBez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5"/>
            <p:cNvSpPr/>
            <p:nvPr/>
          </p:nvSpPr>
          <p:spPr>
            <a:xfrm>
              <a:off x="3806405" y="4805954"/>
              <a:ext cx="380509" cy="447519"/>
            </a:xfrm>
            <a:custGeom>
              <a:rect b="b" l="l" r="r" t="t"/>
              <a:pathLst>
                <a:path extrusionOk="0" h="7787" w="6621">
                  <a:moveTo>
                    <a:pt x="732" y="0"/>
                  </a:moveTo>
                  <a:cubicBezTo>
                    <a:pt x="732" y="0"/>
                    <a:pt x="766" y="488"/>
                    <a:pt x="732" y="1018"/>
                  </a:cubicBezTo>
                  <a:cubicBezTo>
                    <a:pt x="665" y="1506"/>
                    <a:pt x="101" y="1859"/>
                    <a:pt x="631" y="2414"/>
                  </a:cubicBezTo>
                  <a:cubicBezTo>
                    <a:pt x="631" y="2414"/>
                    <a:pt x="210" y="2625"/>
                    <a:pt x="101" y="3087"/>
                  </a:cubicBezTo>
                  <a:cubicBezTo>
                    <a:pt x="0" y="3542"/>
                    <a:pt x="278" y="3365"/>
                    <a:pt x="278" y="4030"/>
                  </a:cubicBezTo>
                  <a:cubicBezTo>
                    <a:pt x="278" y="4694"/>
                    <a:pt x="168" y="5502"/>
                    <a:pt x="1506" y="6663"/>
                  </a:cubicBezTo>
                  <a:cubicBezTo>
                    <a:pt x="2238" y="7300"/>
                    <a:pt x="3314" y="7786"/>
                    <a:pt x="4339" y="7786"/>
                  </a:cubicBezTo>
                  <a:cubicBezTo>
                    <a:pt x="5222" y="7786"/>
                    <a:pt x="6068" y="7425"/>
                    <a:pt x="6621" y="6486"/>
                  </a:cubicBezTo>
                  <a:lnTo>
                    <a:pt x="6621" y="6486"/>
                  </a:lnTo>
                  <a:cubicBezTo>
                    <a:pt x="6587" y="6520"/>
                    <a:pt x="6553" y="6553"/>
                    <a:pt x="6520" y="6553"/>
                  </a:cubicBezTo>
                  <a:cubicBezTo>
                    <a:pt x="6253" y="6628"/>
                    <a:pt x="5996" y="6663"/>
                    <a:pt x="5754" y="6663"/>
                  </a:cubicBezTo>
                  <a:cubicBezTo>
                    <a:pt x="3959" y="6663"/>
                    <a:pt x="2927" y="4746"/>
                    <a:pt x="3853" y="3012"/>
                  </a:cubicBezTo>
                  <a:cubicBezTo>
                    <a:pt x="3853" y="3012"/>
                    <a:pt x="4030" y="2911"/>
                    <a:pt x="3819" y="2456"/>
                  </a:cubicBezTo>
                  <a:cubicBezTo>
                    <a:pt x="3676" y="2170"/>
                    <a:pt x="3996" y="1716"/>
                    <a:pt x="4341" y="1195"/>
                  </a:cubicBezTo>
                  <a:lnTo>
                    <a:pt x="732" y="0"/>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5"/>
            <p:cNvSpPr/>
            <p:nvPr/>
          </p:nvSpPr>
          <p:spPr>
            <a:xfrm>
              <a:off x="4879657" y="4672969"/>
              <a:ext cx="455450" cy="540908"/>
            </a:xfrm>
            <a:custGeom>
              <a:rect b="b" l="l" r="r" t="t"/>
              <a:pathLst>
                <a:path extrusionOk="0" h="9412" w="7925">
                  <a:moveTo>
                    <a:pt x="3862" y="4242"/>
                  </a:moveTo>
                  <a:lnTo>
                    <a:pt x="3862" y="4242"/>
                  </a:lnTo>
                  <a:cubicBezTo>
                    <a:pt x="3879" y="4258"/>
                    <a:pt x="3890" y="4269"/>
                    <a:pt x="3895" y="4274"/>
                  </a:cubicBezTo>
                  <a:lnTo>
                    <a:pt x="3862" y="4274"/>
                  </a:lnTo>
                  <a:lnTo>
                    <a:pt x="3862" y="4242"/>
                  </a:lnTo>
                  <a:close/>
                  <a:moveTo>
                    <a:pt x="3542" y="1"/>
                  </a:moveTo>
                  <a:cubicBezTo>
                    <a:pt x="3408" y="1"/>
                    <a:pt x="3298" y="68"/>
                    <a:pt x="3298" y="177"/>
                  </a:cubicBezTo>
                  <a:cubicBezTo>
                    <a:pt x="3265" y="312"/>
                    <a:pt x="3332" y="564"/>
                    <a:pt x="3441" y="842"/>
                  </a:cubicBezTo>
                  <a:cubicBezTo>
                    <a:pt x="3618" y="1296"/>
                    <a:pt x="4383" y="2592"/>
                    <a:pt x="4560" y="3155"/>
                  </a:cubicBezTo>
                  <a:lnTo>
                    <a:pt x="4737" y="3719"/>
                  </a:lnTo>
                  <a:cubicBezTo>
                    <a:pt x="4669" y="3643"/>
                    <a:pt x="3155" y="2036"/>
                    <a:pt x="2600" y="1750"/>
                  </a:cubicBezTo>
                  <a:cubicBezTo>
                    <a:pt x="2036" y="1473"/>
                    <a:pt x="1473" y="1120"/>
                    <a:pt x="1304" y="1120"/>
                  </a:cubicBezTo>
                  <a:cubicBezTo>
                    <a:pt x="1195" y="1120"/>
                    <a:pt x="1094" y="1263"/>
                    <a:pt x="1094" y="1439"/>
                  </a:cubicBezTo>
                  <a:cubicBezTo>
                    <a:pt x="1094" y="1574"/>
                    <a:pt x="1128" y="1717"/>
                    <a:pt x="1304" y="1860"/>
                  </a:cubicBezTo>
                  <a:cubicBezTo>
                    <a:pt x="1683" y="2205"/>
                    <a:pt x="2356" y="2802"/>
                    <a:pt x="2600" y="3046"/>
                  </a:cubicBezTo>
                  <a:cubicBezTo>
                    <a:pt x="2793" y="3239"/>
                    <a:pt x="3664" y="4053"/>
                    <a:pt x="3860" y="4240"/>
                  </a:cubicBezTo>
                  <a:lnTo>
                    <a:pt x="3860" y="4240"/>
                  </a:lnTo>
                  <a:cubicBezTo>
                    <a:pt x="3676" y="4170"/>
                    <a:pt x="2598" y="3751"/>
                    <a:pt x="2070" y="3467"/>
                  </a:cubicBezTo>
                  <a:cubicBezTo>
                    <a:pt x="1563" y="3213"/>
                    <a:pt x="726" y="2868"/>
                    <a:pt x="347" y="2868"/>
                  </a:cubicBezTo>
                  <a:cubicBezTo>
                    <a:pt x="311" y="2868"/>
                    <a:pt x="280" y="2871"/>
                    <a:pt x="253" y="2878"/>
                  </a:cubicBezTo>
                  <a:cubicBezTo>
                    <a:pt x="144" y="2878"/>
                    <a:pt x="110" y="2911"/>
                    <a:pt x="76" y="2979"/>
                  </a:cubicBezTo>
                  <a:cubicBezTo>
                    <a:pt x="1" y="3155"/>
                    <a:pt x="253" y="3467"/>
                    <a:pt x="842" y="3753"/>
                  </a:cubicBezTo>
                  <a:cubicBezTo>
                    <a:pt x="1582" y="4097"/>
                    <a:pt x="1792" y="4308"/>
                    <a:pt x="1826" y="4308"/>
                  </a:cubicBezTo>
                  <a:cubicBezTo>
                    <a:pt x="1759" y="4308"/>
                    <a:pt x="1304" y="3997"/>
                    <a:pt x="1018" y="3997"/>
                  </a:cubicBezTo>
                  <a:cubicBezTo>
                    <a:pt x="842" y="3997"/>
                    <a:pt x="741" y="4064"/>
                    <a:pt x="774" y="4207"/>
                  </a:cubicBezTo>
                  <a:lnTo>
                    <a:pt x="774" y="4308"/>
                  </a:lnTo>
                  <a:cubicBezTo>
                    <a:pt x="808" y="4383"/>
                    <a:pt x="884" y="4451"/>
                    <a:pt x="951" y="4560"/>
                  </a:cubicBezTo>
                  <a:cubicBezTo>
                    <a:pt x="1229" y="4838"/>
                    <a:pt x="1515" y="5149"/>
                    <a:pt x="1969" y="5435"/>
                  </a:cubicBezTo>
                  <a:cubicBezTo>
                    <a:pt x="2423" y="5713"/>
                    <a:pt x="2524" y="5957"/>
                    <a:pt x="2634" y="6167"/>
                  </a:cubicBezTo>
                  <a:cubicBezTo>
                    <a:pt x="2777" y="6411"/>
                    <a:pt x="2987" y="7294"/>
                    <a:pt x="3618" y="7816"/>
                  </a:cubicBezTo>
                  <a:cubicBezTo>
                    <a:pt x="4207" y="8304"/>
                    <a:pt x="4627" y="8556"/>
                    <a:pt x="4737" y="8766"/>
                  </a:cubicBezTo>
                  <a:cubicBezTo>
                    <a:pt x="4737" y="8800"/>
                    <a:pt x="4770" y="8867"/>
                    <a:pt x="4838" y="8901"/>
                  </a:cubicBezTo>
                  <a:cubicBezTo>
                    <a:pt x="4981" y="9044"/>
                    <a:pt x="5225" y="9145"/>
                    <a:pt x="5225" y="9145"/>
                  </a:cubicBezTo>
                  <a:cubicBezTo>
                    <a:pt x="5225" y="9145"/>
                    <a:pt x="5856" y="9254"/>
                    <a:pt x="6066" y="9397"/>
                  </a:cubicBezTo>
                  <a:cubicBezTo>
                    <a:pt x="6090" y="9407"/>
                    <a:pt x="6114" y="9412"/>
                    <a:pt x="6138" y="9412"/>
                  </a:cubicBezTo>
                  <a:cubicBezTo>
                    <a:pt x="6366" y="9412"/>
                    <a:pt x="6626" y="9017"/>
                    <a:pt x="6907" y="8766"/>
                  </a:cubicBezTo>
                  <a:cubicBezTo>
                    <a:pt x="7260" y="8480"/>
                    <a:pt x="7647" y="8379"/>
                    <a:pt x="7647" y="7925"/>
                  </a:cubicBezTo>
                  <a:lnTo>
                    <a:pt x="7647" y="7849"/>
                  </a:lnTo>
                  <a:lnTo>
                    <a:pt x="7647" y="7782"/>
                  </a:lnTo>
                  <a:lnTo>
                    <a:pt x="7647" y="7715"/>
                  </a:lnTo>
                  <a:cubicBezTo>
                    <a:pt x="7647" y="7673"/>
                    <a:pt x="7647" y="7673"/>
                    <a:pt x="7681" y="7639"/>
                  </a:cubicBezTo>
                  <a:lnTo>
                    <a:pt x="7681" y="7572"/>
                  </a:lnTo>
                  <a:cubicBezTo>
                    <a:pt x="7681" y="7504"/>
                    <a:pt x="7715" y="7395"/>
                    <a:pt x="7748" y="7328"/>
                  </a:cubicBezTo>
                  <a:cubicBezTo>
                    <a:pt x="7748" y="7252"/>
                    <a:pt x="7782" y="7185"/>
                    <a:pt x="7782" y="7151"/>
                  </a:cubicBezTo>
                  <a:cubicBezTo>
                    <a:pt x="7824" y="7084"/>
                    <a:pt x="7824" y="7008"/>
                    <a:pt x="7858" y="6907"/>
                  </a:cubicBezTo>
                  <a:lnTo>
                    <a:pt x="7858" y="6874"/>
                  </a:lnTo>
                  <a:lnTo>
                    <a:pt x="7858" y="6798"/>
                  </a:lnTo>
                  <a:cubicBezTo>
                    <a:pt x="7925" y="6453"/>
                    <a:pt x="7538" y="5889"/>
                    <a:pt x="7193" y="5612"/>
                  </a:cubicBezTo>
                  <a:lnTo>
                    <a:pt x="7151" y="5570"/>
                  </a:lnTo>
                  <a:cubicBezTo>
                    <a:pt x="6873" y="5326"/>
                    <a:pt x="7050" y="5115"/>
                    <a:pt x="6663" y="4905"/>
                  </a:cubicBezTo>
                  <a:cubicBezTo>
                    <a:pt x="6663" y="4905"/>
                    <a:pt x="6520" y="4695"/>
                    <a:pt x="6352" y="4308"/>
                  </a:cubicBezTo>
                  <a:cubicBezTo>
                    <a:pt x="6276" y="4173"/>
                    <a:pt x="6175" y="3963"/>
                    <a:pt x="5999" y="3576"/>
                  </a:cubicBezTo>
                  <a:cubicBezTo>
                    <a:pt x="5965" y="3542"/>
                    <a:pt x="5965" y="3509"/>
                    <a:pt x="5931" y="3467"/>
                  </a:cubicBezTo>
                  <a:cubicBezTo>
                    <a:pt x="5679" y="2911"/>
                    <a:pt x="5300" y="2247"/>
                    <a:pt x="5014" y="1750"/>
                  </a:cubicBezTo>
                  <a:cubicBezTo>
                    <a:pt x="4493" y="842"/>
                    <a:pt x="3929" y="1"/>
                    <a:pt x="3542" y="1"/>
                  </a:cubicBez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5"/>
            <p:cNvSpPr/>
            <p:nvPr/>
          </p:nvSpPr>
          <p:spPr>
            <a:xfrm>
              <a:off x="5157639" y="4763369"/>
              <a:ext cx="425508" cy="507805"/>
            </a:xfrm>
            <a:custGeom>
              <a:rect b="b" l="l" r="r" t="t"/>
              <a:pathLst>
                <a:path extrusionOk="0" h="8836" w="7404">
                  <a:moveTo>
                    <a:pt x="7017" y="1"/>
                  </a:moveTo>
                  <a:lnTo>
                    <a:pt x="1094" y="1894"/>
                  </a:lnTo>
                  <a:cubicBezTo>
                    <a:pt x="1128" y="1936"/>
                    <a:pt x="1128" y="1969"/>
                    <a:pt x="1162" y="2003"/>
                  </a:cubicBezTo>
                  <a:cubicBezTo>
                    <a:pt x="1338" y="2390"/>
                    <a:pt x="1439" y="2600"/>
                    <a:pt x="1515" y="2735"/>
                  </a:cubicBezTo>
                  <a:cubicBezTo>
                    <a:pt x="1683" y="3122"/>
                    <a:pt x="1826" y="3332"/>
                    <a:pt x="1826" y="3332"/>
                  </a:cubicBezTo>
                  <a:cubicBezTo>
                    <a:pt x="2213" y="3542"/>
                    <a:pt x="2036" y="3753"/>
                    <a:pt x="2314" y="3997"/>
                  </a:cubicBezTo>
                  <a:lnTo>
                    <a:pt x="2356" y="4039"/>
                  </a:lnTo>
                  <a:cubicBezTo>
                    <a:pt x="2701" y="4316"/>
                    <a:pt x="3088" y="4880"/>
                    <a:pt x="3021" y="5225"/>
                  </a:cubicBezTo>
                  <a:lnTo>
                    <a:pt x="3021" y="5301"/>
                  </a:lnTo>
                  <a:lnTo>
                    <a:pt x="3021" y="5334"/>
                  </a:lnTo>
                  <a:cubicBezTo>
                    <a:pt x="2987" y="5435"/>
                    <a:pt x="2987" y="5511"/>
                    <a:pt x="2945" y="5578"/>
                  </a:cubicBezTo>
                  <a:cubicBezTo>
                    <a:pt x="2945" y="5612"/>
                    <a:pt x="2911" y="5679"/>
                    <a:pt x="2911" y="5755"/>
                  </a:cubicBezTo>
                  <a:cubicBezTo>
                    <a:pt x="2878" y="5822"/>
                    <a:pt x="2844" y="5931"/>
                    <a:pt x="2844" y="5999"/>
                  </a:cubicBezTo>
                  <a:lnTo>
                    <a:pt x="2844" y="6066"/>
                  </a:lnTo>
                  <a:cubicBezTo>
                    <a:pt x="2844" y="6100"/>
                    <a:pt x="2810" y="6100"/>
                    <a:pt x="2810" y="6142"/>
                  </a:cubicBezTo>
                  <a:lnTo>
                    <a:pt x="2810" y="6209"/>
                  </a:lnTo>
                  <a:lnTo>
                    <a:pt x="2810" y="6276"/>
                  </a:lnTo>
                  <a:lnTo>
                    <a:pt x="2810" y="6352"/>
                  </a:lnTo>
                  <a:cubicBezTo>
                    <a:pt x="2810" y="6806"/>
                    <a:pt x="2423" y="6907"/>
                    <a:pt x="2070" y="7193"/>
                  </a:cubicBezTo>
                  <a:cubicBezTo>
                    <a:pt x="1789" y="7444"/>
                    <a:pt x="1529" y="7839"/>
                    <a:pt x="1301" y="7839"/>
                  </a:cubicBezTo>
                  <a:cubicBezTo>
                    <a:pt x="1277" y="7839"/>
                    <a:pt x="1253" y="7834"/>
                    <a:pt x="1229" y="7824"/>
                  </a:cubicBezTo>
                  <a:cubicBezTo>
                    <a:pt x="1019" y="7681"/>
                    <a:pt x="388" y="7572"/>
                    <a:pt x="388" y="7572"/>
                  </a:cubicBezTo>
                  <a:cubicBezTo>
                    <a:pt x="388" y="7572"/>
                    <a:pt x="144" y="7471"/>
                    <a:pt x="1" y="7328"/>
                  </a:cubicBezTo>
                  <a:lnTo>
                    <a:pt x="1" y="7328"/>
                  </a:lnTo>
                  <a:cubicBezTo>
                    <a:pt x="765" y="8552"/>
                    <a:pt x="2107" y="8835"/>
                    <a:pt x="3073" y="8835"/>
                  </a:cubicBezTo>
                  <a:cubicBezTo>
                    <a:pt x="3573" y="8835"/>
                    <a:pt x="3973" y="8759"/>
                    <a:pt x="4139" y="8699"/>
                  </a:cubicBezTo>
                  <a:cubicBezTo>
                    <a:pt x="4669" y="8522"/>
                    <a:pt x="6386" y="7404"/>
                    <a:pt x="6907" y="5965"/>
                  </a:cubicBezTo>
                  <a:cubicBezTo>
                    <a:pt x="7403" y="4493"/>
                    <a:pt x="6907" y="3997"/>
                    <a:pt x="6907" y="3997"/>
                  </a:cubicBezTo>
                  <a:cubicBezTo>
                    <a:pt x="6907" y="3997"/>
                    <a:pt x="7403" y="3576"/>
                    <a:pt x="7117" y="3197"/>
                  </a:cubicBezTo>
                  <a:cubicBezTo>
                    <a:pt x="6840" y="2810"/>
                    <a:pt x="6907" y="2356"/>
                    <a:pt x="7017" y="1894"/>
                  </a:cubicBezTo>
                  <a:cubicBezTo>
                    <a:pt x="7117" y="1473"/>
                    <a:pt x="7017" y="1"/>
                    <a:pt x="7017"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5"/>
            <p:cNvSpPr/>
            <p:nvPr/>
          </p:nvSpPr>
          <p:spPr>
            <a:xfrm>
              <a:off x="3580605" y="3883503"/>
              <a:ext cx="2113229" cy="290109"/>
            </a:xfrm>
            <a:custGeom>
              <a:rect b="b" l="l" r="r" t="t"/>
              <a:pathLst>
                <a:path extrusionOk="0" h="5048" w="36771">
                  <a:moveTo>
                    <a:pt x="732" y="1"/>
                  </a:moveTo>
                  <a:lnTo>
                    <a:pt x="1" y="169"/>
                  </a:lnTo>
                  <a:lnTo>
                    <a:pt x="7042" y="2062"/>
                  </a:lnTo>
                  <a:lnTo>
                    <a:pt x="17389" y="4871"/>
                  </a:lnTo>
                  <a:lnTo>
                    <a:pt x="17767" y="5048"/>
                  </a:lnTo>
                  <a:lnTo>
                    <a:pt x="18962" y="5048"/>
                  </a:lnTo>
                  <a:lnTo>
                    <a:pt x="19315" y="4871"/>
                  </a:lnTo>
                  <a:lnTo>
                    <a:pt x="30495" y="1750"/>
                  </a:lnTo>
                  <a:lnTo>
                    <a:pt x="36771" y="169"/>
                  </a:lnTo>
                  <a:lnTo>
                    <a:pt x="36418" y="1"/>
                  </a:lnTo>
                  <a:lnTo>
                    <a:pt x="31160" y="1153"/>
                  </a:lnTo>
                  <a:lnTo>
                    <a:pt x="18230" y="3954"/>
                  </a:lnTo>
                  <a:lnTo>
                    <a:pt x="6730" y="1363"/>
                  </a:lnTo>
                  <a:lnTo>
                    <a:pt x="73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5"/>
            <p:cNvSpPr/>
            <p:nvPr/>
          </p:nvSpPr>
          <p:spPr>
            <a:xfrm>
              <a:off x="4607939" y="3571211"/>
              <a:ext cx="173157" cy="80056"/>
            </a:xfrm>
            <a:custGeom>
              <a:rect b="b" l="l" r="r" t="t"/>
              <a:pathLst>
                <a:path extrusionOk="0" h="1393" w="3013">
                  <a:moveTo>
                    <a:pt x="2878" y="0"/>
                  </a:moveTo>
                  <a:lnTo>
                    <a:pt x="177" y="34"/>
                  </a:lnTo>
                  <a:cubicBezTo>
                    <a:pt x="68" y="68"/>
                    <a:pt x="1" y="135"/>
                    <a:pt x="1" y="211"/>
                  </a:cubicBezTo>
                  <a:cubicBezTo>
                    <a:pt x="34" y="597"/>
                    <a:pt x="177" y="875"/>
                    <a:pt x="388" y="1052"/>
                  </a:cubicBezTo>
                  <a:cubicBezTo>
                    <a:pt x="649" y="1279"/>
                    <a:pt x="1008" y="1392"/>
                    <a:pt x="1376" y="1392"/>
                  </a:cubicBezTo>
                  <a:cubicBezTo>
                    <a:pt x="1744" y="1392"/>
                    <a:pt x="2121" y="1279"/>
                    <a:pt x="2415" y="1052"/>
                  </a:cubicBezTo>
                  <a:cubicBezTo>
                    <a:pt x="2701" y="841"/>
                    <a:pt x="2911" y="522"/>
                    <a:pt x="3012" y="135"/>
                  </a:cubicBezTo>
                  <a:cubicBezTo>
                    <a:pt x="3012" y="68"/>
                    <a:pt x="2979" y="0"/>
                    <a:pt x="287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5"/>
            <p:cNvSpPr/>
            <p:nvPr/>
          </p:nvSpPr>
          <p:spPr>
            <a:xfrm>
              <a:off x="4630179" y="3612245"/>
              <a:ext cx="116607" cy="39022"/>
            </a:xfrm>
            <a:custGeom>
              <a:rect b="b" l="l" r="r" t="t"/>
              <a:pathLst>
                <a:path extrusionOk="0" h="679" w="2029">
                  <a:moveTo>
                    <a:pt x="1130" y="0"/>
                  </a:moveTo>
                  <a:cubicBezTo>
                    <a:pt x="689" y="0"/>
                    <a:pt x="239" y="157"/>
                    <a:pt x="1" y="338"/>
                  </a:cubicBezTo>
                  <a:cubicBezTo>
                    <a:pt x="262" y="565"/>
                    <a:pt x="621" y="678"/>
                    <a:pt x="989" y="678"/>
                  </a:cubicBezTo>
                  <a:cubicBezTo>
                    <a:pt x="1357" y="678"/>
                    <a:pt x="1734" y="565"/>
                    <a:pt x="2028" y="338"/>
                  </a:cubicBezTo>
                  <a:cubicBezTo>
                    <a:pt x="1802" y="93"/>
                    <a:pt x="1468" y="0"/>
                    <a:pt x="1130" y="0"/>
                  </a:cubicBez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5"/>
            <p:cNvSpPr/>
            <p:nvPr/>
          </p:nvSpPr>
          <p:spPr>
            <a:xfrm>
              <a:off x="4579893" y="4163439"/>
              <a:ext cx="110802" cy="900210"/>
            </a:xfrm>
            <a:custGeom>
              <a:rect b="b" l="l" r="r" t="t"/>
              <a:pathLst>
                <a:path extrusionOk="0" h="15664" w="1928">
                  <a:moveTo>
                    <a:pt x="1" y="0"/>
                  </a:moveTo>
                  <a:lnTo>
                    <a:pt x="1" y="15664"/>
                  </a:lnTo>
                  <a:lnTo>
                    <a:pt x="1927" y="15664"/>
                  </a:lnTo>
                  <a:lnTo>
                    <a:pt x="1927" y="0"/>
                  </a:ln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5"/>
            <p:cNvSpPr/>
            <p:nvPr/>
          </p:nvSpPr>
          <p:spPr>
            <a:xfrm>
              <a:off x="4388461" y="3343515"/>
              <a:ext cx="44079" cy="122813"/>
            </a:xfrm>
            <a:custGeom>
              <a:rect b="b" l="l" r="r" t="t"/>
              <a:pathLst>
                <a:path extrusionOk="0" h="2137" w="767">
                  <a:moveTo>
                    <a:pt x="489" y="0"/>
                  </a:moveTo>
                  <a:lnTo>
                    <a:pt x="489" y="0"/>
                  </a:lnTo>
                  <a:cubicBezTo>
                    <a:pt x="421" y="177"/>
                    <a:pt x="346" y="353"/>
                    <a:pt x="278" y="522"/>
                  </a:cubicBezTo>
                  <a:lnTo>
                    <a:pt x="245" y="564"/>
                  </a:lnTo>
                  <a:cubicBezTo>
                    <a:pt x="177" y="774"/>
                    <a:pt x="68" y="984"/>
                    <a:pt x="1" y="1153"/>
                  </a:cubicBezTo>
                  <a:cubicBezTo>
                    <a:pt x="135" y="1539"/>
                    <a:pt x="388" y="1893"/>
                    <a:pt x="766" y="2137"/>
                  </a:cubicBezTo>
                  <a:cubicBezTo>
                    <a:pt x="766" y="2137"/>
                    <a:pt x="421" y="698"/>
                    <a:pt x="489"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5"/>
            <p:cNvSpPr/>
            <p:nvPr/>
          </p:nvSpPr>
          <p:spPr>
            <a:xfrm>
              <a:off x="4120708" y="4683141"/>
              <a:ext cx="98619" cy="209363"/>
            </a:xfrm>
            <a:custGeom>
              <a:rect b="b" l="l" r="r" t="t"/>
              <a:pathLst>
                <a:path extrusionOk="0" h="3643" w="1716">
                  <a:moveTo>
                    <a:pt x="1471" y="0"/>
                  </a:moveTo>
                  <a:lnTo>
                    <a:pt x="1471" y="0"/>
                  </a:lnTo>
                  <a:cubicBezTo>
                    <a:pt x="1606" y="244"/>
                    <a:pt x="1084" y="842"/>
                    <a:pt x="1009" y="1086"/>
                  </a:cubicBezTo>
                  <a:cubicBezTo>
                    <a:pt x="908" y="1330"/>
                    <a:pt x="588" y="1784"/>
                    <a:pt x="378" y="2070"/>
                  </a:cubicBezTo>
                  <a:cubicBezTo>
                    <a:pt x="209" y="2347"/>
                    <a:pt x="277" y="2869"/>
                    <a:pt x="167" y="3155"/>
                  </a:cubicBezTo>
                  <a:cubicBezTo>
                    <a:pt x="111" y="3360"/>
                    <a:pt x="1" y="3642"/>
                    <a:pt x="32" y="3642"/>
                  </a:cubicBezTo>
                  <a:cubicBezTo>
                    <a:pt x="38" y="3642"/>
                    <a:pt x="49" y="3632"/>
                    <a:pt x="66" y="3609"/>
                  </a:cubicBezTo>
                  <a:cubicBezTo>
                    <a:pt x="167" y="3433"/>
                    <a:pt x="765" y="2524"/>
                    <a:pt x="765" y="2524"/>
                  </a:cubicBezTo>
                  <a:cubicBezTo>
                    <a:pt x="765" y="2448"/>
                    <a:pt x="1152" y="1153"/>
                    <a:pt x="1362" y="732"/>
                  </a:cubicBezTo>
                  <a:cubicBezTo>
                    <a:pt x="1572" y="345"/>
                    <a:pt x="1715" y="68"/>
                    <a:pt x="1471"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5"/>
            <p:cNvSpPr/>
            <p:nvPr/>
          </p:nvSpPr>
          <p:spPr>
            <a:xfrm>
              <a:off x="4164615" y="4715037"/>
              <a:ext cx="117066" cy="201662"/>
            </a:xfrm>
            <a:custGeom>
              <a:rect b="b" l="l" r="r" t="t"/>
              <a:pathLst>
                <a:path extrusionOk="0" h="3509" w="2037">
                  <a:moveTo>
                    <a:pt x="1969" y="1"/>
                  </a:moveTo>
                  <a:cubicBezTo>
                    <a:pt x="1969" y="211"/>
                    <a:pt x="1860" y="497"/>
                    <a:pt x="1650" y="632"/>
                  </a:cubicBezTo>
                  <a:cubicBezTo>
                    <a:pt x="1406" y="808"/>
                    <a:pt x="1263" y="1372"/>
                    <a:pt x="1019" y="1616"/>
                  </a:cubicBezTo>
                  <a:cubicBezTo>
                    <a:pt x="775" y="1860"/>
                    <a:pt x="531" y="2423"/>
                    <a:pt x="455" y="2667"/>
                  </a:cubicBezTo>
                  <a:cubicBezTo>
                    <a:pt x="388" y="2911"/>
                    <a:pt x="211" y="3265"/>
                    <a:pt x="110" y="3365"/>
                  </a:cubicBezTo>
                  <a:cubicBezTo>
                    <a:pt x="1" y="3475"/>
                    <a:pt x="76" y="3508"/>
                    <a:pt x="76" y="3508"/>
                  </a:cubicBezTo>
                  <a:lnTo>
                    <a:pt x="320" y="3365"/>
                  </a:lnTo>
                  <a:cubicBezTo>
                    <a:pt x="354" y="3298"/>
                    <a:pt x="1406" y="1405"/>
                    <a:pt x="1717" y="842"/>
                  </a:cubicBezTo>
                  <a:cubicBezTo>
                    <a:pt x="1927" y="497"/>
                    <a:pt x="2036" y="211"/>
                    <a:pt x="1969"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5"/>
            <p:cNvSpPr/>
            <p:nvPr/>
          </p:nvSpPr>
          <p:spPr>
            <a:xfrm>
              <a:off x="4226970" y="4809805"/>
              <a:ext cx="161548" cy="139307"/>
            </a:xfrm>
            <a:custGeom>
              <a:rect b="b" l="l" r="r" t="t"/>
              <a:pathLst>
                <a:path extrusionOk="0" h="2424" w="2811">
                  <a:moveTo>
                    <a:pt x="2811" y="0"/>
                  </a:moveTo>
                  <a:cubicBezTo>
                    <a:pt x="2777" y="110"/>
                    <a:pt x="2668" y="211"/>
                    <a:pt x="2457" y="320"/>
                  </a:cubicBezTo>
                  <a:cubicBezTo>
                    <a:pt x="2146" y="455"/>
                    <a:pt x="1894" y="530"/>
                    <a:pt x="1683" y="842"/>
                  </a:cubicBezTo>
                  <a:cubicBezTo>
                    <a:pt x="1473" y="1195"/>
                    <a:pt x="1229" y="1296"/>
                    <a:pt x="842" y="1548"/>
                  </a:cubicBezTo>
                  <a:cubicBezTo>
                    <a:pt x="464" y="1759"/>
                    <a:pt x="422" y="2070"/>
                    <a:pt x="253" y="2179"/>
                  </a:cubicBezTo>
                  <a:cubicBezTo>
                    <a:pt x="77" y="2280"/>
                    <a:pt x="1" y="2423"/>
                    <a:pt x="1" y="2423"/>
                  </a:cubicBezTo>
                  <a:lnTo>
                    <a:pt x="708" y="2036"/>
                  </a:lnTo>
                  <a:cubicBezTo>
                    <a:pt x="808" y="1927"/>
                    <a:pt x="2457" y="497"/>
                    <a:pt x="2668" y="320"/>
                  </a:cubicBezTo>
                  <a:cubicBezTo>
                    <a:pt x="2777" y="244"/>
                    <a:pt x="2811" y="110"/>
                    <a:pt x="2811"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5"/>
            <p:cNvSpPr/>
            <p:nvPr/>
          </p:nvSpPr>
          <p:spPr>
            <a:xfrm>
              <a:off x="4023928" y="4866355"/>
              <a:ext cx="388785" cy="322579"/>
            </a:xfrm>
            <a:custGeom>
              <a:rect b="b" l="l" r="r" t="t"/>
              <a:pathLst>
                <a:path extrusionOk="0" h="5613" w="6765">
                  <a:moveTo>
                    <a:pt x="6764" y="1"/>
                  </a:moveTo>
                  <a:lnTo>
                    <a:pt x="6764" y="1"/>
                  </a:lnTo>
                  <a:cubicBezTo>
                    <a:pt x="6655" y="354"/>
                    <a:pt x="6268" y="489"/>
                    <a:pt x="5957" y="732"/>
                  </a:cubicBezTo>
                  <a:cubicBezTo>
                    <a:pt x="5679" y="943"/>
                    <a:pt x="5502" y="1018"/>
                    <a:pt x="5183" y="1330"/>
                  </a:cubicBezTo>
                  <a:cubicBezTo>
                    <a:pt x="4871" y="1649"/>
                    <a:pt x="4451" y="2137"/>
                    <a:pt x="4064" y="2280"/>
                  </a:cubicBezTo>
                  <a:cubicBezTo>
                    <a:pt x="3677" y="2415"/>
                    <a:pt x="3324" y="2911"/>
                    <a:pt x="3189" y="3643"/>
                  </a:cubicBezTo>
                  <a:cubicBezTo>
                    <a:pt x="3046" y="4417"/>
                    <a:pt x="2625" y="4871"/>
                    <a:pt x="1717" y="5014"/>
                  </a:cubicBezTo>
                  <a:cubicBezTo>
                    <a:pt x="1640" y="5026"/>
                    <a:pt x="1563" y="5032"/>
                    <a:pt x="1487" y="5032"/>
                  </a:cubicBezTo>
                  <a:cubicBezTo>
                    <a:pt x="701" y="5032"/>
                    <a:pt x="1" y="4451"/>
                    <a:pt x="1" y="4451"/>
                  </a:cubicBezTo>
                  <a:lnTo>
                    <a:pt x="1" y="4451"/>
                  </a:lnTo>
                  <a:cubicBezTo>
                    <a:pt x="384" y="5138"/>
                    <a:pt x="1074" y="5613"/>
                    <a:pt x="1965" y="5613"/>
                  </a:cubicBezTo>
                  <a:cubicBezTo>
                    <a:pt x="2207" y="5613"/>
                    <a:pt x="2465" y="5578"/>
                    <a:pt x="2735" y="5502"/>
                  </a:cubicBezTo>
                  <a:cubicBezTo>
                    <a:pt x="2768" y="5502"/>
                    <a:pt x="2802" y="5469"/>
                    <a:pt x="2836" y="5435"/>
                  </a:cubicBezTo>
                  <a:cubicBezTo>
                    <a:pt x="3113" y="5225"/>
                    <a:pt x="3399" y="4661"/>
                    <a:pt x="3399" y="4661"/>
                  </a:cubicBezTo>
                  <a:cubicBezTo>
                    <a:pt x="3744" y="4207"/>
                    <a:pt x="4131" y="3189"/>
                    <a:pt x="4165" y="2878"/>
                  </a:cubicBezTo>
                  <a:cubicBezTo>
                    <a:pt x="4241" y="2524"/>
                    <a:pt x="4341" y="2415"/>
                    <a:pt x="4341" y="2415"/>
                  </a:cubicBezTo>
                  <a:cubicBezTo>
                    <a:pt x="4871" y="2070"/>
                    <a:pt x="5990" y="808"/>
                    <a:pt x="6377" y="632"/>
                  </a:cubicBezTo>
                  <a:cubicBezTo>
                    <a:pt x="6621" y="522"/>
                    <a:pt x="6764" y="211"/>
                    <a:pt x="6764"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5"/>
            <p:cNvSpPr/>
            <p:nvPr/>
          </p:nvSpPr>
          <p:spPr>
            <a:xfrm>
              <a:off x="4926093" y="3337193"/>
              <a:ext cx="219535" cy="483495"/>
            </a:xfrm>
            <a:custGeom>
              <a:rect b="b" l="l" r="r" t="t"/>
              <a:pathLst>
                <a:path extrusionOk="0" h="8413" w="3820">
                  <a:moveTo>
                    <a:pt x="2213" y="1"/>
                  </a:moveTo>
                  <a:cubicBezTo>
                    <a:pt x="2280" y="632"/>
                    <a:pt x="2002" y="1263"/>
                    <a:pt x="951" y="1969"/>
                  </a:cubicBezTo>
                  <a:cubicBezTo>
                    <a:pt x="665" y="2878"/>
                    <a:pt x="353" y="3652"/>
                    <a:pt x="0" y="4350"/>
                  </a:cubicBezTo>
                  <a:lnTo>
                    <a:pt x="0" y="4383"/>
                  </a:lnTo>
                  <a:cubicBezTo>
                    <a:pt x="597" y="4459"/>
                    <a:pt x="353" y="4981"/>
                    <a:pt x="530" y="5755"/>
                  </a:cubicBezTo>
                  <a:cubicBezTo>
                    <a:pt x="707" y="6596"/>
                    <a:pt x="1127" y="7782"/>
                    <a:pt x="2103" y="7959"/>
                  </a:cubicBezTo>
                  <a:lnTo>
                    <a:pt x="2179" y="7959"/>
                  </a:lnTo>
                  <a:cubicBezTo>
                    <a:pt x="2213" y="7959"/>
                    <a:pt x="2280" y="7992"/>
                    <a:pt x="2314" y="7992"/>
                  </a:cubicBezTo>
                  <a:cubicBezTo>
                    <a:pt x="2314" y="7992"/>
                    <a:pt x="2347" y="7992"/>
                    <a:pt x="2347" y="8034"/>
                  </a:cubicBezTo>
                  <a:lnTo>
                    <a:pt x="2457" y="8034"/>
                  </a:lnTo>
                  <a:cubicBezTo>
                    <a:pt x="2490" y="8068"/>
                    <a:pt x="2524" y="8068"/>
                    <a:pt x="2524" y="8068"/>
                  </a:cubicBezTo>
                  <a:cubicBezTo>
                    <a:pt x="2600" y="8102"/>
                    <a:pt x="2633" y="8102"/>
                    <a:pt x="2700" y="8135"/>
                  </a:cubicBezTo>
                  <a:lnTo>
                    <a:pt x="2734" y="8135"/>
                  </a:lnTo>
                  <a:cubicBezTo>
                    <a:pt x="2768" y="8169"/>
                    <a:pt x="2843" y="8203"/>
                    <a:pt x="2877" y="8203"/>
                  </a:cubicBezTo>
                  <a:lnTo>
                    <a:pt x="2911" y="8245"/>
                  </a:lnTo>
                  <a:cubicBezTo>
                    <a:pt x="2944" y="8245"/>
                    <a:pt x="2944" y="8278"/>
                    <a:pt x="2978" y="8278"/>
                  </a:cubicBezTo>
                  <a:lnTo>
                    <a:pt x="3020" y="8278"/>
                  </a:lnTo>
                  <a:cubicBezTo>
                    <a:pt x="3020" y="8278"/>
                    <a:pt x="3054" y="8312"/>
                    <a:pt x="3087" y="8312"/>
                  </a:cubicBezTo>
                  <a:lnTo>
                    <a:pt x="3087" y="8346"/>
                  </a:lnTo>
                  <a:cubicBezTo>
                    <a:pt x="3155" y="8346"/>
                    <a:pt x="3188" y="8379"/>
                    <a:pt x="3230" y="8413"/>
                  </a:cubicBezTo>
                  <a:cubicBezTo>
                    <a:pt x="3819" y="6243"/>
                    <a:pt x="1052" y="5334"/>
                    <a:pt x="1927" y="3542"/>
                  </a:cubicBezTo>
                  <a:cubicBezTo>
                    <a:pt x="2557" y="2179"/>
                    <a:pt x="2347" y="674"/>
                    <a:pt x="2213" y="1"/>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5"/>
            <p:cNvSpPr/>
            <p:nvPr/>
          </p:nvSpPr>
          <p:spPr>
            <a:xfrm>
              <a:off x="5067239" y="4683141"/>
              <a:ext cx="87814" cy="203674"/>
            </a:xfrm>
            <a:custGeom>
              <a:rect b="b" l="l" r="r" t="t"/>
              <a:pathLst>
                <a:path extrusionOk="0" h="3544" w="1528">
                  <a:moveTo>
                    <a:pt x="34" y="0"/>
                  </a:moveTo>
                  <a:lnTo>
                    <a:pt x="34" y="0"/>
                  </a:lnTo>
                  <a:cubicBezTo>
                    <a:pt x="1" y="135"/>
                    <a:pt x="68" y="387"/>
                    <a:pt x="177" y="665"/>
                  </a:cubicBezTo>
                  <a:cubicBezTo>
                    <a:pt x="354" y="1119"/>
                    <a:pt x="1119" y="2415"/>
                    <a:pt x="1296" y="2978"/>
                  </a:cubicBezTo>
                  <a:lnTo>
                    <a:pt x="1473" y="3542"/>
                  </a:lnTo>
                  <a:cubicBezTo>
                    <a:pt x="1473" y="3542"/>
                    <a:pt x="1475" y="3543"/>
                    <a:pt x="1479" y="3543"/>
                  </a:cubicBezTo>
                  <a:cubicBezTo>
                    <a:pt x="1493" y="3543"/>
                    <a:pt x="1527" y="3521"/>
                    <a:pt x="1473" y="3290"/>
                  </a:cubicBezTo>
                  <a:cubicBezTo>
                    <a:pt x="1363" y="2978"/>
                    <a:pt x="1506" y="2701"/>
                    <a:pt x="1262" y="2314"/>
                  </a:cubicBezTo>
                  <a:cubicBezTo>
                    <a:pt x="1052" y="1927"/>
                    <a:pt x="808" y="1540"/>
                    <a:pt x="699" y="1187"/>
                  </a:cubicBezTo>
                  <a:cubicBezTo>
                    <a:pt x="598" y="808"/>
                    <a:pt x="1" y="387"/>
                    <a:pt x="34"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5"/>
            <p:cNvSpPr/>
            <p:nvPr/>
          </p:nvSpPr>
          <p:spPr>
            <a:xfrm>
              <a:off x="4942529" y="4755668"/>
              <a:ext cx="173100" cy="164881"/>
            </a:xfrm>
            <a:custGeom>
              <a:rect b="b" l="l" r="r" t="t"/>
              <a:pathLst>
                <a:path extrusionOk="0" h="2869" w="3012">
                  <a:moveTo>
                    <a:pt x="0" y="0"/>
                  </a:moveTo>
                  <a:cubicBezTo>
                    <a:pt x="0" y="135"/>
                    <a:pt x="34" y="278"/>
                    <a:pt x="210" y="421"/>
                  </a:cubicBezTo>
                  <a:cubicBezTo>
                    <a:pt x="589" y="766"/>
                    <a:pt x="1262" y="1363"/>
                    <a:pt x="1506" y="1607"/>
                  </a:cubicBezTo>
                  <a:cubicBezTo>
                    <a:pt x="1716" y="1817"/>
                    <a:pt x="2734" y="2768"/>
                    <a:pt x="2801" y="2835"/>
                  </a:cubicBezTo>
                  <a:lnTo>
                    <a:pt x="3012" y="2869"/>
                  </a:lnTo>
                  <a:cubicBezTo>
                    <a:pt x="3012" y="2869"/>
                    <a:pt x="2902" y="2558"/>
                    <a:pt x="2381" y="2137"/>
                  </a:cubicBezTo>
                  <a:cubicBezTo>
                    <a:pt x="1851" y="1683"/>
                    <a:pt x="1893" y="1262"/>
                    <a:pt x="1397" y="976"/>
                  </a:cubicBezTo>
                  <a:cubicBezTo>
                    <a:pt x="909" y="698"/>
                    <a:pt x="101" y="454"/>
                    <a:pt x="0"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5"/>
            <p:cNvSpPr/>
            <p:nvPr/>
          </p:nvSpPr>
          <p:spPr>
            <a:xfrm>
              <a:off x="4879657" y="4844114"/>
              <a:ext cx="185686" cy="122871"/>
            </a:xfrm>
            <a:custGeom>
              <a:rect b="b" l="l" r="r" t="t"/>
              <a:pathLst>
                <a:path extrusionOk="0" h="2138" w="3231">
                  <a:moveTo>
                    <a:pt x="76" y="1"/>
                  </a:moveTo>
                  <a:cubicBezTo>
                    <a:pt x="1" y="177"/>
                    <a:pt x="253" y="489"/>
                    <a:pt x="842" y="775"/>
                  </a:cubicBezTo>
                  <a:cubicBezTo>
                    <a:pt x="1582" y="1119"/>
                    <a:pt x="1792" y="1330"/>
                    <a:pt x="1826" y="1330"/>
                  </a:cubicBezTo>
                  <a:cubicBezTo>
                    <a:pt x="1826" y="1330"/>
                    <a:pt x="3021" y="2137"/>
                    <a:pt x="3122" y="2137"/>
                  </a:cubicBezTo>
                  <a:cubicBezTo>
                    <a:pt x="3231" y="2137"/>
                    <a:pt x="3021" y="2104"/>
                    <a:pt x="2810" y="1927"/>
                  </a:cubicBezTo>
                  <a:cubicBezTo>
                    <a:pt x="2634" y="1792"/>
                    <a:pt x="2390" y="1439"/>
                    <a:pt x="2146" y="1229"/>
                  </a:cubicBezTo>
                  <a:cubicBezTo>
                    <a:pt x="1935" y="1052"/>
                    <a:pt x="1338" y="951"/>
                    <a:pt x="1128" y="741"/>
                  </a:cubicBezTo>
                  <a:cubicBezTo>
                    <a:pt x="884" y="531"/>
                    <a:pt x="497" y="421"/>
                    <a:pt x="253" y="245"/>
                  </a:cubicBezTo>
                  <a:cubicBezTo>
                    <a:pt x="144" y="144"/>
                    <a:pt x="110" y="68"/>
                    <a:pt x="76"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5"/>
            <p:cNvSpPr/>
            <p:nvPr/>
          </p:nvSpPr>
          <p:spPr>
            <a:xfrm>
              <a:off x="4924139" y="4914687"/>
              <a:ext cx="395049" cy="299189"/>
            </a:xfrm>
            <a:custGeom>
              <a:rect b="b" l="l" r="r" t="t"/>
              <a:pathLst>
                <a:path extrusionOk="0" h="5206" w="6874">
                  <a:moveTo>
                    <a:pt x="0" y="1"/>
                  </a:moveTo>
                  <a:lnTo>
                    <a:pt x="0" y="102"/>
                  </a:lnTo>
                  <a:cubicBezTo>
                    <a:pt x="34" y="177"/>
                    <a:pt x="110" y="245"/>
                    <a:pt x="177" y="354"/>
                  </a:cubicBezTo>
                  <a:cubicBezTo>
                    <a:pt x="455" y="632"/>
                    <a:pt x="741" y="943"/>
                    <a:pt x="1195" y="1229"/>
                  </a:cubicBezTo>
                  <a:cubicBezTo>
                    <a:pt x="1649" y="1507"/>
                    <a:pt x="1750" y="1751"/>
                    <a:pt x="1860" y="1961"/>
                  </a:cubicBezTo>
                  <a:cubicBezTo>
                    <a:pt x="2003" y="2205"/>
                    <a:pt x="2213" y="3088"/>
                    <a:pt x="2844" y="3610"/>
                  </a:cubicBezTo>
                  <a:cubicBezTo>
                    <a:pt x="3433" y="4098"/>
                    <a:pt x="3853" y="4350"/>
                    <a:pt x="3963" y="4560"/>
                  </a:cubicBezTo>
                  <a:cubicBezTo>
                    <a:pt x="3963" y="4594"/>
                    <a:pt x="3996" y="4661"/>
                    <a:pt x="4064" y="4695"/>
                  </a:cubicBezTo>
                  <a:cubicBezTo>
                    <a:pt x="4207" y="4838"/>
                    <a:pt x="4451" y="4939"/>
                    <a:pt x="4451" y="4939"/>
                  </a:cubicBezTo>
                  <a:cubicBezTo>
                    <a:pt x="4451" y="4939"/>
                    <a:pt x="5082" y="5048"/>
                    <a:pt x="5292" y="5191"/>
                  </a:cubicBezTo>
                  <a:cubicBezTo>
                    <a:pt x="5316" y="5201"/>
                    <a:pt x="5340" y="5206"/>
                    <a:pt x="5364" y="5206"/>
                  </a:cubicBezTo>
                  <a:cubicBezTo>
                    <a:pt x="5592" y="5206"/>
                    <a:pt x="5852" y="4811"/>
                    <a:pt x="6133" y="4560"/>
                  </a:cubicBezTo>
                  <a:cubicBezTo>
                    <a:pt x="6486" y="4274"/>
                    <a:pt x="6873" y="4173"/>
                    <a:pt x="6873" y="3719"/>
                  </a:cubicBezTo>
                  <a:lnTo>
                    <a:pt x="6873" y="3576"/>
                  </a:lnTo>
                  <a:cubicBezTo>
                    <a:pt x="6798" y="3963"/>
                    <a:pt x="6554" y="4207"/>
                    <a:pt x="6133" y="4274"/>
                  </a:cubicBezTo>
                  <a:cubicBezTo>
                    <a:pt x="5822" y="4362"/>
                    <a:pt x="5581" y="4652"/>
                    <a:pt x="5117" y="4652"/>
                  </a:cubicBezTo>
                  <a:cubicBezTo>
                    <a:pt x="5005" y="4652"/>
                    <a:pt x="4879" y="4635"/>
                    <a:pt x="4737" y="4594"/>
                  </a:cubicBezTo>
                  <a:cubicBezTo>
                    <a:pt x="3996" y="4384"/>
                    <a:pt x="4240" y="3820"/>
                    <a:pt x="3576" y="3643"/>
                  </a:cubicBezTo>
                  <a:cubicBezTo>
                    <a:pt x="2877" y="3509"/>
                    <a:pt x="2314" y="2668"/>
                    <a:pt x="2171" y="2037"/>
                  </a:cubicBezTo>
                  <a:cubicBezTo>
                    <a:pt x="2036" y="1364"/>
                    <a:pt x="1473" y="1229"/>
                    <a:pt x="1119" y="1019"/>
                  </a:cubicBezTo>
                  <a:cubicBezTo>
                    <a:pt x="808" y="808"/>
                    <a:pt x="741" y="522"/>
                    <a:pt x="421" y="421"/>
                  </a:cubicBezTo>
                  <a:cubicBezTo>
                    <a:pt x="110" y="278"/>
                    <a:pt x="0" y="1"/>
                    <a:pt x="0"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5"/>
            <p:cNvSpPr/>
            <p:nvPr/>
          </p:nvSpPr>
          <p:spPr>
            <a:xfrm>
              <a:off x="4626157" y="3400640"/>
              <a:ext cx="81263" cy="138560"/>
            </a:xfrm>
            <a:custGeom>
              <a:rect b="b" l="l" r="r" t="t"/>
              <a:pathLst>
                <a:path extrusionOk="0" h="2411" w="1414">
                  <a:moveTo>
                    <a:pt x="988" y="1"/>
                  </a:moveTo>
                  <a:cubicBezTo>
                    <a:pt x="899" y="1"/>
                    <a:pt x="819" y="53"/>
                    <a:pt x="836" y="159"/>
                  </a:cubicBezTo>
                  <a:cubicBezTo>
                    <a:pt x="878" y="411"/>
                    <a:pt x="878" y="621"/>
                    <a:pt x="912" y="865"/>
                  </a:cubicBezTo>
                  <a:cubicBezTo>
                    <a:pt x="946" y="932"/>
                    <a:pt x="1013" y="1143"/>
                    <a:pt x="979" y="1210"/>
                  </a:cubicBezTo>
                  <a:cubicBezTo>
                    <a:pt x="912" y="1353"/>
                    <a:pt x="878" y="1319"/>
                    <a:pt x="702" y="1353"/>
                  </a:cubicBezTo>
                  <a:cubicBezTo>
                    <a:pt x="491" y="1387"/>
                    <a:pt x="247" y="1462"/>
                    <a:pt x="172" y="1706"/>
                  </a:cubicBezTo>
                  <a:cubicBezTo>
                    <a:pt x="0" y="2159"/>
                    <a:pt x="528" y="2410"/>
                    <a:pt x="956" y="2410"/>
                  </a:cubicBezTo>
                  <a:cubicBezTo>
                    <a:pt x="1053" y="2410"/>
                    <a:pt x="1146" y="2397"/>
                    <a:pt x="1223" y="2371"/>
                  </a:cubicBezTo>
                  <a:cubicBezTo>
                    <a:pt x="1414" y="2310"/>
                    <a:pt x="1349" y="2042"/>
                    <a:pt x="1179" y="2042"/>
                  </a:cubicBezTo>
                  <a:cubicBezTo>
                    <a:pt x="1161" y="2042"/>
                    <a:pt x="1142" y="2045"/>
                    <a:pt x="1122" y="2051"/>
                  </a:cubicBezTo>
                  <a:cubicBezTo>
                    <a:pt x="1068" y="2072"/>
                    <a:pt x="1015" y="2083"/>
                    <a:pt x="962" y="2083"/>
                  </a:cubicBezTo>
                  <a:cubicBezTo>
                    <a:pt x="910" y="2083"/>
                    <a:pt x="857" y="2072"/>
                    <a:pt x="803" y="2051"/>
                  </a:cubicBezTo>
                  <a:cubicBezTo>
                    <a:pt x="626" y="2051"/>
                    <a:pt x="559" y="1950"/>
                    <a:pt x="668" y="1706"/>
                  </a:cubicBezTo>
                  <a:cubicBezTo>
                    <a:pt x="702" y="1690"/>
                    <a:pt x="754" y="1690"/>
                    <a:pt x="807" y="1690"/>
                  </a:cubicBezTo>
                  <a:cubicBezTo>
                    <a:pt x="859" y="1690"/>
                    <a:pt x="912" y="1690"/>
                    <a:pt x="946" y="1673"/>
                  </a:cubicBezTo>
                  <a:cubicBezTo>
                    <a:pt x="1047" y="1673"/>
                    <a:pt x="1190" y="1597"/>
                    <a:pt x="1257" y="1496"/>
                  </a:cubicBezTo>
                  <a:cubicBezTo>
                    <a:pt x="1333" y="1387"/>
                    <a:pt x="1299" y="1210"/>
                    <a:pt x="1299" y="1075"/>
                  </a:cubicBezTo>
                  <a:cubicBezTo>
                    <a:pt x="1257" y="756"/>
                    <a:pt x="1223" y="478"/>
                    <a:pt x="1190" y="159"/>
                  </a:cubicBezTo>
                  <a:cubicBezTo>
                    <a:pt x="1173" y="53"/>
                    <a:pt x="1076" y="1"/>
                    <a:pt x="988" y="1"/>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5"/>
            <p:cNvSpPr/>
            <p:nvPr/>
          </p:nvSpPr>
          <p:spPr>
            <a:xfrm>
              <a:off x="4884024" y="3038924"/>
              <a:ext cx="214938" cy="259132"/>
            </a:xfrm>
            <a:custGeom>
              <a:rect b="b" l="l" r="r" t="t"/>
              <a:pathLst>
                <a:path extrusionOk="0" h="4509" w="3740">
                  <a:moveTo>
                    <a:pt x="114" y="0"/>
                  </a:moveTo>
                  <a:cubicBezTo>
                    <a:pt x="70" y="0"/>
                    <a:pt x="17" y="26"/>
                    <a:pt x="0" y="76"/>
                  </a:cubicBezTo>
                  <a:cubicBezTo>
                    <a:pt x="0" y="1161"/>
                    <a:pt x="68" y="2322"/>
                    <a:pt x="766" y="3197"/>
                  </a:cubicBezTo>
                  <a:cubicBezTo>
                    <a:pt x="1506" y="4106"/>
                    <a:pt x="2591" y="4005"/>
                    <a:pt x="3575" y="4492"/>
                  </a:cubicBezTo>
                  <a:cubicBezTo>
                    <a:pt x="3592" y="4503"/>
                    <a:pt x="3608" y="4508"/>
                    <a:pt x="3622" y="4508"/>
                  </a:cubicBezTo>
                  <a:cubicBezTo>
                    <a:pt x="3697" y="4508"/>
                    <a:pt x="3740" y="4385"/>
                    <a:pt x="3676" y="4349"/>
                  </a:cubicBezTo>
                  <a:cubicBezTo>
                    <a:pt x="2802" y="3895"/>
                    <a:pt x="1750" y="3971"/>
                    <a:pt x="1052" y="3231"/>
                  </a:cubicBezTo>
                  <a:cubicBezTo>
                    <a:pt x="244" y="2423"/>
                    <a:pt x="177" y="1161"/>
                    <a:pt x="177" y="76"/>
                  </a:cubicBezTo>
                  <a:cubicBezTo>
                    <a:pt x="194" y="26"/>
                    <a:pt x="158" y="0"/>
                    <a:pt x="114"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5"/>
            <p:cNvSpPr/>
            <p:nvPr/>
          </p:nvSpPr>
          <p:spPr>
            <a:xfrm>
              <a:off x="4367082" y="2991454"/>
              <a:ext cx="562746" cy="341257"/>
            </a:xfrm>
            <a:custGeom>
              <a:rect b="b" l="l" r="r" t="t"/>
              <a:pathLst>
                <a:path extrusionOk="0" h="5938" w="9792">
                  <a:moveTo>
                    <a:pt x="9661" y="0"/>
                  </a:moveTo>
                  <a:cubicBezTo>
                    <a:pt x="9636" y="0"/>
                    <a:pt x="9611" y="8"/>
                    <a:pt x="9593" y="27"/>
                  </a:cubicBezTo>
                  <a:cubicBezTo>
                    <a:pt x="8676" y="1920"/>
                    <a:pt x="6329" y="2408"/>
                    <a:pt x="4545" y="3039"/>
                  </a:cubicBezTo>
                  <a:cubicBezTo>
                    <a:pt x="2863" y="3602"/>
                    <a:pt x="1180" y="4334"/>
                    <a:pt x="53" y="5773"/>
                  </a:cubicBezTo>
                  <a:cubicBezTo>
                    <a:pt x="1" y="5858"/>
                    <a:pt x="50" y="5937"/>
                    <a:pt x="110" y="5937"/>
                  </a:cubicBezTo>
                  <a:cubicBezTo>
                    <a:pt x="127" y="5937"/>
                    <a:pt x="145" y="5931"/>
                    <a:pt x="162" y="5916"/>
                  </a:cubicBezTo>
                  <a:cubicBezTo>
                    <a:pt x="1559" y="4124"/>
                    <a:pt x="3771" y="3493"/>
                    <a:pt x="5807" y="2795"/>
                  </a:cubicBezTo>
                  <a:cubicBezTo>
                    <a:pt x="7313" y="2273"/>
                    <a:pt x="8995" y="1642"/>
                    <a:pt x="9761" y="128"/>
                  </a:cubicBezTo>
                  <a:cubicBezTo>
                    <a:pt x="9791" y="55"/>
                    <a:pt x="9725" y="0"/>
                    <a:pt x="966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5"/>
            <p:cNvSpPr/>
            <p:nvPr/>
          </p:nvSpPr>
          <p:spPr>
            <a:xfrm>
              <a:off x="4950230" y="3089210"/>
              <a:ext cx="200743" cy="418726"/>
            </a:xfrm>
            <a:custGeom>
              <a:rect b="b" l="l" r="r" t="t"/>
              <a:pathLst>
                <a:path extrusionOk="0" h="7286" w="3493">
                  <a:moveTo>
                    <a:pt x="89" y="0"/>
                  </a:moveTo>
                  <a:cubicBezTo>
                    <a:pt x="45" y="0"/>
                    <a:pt x="1" y="25"/>
                    <a:pt x="1" y="76"/>
                  </a:cubicBezTo>
                  <a:cubicBezTo>
                    <a:pt x="287" y="2776"/>
                    <a:pt x="1052" y="5544"/>
                    <a:pt x="3298" y="7260"/>
                  </a:cubicBezTo>
                  <a:cubicBezTo>
                    <a:pt x="3323" y="7278"/>
                    <a:pt x="3347" y="7286"/>
                    <a:pt x="3370" y="7286"/>
                  </a:cubicBezTo>
                  <a:cubicBezTo>
                    <a:pt x="3442" y="7286"/>
                    <a:pt x="3493" y="7210"/>
                    <a:pt x="3441" y="7159"/>
                  </a:cubicBezTo>
                  <a:cubicBezTo>
                    <a:pt x="1229" y="5443"/>
                    <a:pt x="455" y="2743"/>
                    <a:pt x="177" y="76"/>
                  </a:cubicBezTo>
                  <a:cubicBezTo>
                    <a:pt x="177" y="25"/>
                    <a:pt x="133" y="0"/>
                    <a:pt x="8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5"/>
            <p:cNvSpPr/>
            <p:nvPr/>
          </p:nvSpPr>
          <p:spPr>
            <a:xfrm>
              <a:off x="5120226" y="3176737"/>
              <a:ext cx="239880" cy="495506"/>
            </a:xfrm>
            <a:custGeom>
              <a:rect b="b" l="l" r="r" t="t"/>
              <a:pathLst>
                <a:path extrusionOk="0" h="8622" w="4174">
                  <a:moveTo>
                    <a:pt x="114" y="1"/>
                  </a:moveTo>
                  <a:cubicBezTo>
                    <a:pt x="58" y="1"/>
                    <a:pt x="0" y="47"/>
                    <a:pt x="21" y="134"/>
                  </a:cubicBezTo>
                  <a:cubicBezTo>
                    <a:pt x="652" y="3213"/>
                    <a:pt x="2334" y="5914"/>
                    <a:pt x="3983" y="8580"/>
                  </a:cubicBezTo>
                  <a:cubicBezTo>
                    <a:pt x="3993" y="8610"/>
                    <a:pt x="4015" y="8622"/>
                    <a:pt x="4039" y="8622"/>
                  </a:cubicBezTo>
                  <a:cubicBezTo>
                    <a:pt x="4099" y="8622"/>
                    <a:pt x="4174" y="8549"/>
                    <a:pt x="4126" y="8471"/>
                  </a:cubicBezTo>
                  <a:cubicBezTo>
                    <a:pt x="2477" y="5846"/>
                    <a:pt x="828" y="3146"/>
                    <a:pt x="197" y="59"/>
                  </a:cubicBezTo>
                  <a:cubicBezTo>
                    <a:pt x="184" y="19"/>
                    <a:pt x="150" y="1"/>
                    <a:pt x="114" y="1"/>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5"/>
            <p:cNvSpPr/>
            <p:nvPr/>
          </p:nvSpPr>
          <p:spPr>
            <a:xfrm>
              <a:off x="3920023" y="2958179"/>
              <a:ext cx="447059" cy="528839"/>
            </a:xfrm>
            <a:custGeom>
              <a:rect b="b" l="l" r="r" t="t"/>
              <a:pathLst>
                <a:path extrusionOk="0" h="9202" w="7779">
                  <a:moveTo>
                    <a:pt x="7662" y="0"/>
                  </a:moveTo>
                  <a:cubicBezTo>
                    <a:pt x="7635" y="0"/>
                    <a:pt x="7608" y="12"/>
                    <a:pt x="7588" y="43"/>
                  </a:cubicBezTo>
                  <a:cubicBezTo>
                    <a:pt x="5384" y="3273"/>
                    <a:pt x="438" y="4779"/>
                    <a:pt x="17" y="9119"/>
                  </a:cubicBezTo>
                  <a:cubicBezTo>
                    <a:pt x="0" y="9174"/>
                    <a:pt x="36" y="9201"/>
                    <a:pt x="80" y="9201"/>
                  </a:cubicBezTo>
                  <a:cubicBezTo>
                    <a:pt x="124" y="9201"/>
                    <a:pt x="177" y="9174"/>
                    <a:pt x="194" y="9119"/>
                  </a:cubicBezTo>
                  <a:cubicBezTo>
                    <a:pt x="614" y="4846"/>
                    <a:pt x="5552" y="3307"/>
                    <a:pt x="7731" y="118"/>
                  </a:cubicBezTo>
                  <a:cubicBezTo>
                    <a:pt x="7778" y="65"/>
                    <a:pt x="7722" y="0"/>
                    <a:pt x="7662"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5"/>
            <p:cNvSpPr/>
            <p:nvPr/>
          </p:nvSpPr>
          <p:spPr>
            <a:xfrm>
              <a:off x="4088237" y="3318860"/>
              <a:ext cx="271776" cy="570505"/>
            </a:xfrm>
            <a:custGeom>
              <a:rect b="b" l="l" r="r" t="t"/>
              <a:pathLst>
                <a:path extrusionOk="0" h="9927" w="4729">
                  <a:moveTo>
                    <a:pt x="4160" y="0"/>
                  </a:moveTo>
                  <a:cubicBezTo>
                    <a:pt x="4116" y="0"/>
                    <a:pt x="4081" y="25"/>
                    <a:pt x="4097" y="76"/>
                  </a:cubicBezTo>
                  <a:cubicBezTo>
                    <a:pt x="4207" y="1060"/>
                    <a:pt x="4173" y="2078"/>
                    <a:pt x="4274" y="3054"/>
                  </a:cubicBezTo>
                  <a:cubicBezTo>
                    <a:pt x="4417" y="4072"/>
                    <a:pt x="4560" y="5022"/>
                    <a:pt x="4350" y="6074"/>
                  </a:cubicBezTo>
                  <a:cubicBezTo>
                    <a:pt x="3887" y="8101"/>
                    <a:pt x="2205" y="9649"/>
                    <a:pt x="101" y="9750"/>
                  </a:cubicBezTo>
                  <a:cubicBezTo>
                    <a:pt x="1" y="9750"/>
                    <a:pt x="1" y="9926"/>
                    <a:pt x="101" y="9926"/>
                  </a:cubicBezTo>
                  <a:cubicBezTo>
                    <a:pt x="1961" y="9859"/>
                    <a:pt x="3542" y="8665"/>
                    <a:pt x="4240" y="6982"/>
                  </a:cubicBezTo>
                  <a:cubicBezTo>
                    <a:pt x="4627" y="5998"/>
                    <a:pt x="4728" y="4988"/>
                    <a:pt x="4594" y="3971"/>
                  </a:cubicBezTo>
                  <a:cubicBezTo>
                    <a:pt x="4417" y="2675"/>
                    <a:pt x="4417" y="1371"/>
                    <a:pt x="4274" y="76"/>
                  </a:cubicBezTo>
                  <a:cubicBezTo>
                    <a:pt x="4257" y="25"/>
                    <a:pt x="4205" y="0"/>
                    <a:pt x="4160"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5"/>
            <p:cNvSpPr/>
            <p:nvPr/>
          </p:nvSpPr>
          <p:spPr>
            <a:xfrm>
              <a:off x="4994712" y="3552476"/>
              <a:ext cx="361486" cy="386256"/>
            </a:xfrm>
            <a:custGeom>
              <a:rect b="b" l="l" r="r" t="t"/>
              <a:pathLst>
                <a:path extrusionOk="0" h="6721" w="6290">
                  <a:moveTo>
                    <a:pt x="887" y="0"/>
                  </a:moveTo>
                  <a:cubicBezTo>
                    <a:pt x="844" y="0"/>
                    <a:pt x="791" y="28"/>
                    <a:pt x="775" y="82"/>
                  </a:cubicBezTo>
                  <a:cubicBezTo>
                    <a:pt x="598" y="2042"/>
                    <a:pt x="1" y="4246"/>
                    <a:pt x="1574" y="5761"/>
                  </a:cubicBezTo>
                  <a:cubicBezTo>
                    <a:pt x="2262" y="6404"/>
                    <a:pt x="3133" y="6720"/>
                    <a:pt x="4002" y="6720"/>
                  </a:cubicBezTo>
                  <a:cubicBezTo>
                    <a:pt x="4780" y="6720"/>
                    <a:pt x="5557" y="6467"/>
                    <a:pt x="6201" y="5971"/>
                  </a:cubicBezTo>
                  <a:cubicBezTo>
                    <a:pt x="6289" y="5910"/>
                    <a:pt x="6234" y="5810"/>
                    <a:pt x="6174" y="5810"/>
                  </a:cubicBezTo>
                  <a:cubicBezTo>
                    <a:pt x="6160" y="5810"/>
                    <a:pt x="6146" y="5815"/>
                    <a:pt x="6133" y="5828"/>
                  </a:cubicBezTo>
                  <a:cubicBezTo>
                    <a:pt x="5501" y="6308"/>
                    <a:pt x="4746" y="6550"/>
                    <a:pt x="4002" y="6550"/>
                  </a:cubicBezTo>
                  <a:cubicBezTo>
                    <a:pt x="3014" y="6550"/>
                    <a:pt x="2044" y="6123"/>
                    <a:pt x="1406" y="5264"/>
                  </a:cubicBezTo>
                  <a:cubicBezTo>
                    <a:pt x="245" y="3792"/>
                    <a:pt x="775" y="1798"/>
                    <a:pt x="943" y="82"/>
                  </a:cubicBezTo>
                  <a:cubicBezTo>
                    <a:pt x="964" y="28"/>
                    <a:pt x="930" y="0"/>
                    <a:pt x="887"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5"/>
            <p:cNvSpPr/>
            <p:nvPr/>
          </p:nvSpPr>
          <p:spPr>
            <a:xfrm>
              <a:off x="4518171" y="3349494"/>
              <a:ext cx="86556" cy="20726"/>
            </a:xfrm>
            <a:custGeom>
              <a:rect b="b" l="l" r="r" t="t"/>
              <a:pathLst>
                <a:path extrusionOk="0" h="1784" w="5362">
                  <a:moveTo>
                    <a:pt x="5281" y="1"/>
                  </a:moveTo>
                  <a:cubicBezTo>
                    <a:pt x="5173" y="1"/>
                    <a:pt x="4930" y="128"/>
                    <a:pt x="4597" y="255"/>
                  </a:cubicBezTo>
                  <a:cubicBezTo>
                    <a:pt x="4175" y="516"/>
                    <a:pt x="3282" y="972"/>
                    <a:pt x="2194" y="972"/>
                  </a:cubicBezTo>
                  <a:cubicBezTo>
                    <a:pt x="1928" y="972"/>
                    <a:pt x="1650" y="945"/>
                    <a:pt x="1364" y="881"/>
                  </a:cubicBezTo>
                  <a:cubicBezTo>
                    <a:pt x="1194" y="859"/>
                    <a:pt x="1054" y="850"/>
                    <a:pt x="940" y="850"/>
                  </a:cubicBezTo>
                  <a:cubicBezTo>
                    <a:pt x="1" y="850"/>
                    <a:pt x="838" y="1508"/>
                    <a:pt x="838" y="1508"/>
                  </a:cubicBezTo>
                  <a:cubicBezTo>
                    <a:pt x="838" y="1508"/>
                    <a:pt x="1219" y="1784"/>
                    <a:pt x="2067" y="1784"/>
                  </a:cubicBezTo>
                  <a:cubicBezTo>
                    <a:pt x="2390" y="1784"/>
                    <a:pt x="2781" y="1744"/>
                    <a:pt x="3244" y="1633"/>
                  </a:cubicBezTo>
                  <a:cubicBezTo>
                    <a:pt x="5024" y="1207"/>
                    <a:pt x="5324" y="580"/>
                    <a:pt x="5324" y="154"/>
                  </a:cubicBezTo>
                  <a:cubicBezTo>
                    <a:pt x="5361" y="44"/>
                    <a:pt x="5344" y="1"/>
                    <a:pt x="52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5"/>
            <p:cNvSpPr/>
            <p:nvPr/>
          </p:nvSpPr>
          <p:spPr>
            <a:xfrm flipH="1">
              <a:off x="4772965" y="3349494"/>
              <a:ext cx="86556" cy="20726"/>
            </a:xfrm>
            <a:custGeom>
              <a:rect b="b" l="l" r="r" t="t"/>
              <a:pathLst>
                <a:path extrusionOk="0" h="1784" w="5362">
                  <a:moveTo>
                    <a:pt x="5281" y="1"/>
                  </a:moveTo>
                  <a:cubicBezTo>
                    <a:pt x="5173" y="1"/>
                    <a:pt x="4930" y="128"/>
                    <a:pt x="4597" y="255"/>
                  </a:cubicBezTo>
                  <a:cubicBezTo>
                    <a:pt x="4175" y="516"/>
                    <a:pt x="3282" y="972"/>
                    <a:pt x="2194" y="972"/>
                  </a:cubicBezTo>
                  <a:cubicBezTo>
                    <a:pt x="1928" y="972"/>
                    <a:pt x="1650" y="945"/>
                    <a:pt x="1364" y="881"/>
                  </a:cubicBezTo>
                  <a:cubicBezTo>
                    <a:pt x="1194" y="859"/>
                    <a:pt x="1054" y="850"/>
                    <a:pt x="940" y="850"/>
                  </a:cubicBezTo>
                  <a:cubicBezTo>
                    <a:pt x="1" y="850"/>
                    <a:pt x="838" y="1508"/>
                    <a:pt x="838" y="1508"/>
                  </a:cubicBezTo>
                  <a:cubicBezTo>
                    <a:pt x="838" y="1508"/>
                    <a:pt x="1219" y="1784"/>
                    <a:pt x="2067" y="1784"/>
                  </a:cubicBezTo>
                  <a:cubicBezTo>
                    <a:pt x="2390" y="1784"/>
                    <a:pt x="2781" y="1744"/>
                    <a:pt x="3244" y="1633"/>
                  </a:cubicBezTo>
                  <a:cubicBezTo>
                    <a:pt x="5024" y="1207"/>
                    <a:pt x="5324" y="580"/>
                    <a:pt x="5324" y="154"/>
                  </a:cubicBezTo>
                  <a:cubicBezTo>
                    <a:pt x="5361" y="44"/>
                    <a:pt x="5344" y="1"/>
                    <a:pt x="52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9" name="Google Shape;1929;p25"/>
          <p:cNvSpPr txBox="1"/>
          <p:nvPr/>
        </p:nvSpPr>
        <p:spPr>
          <a:xfrm>
            <a:off x="446341" y="4755668"/>
            <a:ext cx="3005100" cy="54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232552"/>
              </a:buClr>
              <a:buSzPts val="1600"/>
              <a:buFont typeface="Roboto"/>
              <a:buNone/>
            </a:pPr>
            <a:r>
              <a:rPr b="0" i="0" lang="en" sz="1600" u="none" cap="none" strike="noStrike">
                <a:solidFill>
                  <a:srgbClr val="2B2960"/>
                </a:solidFill>
                <a:latin typeface="Roboto"/>
                <a:ea typeface="Roboto"/>
                <a:cs typeface="Roboto"/>
                <a:sym typeface="Roboto"/>
              </a:rPr>
              <a:t>Prof. Camila Aguiló Jaramillo.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sp>
        <p:nvSpPr>
          <p:cNvPr id="2261" name="Google Shape;2261;p34"/>
          <p:cNvSpPr txBox="1"/>
          <p:nvPr>
            <p:ph idx="8"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Informaciones finales</a:t>
            </a:r>
            <a:endParaRPr/>
          </a:p>
        </p:txBody>
      </p:sp>
      <p:sp>
        <p:nvSpPr>
          <p:cNvPr id="2262" name="Google Shape;2262;p34"/>
          <p:cNvSpPr txBox="1"/>
          <p:nvPr>
            <p:ph type="title"/>
          </p:nvPr>
        </p:nvSpPr>
        <p:spPr>
          <a:xfrm>
            <a:off x="2097906" y="1984063"/>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Cuadernillo de trabajo personal.</a:t>
            </a:r>
            <a:endParaRPr/>
          </a:p>
        </p:txBody>
      </p:sp>
      <p:sp>
        <p:nvSpPr>
          <p:cNvPr id="2263" name="Google Shape;2263;p34"/>
          <p:cNvSpPr txBox="1"/>
          <p:nvPr>
            <p:ph idx="2" type="title"/>
          </p:nvPr>
        </p:nvSpPr>
        <p:spPr>
          <a:xfrm>
            <a:off x="2116476" y="3512014"/>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Instagram.</a:t>
            </a:r>
            <a:endParaRPr/>
          </a:p>
        </p:txBody>
      </p:sp>
      <p:sp>
        <p:nvSpPr>
          <p:cNvPr id="2264" name="Google Shape;2264;p34"/>
          <p:cNvSpPr txBox="1"/>
          <p:nvPr>
            <p:ph idx="4" type="title"/>
          </p:nvPr>
        </p:nvSpPr>
        <p:spPr>
          <a:xfrm>
            <a:off x="5799157" y="2726180"/>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Otros.</a:t>
            </a:r>
            <a:endParaRPr/>
          </a:p>
        </p:txBody>
      </p:sp>
      <p:grpSp>
        <p:nvGrpSpPr>
          <p:cNvPr id="2265" name="Google Shape;2265;p34"/>
          <p:cNvGrpSpPr/>
          <p:nvPr/>
        </p:nvGrpSpPr>
        <p:grpSpPr>
          <a:xfrm>
            <a:off x="1151453" y="1924487"/>
            <a:ext cx="789133" cy="674621"/>
            <a:chOff x="1079274" y="1875250"/>
            <a:chExt cx="861217" cy="736325"/>
          </a:xfrm>
        </p:grpSpPr>
        <p:sp>
          <p:nvSpPr>
            <p:cNvPr id="2266" name="Google Shape;2266;p34"/>
            <p:cNvSpPr/>
            <p:nvPr/>
          </p:nvSpPr>
          <p:spPr>
            <a:xfrm>
              <a:off x="1182413" y="2441265"/>
              <a:ext cx="742691" cy="140684"/>
            </a:xfrm>
            <a:custGeom>
              <a:rect b="b" l="l" r="r" t="t"/>
              <a:pathLst>
                <a:path extrusionOk="0" h="5879" w="31036">
                  <a:moveTo>
                    <a:pt x="1" y="0"/>
                  </a:moveTo>
                  <a:lnTo>
                    <a:pt x="142" y="5878"/>
                  </a:lnTo>
                  <a:lnTo>
                    <a:pt x="31036" y="5878"/>
                  </a:lnTo>
                  <a:cubicBezTo>
                    <a:pt x="29531" y="2931"/>
                    <a:pt x="30832" y="392"/>
                    <a:pt x="30832" y="392"/>
                  </a:cubicBezTo>
                  <a:lnTo>
                    <a:pt x="1" y="0"/>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34"/>
            <p:cNvSpPr/>
            <p:nvPr/>
          </p:nvSpPr>
          <p:spPr>
            <a:xfrm>
              <a:off x="1182413" y="2456628"/>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34"/>
            <p:cNvSpPr/>
            <p:nvPr/>
          </p:nvSpPr>
          <p:spPr>
            <a:xfrm>
              <a:off x="1182413" y="2469383"/>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34"/>
            <p:cNvSpPr/>
            <p:nvPr/>
          </p:nvSpPr>
          <p:spPr>
            <a:xfrm>
              <a:off x="1182413" y="2486278"/>
              <a:ext cx="736326" cy="4906"/>
            </a:xfrm>
            <a:custGeom>
              <a:rect b="b" l="l" r="r" t="t"/>
              <a:pathLst>
                <a:path extrusionOk="0" h="205" w="30770">
                  <a:moveTo>
                    <a:pt x="1" y="0"/>
                  </a:moveTo>
                  <a:lnTo>
                    <a:pt x="1" y="204"/>
                  </a:lnTo>
                  <a:lnTo>
                    <a:pt x="30769" y="204"/>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34"/>
            <p:cNvSpPr/>
            <p:nvPr/>
          </p:nvSpPr>
          <p:spPr>
            <a:xfrm>
              <a:off x="1182413" y="2503531"/>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34"/>
            <p:cNvSpPr/>
            <p:nvPr/>
          </p:nvSpPr>
          <p:spPr>
            <a:xfrm>
              <a:off x="1182413" y="2514395"/>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34"/>
            <p:cNvSpPr/>
            <p:nvPr/>
          </p:nvSpPr>
          <p:spPr>
            <a:xfrm>
              <a:off x="1182413" y="2527150"/>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34"/>
            <p:cNvSpPr/>
            <p:nvPr/>
          </p:nvSpPr>
          <p:spPr>
            <a:xfrm>
              <a:off x="1182413" y="2544404"/>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34"/>
            <p:cNvSpPr/>
            <p:nvPr/>
          </p:nvSpPr>
          <p:spPr>
            <a:xfrm>
              <a:off x="1182413" y="2561298"/>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34"/>
            <p:cNvSpPr/>
            <p:nvPr/>
          </p:nvSpPr>
          <p:spPr>
            <a:xfrm>
              <a:off x="1109283" y="2411257"/>
              <a:ext cx="826710" cy="200318"/>
            </a:xfrm>
            <a:custGeom>
              <a:rect b="b" l="l" r="r" t="t"/>
              <a:pathLst>
                <a:path extrusionOk="0" h="8371" w="34547">
                  <a:moveTo>
                    <a:pt x="4311" y="0"/>
                  </a:moveTo>
                  <a:cubicBezTo>
                    <a:pt x="3652" y="0"/>
                    <a:pt x="3260" y="204"/>
                    <a:pt x="2931" y="471"/>
                  </a:cubicBezTo>
                  <a:cubicBezTo>
                    <a:pt x="2869" y="471"/>
                    <a:pt x="2869" y="533"/>
                    <a:pt x="2869" y="533"/>
                  </a:cubicBezTo>
                  <a:lnTo>
                    <a:pt x="2806" y="596"/>
                  </a:lnTo>
                  <a:cubicBezTo>
                    <a:pt x="2210" y="1176"/>
                    <a:pt x="0" y="3794"/>
                    <a:pt x="2539" y="7446"/>
                  </a:cubicBezTo>
                  <a:cubicBezTo>
                    <a:pt x="2869" y="7979"/>
                    <a:pt x="3323" y="8370"/>
                    <a:pt x="4311" y="8370"/>
                  </a:cubicBezTo>
                  <a:lnTo>
                    <a:pt x="34546" y="8370"/>
                  </a:lnTo>
                  <a:lnTo>
                    <a:pt x="34546" y="6740"/>
                  </a:lnTo>
                  <a:lnTo>
                    <a:pt x="4624" y="6740"/>
                  </a:lnTo>
                  <a:cubicBezTo>
                    <a:pt x="4624" y="6740"/>
                    <a:pt x="4596" y="6743"/>
                    <a:pt x="4549" y="6743"/>
                  </a:cubicBezTo>
                  <a:cubicBezTo>
                    <a:pt x="4290" y="6743"/>
                    <a:pt x="3448" y="6654"/>
                    <a:pt x="3448" y="5486"/>
                  </a:cubicBezTo>
                  <a:lnTo>
                    <a:pt x="3448" y="4703"/>
                  </a:lnTo>
                  <a:lnTo>
                    <a:pt x="3448" y="3668"/>
                  </a:lnTo>
                  <a:lnTo>
                    <a:pt x="3448" y="2884"/>
                  </a:lnTo>
                  <a:cubicBezTo>
                    <a:pt x="3448" y="1739"/>
                    <a:pt x="4259" y="1642"/>
                    <a:pt x="4534" y="1642"/>
                  </a:cubicBezTo>
                  <a:cubicBezTo>
                    <a:pt x="4590" y="1642"/>
                    <a:pt x="4624" y="1646"/>
                    <a:pt x="4624" y="1646"/>
                  </a:cubicBezTo>
                  <a:lnTo>
                    <a:pt x="34546" y="1646"/>
                  </a:lnTo>
                  <a:lnTo>
                    <a:pt x="34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34"/>
            <p:cNvSpPr/>
            <p:nvPr/>
          </p:nvSpPr>
          <p:spPr>
            <a:xfrm>
              <a:off x="1152787" y="2072170"/>
              <a:ext cx="740825" cy="142192"/>
            </a:xfrm>
            <a:custGeom>
              <a:rect b="b" l="l" r="r" t="t"/>
              <a:pathLst>
                <a:path extrusionOk="0" h="5942" w="30958">
                  <a:moveTo>
                    <a:pt x="0" y="1"/>
                  </a:moveTo>
                  <a:lnTo>
                    <a:pt x="141" y="5941"/>
                  </a:lnTo>
                  <a:lnTo>
                    <a:pt x="30957" y="5941"/>
                  </a:lnTo>
                  <a:cubicBezTo>
                    <a:pt x="29452" y="3010"/>
                    <a:pt x="30769" y="393"/>
                    <a:pt x="30769" y="393"/>
                  </a:cubicBezTo>
                  <a:lnTo>
                    <a:pt x="0" y="1"/>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34"/>
            <p:cNvSpPr/>
            <p:nvPr/>
          </p:nvSpPr>
          <p:spPr>
            <a:xfrm>
              <a:off x="1152787" y="2089423"/>
              <a:ext cx="734819" cy="4906"/>
            </a:xfrm>
            <a:custGeom>
              <a:rect b="b" l="l" r="r" t="t"/>
              <a:pathLst>
                <a:path extrusionOk="0" h="205" w="30707">
                  <a:moveTo>
                    <a:pt x="0" y="1"/>
                  </a:moveTo>
                  <a:lnTo>
                    <a:pt x="0" y="205"/>
                  </a:lnTo>
                  <a:lnTo>
                    <a:pt x="30706" y="205"/>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34"/>
            <p:cNvSpPr/>
            <p:nvPr/>
          </p:nvSpPr>
          <p:spPr>
            <a:xfrm>
              <a:off x="1152787" y="2100311"/>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34"/>
            <p:cNvSpPr/>
            <p:nvPr/>
          </p:nvSpPr>
          <p:spPr>
            <a:xfrm>
              <a:off x="1152787" y="211756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34"/>
            <p:cNvSpPr/>
            <p:nvPr/>
          </p:nvSpPr>
          <p:spPr>
            <a:xfrm>
              <a:off x="1152787" y="213481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34"/>
            <p:cNvSpPr/>
            <p:nvPr/>
          </p:nvSpPr>
          <p:spPr>
            <a:xfrm>
              <a:off x="1152787" y="2147190"/>
              <a:ext cx="734819" cy="4906"/>
            </a:xfrm>
            <a:custGeom>
              <a:rect b="b" l="l" r="r" t="t"/>
              <a:pathLst>
                <a:path extrusionOk="0" h="205" w="30707">
                  <a:moveTo>
                    <a:pt x="0" y="1"/>
                  </a:moveTo>
                  <a:lnTo>
                    <a:pt x="0" y="204"/>
                  </a:lnTo>
                  <a:lnTo>
                    <a:pt x="30706" y="204"/>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34"/>
            <p:cNvSpPr/>
            <p:nvPr/>
          </p:nvSpPr>
          <p:spPr>
            <a:xfrm>
              <a:off x="1152787" y="215807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34"/>
            <p:cNvSpPr/>
            <p:nvPr/>
          </p:nvSpPr>
          <p:spPr>
            <a:xfrm>
              <a:off x="1152787" y="2175332"/>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34"/>
            <p:cNvSpPr/>
            <p:nvPr/>
          </p:nvSpPr>
          <p:spPr>
            <a:xfrm>
              <a:off x="1152787" y="219258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34"/>
            <p:cNvSpPr/>
            <p:nvPr/>
          </p:nvSpPr>
          <p:spPr>
            <a:xfrm>
              <a:off x="1079274" y="2042544"/>
              <a:ext cx="825202" cy="199935"/>
            </a:xfrm>
            <a:custGeom>
              <a:rect b="b" l="l" r="r" t="t"/>
              <a:pathLst>
                <a:path extrusionOk="0" h="8355" w="34484">
                  <a:moveTo>
                    <a:pt x="4311" y="1"/>
                  </a:moveTo>
                  <a:cubicBezTo>
                    <a:pt x="3668" y="1"/>
                    <a:pt x="3213" y="204"/>
                    <a:pt x="2947" y="455"/>
                  </a:cubicBezTo>
                  <a:cubicBezTo>
                    <a:pt x="2884" y="518"/>
                    <a:pt x="2884" y="518"/>
                    <a:pt x="2822" y="518"/>
                  </a:cubicBezTo>
                  <a:lnTo>
                    <a:pt x="2822" y="596"/>
                  </a:lnTo>
                  <a:cubicBezTo>
                    <a:pt x="2226" y="1176"/>
                    <a:pt x="0" y="3794"/>
                    <a:pt x="2555" y="7509"/>
                  </a:cubicBezTo>
                  <a:cubicBezTo>
                    <a:pt x="2822" y="7963"/>
                    <a:pt x="3339" y="8355"/>
                    <a:pt x="4311" y="8355"/>
                  </a:cubicBezTo>
                  <a:lnTo>
                    <a:pt x="34484" y="8355"/>
                  </a:lnTo>
                  <a:lnTo>
                    <a:pt x="34484" y="6788"/>
                  </a:lnTo>
                  <a:lnTo>
                    <a:pt x="4577" y="6788"/>
                  </a:lnTo>
                  <a:cubicBezTo>
                    <a:pt x="4577" y="6788"/>
                    <a:pt x="4565" y="6788"/>
                    <a:pt x="4545" y="6788"/>
                  </a:cubicBezTo>
                  <a:cubicBezTo>
                    <a:pt x="4362" y="6788"/>
                    <a:pt x="3464" y="6725"/>
                    <a:pt x="3464" y="5487"/>
                  </a:cubicBezTo>
                  <a:lnTo>
                    <a:pt x="3464" y="4703"/>
                  </a:lnTo>
                  <a:lnTo>
                    <a:pt x="3464" y="3731"/>
                  </a:lnTo>
                  <a:lnTo>
                    <a:pt x="3464" y="2947"/>
                  </a:lnTo>
                  <a:cubicBezTo>
                    <a:pt x="3464" y="1719"/>
                    <a:pt x="4272" y="1628"/>
                    <a:pt x="4511" y="1628"/>
                  </a:cubicBezTo>
                  <a:cubicBezTo>
                    <a:pt x="4553" y="1628"/>
                    <a:pt x="4577" y="1631"/>
                    <a:pt x="4577" y="1631"/>
                  </a:cubicBezTo>
                  <a:lnTo>
                    <a:pt x="34484" y="1631"/>
                  </a:lnTo>
                  <a:lnTo>
                    <a:pt x="3448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34"/>
            <p:cNvSpPr/>
            <p:nvPr/>
          </p:nvSpPr>
          <p:spPr>
            <a:xfrm>
              <a:off x="1137400" y="2242455"/>
              <a:ext cx="803091" cy="168826"/>
            </a:xfrm>
            <a:custGeom>
              <a:rect b="b" l="l" r="r" t="t"/>
              <a:pathLst>
                <a:path extrusionOk="0" h="7055" w="33560">
                  <a:moveTo>
                    <a:pt x="1" y="1"/>
                  </a:moveTo>
                  <a:lnTo>
                    <a:pt x="1" y="7054"/>
                  </a:lnTo>
                  <a:lnTo>
                    <a:pt x="33559" y="7054"/>
                  </a:lnTo>
                  <a:lnTo>
                    <a:pt x="3355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34"/>
            <p:cNvSpPr/>
            <p:nvPr/>
          </p:nvSpPr>
          <p:spPr>
            <a:xfrm>
              <a:off x="1185787" y="2283352"/>
              <a:ext cx="206324" cy="92298"/>
            </a:xfrm>
            <a:custGeom>
              <a:rect b="b" l="l" r="r" t="t"/>
              <a:pathLst>
                <a:path extrusionOk="0" h="3857" w="8622">
                  <a:moveTo>
                    <a:pt x="1" y="0"/>
                  </a:moveTo>
                  <a:lnTo>
                    <a:pt x="1" y="3856"/>
                  </a:lnTo>
                  <a:lnTo>
                    <a:pt x="8622" y="3856"/>
                  </a:lnTo>
                  <a:lnTo>
                    <a:pt x="86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34"/>
            <p:cNvSpPr/>
            <p:nvPr/>
          </p:nvSpPr>
          <p:spPr>
            <a:xfrm>
              <a:off x="1270188" y="1875250"/>
              <a:ext cx="537516" cy="168826"/>
            </a:xfrm>
            <a:custGeom>
              <a:rect b="b" l="l" r="r" t="t"/>
              <a:pathLst>
                <a:path extrusionOk="0" h="7055" w="22462">
                  <a:moveTo>
                    <a:pt x="0" y="1"/>
                  </a:moveTo>
                  <a:lnTo>
                    <a:pt x="0" y="7054"/>
                  </a:lnTo>
                  <a:lnTo>
                    <a:pt x="22462" y="7054"/>
                  </a:lnTo>
                  <a:lnTo>
                    <a:pt x="2246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34"/>
            <p:cNvSpPr/>
            <p:nvPr/>
          </p:nvSpPr>
          <p:spPr>
            <a:xfrm>
              <a:off x="1742039" y="1875250"/>
              <a:ext cx="14286" cy="168826"/>
            </a:xfrm>
            <a:custGeom>
              <a:rect b="b" l="l" r="r" t="t"/>
              <a:pathLst>
                <a:path extrusionOk="0" h="7055" w="597">
                  <a:moveTo>
                    <a:pt x="1" y="1"/>
                  </a:moveTo>
                  <a:lnTo>
                    <a:pt x="1" y="7054"/>
                  </a:lnTo>
                  <a:lnTo>
                    <a:pt x="596" y="7054"/>
                  </a:lnTo>
                  <a:lnTo>
                    <a:pt x="59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34"/>
            <p:cNvSpPr/>
            <p:nvPr/>
          </p:nvSpPr>
          <p:spPr>
            <a:xfrm>
              <a:off x="1682788" y="1875250"/>
              <a:ext cx="13903" cy="168826"/>
            </a:xfrm>
            <a:custGeom>
              <a:rect b="b" l="l" r="r" t="t"/>
              <a:pathLst>
                <a:path extrusionOk="0" h="7055" w="581">
                  <a:moveTo>
                    <a:pt x="0" y="1"/>
                  </a:moveTo>
                  <a:lnTo>
                    <a:pt x="0" y="7054"/>
                  </a:lnTo>
                  <a:lnTo>
                    <a:pt x="580" y="7054"/>
                  </a:lnTo>
                  <a:lnTo>
                    <a:pt x="58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34"/>
            <p:cNvSpPr/>
            <p:nvPr/>
          </p:nvSpPr>
          <p:spPr>
            <a:xfrm>
              <a:off x="1309193" y="1906766"/>
              <a:ext cx="106177" cy="106177"/>
            </a:xfrm>
            <a:custGeom>
              <a:rect b="b" l="l" r="r" t="t"/>
              <a:pathLst>
                <a:path extrusionOk="0" h="4437" w="4437">
                  <a:moveTo>
                    <a:pt x="1" y="0"/>
                  </a:moveTo>
                  <a:lnTo>
                    <a:pt x="1" y="4436"/>
                  </a:lnTo>
                  <a:lnTo>
                    <a:pt x="4436" y="4436"/>
                  </a:lnTo>
                  <a:lnTo>
                    <a:pt x="443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2" name="Google Shape;2292;p34"/>
          <p:cNvGrpSpPr/>
          <p:nvPr/>
        </p:nvGrpSpPr>
        <p:grpSpPr>
          <a:xfrm>
            <a:off x="5019251" y="2726180"/>
            <a:ext cx="661498" cy="573527"/>
            <a:chOff x="5019251" y="1981199"/>
            <a:chExt cx="661498" cy="573527"/>
          </a:xfrm>
        </p:grpSpPr>
        <p:sp>
          <p:nvSpPr>
            <p:cNvPr id="2293" name="Google Shape;2293;p34"/>
            <p:cNvSpPr/>
            <p:nvPr/>
          </p:nvSpPr>
          <p:spPr>
            <a:xfrm>
              <a:off x="5040183" y="1981199"/>
              <a:ext cx="314993" cy="76849"/>
            </a:xfrm>
            <a:custGeom>
              <a:rect b="b" l="l" r="r" t="t"/>
              <a:pathLst>
                <a:path extrusionOk="0" h="3855" w="15801">
                  <a:moveTo>
                    <a:pt x="6991" y="1"/>
                  </a:moveTo>
                  <a:cubicBezTo>
                    <a:pt x="3366" y="1"/>
                    <a:pt x="1" y="532"/>
                    <a:pt x="1" y="532"/>
                  </a:cubicBezTo>
                  <a:lnTo>
                    <a:pt x="12603" y="3855"/>
                  </a:lnTo>
                  <a:lnTo>
                    <a:pt x="15800" y="3855"/>
                  </a:lnTo>
                  <a:cubicBezTo>
                    <a:pt x="15800" y="723"/>
                    <a:pt x="11219" y="1"/>
                    <a:pt x="6991"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34"/>
            <p:cNvSpPr/>
            <p:nvPr/>
          </p:nvSpPr>
          <p:spPr>
            <a:xfrm>
              <a:off x="5355151" y="1981199"/>
              <a:ext cx="314973" cy="76849"/>
            </a:xfrm>
            <a:custGeom>
              <a:rect b="b" l="l" r="r" t="t"/>
              <a:pathLst>
                <a:path extrusionOk="0" h="3855" w="15800">
                  <a:moveTo>
                    <a:pt x="8810" y="1"/>
                  </a:moveTo>
                  <a:cubicBezTo>
                    <a:pt x="4581" y="1"/>
                    <a:pt x="0" y="723"/>
                    <a:pt x="0" y="3855"/>
                  </a:cubicBezTo>
                  <a:lnTo>
                    <a:pt x="3135" y="3855"/>
                  </a:lnTo>
                  <a:lnTo>
                    <a:pt x="15800" y="532"/>
                  </a:lnTo>
                  <a:cubicBezTo>
                    <a:pt x="15800" y="532"/>
                    <a:pt x="12434" y="1"/>
                    <a:pt x="8810"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34"/>
            <p:cNvSpPr/>
            <p:nvPr/>
          </p:nvSpPr>
          <p:spPr>
            <a:xfrm>
              <a:off x="5291400" y="2058026"/>
              <a:ext cx="118454" cy="496700"/>
            </a:xfrm>
            <a:custGeom>
              <a:rect b="b" l="l" r="r" t="t"/>
              <a:pathLst>
                <a:path extrusionOk="0" h="24916" w="5942">
                  <a:moveTo>
                    <a:pt x="1" y="1"/>
                  </a:moveTo>
                  <a:lnTo>
                    <a:pt x="1" y="24045"/>
                  </a:lnTo>
                  <a:cubicBezTo>
                    <a:pt x="1087" y="24698"/>
                    <a:pt x="2110" y="24916"/>
                    <a:pt x="2990" y="24916"/>
                  </a:cubicBezTo>
                  <a:cubicBezTo>
                    <a:pt x="4750" y="24916"/>
                    <a:pt x="5941" y="24045"/>
                    <a:pt x="5941" y="24045"/>
                  </a:cubicBezTo>
                  <a:lnTo>
                    <a:pt x="5941" y="1"/>
                  </a:lnTo>
                  <a:cubicBezTo>
                    <a:pt x="4917" y="372"/>
                    <a:pt x="3916" y="495"/>
                    <a:pt x="3036" y="495"/>
                  </a:cubicBezTo>
                  <a:cubicBezTo>
                    <a:pt x="1276" y="495"/>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34"/>
            <p:cNvSpPr/>
            <p:nvPr/>
          </p:nvSpPr>
          <p:spPr>
            <a:xfrm>
              <a:off x="5291400" y="2058026"/>
              <a:ext cx="118454" cy="9888"/>
            </a:xfrm>
            <a:custGeom>
              <a:rect b="b" l="l" r="r" t="t"/>
              <a:pathLst>
                <a:path extrusionOk="0" h="496" w="5942">
                  <a:moveTo>
                    <a:pt x="1" y="1"/>
                  </a:moveTo>
                  <a:cubicBezTo>
                    <a:pt x="1" y="1"/>
                    <a:pt x="1276" y="495"/>
                    <a:pt x="3036" y="495"/>
                  </a:cubicBezTo>
                  <a:cubicBezTo>
                    <a:pt x="3916" y="495"/>
                    <a:pt x="4917" y="372"/>
                    <a:pt x="59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34"/>
            <p:cNvSpPr/>
            <p:nvPr/>
          </p:nvSpPr>
          <p:spPr>
            <a:xfrm>
              <a:off x="5291400" y="2077721"/>
              <a:ext cx="118454" cy="77747"/>
            </a:xfrm>
            <a:custGeom>
              <a:rect b="b" l="l" r="r" t="t"/>
              <a:pathLst>
                <a:path extrusionOk="0" h="3900" w="5942">
                  <a:moveTo>
                    <a:pt x="1" y="0"/>
                  </a:moveTo>
                  <a:lnTo>
                    <a:pt x="1" y="2994"/>
                  </a:lnTo>
                  <a:cubicBezTo>
                    <a:pt x="1108" y="3673"/>
                    <a:pt x="2138" y="3900"/>
                    <a:pt x="3018" y="3900"/>
                  </a:cubicBezTo>
                  <a:cubicBezTo>
                    <a:pt x="4778" y="3900"/>
                    <a:pt x="5941" y="2994"/>
                    <a:pt x="5941" y="2994"/>
                  </a:cubicBezTo>
                  <a:lnTo>
                    <a:pt x="5941" y="0"/>
                  </a:lnTo>
                  <a:cubicBezTo>
                    <a:pt x="4964" y="476"/>
                    <a:pt x="3978" y="634"/>
                    <a:pt x="3098" y="634"/>
                  </a:cubicBezTo>
                  <a:cubicBezTo>
                    <a:pt x="1338" y="634"/>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34"/>
            <p:cNvSpPr/>
            <p:nvPr/>
          </p:nvSpPr>
          <p:spPr>
            <a:xfrm>
              <a:off x="5291400" y="2451412"/>
              <a:ext cx="118454" cy="76929"/>
            </a:xfrm>
            <a:custGeom>
              <a:rect b="b" l="l" r="r" t="t"/>
              <a:pathLst>
                <a:path extrusionOk="0" h="3859" w="5942">
                  <a:moveTo>
                    <a:pt x="1" y="1"/>
                  </a:moveTo>
                  <a:lnTo>
                    <a:pt x="1" y="2932"/>
                  </a:lnTo>
                  <a:cubicBezTo>
                    <a:pt x="1108" y="3627"/>
                    <a:pt x="2138" y="3858"/>
                    <a:pt x="3018" y="3858"/>
                  </a:cubicBezTo>
                  <a:cubicBezTo>
                    <a:pt x="4778" y="3858"/>
                    <a:pt x="5941" y="2932"/>
                    <a:pt x="5941" y="2932"/>
                  </a:cubicBezTo>
                  <a:lnTo>
                    <a:pt x="5941" y="1"/>
                  </a:lnTo>
                  <a:cubicBezTo>
                    <a:pt x="4964" y="455"/>
                    <a:pt x="3978" y="607"/>
                    <a:pt x="3098" y="607"/>
                  </a:cubicBezTo>
                  <a:cubicBezTo>
                    <a:pt x="1338" y="607"/>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34"/>
            <p:cNvSpPr/>
            <p:nvPr/>
          </p:nvSpPr>
          <p:spPr>
            <a:xfrm>
              <a:off x="5019251" y="1986481"/>
              <a:ext cx="272173" cy="550904"/>
            </a:xfrm>
            <a:custGeom>
              <a:rect b="b" l="l" r="r" t="t"/>
              <a:pathLst>
                <a:path extrusionOk="0" h="27635" w="13653">
                  <a:moveTo>
                    <a:pt x="0" y="0"/>
                  </a:moveTo>
                  <a:lnTo>
                    <a:pt x="0" y="22070"/>
                  </a:lnTo>
                  <a:lnTo>
                    <a:pt x="13653" y="27634"/>
                  </a:lnTo>
                  <a:lnTo>
                    <a:pt x="13653" y="35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34"/>
            <p:cNvSpPr/>
            <p:nvPr/>
          </p:nvSpPr>
          <p:spPr>
            <a:xfrm>
              <a:off x="5028302" y="2007413"/>
              <a:ext cx="254072" cy="510276"/>
            </a:xfrm>
            <a:custGeom>
              <a:rect b="b" l="l" r="r" t="t"/>
              <a:pathLst>
                <a:path extrusionOk="0" h="25597" w="12745">
                  <a:moveTo>
                    <a:pt x="267" y="330"/>
                  </a:moveTo>
                  <a:lnTo>
                    <a:pt x="12478" y="3527"/>
                  </a:lnTo>
                  <a:lnTo>
                    <a:pt x="12478" y="25205"/>
                  </a:lnTo>
                  <a:lnTo>
                    <a:pt x="267" y="20236"/>
                  </a:lnTo>
                  <a:lnTo>
                    <a:pt x="267" y="330"/>
                  </a:lnTo>
                  <a:close/>
                  <a:moveTo>
                    <a:pt x="1" y="0"/>
                  </a:moveTo>
                  <a:lnTo>
                    <a:pt x="1" y="20377"/>
                  </a:lnTo>
                  <a:lnTo>
                    <a:pt x="12744" y="25597"/>
                  </a:lnTo>
                  <a:lnTo>
                    <a:pt x="12744" y="3261"/>
                  </a:lnTo>
                  <a:lnTo>
                    <a:pt x="2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34"/>
            <p:cNvSpPr/>
            <p:nvPr/>
          </p:nvSpPr>
          <p:spPr>
            <a:xfrm>
              <a:off x="5409832" y="1986481"/>
              <a:ext cx="270917" cy="550904"/>
            </a:xfrm>
            <a:custGeom>
              <a:rect b="b" l="l" r="r" t="t"/>
              <a:pathLst>
                <a:path extrusionOk="0" h="27635" w="13590">
                  <a:moveTo>
                    <a:pt x="13590" y="0"/>
                  </a:moveTo>
                  <a:lnTo>
                    <a:pt x="0" y="3590"/>
                  </a:lnTo>
                  <a:lnTo>
                    <a:pt x="0" y="27634"/>
                  </a:lnTo>
                  <a:lnTo>
                    <a:pt x="13590" y="22070"/>
                  </a:lnTo>
                  <a:lnTo>
                    <a:pt x="135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34"/>
            <p:cNvSpPr/>
            <p:nvPr/>
          </p:nvSpPr>
          <p:spPr>
            <a:xfrm>
              <a:off x="5417647" y="2007413"/>
              <a:ext cx="255308" cy="510276"/>
            </a:xfrm>
            <a:custGeom>
              <a:rect b="b" l="l" r="r" t="t"/>
              <a:pathLst>
                <a:path extrusionOk="0" h="25597" w="12807">
                  <a:moveTo>
                    <a:pt x="12477" y="330"/>
                  </a:moveTo>
                  <a:lnTo>
                    <a:pt x="12477" y="20236"/>
                  </a:lnTo>
                  <a:lnTo>
                    <a:pt x="329" y="25205"/>
                  </a:lnTo>
                  <a:lnTo>
                    <a:pt x="329" y="3527"/>
                  </a:lnTo>
                  <a:lnTo>
                    <a:pt x="12477" y="330"/>
                  </a:lnTo>
                  <a:close/>
                  <a:moveTo>
                    <a:pt x="12602" y="0"/>
                  </a:moveTo>
                  <a:lnTo>
                    <a:pt x="0" y="3261"/>
                  </a:lnTo>
                  <a:lnTo>
                    <a:pt x="0" y="25597"/>
                  </a:lnTo>
                  <a:lnTo>
                    <a:pt x="12806" y="20377"/>
                  </a:lnTo>
                  <a:lnTo>
                    <a:pt x="128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dibujo&#10;&#10;Descripción generada automáticamente" id="2303" name="Google Shape;2303;p34"/>
          <p:cNvPicPr preferRelativeResize="0"/>
          <p:nvPr/>
        </p:nvPicPr>
        <p:blipFill rotWithShape="1">
          <a:blip r:embed="rId3">
            <a:alphaModFix/>
          </a:blip>
          <a:srcRect b="0" l="0" r="0" t="0"/>
          <a:stretch/>
        </p:blipFill>
        <p:spPr>
          <a:xfrm>
            <a:off x="1178950" y="3387605"/>
            <a:ext cx="688696" cy="6886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grpSp>
        <p:nvGrpSpPr>
          <p:cNvPr id="2308" name="Google Shape;2308;p35"/>
          <p:cNvGrpSpPr/>
          <p:nvPr/>
        </p:nvGrpSpPr>
        <p:grpSpPr>
          <a:xfrm>
            <a:off x="1187977" y="657225"/>
            <a:ext cx="3890074" cy="3946493"/>
            <a:chOff x="1187977" y="657225"/>
            <a:chExt cx="3890074" cy="3946493"/>
          </a:xfrm>
        </p:grpSpPr>
        <p:sp>
          <p:nvSpPr>
            <p:cNvPr id="2309" name="Google Shape;2309;p35"/>
            <p:cNvSpPr/>
            <p:nvPr/>
          </p:nvSpPr>
          <p:spPr>
            <a:xfrm rot="-704294">
              <a:off x="2988827" y="940789"/>
              <a:ext cx="1749274" cy="3521818"/>
            </a:xfrm>
            <a:custGeom>
              <a:rect b="b" l="l" r="r" t="t"/>
              <a:pathLst>
                <a:path extrusionOk="0" h="162198" w="163620">
                  <a:moveTo>
                    <a:pt x="13179" y="1"/>
                  </a:moveTo>
                  <a:lnTo>
                    <a:pt x="1" y="14222"/>
                  </a:lnTo>
                  <a:cubicBezTo>
                    <a:pt x="152" y="14772"/>
                    <a:pt x="4817" y="60829"/>
                    <a:pt x="8837" y="100174"/>
                  </a:cubicBezTo>
                  <a:lnTo>
                    <a:pt x="11055" y="100174"/>
                  </a:lnTo>
                  <a:lnTo>
                    <a:pt x="11055" y="121980"/>
                  </a:lnTo>
                  <a:cubicBezTo>
                    <a:pt x="12951" y="141340"/>
                    <a:pt x="14449" y="155485"/>
                    <a:pt x="14449" y="155485"/>
                  </a:cubicBezTo>
                  <a:cubicBezTo>
                    <a:pt x="24556" y="160624"/>
                    <a:pt x="34985" y="160453"/>
                    <a:pt x="51747" y="161401"/>
                  </a:cubicBezTo>
                  <a:cubicBezTo>
                    <a:pt x="59559" y="161875"/>
                    <a:pt x="69760" y="162197"/>
                    <a:pt x="80815" y="162197"/>
                  </a:cubicBezTo>
                  <a:cubicBezTo>
                    <a:pt x="92116" y="162197"/>
                    <a:pt x="104194" y="161875"/>
                    <a:pt x="115571" y="161174"/>
                  </a:cubicBezTo>
                  <a:cubicBezTo>
                    <a:pt x="129489" y="160301"/>
                    <a:pt x="153816" y="159353"/>
                    <a:pt x="163620" y="153267"/>
                  </a:cubicBezTo>
                  <a:lnTo>
                    <a:pt x="13179" y="1"/>
                  </a:ln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35"/>
            <p:cNvSpPr/>
            <p:nvPr/>
          </p:nvSpPr>
          <p:spPr>
            <a:xfrm>
              <a:off x="1244801" y="4168821"/>
              <a:ext cx="1422038" cy="427367"/>
            </a:xfrm>
            <a:custGeom>
              <a:rect b="b" l="l" r="r" t="t"/>
              <a:pathLst>
                <a:path extrusionOk="0" h="19683" w="65494">
                  <a:moveTo>
                    <a:pt x="873" y="0"/>
                  </a:moveTo>
                  <a:cubicBezTo>
                    <a:pt x="702" y="95"/>
                    <a:pt x="626" y="247"/>
                    <a:pt x="550" y="474"/>
                  </a:cubicBezTo>
                  <a:cubicBezTo>
                    <a:pt x="550" y="721"/>
                    <a:pt x="626" y="1043"/>
                    <a:pt x="873" y="1195"/>
                  </a:cubicBezTo>
                  <a:lnTo>
                    <a:pt x="873" y="0"/>
                  </a:lnTo>
                  <a:close/>
                  <a:moveTo>
                    <a:pt x="64773" y="569"/>
                  </a:moveTo>
                  <a:cubicBezTo>
                    <a:pt x="65020" y="2845"/>
                    <a:pt x="64621" y="5537"/>
                    <a:pt x="62327" y="8154"/>
                  </a:cubicBezTo>
                  <a:lnTo>
                    <a:pt x="36975" y="18109"/>
                  </a:lnTo>
                  <a:lnTo>
                    <a:pt x="36729" y="18014"/>
                  </a:lnTo>
                  <a:lnTo>
                    <a:pt x="873" y="11624"/>
                  </a:lnTo>
                  <a:lnTo>
                    <a:pt x="702" y="11624"/>
                  </a:lnTo>
                  <a:cubicBezTo>
                    <a:pt x="399" y="11624"/>
                    <a:pt x="76" y="11851"/>
                    <a:pt x="76" y="12174"/>
                  </a:cubicBezTo>
                  <a:cubicBezTo>
                    <a:pt x="0" y="12572"/>
                    <a:pt x="228" y="12894"/>
                    <a:pt x="626" y="12970"/>
                  </a:cubicBezTo>
                  <a:lnTo>
                    <a:pt x="36900" y="19531"/>
                  </a:lnTo>
                  <a:lnTo>
                    <a:pt x="37279" y="19682"/>
                  </a:lnTo>
                  <a:lnTo>
                    <a:pt x="62649" y="9728"/>
                  </a:lnTo>
                  <a:cubicBezTo>
                    <a:pt x="65494" y="6485"/>
                    <a:pt x="65494" y="3091"/>
                    <a:pt x="64773" y="569"/>
                  </a:cubicBez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35"/>
            <p:cNvSpPr/>
            <p:nvPr/>
          </p:nvSpPr>
          <p:spPr>
            <a:xfrm>
              <a:off x="1261673" y="4417920"/>
              <a:ext cx="780608" cy="142043"/>
            </a:xfrm>
            <a:custGeom>
              <a:rect b="b" l="l" r="r" t="t"/>
              <a:pathLst>
                <a:path extrusionOk="0" h="6542" w="35952">
                  <a:moveTo>
                    <a:pt x="1" y="0"/>
                  </a:moveTo>
                  <a:lnTo>
                    <a:pt x="1" y="152"/>
                  </a:lnTo>
                  <a:lnTo>
                    <a:pt x="96" y="152"/>
                  </a:lnTo>
                  <a:lnTo>
                    <a:pt x="35952" y="6542"/>
                  </a:lnTo>
                  <a:lnTo>
                    <a:pt x="35800" y="6466"/>
                  </a:lnTo>
                  <a:lnTo>
                    <a:pt x="1" y="0"/>
                  </a:ln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35"/>
            <p:cNvSpPr/>
            <p:nvPr/>
          </p:nvSpPr>
          <p:spPr>
            <a:xfrm>
              <a:off x="1237810" y="3959654"/>
              <a:ext cx="1482139" cy="602348"/>
            </a:xfrm>
            <a:custGeom>
              <a:rect b="b" l="l" r="r" t="t"/>
              <a:pathLst>
                <a:path extrusionOk="0" h="27742" w="68262">
                  <a:moveTo>
                    <a:pt x="33183" y="1"/>
                  </a:moveTo>
                  <a:lnTo>
                    <a:pt x="1346" y="7984"/>
                  </a:lnTo>
                  <a:cubicBezTo>
                    <a:pt x="1295" y="7974"/>
                    <a:pt x="1245" y="7969"/>
                    <a:pt x="1197" y="7969"/>
                  </a:cubicBezTo>
                  <a:cubicBezTo>
                    <a:pt x="869" y="7969"/>
                    <a:pt x="616" y="8187"/>
                    <a:pt x="550" y="8534"/>
                  </a:cubicBezTo>
                  <a:cubicBezTo>
                    <a:pt x="474" y="8932"/>
                    <a:pt x="797" y="9254"/>
                    <a:pt x="1100" y="9330"/>
                  </a:cubicBezTo>
                  <a:lnTo>
                    <a:pt x="1271" y="9330"/>
                  </a:lnTo>
                  <a:lnTo>
                    <a:pt x="36653" y="15568"/>
                  </a:lnTo>
                  <a:cubicBezTo>
                    <a:pt x="40218" y="20536"/>
                    <a:pt x="37601" y="24897"/>
                    <a:pt x="36748" y="26073"/>
                  </a:cubicBezTo>
                  <a:lnTo>
                    <a:pt x="872" y="19683"/>
                  </a:lnTo>
                  <a:lnTo>
                    <a:pt x="797" y="19683"/>
                  </a:lnTo>
                  <a:cubicBezTo>
                    <a:pt x="398" y="19683"/>
                    <a:pt x="76" y="19910"/>
                    <a:pt x="76" y="20233"/>
                  </a:cubicBezTo>
                  <a:cubicBezTo>
                    <a:pt x="0" y="20631"/>
                    <a:pt x="247" y="20934"/>
                    <a:pt x="626" y="21010"/>
                  </a:cubicBezTo>
                  <a:lnTo>
                    <a:pt x="36899" y="27571"/>
                  </a:lnTo>
                  <a:lnTo>
                    <a:pt x="37297" y="27742"/>
                  </a:lnTo>
                  <a:lnTo>
                    <a:pt x="62649" y="17787"/>
                  </a:lnTo>
                  <a:cubicBezTo>
                    <a:pt x="68262" y="11302"/>
                    <a:pt x="62649" y="4343"/>
                    <a:pt x="62649" y="4343"/>
                  </a:cubicBezTo>
                  <a:lnTo>
                    <a:pt x="3318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35"/>
            <p:cNvSpPr/>
            <p:nvPr/>
          </p:nvSpPr>
          <p:spPr>
            <a:xfrm>
              <a:off x="1255094" y="4162221"/>
              <a:ext cx="855950" cy="363554"/>
            </a:xfrm>
            <a:custGeom>
              <a:rect b="b" l="l" r="r" t="t"/>
              <a:pathLst>
                <a:path extrusionOk="0" h="16744" w="39422">
                  <a:moveTo>
                    <a:pt x="475" y="1"/>
                  </a:moveTo>
                  <a:lnTo>
                    <a:pt x="1" y="10354"/>
                  </a:lnTo>
                  <a:lnTo>
                    <a:pt x="76" y="10354"/>
                  </a:lnTo>
                  <a:lnTo>
                    <a:pt x="35952" y="16744"/>
                  </a:lnTo>
                  <a:cubicBezTo>
                    <a:pt x="36805" y="15568"/>
                    <a:pt x="39422" y="11207"/>
                    <a:pt x="35857" y="6239"/>
                  </a:cubicBez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35"/>
            <p:cNvSpPr/>
            <p:nvPr/>
          </p:nvSpPr>
          <p:spPr>
            <a:xfrm>
              <a:off x="1699352" y="3975309"/>
              <a:ext cx="866242" cy="243332"/>
            </a:xfrm>
            <a:custGeom>
              <a:rect b="b" l="l" r="r" t="t"/>
              <a:pathLst>
                <a:path extrusionOk="0" h="11207" w="39896">
                  <a:moveTo>
                    <a:pt x="39819" y="0"/>
                  </a:moveTo>
                  <a:lnTo>
                    <a:pt x="2446" y="4267"/>
                  </a:lnTo>
                  <a:cubicBezTo>
                    <a:pt x="0" y="7414"/>
                    <a:pt x="1498" y="10259"/>
                    <a:pt x="2124" y="11207"/>
                  </a:cubicBezTo>
                  <a:lnTo>
                    <a:pt x="39819" y="6713"/>
                  </a:lnTo>
                  <a:lnTo>
                    <a:pt x="39895" y="6713"/>
                  </a:lnTo>
                  <a:lnTo>
                    <a:pt x="398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35"/>
            <p:cNvSpPr/>
            <p:nvPr/>
          </p:nvSpPr>
          <p:spPr>
            <a:xfrm>
              <a:off x="1255094" y="3818863"/>
              <a:ext cx="1326113" cy="430646"/>
            </a:xfrm>
            <a:custGeom>
              <a:rect b="b" l="l" r="r" t="t"/>
              <a:pathLst>
                <a:path extrusionOk="0" h="19834" w="61076">
                  <a:moveTo>
                    <a:pt x="33733" y="0"/>
                  </a:moveTo>
                  <a:lnTo>
                    <a:pt x="4267" y="2844"/>
                  </a:lnTo>
                  <a:cubicBezTo>
                    <a:pt x="4267" y="2844"/>
                    <a:pt x="1" y="7509"/>
                    <a:pt x="3869" y="12173"/>
                  </a:cubicBezTo>
                  <a:lnTo>
                    <a:pt x="22110" y="19834"/>
                  </a:lnTo>
                  <a:lnTo>
                    <a:pt x="22356" y="19834"/>
                  </a:lnTo>
                  <a:lnTo>
                    <a:pt x="60431" y="15264"/>
                  </a:lnTo>
                  <a:cubicBezTo>
                    <a:pt x="60829" y="15264"/>
                    <a:pt x="61076" y="14866"/>
                    <a:pt x="61076" y="14468"/>
                  </a:cubicBezTo>
                  <a:cubicBezTo>
                    <a:pt x="60981" y="14145"/>
                    <a:pt x="60677" y="13918"/>
                    <a:pt x="60355" y="13918"/>
                  </a:cubicBezTo>
                  <a:lnTo>
                    <a:pt x="60279" y="13918"/>
                  </a:lnTo>
                  <a:lnTo>
                    <a:pt x="22584" y="18412"/>
                  </a:lnTo>
                  <a:cubicBezTo>
                    <a:pt x="21958" y="17464"/>
                    <a:pt x="20460" y="14619"/>
                    <a:pt x="22906" y="11472"/>
                  </a:cubicBezTo>
                  <a:lnTo>
                    <a:pt x="60279" y="7205"/>
                  </a:lnTo>
                  <a:lnTo>
                    <a:pt x="60355" y="7111"/>
                  </a:lnTo>
                  <a:cubicBezTo>
                    <a:pt x="60753" y="7111"/>
                    <a:pt x="60981" y="6807"/>
                    <a:pt x="60981" y="6409"/>
                  </a:cubicBezTo>
                  <a:cubicBezTo>
                    <a:pt x="60905" y="6087"/>
                    <a:pt x="60677" y="5859"/>
                    <a:pt x="60431" y="5783"/>
                  </a:cubicBezTo>
                  <a:lnTo>
                    <a:pt x="60602" y="5689"/>
                  </a:lnTo>
                  <a:lnTo>
                    <a:pt x="3373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35"/>
            <p:cNvSpPr/>
            <p:nvPr/>
          </p:nvSpPr>
          <p:spPr>
            <a:xfrm>
              <a:off x="1234509" y="3601053"/>
              <a:ext cx="1406384" cy="478826"/>
            </a:xfrm>
            <a:custGeom>
              <a:rect b="b" l="l" r="r" t="t"/>
              <a:pathLst>
                <a:path extrusionOk="0" h="22053" w="64773">
                  <a:moveTo>
                    <a:pt x="23930" y="0"/>
                  </a:moveTo>
                  <a:lnTo>
                    <a:pt x="873" y="7282"/>
                  </a:lnTo>
                  <a:lnTo>
                    <a:pt x="1176" y="7358"/>
                  </a:lnTo>
                  <a:cubicBezTo>
                    <a:pt x="1024" y="7509"/>
                    <a:pt x="873" y="7661"/>
                    <a:pt x="873" y="7907"/>
                  </a:cubicBezTo>
                  <a:cubicBezTo>
                    <a:pt x="778" y="8306"/>
                    <a:pt x="1100" y="8609"/>
                    <a:pt x="1498" y="8704"/>
                  </a:cubicBezTo>
                  <a:lnTo>
                    <a:pt x="47158" y="12724"/>
                  </a:lnTo>
                  <a:cubicBezTo>
                    <a:pt x="47404" y="13198"/>
                    <a:pt x="47954" y="14222"/>
                    <a:pt x="48182" y="15492"/>
                  </a:cubicBezTo>
                  <a:cubicBezTo>
                    <a:pt x="48656" y="17464"/>
                    <a:pt x="48276" y="19133"/>
                    <a:pt x="47006" y="20308"/>
                  </a:cubicBezTo>
                  <a:lnTo>
                    <a:pt x="778" y="16516"/>
                  </a:lnTo>
                  <a:cubicBezTo>
                    <a:pt x="399" y="16516"/>
                    <a:pt x="76" y="16838"/>
                    <a:pt x="0" y="17142"/>
                  </a:cubicBezTo>
                  <a:cubicBezTo>
                    <a:pt x="0" y="17540"/>
                    <a:pt x="304" y="17938"/>
                    <a:pt x="626" y="17938"/>
                  </a:cubicBezTo>
                  <a:lnTo>
                    <a:pt x="46608" y="21730"/>
                  </a:lnTo>
                  <a:lnTo>
                    <a:pt x="47556" y="22053"/>
                  </a:lnTo>
                  <a:lnTo>
                    <a:pt x="61303" y="12250"/>
                  </a:lnTo>
                  <a:cubicBezTo>
                    <a:pt x="64773" y="8609"/>
                    <a:pt x="61853" y="2921"/>
                    <a:pt x="61853" y="2921"/>
                  </a:cubicBezTo>
                  <a:lnTo>
                    <a:pt x="2393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35"/>
            <p:cNvSpPr/>
            <p:nvPr/>
          </p:nvSpPr>
          <p:spPr>
            <a:xfrm>
              <a:off x="1251381" y="3790027"/>
              <a:ext cx="1039573" cy="253645"/>
            </a:xfrm>
            <a:custGeom>
              <a:rect b="b" l="l" r="r" t="t"/>
              <a:pathLst>
                <a:path extrusionOk="0" h="11682" w="47879">
                  <a:moveTo>
                    <a:pt x="721" y="1"/>
                  </a:moveTo>
                  <a:lnTo>
                    <a:pt x="1" y="7889"/>
                  </a:lnTo>
                  <a:lnTo>
                    <a:pt x="46229" y="11681"/>
                  </a:lnTo>
                  <a:cubicBezTo>
                    <a:pt x="47499" y="10430"/>
                    <a:pt x="47879" y="8761"/>
                    <a:pt x="47405" y="6789"/>
                  </a:cubicBezTo>
                  <a:cubicBezTo>
                    <a:pt x="47177" y="5519"/>
                    <a:pt x="46627" y="4495"/>
                    <a:pt x="46381" y="4021"/>
                  </a:cubicBezTo>
                  <a:lnTo>
                    <a:pt x="72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35"/>
            <p:cNvSpPr/>
            <p:nvPr/>
          </p:nvSpPr>
          <p:spPr>
            <a:xfrm>
              <a:off x="1287620" y="3585810"/>
              <a:ext cx="1243779" cy="331029"/>
            </a:xfrm>
            <a:custGeom>
              <a:rect b="b" l="l" r="r" t="t"/>
              <a:pathLst>
                <a:path extrusionOk="0" h="15246" w="57284">
                  <a:moveTo>
                    <a:pt x="57283" y="1"/>
                  </a:moveTo>
                  <a:lnTo>
                    <a:pt x="28841" y="10430"/>
                  </a:lnTo>
                  <a:lnTo>
                    <a:pt x="28519" y="10581"/>
                  </a:lnTo>
                  <a:lnTo>
                    <a:pt x="28443" y="10581"/>
                  </a:lnTo>
                  <a:cubicBezTo>
                    <a:pt x="28367" y="10581"/>
                    <a:pt x="28196" y="10581"/>
                    <a:pt x="28120" y="10506"/>
                  </a:cubicBezTo>
                  <a:lnTo>
                    <a:pt x="626" y="1101"/>
                  </a:lnTo>
                  <a:lnTo>
                    <a:pt x="626" y="1101"/>
                  </a:lnTo>
                  <a:cubicBezTo>
                    <a:pt x="323" y="1651"/>
                    <a:pt x="0" y="2921"/>
                    <a:pt x="1024" y="4495"/>
                  </a:cubicBezTo>
                  <a:lnTo>
                    <a:pt x="28367" y="15246"/>
                  </a:lnTo>
                  <a:lnTo>
                    <a:pt x="57113" y="4267"/>
                  </a:lnTo>
                  <a:cubicBezTo>
                    <a:pt x="57207" y="4191"/>
                    <a:pt x="57283" y="4191"/>
                    <a:pt x="57283" y="4191"/>
                  </a:cubicBezTo>
                  <a:lnTo>
                    <a:pt x="57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35"/>
            <p:cNvSpPr/>
            <p:nvPr/>
          </p:nvSpPr>
          <p:spPr>
            <a:xfrm>
              <a:off x="1248102" y="3409191"/>
              <a:ext cx="1303879" cy="538535"/>
            </a:xfrm>
            <a:custGeom>
              <a:rect b="b" l="l" r="r" t="t"/>
              <a:pathLst>
                <a:path extrusionOk="0" h="24803" w="60052">
                  <a:moveTo>
                    <a:pt x="35231" y="0"/>
                  </a:moveTo>
                  <a:lnTo>
                    <a:pt x="2219" y="7737"/>
                  </a:lnTo>
                  <a:cubicBezTo>
                    <a:pt x="2048" y="7737"/>
                    <a:pt x="1972" y="7737"/>
                    <a:pt x="1896" y="7813"/>
                  </a:cubicBezTo>
                  <a:lnTo>
                    <a:pt x="1820" y="7813"/>
                  </a:lnTo>
                  <a:cubicBezTo>
                    <a:pt x="1745" y="7813"/>
                    <a:pt x="1745" y="7888"/>
                    <a:pt x="1669" y="7964"/>
                  </a:cubicBezTo>
                  <a:cubicBezTo>
                    <a:pt x="948" y="8761"/>
                    <a:pt x="0" y="10979"/>
                    <a:pt x="1745" y="13577"/>
                  </a:cubicBezTo>
                  <a:cubicBezTo>
                    <a:pt x="1820" y="13747"/>
                    <a:pt x="1972" y="13823"/>
                    <a:pt x="2143" y="13899"/>
                  </a:cubicBezTo>
                  <a:lnTo>
                    <a:pt x="29865" y="24802"/>
                  </a:lnTo>
                  <a:lnTo>
                    <a:pt x="30414" y="24802"/>
                  </a:lnTo>
                  <a:lnTo>
                    <a:pt x="59501" y="13653"/>
                  </a:lnTo>
                  <a:cubicBezTo>
                    <a:pt x="59881" y="13577"/>
                    <a:pt x="60051" y="13103"/>
                    <a:pt x="59881" y="12799"/>
                  </a:cubicBezTo>
                  <a:cubicBezTo>
                    <a:pt x="59805" y="12477"/>
                    <a:pt x="59501" y="12325"/>
                    <a:pt x="59255" y="12325"/>
                  </a:cubicBezTo>
                  <a:cubicBezTo>
                    <a:pt x="59179" y="12325"/>
                    <a:pt x="59103" y="12325"/>
                    <a:pt x="59027" y="12401"/>
                  </a:cubicBezTo>
                  <a:lnTo>
                    <a:pt x="30187" y="23380"/>
                  </a:lnTo>
                  <a:lnTo>
                    <a:pt x="2844" y="12629"/>
                  </a:lnTo>
                  <a:cubicBezTo>
                    <a:pt x="1820" y="11055"/>
                    <a:pt x="2143" y="9785"/>
                    <a:pt x="2446" y="9235"/>
                  </a:cubicBezTo>
                  <a:lnTo>
                    <a:pt x="2446" y="9235"/>
                  </a:lnTo>
                  <a:lnTo>
                    <a:pt x="29940" y="18640"/>
                  </a:lnTo>
                  <a:cubicBezTo>
                    <a:pt x="30016" y="18715"/>
                    <a:pt x="30187" y="18715"/>
                    <a:pt x="30263" y="18715"/>
                  </a:cubicBezTo>
                  <a:lnTo>
                    <a:pt x="30339" y="18715"/>
                  </a:lnTo>
                  <a:lnTo>
                    <a:pt x="30737" y="18564"/>
                  </a:lnTo>
                  <a:lnTo>
                    <a:pt x="59255" y="8135"/>
                  </a:lnTo>
                  <a:lnTo>
                    <a:pt x="59501" y="7964"/>
                  </a:lnTo>
                  <a:cubicBezTo>
                    <a:pt x="59805" y="7888"/>
                    <a:pt x="60051" y="7490"/>
                    <a:pt x="59881" y="7111"/>
                  </a:cubicBezTo>
                  <a:cubicBezTo>
                    <a:pt x="59805" y="6789"/>
                    <a:pt x="59407" y="6637"/>
                    <a:pt x="59103" y="6637"/>
                  </a:cubicBezTo>
                  <a:lnTo>
                    <a:pt x="352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35"/>
            <p:cNvSpPr/>
            <p:nvPr/>
          </p:nvSpPr>
          <p:spPr>
            <a:xfrm>
              <a:off x="1373258" y="3445019"/>
              <a:ext cx="1415460" cy="303845"/>
            </a:xfrm>
            <a:custGeom>
              <a:rect b="b" l="l" r="r" t="t"/>
              <a:pathLst>
                <a:path extrusionOk="0" h="13994" w="65191">
                  <a:moveTo>
                    <a:pt x="550" y="0"/>
                  </a:moveTo>
                  <a:lnTo>
                    <a:pt x="0" y="4266"/>
                  </a:lnTo>
                  <a:lnTo>
                    <a:pt x="76" y="4266"/>
                  </a:lnTo>
                  <a:lnTo>
                    <a:pt x="35402" y="13994"/>
                  </a:lnTo>
                  <a:lnTo>
                    <a:pt x="63996" y="6788"/>
                  </a:lnTo>
                  <a:cubicBezTo>
                    <a:pt x="65190" y="5290"/>
                    <a:pt x="65020" y="4115"/>
                    <a:pt x="64792" y="3470"/>
                  </a:cubicBezTo>
                  <a:lnTo>
                    <a:pt x="64792" y="3470"/>
                  </a:lnTo>
                  <a:lnTo>
                    <a:pt x="36350" y="9329"/>
                  </a:lnTo>
                  <a:lnTo>
                    <a:pt x="36350" y="9329"/>
                  </a:lnTo>
                  <a:cubicBezTo>
                    <a:pt x="36312" y="9367"/>
                    <a:pt x="36250" y="9386"/>
                    <a:pt x="36189" y="9386"/>
                  </a:cubicBezTo>
                  <a:cubicBezTo>
                    <a:pt x="36127" y="9386"/>
                    <a:pt x="36065" y="9367"/>
                    <a:pt x="36027" y="9329"/>
                  </a:cubicBezTo>
                  <a:lnTo>
                    <a:pt x="35952" y="9329"/>
                  </a:lnTo>
                  <a:lnTo>
                    <a:pt x="35477" y="9158"/>
                  </a:lnTo>
                  <a:lnTo>
                    <a:pt x="5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35"/>
            <p:cNvSpPr/>
            <p:nvPr/>
          </p:nvSpPr>
          <p:spPr>
            <a:xfrm>
              <a:off x="1354324" y="3287312"/>
              <a:ext cx="1473910" cy="492418"/>
            </a:xfrm>
            <a:custGeom>
              <a:rect b="b" l="l" r="r" t="t"/>
              <a:pathLst>
                <a:path extrusionOk="0" h="22679" w="67883">
                  <a:moveTo>
                    <a:pt x="29789" y="1"/>
                  </a:moveTo>
                  <a:lnTo>
                    <a:pt x="1669" y="5841"/>
                  </a:lnTo>
                  <a:cubicBezTo>
                    <a:pt x="1618" y="5831"/>
                    <a:pt x="1568" y="5826"/>
                    <a:pt x="1519" y="5826"/>
                  </a:cubicBezTo>
                  <a:cubicBezTo>
                    <a:pt x="1192" y="5826"/>
                    <a:pt x="939" y="6044"/>
                    <a:pt x="872" y="6391"/>
                  </a:cubicBezTo>
                  <a:cubicBezTo>
                    <a:pt x="721" y="6789"/>
                    <a:pt x="948" y="7111"/>
                    <a:pt x="1347" y="7263"/>
                  </a:cubicBezTo>
                  <a:lnTo>
                    <a:pt x="1422" y="7263"/>
                  </a:lnTo>
                  <a:lnTo>
                    <a:pt x="36349" y="16421"/>
                  </a:lnTo>
                  <a:lnTo>
                    <a:pt x="36824" y="16592"/>
                  </a:lnTo>
                  <a:lnTo>
                    <a:pt x="36899" y="16592"/>
                  </a:lnTo>
                  <a:cubicBezTo>
                    <a:pt x="36937" y="16630"/>
                    <a:pt x="36999" y="16649"/>
                    <a:pt x="37061" y="16649"/>
                  </a:cubicBezTo>
                  <a:cubicBezTo>
                    <a:pt x="37122" y="16649"/>
                    <a:pt x="37184" y="16630"/>
                    <a:pt x="37222" y="16592"/>
                  </a:cubicBezTo>
                  <a:lnTo>
                    <a:pt x="37222" y="16592"/>
                  </a:lnTo>
                  <a:lnTo>
                    <a:pt x="65664" y="10733"/>
                  </a:lnTo>
                  <a:lnTo>
                    <a:pt x="65664" y="10733"/>
                  </a:lnTo>
                  <a:cubicBezTo>
                    <a:pt x="65892" y="11378"/>
                    <a:pt x="66062" y="12553"/>
                    <a:pt x="64868" y="14051"/>
                  </a:cubicBezTo>
                  <a:lnTo>
                    <a:pt x="36274" y="21257"/>
                  </a:lnTo>
                  <a:lnTo>
                    <a:pt x="948" y="11529"/>
                  </a:lnTo>
                  <a:lnTo>
                    <a:pt x="872" y="11529"/>
                  </a:lnTo>
                  <a:cubicBezTo>
                    <a:pt x="833" y="11519"/>
                    <a:pt x="793" y="11515"/>
                    <a:pt x="753" y="11515"/>
                  </a:cubicBezTo>
                  <a:cubicBezTo>
                    <a:pt x="489" y="11515"/>
                    <a:pt x="237" y="11723"/>
                    <a:pt x="171" y="12003"/>
                  </a:cubicBezTo>
                  <a:cubicBezTo>
                    <a:pt x="0" y="12402"/>
                    <a:pt x="247" y="12800"/>
                    <a:pt x="645" y="12876"/>
                  </a:cubicBezTo>
                  <a:lnTo>
                    <a:pt x="36122" y="22679"/>
                  </a:lnTo>
                  <a:lnTo>
                    <a:pt x="36501" y="22679"/>
                  </a:lnTo>
                  <a:lnTo>
                    <a:pt x="65417" y="15398"/>
                  </a:lnTo>
                  <a:cubicBezTo>
                    <a:pt x="65588" y="15322"/>
                    <a:pt x="65664" y="15246"/>
                    <a:pt x="65740" y="15170"/>
                  </a:cubicBezTo>
                  <a:cubicBezTo>
                    <a:pt x="67882" y="12724"/>
                    <a:pt x="67238" y="10430"/>
                    <a:pt x="66612" y="9557"/>
                  </a:cubicBezTo>
                  <a:cubicBezTo>
                    <a:pt x="66536" y="9482"/>
                    <a:pt x="66536" y="9406"/>
                    <a:pt x="66460" y="9406"/>
                  </a:cubicBezTo>
                  <a:cubicBezTo>
                    <a:pt x="66290" y="9311"/>
                    <a:pt x="66138" y="9235"/>
                    <a:pt x="65986" y="9235"/>
                  </a:cubicBezTo>
                  <a:lnTo>
                    <a:pt x="2978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35"/>
            <p:cNvSpPr/>
            <p:nvPr/>
          </p:nvSpPr>
          <p:spPr>
            <a:xfrm>
              <a:off x="1658161" y="3254785"/>
              <a:ext cx="1053165" cy="291512"/>
            </a:xfrm>
            <a:custGeom>
              <a:rect b="b" l="l" r="r" t="t"/>
              <a:pathLst>
                <a:path extrusionOk="0" h="13426" w="48505">
                  <a:moveTo>
                    <a:pt x="48353" y="1"/>
                  </a:moveTo>
                  <a:lnTo>
                    <a:pt x="1575" y="5689"/>
                  </a:lnTo>
                  <a:cubicBezTo>
                    <a:pt x="399" y="7415"/>
                    <a:pt x="1" y="9311"/>
                    <a:pt x="399" y="11283"/>
                  </a:cubicBezTo>
                  <a:cubicBezTo>
                    <a:pt x="627" y="12231"/>
                    <a:pt x="1025" y="13027"/>
                    <a:pt x="1347" y="13426"/>
                  </a:cubicBezTo>
                  <a:lnTo>
                    <a:pt x="48429" y="7585"/>
                  </a:lnTo>
                  <a:lnTo>
                    <a:pt x="48504" y="7585"/>
                  </a:lnTo>
                  <a:lnTo>
                    <a:pt x="4835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35"/>
            <p:cNvSpPr/>
            <p:nvPr/>
          </p:nvSpPr>
          <p:spPr>
            <a:xfrm>
              <a:off x="1194991" y="3102052"/>
              <a:ext cx="1531947" cy="478413"/>
            </a:xfrm>
            <a:custGeom>
              <a:rect b="b" l="l" r="r" t="t"/>
              <a:pathLst>
                <a:path extrusionOk="0" h="22034" w="70556">
                  <a:moveTo>
                    <a:pt x="33657" y="0"/>
                  </a:moveTo>
                  <a:lnTo>
                    <a:pt x="4191" y="3546"/>
                  </a:lnTo>
                  <a:cubicBezTo>
                    <a:pt x="4191" y="3546"/>
                    <a:pt x="0" y="8684"/>
                    <a:pt x="3868" y="13747"/>
                  </a:cubicBezTo>
                  <a:lnTo>
                    <a:pt x="22128" y="22033"/>
                  </a:lnTo>
                  <a:lnTo>
                    <a:pt x="22507" y="21882"/>
                  </a:lnTo>
                  <a:lnTo>
                    <a:pt x="69911" y="15947"/>
                  </a:lnTo>
                  <a:cubicBezTo>
                    <a:pt x="70309" y="15947"/>
                    <a:pt x="70556" y="15568"/>
                    <a:pt x="70480" y="15245"/>
                  </a:cubicBezTo>
                  <a:cubicBezTo>
                    <a:pt x="70480" y="14847"/>
                    <a:pt x="70158" y="14619"/>
                    <a:pt x="69835" y="14619"/>
                  </a:cubicBezTo>
                  <a:lnTo>
                    <a:pt x="69760" y="14619"/>
                  </a:lnTo>
                  <a:lnTo>
                    <a:pt x="22678" y="20460"/>
                  </a:lnTo>
                  <a:cubicBezTo>
                    <a:pt x="22356" y="20061"/>
                    <a:pt x="21958" y="19265"/>
                    <a:pt x="21730" y="18317"/>
                  </a:cubicBezTo>
                  <a:cubicBezTo>
                    <a:pt x="21332" y="16345"/>
                    <a:pt x="21730" y="14449"/>
                    <a:pt x="22906" y="12723"/>
                  </a:cubicBezTo>
                  <a:lnTo>
                    <a:pt x="69684" y="7035"/>
                  </a:lnTo>
                  <a:lnTo>
                    <a:pt x="69760" y="7035"/>
                  </a:lnTo>
                  <a:cubicBezTo>
                    <a:pt x="70158" y="6940"/>
                    <a:pt x="70385" y="6637"/>
                    <a:pt x="70385" y="6238"/>
                  </a:cubicBezTo>
                  <a:cubicBezTo>
                    <a:pt x="70309" y="5916"/>
                    <a:pt x="70006" y="5613"/>
                    <a:pt x="69608" y="5613"/>
                  </a:cubicBezTo>
                  <a:lnTo>
                    <a:pt x="70006" y="5518"/>
                  </a:lnTo>
                  <a:lnTo>
                    <a:pt x="33657" y="0"/>
                  </a:ln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35"/>
            <p:cNvSpPr/>
            <p:nvPr/>
          </p:nvSpPr>
          <p:spPr>
            <a:xfrm>
              <a:off x="1294612" y="3050569"/>
              <a:ext cx="1331063" cy="366854"/>
            </a:xfrm>
            <a:custGeom>
              <a:rect b="b" l="l" r="r" t="t"/>
              <a:pathLst>
                <a:path extrusionOk="0" h="16896" w="61304">
                  <a:moveTo>
                    <a:pt x="77" y="1"/>
                  </a:moveTo>
                  <a:lnTo>
                    <a:pt x="1" y="4665"/>
                  </a:lnTo>
                  <a:lnTo>
                    <a:pt x="228" y="4665"/>
                  </a:lnTo>
                  <a:lnTo>
                    <a:pt x="30813" y="16896"/>
                  </a:lnTo>
                  <a:lnTo>
                    <a:pt x="60204" y="5841"/>
                  </a:lnTo>
                  <a:cubicBezTo>
                    <a:pt x="61303" y="4097"/>
                    <a:pt x="60905" y="2769"/>
                    <a:pt x="60583" y="2125"/>
                  </a:cubicBezTo>
                  <a:lnTo>
                    <a:pt x="60583" y="2125"/>
                  </a:lnTo>
                  <a:lnTo>
                    <a:pt x="31117" y="11776"/>
                  </a:lnTo>
                  <a:lnTo>
                    <a:pt x="30889" y="11776"/>
                  </a:lnTo>
                  <a:lnTo>
                    <a:pt x="30718" y="11852"/>
                  </a:lnTo>
                  <a:lnTo>
                    <a:pt x="29145" y="11131"/>
                  </a:lnTo>
                  <a:lnTo>
                    <a:pt x="7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35"/>
            <p:cNvSpPr/>
            <p:nvPr/>
          </p:nvSpPr>
          <p:spPr>
            <a:xfrm>
              <a:off x="1277328" y="2873950"/>
              <a:ext cx="1387863" cy="574339"/>
            </a:xfrm>
            <a:custGeom>
              <a:rect b="b" l="l" r="r" t="t"/>
              <a:pathLst>
                <a:path extrusionOk="0" h="26452" w="63920">
                  <a:moveTo>
                    <a:pt x="26622" y="0"/>
                  </a:moveTo>
                  <a:lnTo>
                    <a:pt x="873" y="6713"/>
                  </a:lnTo>
                  <a:cubicBezTo>
                    <a:pt x="626" y="6713"/>
                    <a:pt x="323" y="6865"/>
                    <a:pt x="228" y="7187"/>
                  </a:cubicBezTo>
                  <a:cubicBezTo>
                    <a:pt x="76" y="7490"/>
                    <a:pt x="228" y="7888"/>
                    <a:pt x="626" y="8059"/>
                  </a:cubicBezTo>
                  <a:lnTo>
                    <a:pt x="873" y="8135"/>
                  </a:lnTo>
                  <a:lnTo>
                    <a:pt x="29941" y="19265"/>
                  </a:lnTo>
                  <a:lnTo>
                    <a:pt x="31514" y="19986"/>
                  </a:lnTo>
                  <a:lnTo>
                    <a:pt x="31685" y="19910"/>
                  </a:lnTo>
                  <a:lnTo>
                    <a:pt x="31913" y="19910"/>
                  </a:lnTo>
                  <a:lnTo>
                    <a:pt x="61379" y="10259"/>
                  </a:lnTo>
                  <a:lnTo>
                    <a:pt x="61379" y="10259"/>
                  </a:lnTo>
                  <a:cubicBezTo>
                    <a:pt x="61701" y="10903"/>
                    <a:pt x="62099" y="12231"/>
                    <a:pt x="61000" y="13975"/>
                  </a:cubicBezTo>
                  <a:lnTo>
                    <a:pt x="31609" y="25030"/>
                  </a:lnTo>
                  <a:lnTo>
                    <a:pt x="1024" y="12799"/>
                  </a:lnTo>
                  <a:lnTo>
                    <a:pt x="797" y="12799"/>
                  </a:lnTo>
                  <a:cubicBezTo>
                    <a:pt x="474" y="12799"/>
                    <a:pt x="228" y="12951"/>
                    <a:pt x="152" y="13179"/>
                  </a:cubicBezTo>
                  <a:cubicBezTo>
                    <a:pt x="0" y="13577"/>
                    <a:pt x="152" y="13975"/>
                    <a:pt x="550" y="14127"/>
                  </a:cubicBezTo>
                  <a:lnTo>
                    <a:pt x="31363" y="26376"/>
                  </a:lnTo>
                  <a:cubicBezTo>
                    <a:pt x="31439" y="26452"/>
                    <a:pt x="31514" y="26452"/>
                    <a:pt x="31609" y="26452"/>
                  </a:cubicBezTo>
                  <a:cubicBezTo>
                    <a:pt x="31685" y="26452"/>
                    <a:pt x="31761" y="26452"/>
                    <a:pt x="31837" y="26376"/>
                  </a:cubicBezTo>
                  <a:lnTo>
                    <a:pt x="61701" y="15246"/>
                  </a:lnTo>
                  <a:cubicBezTo>
                    <a:pt x="61777" y="15170"/>
                    <a:pt x="61948" y="15075"/>
                    <a:pt x="62024" y="14923"/>
                  </a:cubicBezTo>
                  <a:cubicBezTo>
                    <a:pt x="63920" y="12155"/>
                    <a:pt x="62972" y="9785"/>
                    <a:pt x="62175" y="9007"/>
                  </a:cubicBezTo>
                  <a:cubicBezTo>
                    <a:pt x="62175" y="8912"/>
                    <a:pt x="62099" y="8837"/>
                    <a:pt x="62024" y="8837"/>
                  </a:cubicBezTo>
                  <a:lnTo>
                    <a:pt x="62099" y="8761"/>
                  </a:lnTo>
                  <a:lnTo>
                    <a:pt x="266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35"/>
            <p:cNvSpPr/>
            <p:nvPr/>
          </p:nvSpPr>
          <p:spPr>
            <a:xfrm>
              <a:off x="1212275" y="2645435"/>
              <a:ext cx="1404755" cy="471834"/>
            </a:xfrm>
            <a:custGeom>
              <a:rect b="b" l="l" r="r" t="t"/>
              <a:pathLst>
                <a:path extrusionOk="0" h="21731" w="64698">
                  <a:moveTo>
                    <a:pt x="23930" y="1"/>
                  </a:moveTo>
                  <a:lnTo>
                    <a:pt x="854" y="7282"/>
                  </a:lnTo>
                  <a:cubicBezTo>
                    <a:pt x="854" y="7282"/>
                    <a:pt x="949" y="7282"/>
                    <a:pt x="1176" y="7358"/>
                  </a:cubicBezTo>
                  <a:cubicBezTo>
                    <a:pt x="1024" y="7434"/>
                    <a:pt x="854" y="7680"/>
                    <a:pt x="854" y="7832"/>
                  </a:cubicBezTo>
                  <a:cubicBezTo>
                    <a:pt x="778" y="8230"/>
                    <a:pt x="1100" y="8628"/>
                    <a:pt x="1498" y="8628"/>
                  </a:cubicBezTo>
                  <a:lnTo>
                    <a:pt x="47158" y="12724"/>
                  </a:lnTo>
                  <a:cubicBezTo>
                    <a:pt x="47708" y="13843"/>
                    <a:pt x="49604" y="17787"/>
                    <a:pt x="47006" y="20384"/>
                  </a:cubicBezTo>
                  <a:lnTo>
                    <a:pt x="778" y="16592"/>
                  </a:lnTo>
                  <a:cubicBezTo>
                    <a:pt x="380" y="16592"/>
                    <a:pt x="1" y="16839"/>
                    <a:pt x="1" y="17237"/>
                  </a:cubicBezTo>
                  <a:cubicBezTo>
                    <a:pt x="1" y="17635"/>
                    <a:pt x="228" y="17938"/>
                    <a:pt x="626" y="17938"/>
                  </a:cubicBezTo>
                  <a:lnTo>
                    <a:pt x="47158" y="21731"/>
                  </a:lnTo>
                  <a:lnTo>
                    <a:pt x="47234" y="21731"/>
                  </a:lnTo>
                  <a:cubicBezTo>
                    <a:pt x="47404" y="21731"/>
                    <a:pt x="47556" y="21655"/>
                    <a:pt x="47708" y="21579"/>
                  </a:cubicBezTo>
                  <a:lnTo>
                    <a:pt x="47784" y="21503"/>
                  </a:lnTo>
                  <a:cubicBezTo>
                    <a:pt x="50002" y="20631"/>
                    <a:pt x="61303" y="12174"/>
                    <a:pt x="61303" y="12174"/>
                  </a:cubicBezTo>
                  <a:cubicBezTo>
                    <a:pt x="64697" y="8534"/>
                    <a:pt x="61777" y="2845"/>
                    <a:pt x="61777" y="2845"/>
                  </a:cubicBezTo>
                  <a:lnTo>
                    <a:pt x="2393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35"/>
            <p:cNvSpPr/>
            <p:nvPr/>
          </p:nvSpPr>
          <p:spPr>
            <a:xfrm>
              <a:off x="1229146" y="2832781"/>
              <a:ext cx="1060156" cy="253624"/>
            </a:xfrm>
            <a:custGeom>
              <a:rect b="b" l="l" r="r" t="t"/>
              <a:pathLst>
                <a:path extrusionOk="0" h="11681" w="48827">
                  <a:moveTo>
                    <a:pt x="721" y="0"/>
                  </a:moveTo>
                  <a:lnTo>
                    <a:pt x="1" y="7888"/>
                  </a:lnTo>
                  <a:lnTo>
                    <a:pt x="46229" y="11681"/>
                  </a:lnTo>
                  <a:cubicBezTo>
                    <a:pt x="48827" y="9083"/>
                    <a:pt x="46931" y="5215"/>
                    <a:pt x="46381" y="4096"/>
                  </a:cubicBezTo>
                  <a:lnTo>
                    <a:pt x="72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35"/>
            <p:cNvSpPr/>
            <p:nvPr/>
          </p:nvSpPr>
          <p:spPr>
            <a:xfrm>
              <a:off x="1647869" y="2628564"/>
              <a:ext cx="936656" cy="236753"/>
            </a:xfrm>
            <a:custGeom>
              <a:rect b="b" l="l" r="r" t="t"/>
              <a:pathLst>
                <a:path extrusionOk="0" h="10904" w="43139">
                  <a:moveTo>
                    <a:pt x="42892" y="0"/>
                  </a:moveTo>
                  <a:lnTo>
                    <a:pt x="2049" y="3148"/>
                  </a:lnTo>
                  <a:cubicBezTo>
                    <a:pt x="1" y="6940"/>
                    <a:pt x="1973" y="10031"/>
                    <a:pt x="2693" y="10903"/>
                  </a:cubicBezTo>
                  <a:lnTo>
                    <a:pt x="43138" y="7585"/>
                  </a:lnTo>
                  <a:lnTo>
                    <a:pt x="4289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35"/>
            <p:cNvSpPr/>
            <p:nvPr/>
          </p:nvSpPr>
          <p:spPr>
            <a:xfrm>
              <a:off x="1187977" y="2477458"/>
              <a:ext cx="1413809" cy="418726"/>
            </a:xfrm>
            <a:custGeom>
              <a:rect b="b" l="l" r="r" t="t"/>
              <a:pathLst>
                <a:path extrusionOk="0" h="19285" w="65115">
                  <a:moveTo>
                    <a:pt x="35800" y="1"/>
                  </a:moveTo>
                  <a:lnTo>
                    <a:pt x="3641" y="2921"/>
                  </a:lnTo>
                  <a:cubicBezTo>
                    <a:pt x="3641" y="2921"/>
                    <a:pt x="1" y="8533"/>
                    <a:pt x="4438" y="13122"/>
                  </a:cubicBezTo>
                  <a:lnTo>
                    <a:pt x="23229" y="19209"/>
                  </a:lnTo>
                  <a:cubicBezTo>
                    <a:pt x="23305" y="19209"/>
                    <a:pt x="23399" y="19209"/>
                    <a:pt x="23475" y="19284"/>
                  </a:cubicBezTo>
                  <a:lnTo>
                    <a:pt x="23627" y="19284"/>
                  </a:lnTo>
                  <a:lnTo>
                    <a:pt x="64394" y="15966"/>
                  </a:lnTo>
                  <a:cubicBezTo>
                    <a:pt x="64792" y="15966"/>
                    <a:pt x="65115" y="15568"/>
                    <a:pt x="65020" y="15246"/>
                  </a:cubicBezTo>
                  <a:cubicBezTo>
                    <a:pt x="65020" y="14847"/>
                    <a:pt x="64716" y="14544"/>
                    <a:pt x="64318" y="14544"/>
                  </a:cubicBezTo>
                  <a:lnTo>
                    <a:pt x="23873" y="17862"/>
                  </a:lnTo>
                  <a:cubicBezTo>
                    <a:pt x="23153" y="16990"/>
                    <a:pt x="21181" y="13899"/>
                    <a:pt x="23229" y="10107"/>
                  </a:cubicBezTo>
                  <a:lnTo>
                    <a:pt x="64072" y="6959"/>
                  </a:lnTo>
                  <a:lnTo>
                    <a:pt x="64167" y="6959"/>
                  </a:lnTo>
                  <a:cubicBezTo>
                    <a:pt x="64546" y="6884"/>
                    <a:pt x="64792" y="6561"/>
                    <a:pt x="64792" y="6163"/>
                  </a:cubicBezTo>
                  <a:cubicBezTo>
                    <a:pt x="64792" y="5765"/>
                    <a:pt x="64394" y="5537"/>
                    <a:pt x="63996" y="5537"/>
                  </a:cubicBezTo>
                  <a:lnTo>
                    <a:pt x="63920" y="5537"/>
                  </a:lnTo>
                  <a:lnTo>
                    <a:pt x="3580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35"/>
            <p:cNvSpPr/>
            <p:nvPr/>
          </p:nvSpPr>
          <p:spPr>
            <a:xfrm>
              <a:off x="1299563" y="2405413"/>
              <a:ext cx="1247057" cy="327728"/>
            </a:xfrm>
            <a:custGeom>
              <a:rect b="b" l="l" r="r" t="t"/>
              <a:pathLst>
                <a:path extrusionOk="0" h="15094" w="57435">
                  <a:moveTo>
                    <a:pt x="247" y="0"/>
                  </a:moveTo>
                  <a:lnTo>
                    <a:pt x="0" y="4191"/>
                  </a:lnTo>
                  <a:cubicBezTo>
                    <a:pt x="76" y="4191"/>
                    <a:pt x="152" y="4267"/>
                    <a:pt x="152" y="4267"/>
                  </a:cubicBezTo>
                  <a:lnTo>
                    <a:pt x="28443" y="15094"/>
                  </a:lnTo>
                  <a:lnTo>
                    <a:pt x="56335" y="7585"/>
                  </a:lnTo>
                  <a:cubicBezTo>
                    <a:pt x="57435" y="6011"/>
                    <a:pt x="57131" y="4741"/>
                    <a:pt x="56809" y="4191"/>
                  </a:cubicBezTo>
                  <a:lnTo>
                    <a:pt x="56809" y="4191"/>
                  </a:lnTo>
                  <a:lnTo>
                    <a:pt x="28917" y="11150"/>
                  </a:lnTo>
                  <a:cubicBezTo>
                    <a:pt x="28765" y="11150"/>
                    <a:pt x="28594" y="11150"/>
                    <a:pt x="28443" y="11055"/>
                  </a:cubicBezTo>
                  <a:lnTo>
                    <a:pt x="24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35"/>
            <p:cNvSpPr/>
            <p:nvPr/>
          </p:nvSpPr>
          <p:spPr>
            <a:xfrm>
              <a:off x="1280629" y="2336645"/>
              <a:ext cx="1303879" cy="427367"/>
            </a:xfrm>
            <a:custGeom>
              <a:rect b="b" l="l" r="r" t="t"/>
              <a:pathLst>
                <a:path extrusionOk="0" h="19683" w="60052">
                  <a:moveTo>
                    <a:pt x="25674" y="1"/>
                  </a:moveTo>
                  <a:lnTo>
                    <a:pt x="1422" y="1745"/>
                  </a:lnTo>
                  <a:lnTo>
                    <a:pt x="1346" y="1745"/>
                  </a:lnTo>
                  <a:cubicBezTo>
                    <a:pt x="1276" y="1712"/>
                    <a:pt x="1203" y="1697"/>
                    <a:pt x="1130" y="1697"/>
                  </a:cubicBezTo>
                  <a:cubicBezTo>
                    <a:pt x="869" y="1697"/>
                    <a:pt x="608" y="1891"/>
                    <a:pt x="474" y="2143"/>
                  </a:cubicBezTo>
                  <a:cubicBezTo>
                    <a:pt x="322" y="2542"/>
                    <a:pt x="474" y="2940"/>
                    <a:pt x="872" y="3091"/>
                  </a:cubicBezTo>
                  <a:lnTo>
                    <a:pt x="1119" y="3167"/>
                  </a:lnTo>
                  <a:lnTo>
                    <a:pt x="29315" y="14222"/>
                  </a:lnTo>
                  <a:cubicBezTo>
                    <a:pt x="29466" y="14317"/>
                    <a:pt x="29637" y="14317"/>
                    <a:pt x="29789" y="14317"/>
                  </a:cubicBezTo>
                  <a:lnTo>
                    <a:pt x="57681" y="7358"/>
                  </a:lnTo>
                  <a:lnTo>
                    <a:pt x="57681" y="7358"/>
                  </a:lnTo>
                  <a:cubicBezTo>
                    <a:pt x="58003" y="7908"/>
                    <a:pt x="58307" y="9178"/>
                    <a:pt x="57207" y="10752"/>
                  </a:cubicBezTo>
                  <a:lnTo>
                    <a:pt x="29315" y="18261"/>
                  </a:lnTo>
                  <a:lnTo>
                    <a:pt x="1024" y="7434"/>
                  </a:lnTo>
                  <a:cubicBezTo>
                    <a:pt x="1024" y="7434"/>
                    <a:pt x="948" y="7358"/>
                    <a:pt x="872" y="7358"/>
                  </a:cubicBezTo>
                  <a:cubicBezTo>
                    <a:pt x="550" y="7358"/>
                    <a:pt x="247" y="7509"/>
                    <a:pt x="171" y="7832"/>
                  </a:cubicBezTo>
                  <a:cubicBezTo>
                    <a:pt x="0" y="8230"/>
                    <a:pt x="247" y="8628"/>
                    <a:pt x="550" y="8704"/>
                  </a:cubicBezTo>
                  <a:lnTo>
                    <a:pt x="28992" y="19683"/>
                  </a:lnTo>
                  <a:lnTo>
                    <a:pt x="29466" y="19683"/>
                  </a:lnTo>
                  <a:lnTo>
                    <a:pt x="57757" y="12022"/>
                  </a:lnTo>
                  <a:cubicBezTo>
                    <a:pt x="57909" y="12022"/>
                    <a:pt x="58079" y="11946"/>
                    <a:pt x="58155" y="11776"/>
                  </a:cubicBezTo>
                  <a:cubicBezTo>
                    <a:pt x="60051" y="9254"/>
                    <a:pt x="59255" y="6960"/>
                    <a:pt x="58553" y="6087"/>
                  </a:cubicBezTo>
                  <a:cubicBezTo>
                    <a:pt x="58553" y="6087"/>
                    <a:pt x="58477" y="6012"/>
                    <a:pt x="58383" y="6012"/>
                  </a:cubicBezTo>
                  <a:lnTo>
                    <a:pt x="58383" y="5936"/>
                  </a:lnTo>
                  <a:cubicBezTo>
                    <a:pt x="58231" y="5860"/>
                    <a:pt x="58079" y="5860"/>
                    <a:pt x="57909" y="5860"/>
                  </a:cubicBezTo>
                  <a:lnTo>
                    <a:pt x="256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35"/>
            <p:cNvSpPr/>
            <p:nvPr/>
          </p:nvSpPr>
          <p:spPr>
            <a:xfrm>
              <a:off x="1800624" y="2202846"/>
              <a:ext cx="747670" cy="314136"/>
            </a:xfrm>
            <a:custGeom>
              <a:rect b="b" l="l" r="r" t="t"/>
              <a:pathLst>
                <a:path extrusionOk="0" h="14468" w="34435">
                  <a:moveTo>
                    <a:pt x="34055" y="0"/>
                  </a:moveTo>
                  <a:lnTo>
                    <a:pt x="3072" y="5385"/>
                  </a:lnTo>
                  <a:cubicBezTo>
                    <a:pt x="1" y="9652"/>
                    <a:pt x="2200" y="13444"/>
                    <a:pt x="2921" y="14468"/>
                  </a:cubicBezTo>
                  <a:lnTo>
                    <a:pt x="34359" y="8855"/>
                  </a:lnTo>
                  <a:lnTo>
                    <a:pt x="34435" y="8855"/>
                  </a:lnTo>
                  <a:lnTo>
                    <a:pt x="3405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35"/>
            <p:cNvSpPr/>
            <p:nvPr/>
          </p:nvSpPr>
          <p:spPr>
            <a:xfrm>
              <a:off x="1263736" y="2022927"/>
              <a:ext cx="1301838" cy="528222"/>
            </a:xfrm>
            <a:custGeom>
              <a:rect b="b" l="l" r="r" t="t"/>
              <a:pathLst>
                <a:path extrusionOk="0" h="24328" w="59958">
                  <a:moveTo>
                    <a:pt x="30718" y="0"/>
                  </a:moveTo>
                  <a:lnTo>
                    <a:pt x="4893" y="3868"/>
                  </a:lnTo>
                  <a:cubicBezTo>
                    <a:pt x="4893" y="3868"/>
                    <a:pt x="1" y="9955"/>
                    <a:pt x="4893" y="15567"/>
                  </a:cubicBezTo>
                  <a:lnTo>
                    <a:pt x="27097" y="24328"/>
                  </a:lnTo>
                  <a:lnTo>
                    <a:pt x="27173" y="24328"/>
                  </a:lnTo>
                  <a:lnTo>
                    <a:pt x="27248" y="24252"/>
                  </a:lnTo>
                  <a:lnTo>
                    <a:pt x="59331" y="18488"/>
                  </a:lnTo>
                  <a:cubicBezTo>
                    <a:pt x="59729" y="18488"/>
                    <a:pt x="59957" y="18089"/>
                    <a:pt x="59881" y="17691"/>
                  </a:cubicBezTo>
                  <a:cubicBezTo>
                    <a:pt x="59805" y="17388"/>
                    <a:pt x="59483" y="17141"/>
                    <a:pt x="59161" y="17141"/>
                  </a:cubicBezTo>
                  <a:lnTo>
                    <a:pt x="59085" y="17141"/>
                  </a:lnTo>
                  <a:lnTo>
                    <a:pt x="27647" y="22754"/>
                  </a:lnTo>
                  <a:cubicBezTo>
                    <a:pt x="26926" y="21730"/>
                    <a:pt x="24727" y="17938"/>
                    <a:pt x="27798" y="13671"/>
                  </a:cubicBezTo>
                  <a:lnTo>
                    <a:pt x="58781" y="8286"/>
                  </a:lnTo>
                  <a:lnTo>
                    <a:pt x="58857" y="8286"/>
                  </a:lnTo>
                  <a:cubicBezTo>
                    <a:pt x="59255" y="8210"/>
                    <a:pt x="59483" y="7812"/>
                    <a:pt x="59407" y="7433"/>
                  </a:cubicBezTo>
                  <a:cubicBezTo>
                    <a:pt x="59339" y="7143"/>
                    <a:pt x="59071" y="6853"/>
                    <a:pt x="58728" y="6853"/>
                  </a:cubicBezTo>
                  <a:cubicBezTo>
                    <a:pt x="58690" y="6853"/>
                    <a:pt x="58651" y="6857"/>
                    <a:pt x="58611" y="6864"/>
                  </a:cubicBezTo>
                  <a:lnTo>
                    <a:pt x="58459" y="6959"/>
                  </a:lnTo>
                  <a:lnTo>
                    <a:pt x="307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35"/>
            <p:cNvSpPr/>
            <p:nvPr/>
          </p:nvSpPr>
          <p:spPr>
            <a:xfrm>
              <a:off x="1526013" y="2077667"/>
              <a:ext cx="734078" cy="140827"/>
            </a:xfrm>
            <a:custGeom>
              <a:rect b="b" l="l" r="r" t="t"/>
              <a:pathLst>
                <a:path extrusionOk="0" h="6486" w="33809">
                  <a:moveTo>
                    <a:pt x="28917" y="1"/>
                  </a:moveTo>
                  <a:cubicBezTo>
                    <a:pt x="28689" y="77"/>
                    <a:pt x="28442" y="77"/>
                    <a:pt x="28291" y="172"/>
                  </a:cubicBezTo>
                  <a:cubicBezTo>
                    <a:pt x="27267" y="399"/>
                    <a:pt x="26224" y="722"/>
                    <a:pt x="25124" y="949"/>
                  </a:cubicBezTo>
                  <a:cubicBezTo>
                    <a:pt x="22906" y="1499"/>
                    <a:pt x="20630" y="1499"/>
                    <a:pt x="18336" y="1594"/>
                  </a:cubicBezTo>
                  <a:cubicBezTo>
                    <a:pt x="17312" y="1594"/>
                    <a:pt x="16364" y="1670"/>
                    <a:pt x="15321" y="1670"/>
                  </a:cubicBezTo>
                  <a:cubicBezTo>
                    <a:pt x="13197" y="1670"/>
                    <a:pt x="11150" y="1499"/>
                    <a:pt x="9007" y="1196"/>
                  </a:cubicBezTo>
                  <a:cubicBezTo>
                    <a:pt x="8685" y="1120"/>
                    <a:pt x="8381" y="1025"/>
                    <a:pt x="8059" y="1025"/>
                  </a:cubicBezTo>
                  <a:cubicBezTo>
                    <a:pt x="7661" y="1120"/>
                    <a:pt x="7262" y="1196"/>
                    <a:pt x="6883" y="1196"/>
                  </a:cubicBezTo>
                  <a:cubicBezTo>
                    <a:pt x="6239" y="1271"/>
                    <a:pt x="5613" y="1347"/>
                    <a:pt x="4987" y="1347"/>
                  </a:cubicBezTo>
                  <a:cubicBezTo>
                    <a:pt x="3868" y="1347"/>
                    <a:pt x="2693" y="1196"/>
                    <a:pt x="1745" y="646"/>
                  </a:cubicBezTo>
                  <a:cubicBezTo>
                    <a:pt x="1422" y="475"/>
                    <a:pt x="1195" y="323"/>
                    <a:pt x="872" y="172"/>
                  </a:cubicBezTo>
                  <a:cubicBezTo>
                    <a:pt x="323" y="646"/>
                    <a:pt x="0" y="1120"/>
                    <a:pt x="0" y="1670"/>
                  </a:cubicBezTo>
                  <a:cubicBezTo>
                    <a:pt x="0" y="4343"/>
                    <a:pt x="7585" y="6486"/>
                    <a:pt x="16914" y="6486"/>
                  </a:cubicBezTo>
                  <a:cubicBezTo>
                    <a:pt x="26224" y="6486"/>
                    <a:pt x="33809" y="4343"/>
                    <a:pt x="33809" y="1670"/>
                  </a:cubicBezTo>
                  <a:cubicBezTo>
                    <a:pt x="33809" y="1499"/>
                    <a:pt x="33733" y="1423"/>
                    <a:pt x="33733" y="1347"/>
                  </a:cubicBezTo>
                  <a:cubicBezTo>
                    <a:pt x="33259" y="1271"/>
                    <a:pt x="32861" y="1120"/>
                    <a:pt x="32481" y="949"/>
                  </a:cubicBezTo>
                  <a:cubicBezTo>
                    <a:pt x="32386" y="949"/>
                    <a:pt x="32311" y="873"/>
                    <a:pt x="32311" y="873"/>
                  </a:cubicBezTo>
                  <a:lnTo>
                    <a:pt x="2891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35"/>
            <p:cNvSpPr/>
            <p:nvPr/>
          </p:nvSpPr>
          <p:spPr>
            <a:xfrm>
              <a:off x="1543297" y="2053803"/>
              <a:ext cx="706503" cy="135464"/>
            </a:xfrm>
            <a:custGeom>
              <a:rect b="b" l="l" r="r" t="t"/>
              <a:pathLst>
                <a:path extrusionOk="0" h="6239" w="32539">
                  <a:moveTo>
                    <a:pt x="228" y="0"/>
                  </a:moveTo>
                  <a:cubicBezTo>
                    <a:pt x="1" y="872"/>
                    <a:pt x="228" y="1821"/>
                    <a:pt x="228" y="2370"/>
                  </a:cubicBezTo>
                  <a:cubicBezTo>
                    <a:pt x="228" y="4494"/>
                    <a:pt x="7415" y="6239"/>
                    <a:pt x="16345" y="6239"/>
                  </a:cubicBezTo>
                  <a:cubicBezTo>
                    <a:pt x="25200" y="6239"/>
                    <a:pt x="32387" y="4494"/>
                    <a:pt x="32387" y="2370"/>
                  </a:cubicBezTo>
                  <a:cubicBezTo>
                    <a:pt x="32387" y="1896"/>
                    <a:pt x="32539" y="1024"/>
                    <a:pt x="32387" y="323"/>
                  </a:cubicBezTo>
                  <a:cubicBezTo>
                    <a:pt x="31989" y="2295"/>
                    <a:pt x="24954" y="3944"/>
                    <a:pt x="16345" y="3944"/>
                  </a:cubicBezTo>
                  <a:cubicBezTo>
                    <a:pt x="7415" y="3944"/>
                    <a:pt x="228" y="2219"/>
                    <a:pt x="228" y="76"/>
                  </a:cubicBezTo>
                  <a:lnTo>
                    <a:pt x="2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35"/>
            <p:cNvSpPr/>
            <p:nvPr/>
          </p:nvSpPr>
          <p:spPr>
            <a:xfrm>
              <a:off x="1548248" y="1851237"/>
              <a:ext cx="698252" cy="288212"/>
            </a:xfrm>
            <a:custGeom>
              <a:rect b="b" l="l" r="r" t="t"/>
              <a:pathLst>
                <a:path extrusionOk="0" h="13274" w="32159">
                  <a:moveTo>
                    <a:pt x="16838" y="0"/>
                  </a:moveTo>
                  <a:lnTo>
                    <a:pt x="16838" y="0"/>
                  </a:lnTo>
                  <a:cubicBezTo>
                    <a:pt x="16914" y="171"/>
                    <a:pt x="16914" y="322"/>
                    <a:pt x="16914" y="474"/>
                  </a:cubicBezTo>
                  <a:lnTo>
                    <a:pt x="16914" y="645"/>
                  </a:lnTo>
                  <a:cubicBezTo>
                    <a:pt x="16914" y="797"/>
                    <a:pt x="16914" y="872"/>
                    <a:pt x="16838" y="1024"/>
                  </a:cubicBezTo>
                  <a:lnTo>
                    <a:pt x="17786" y="1024"/>
                  </a:lnTo>
                  <a:lnTo>
                    <a:pt x="17786" y="2294"/>
                  </a:lnTo>
                  <a:lnTo>
                    <a:pt x="13671" y="2294"/>
                  </a:lnTo>
                  <a:lnTo>
                    <a:pt x="13671" y="1024"/>
                  </a:lnTo>
                  <a:lnTo>
                    <a:pt x="14771" y="1024"/>
                  </a:lnTo>
                  <a:cubicBezTo>
                    <a:pt x="14695" y="872"/>
                    <a:pt x="14695" y="797"/>
                    <a:pt x="14695" y="645"/>
                  </a:cubicBezTo>
                  <a:lnTo>
                    <a:pt x="14695" y="474"/>
                  </a:lnTo>
                  <a:cubicBezTo>
                    <a:pt x="14695" y="322"/>
                    <a:pt x="14695" y="171"/>
                    <a:pt x="14771" y="0"/>
                  </a:cubicBezTo>
                  <a:lnTo>
                    <a:pt x="14771" y="0"/>
                  </a:lnTo>
                  <a:cubicBezTo>
                    <a:pt x="6637" y="721"/>
                    <a:pt x="171" y="7281"/>
                    <a:pt x="0" y="9329"/>
                  </a:cubicBezTo>
                  <a:lnTo>
                    <a:pt x="0" y="9405"/>
                  </a:lnTo>
                  <a:cubicBezTo>
                    <a:pt x="0" y="11548"/>
                    <a:pt x="7187" y="13273"/>
                    <a:pt x="16117" y="13273"/>
                  </a:cubicBezTo>
                  <a:cubicBezTo>
                    <a:pt x="24726" y="13273"/>
                    <a:pt x="31761" y="11624"/>
                    <a:pt x="32159" y="9652"/>
                  </a:cubicBezTo>
                  <a:lnTo>
                    <a:pt x="32159" y="9405"/>
                  </a:lnTo>
                  <a:cubicBezTo>
                    <a:pt x="32159" y="7357"/>
                    <a:pt x="25371" y="398"/>
                    <a:pt x="168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35"/>
            <p:cNvSpPr/>
            <p:nvPr/>
          </p:nvSpPr>
          <p:spPr>
            <a:xfrm>
              <a:off x="1845093" y="1873472"/>
              <a:ext cx="89369" cy="27597"/>
            </a:xfrm>
            <a:custGeom>
              <a:rect b="b" l="l" r="r" t="t"/>
              <a:pathLst>
                <a:path extrusionOk="0" h="1271" w="4116">
                  <a:moveTo>
                    <a:pt x="0" y="0"/>
                  </a:moveTo>
                  <a:lnTo>
                    <a:pt x="0" y="1270"/>
                  </a:lnTo>
                  <a:lnTo>
                    <a:pt x="4115" y="1270"/>
                  </a:lnTo>
                  <a:lnTo>
                    <a:pt x="4115" y="0"/>
                  </a:lnTo>
                  <a:lnTo>
                    <a:pt x="3167" y="0"/>
                  </a:lnTo>
                  <a:cubicBezTo>
                    <a:pt x="2996" y="398"/>
                    <a:pt x="2617" y="721"/>
                    <a:pt x="2143" y="721"/>
                  </a:cubicBezTo>
                  <a:cubicBezTo>
                    <a:pt x="1669" y="721"/>
                    <a:pt x="1271" y="398"/>
                    <a:pt x="1100" y="0"/>
                  </a:cubicBez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35"/>
            <p:cNvSpPr/>
            <p:nvPr/>
          </p:nvSpPr>
          <p:spPr>
            <a:xfrm>
              <a:off x="1659812" y="657225"/>
              <a:ext cx="741091" cy="1231837"/>
            </a:xfrm>
            <a:custGeom>
              <a:rect b="b" l="l" r="r" t="t"/>
              <a:pathLst>
                <a:path extrusionOk="0" h="56734" w="34132">
                  <a:moveTo>
                    <a:pt x="22755" y="1"/>
                  </a:moveTo>
                  <a:cubicBezTo>
                    <a:pt x="22356" y="1"/>
                    <a:pt x="21958" y="247"/>
                    <a:pt x="21731" y="646"/>
                  </a:cubicBezTo>
                  <a:cubicBezTo>
                    <a:pt x="21484" y="247"/>
                    <a:pt x="21105" y="77"/>
                    <a:pt x="20707" y="77"/>
                  </a:cubicBezTo>
                  <a:cubicBezTo>
                    <a:pt x="20536" y="172"/>
                    <a:pt x="20460" y="172"/>
                    <a:pt x="20308" y="172"/>
                  </a:cubicBezTo>
                  <a:cubicBezTo>
                    <a:pt x="19910" y="247"/>
                    <a:pt x="19588" y="475"/>
                    <a:pt x="19436" y="873"/>
                  </a:cubicBezTo>
                  <a:cubicBezTo>
                    <a:pt x="19189" y="626"/>
                    <a:pt x="18908" y="524"/>
                    <a:pt x="18611" y="524"/>
                  </a:cubicBezTo>
                  <a:cubicBezTo>
                    <a:pt x="18521" y="524"/>
                    <a:pt x="18429" y="533"/>
                    <a:pt x="18336" y="551"/>
                  </a:cubicBezTo>
                  <a:cubicBezTo>
                    <a:pt x="18166" y="551"/>
                    <a:pt x="18090" y="646"/>
                    <a:pt x="17938" y="646"/>
                  </a:cubicBezTo>
                  <a:cubicBezTo>
                    <a:pt x="17540" y="721"/>
                    <a:pt x="17218" y="1120"/>
                    <a:pt x="17142" y="1499"/>
                  </a:cubicBezTo>
                  <a:cubicBezTo>
                    <a:pt x="16940" y="1297"/>
                    <a:pt x="16695" y="1195"/>
                    <a:pt x="16437" y="1195"/>
                  </a:cubicBezTo>
                  <a:cubicBezTo>
                    <a:pt x="16308" y="1195"/>
                    <a:pt x="16175" y="1221"/>
                    <a:pt x="16042" y="1271"/>
                  </a:cubicBezTo>
                  <a:cubicBezTo>
                    <a:pt x="15890" y="1271"/>
                    <a:pt x="15796" y="1347"/>
                    <a:pt x="15644" y="1347"/>
                  </a:cubicBezTo>
                  <a:cubicBezTo>
                    <a:pt x="15246" y="1499"/>
                    <a:pt x="15018" y="1897"/>
                    <a:pt x="15018" y="2295"/>
                  </a:cubicBezTo>
                  <a:cubicBezTo>
                    <a:pt x="14799" y="2170"/>
                    <a:pt x="14580" y="2114"/>
                    <a:pt x="14361" y="2114"/>
                  </a:cubicBezTo>
                  <a:cubicBezTo>
                    <a:pt x="14182" y="2114"/>
                    <a:pt x="14003" y="2151"/>
                    <a:pt x="13824" y="2219"/>
                  </a:cubicBezTo>
                  <a:cubicBezTo>
                    <a:pt x="13748" y="2295"/>
                    <a:pt x="13596" y="2295"/>
                    <a:pt x="13520" y="2371"/>
                  </a:cubicBezTo>
                  <a:cubicBezTo>
                    <a:pt x="13122" y="2542"/>
                    <a:pt x="12876" y="2921"/>
                    <a:pt x="12876" y="3395"/>
                  </a:cubicBezTo>
                  <a:cubicBezTo>
                    <a:pt x="12724" y="3281"/>
                    <a:pt x="12530" y="3224"/>
                    <a:pt x="12333" y="3224"/>
                  </a:cubicBezTo>
                  <a:cubicBezTo>
                    <a:pt x="12136" y="3224"/>
                    <a:pt x="11937" y="3281"/>
                    <a:pt x="11776" y="3395"/>
                  </a:cubicBezTo>
                  <a:cubicBezTo>
                    <a:pt x="11624" y="3490"/>
                    <a:pt x="11529" y="3490"/>
                    <a:pt x="11453" y="3566"/>
                  </a:cubicBezTo>
                  <a:cubicBezTo>
                    <a:pt x="11055" y="3793"/>
                    <a:pt x="10904" y="4191"/>
                    <a:pt x="10904" y="4590"/>
                  </a:cubicBezTo>
                  <a:cubicBezTo>
                    <a:pt x="10789" y="4536"/>
                    <a:pt x="10656" y="4511"/>
                    <a:pt x="10518" y="4511"/>
                  </a:cubicBezTo>
                  <a:cubicBezTo>
                    <a:pt x="10267" y="4511"/>
                    <a:pt x="10000" y="4594"/>
                    <a:pt x="9804" y="4741"/>
                  </a:cubicBezTo>
                  <a:cubicBezTo>
                    <a:pt x="9728" y="4817"/>
                    <a:pt x="9633" y="4912"/>
                    <a:pt x="9481" y="4988"/>
                  </a:cubicBezTo>
                  <a:cubicBezTo>
                    <a:pt x="9159" y="5215"/>
                    <a:pt x="9007" y="5613"/>
                    <a:pt x="9083" y="6012"/>
                  </a:cubicBezTo>
                  <a:cubicBezTo>
                    <a:pt x="8951" y="5986"/>
                    <a:pt x="8820" y="5970"/>
                    <a:pt x="8693" y="5970"/>
                  </a:cubicBezTo>
                  <a:cubicBezTo>
                    <a:pt x="8439" y="5970"/>
                    <a:pt x="8198" y="6037"/>
                    <a:pt x="7984" y="6239"/>
                  </a:cubicBezTo>
                  <a:cubicBezTo>
                    <a:pt x="7908" y="6334"/>
                    <a:pt x="7832" y="6410"/>
                    <a:pt x="7737" y="6486"/>
                  </a:cubicBezTo>
                  <a:cubicBezTo>
                    <a:pt x="7434" y="6808"/>
                    <a:pt x="7263" y="7187"/>
                    <a:pt x="7434" y="7585"/>
                  </a:cubicBezTo>
                  <a:cubicBezTo>
                    <a:pt x="7341" y="7568"/>
                    <a:pt x="7244" y="7558"/>
                    <a:pt x="7146" y="7558"/>
                  </a:cubicBezTo>
                  <a:cubicBezTo>
                    <a:pt x="6823" y="7558"/>
                    <a:pt x="6486" y="7661"/>
                    <a:pt x="6239" y="7908"/>
                  </a:cubicBezTo>
                  <a:cubicBezTo>
                    <a:pt x="6163" y="7984"/>
                    <a:pt x="6087" y="8059"/>
                    <a:pt x="6087" y="8230"/>
                  </a:cubicBezTo>
                  <a:cubicBezTo>
                    <a:pt x="5765" y="8534"/>
                    <a:pt x="5689" y="8932"/>
                    <a:pt x="5841" y="9330"/>
                  </a:cubicBezTo>
                  <a:cubicBezTo>
                    <a:pt x="5776" y="9317"/>
                    <a:pt x="5709" y="9311"/>
                    <a:pt x="5640" y="9311"/>
                  </a:cubicBezTo>
                  <a:cubicBezTo>
                    <a:pt x="5307" y="9311"/>
                    <a:pt x="4946" y="9461"/>
                    <a:pt x="4741" y="9728"/>
                  </a:cubicBezTo>
                  <a:cubicBezTo>
                    <a:pt x="4665" y="9804"/>
                    <a:pt x="4589" y="9956"/>
                    <a:pt x="4514" y="10031"/>
                  </a:cubicBezTo>
                  <a:cubicBezTo>
                    <a:pt x="4267" y="10354"/>
                    <a:pt x="4267" y="10828"/>
                    <a:pt x="4419" y="11150"/>
                  </a:cubicBezTo>
                  <a:cubicBezTo>
                    <a:pt x="4040" y="11150"/>
                    <a:pt x="3641" y="11302"/>
                    <a:pt x="3395" y="11700"/>
                  </a:cubicBezTo>
                  <a:cubicBezTo>
                    <a:pt x="3319" y="11776"/>
                    <a:pt x="3243" y="11852"/>
                    <a:pt x="3243" y="12022"/>
                  </a:cubicBezTo>
                  <a:cubicBezTo>
                    <a:pt x="2997" y="12326"/>
                    <a:pt x="2997" y="12800"/>
                    <a:pt x="3243" y="13122"/>
                  </a:cubicBezTo>
                  <a:cubicBezTo>
                    <a:pt x="2769" y="13198"/>
                    <a:pt x="2447" y="13350"/>
                    <a:pt x="2219" y="13748"/>
                  </a:cubicBezTo>
                  <a:cubicBezTo>
                    <a:pt x="2143" y="13919"/>
                    <a:pt x="2143" y="13994"/>
                    <a:pt x="2049" y="14070"/>
                  </a:cubicBezTo>
                  <a:cubicBezTo>
                    <a:pt x="1897" y="14468"/>
                    <a:pt x="1973" y="14942"/>
                    <a:pt x="2219" y="15246"/>
                  </a:cubicBezTo>
                  <a:cubicBezTo>
                    <a:pt x="1821" y="15341"/>
                    <a:pt x="1423" y="15568"/>
                    <a:pt x="1271" y="15966"/>
                  </a:cubicBezTo>
                  <a:cubicBezTo>
                    <a:pt x="1271" y="16042"/>
                    <a:pt x="1195" y="16194"/>
                    <a:pt x="1195" y="16289"/>
                  </a:cubicBezTo>
                  <a:cubicBezTo>
                    <a:pt x="1025" y="16668"/>
                    <a:pt x="1100" y="17142"/>
                    <a:pt x="1423" y="17464"/>
                  </a:cubicBezTo>
                  <a:cubicBezTo>
                    <a:pt x="1025" y="17540"/>
                    <a:pt x="626" y="17863"/>
                    <a:pt x="551" y="18261"/>
                  </a:cubicBezTo>
                  <a:cubicBezTo>
                    <a:pt x="551" y="18412"/>
                    <a:pt x="475" y="18488"/>
                    <a:pt x="475" y="18564"/>
                  </a:cubicBezTo>
                  <a:cubicBezTo>
                    <a:pt x="399" y="19038"/>
                    <a:pt x="551" y="19436"/>
                    <a:pt x="873" y="19683"/>
                  </a:cubicBezTo>
                  <a:cubicBezTo>
                    <a:pt x="475" y="19835"/>
                    <a:pt x="152" y="20233"/>
                    <a:pt x="152" y="20631"/>
                  </a:cubicBezTo>
                  <a:cubicBezTo>
                    <a:pt x="77" y="20783"/>
                    <a:pt x="77" y="20858"/>
                    <a:pt x="77" y="20934"/>
                  </a:cubicBezTo>
                  <a:cubicBezTo>
                    <a:pt x="77" y="21408"/>
                    <a:pt x="247" y="21807"/>
                    <a:pt x="626" y="22053"/>
                  </a:cubicBezTo>
                  <a:cubicBezTo>
                    <a:pt x="247" y="22205"/>
                    <a:pt x="1" y="22603"/>
                    <a:pt x="1" y="23077"/>
                  </a:cubicBezTo>
                  <a:lnTo>
                    <a:pt x="1" y="23399"/>
                  </a:lnTo>
                  <a:cubicBezTo>
                    <a:pt x="1" y="23873"/>
                    <a:pt x="323" y="24177"/>
                    <a:pt x="626" y="24347"/>
                  </a:cubicBezTo>
                  <a:cubicBezTo>
                    <a:pt x="323" y="24575"/>
                    <a:pt x="77" y="24973"/>
                    <a:pt x="152" y="25447"/>
                  </a:cubicBezTo>
                  <a:lnTo>
                    <a:pt x="152" y="25770"/>
                  </a:lnTo>
                  <a:cubicBezTo>
                    <a:pt x="247" y="26149"/>
                    <a:pt x="551" y="26547"/>
                    <a:pt x="873" y="26718"/>
                  </a:cubicBezTo>
                  <a:cubicBezTo>
                    <a:pt x="551" y="26945"/>
                    <a:pt x="399" y="27343"/>
                    <a:pt x="475" y="27741"/>
                  </a:cubicBezTo>
                  <a:cubicBezTo>
                    <a:pt x="475" y="27893"/>
                    <a:pt x="551" y="27969"/>
                    <a:pt x="551" y="28045"/>
                  </a:cubicBezTo>
                  <a:cubicBezTo>
                    <a:pt x="626" y="28519"/>
                    <a:pt x="949" y="28841"/>
                    <a:pt x="1271" y="28917"/>
                  </a:cubicBezTo>
                  <a:cubicBezTo>
                    <a:pt x="1025" y="29239"/>
                    <a:pt x="873" y="29638"/>
                    <a:pt x="949" y="30036"/>
                  </a:cubicBezTo>
                  <a:cubicBezTo>
                    <a:pt x="1025" y="30188"/>
                    <a:pt x="1025" y="30263"/>
                    <a:pt x="1025" y="30339"/>
                  </a:cubicBezTo>
                  <a:cubicBezTo>
                    <a:pt x="1195" y="30813"/>
                    <a:pt x="1499" y="31060"/>
                    <a:pt x="1897" y="31211"/>
                  </a:cubicBezTo>
                  <a:cubicBezTo>
                    <a:pt x="1575" y="31458"/>
                    <a:pt x="1499" y="31932"/>
                    <a:pt x="1575" y="32311"/>
                  </a:cubicBezTo>
                  <a:lnTo>
                    <a:pt x="1745" y="32634"/>
                  </a:lnTo>
                  <a:cubicBezTo>
                    <a:pt x="1821" y="33032"/>
                    <a:pt x="2219" y="33259"/>
                    <a:pt x="2617" y="33354"/>
                  </a:cubicBezTo>
                  <a:cubicBezTo>
                    <a:pt x="2295" y="33657"/>
                    <a:pt x="2219" y="34132"/>
                    <a:pt x="2371" y="34530"/>
                  </a:cubicBezTo>
                  <a:lnTo>
                    <a:pt x="2523" y="34852"/>
                  </a:lnTo>
                  <a:cubicBezTo>
                    <a:pt x="2693" y="35250"/>
                    <a:pt x="2997" y="35478"/>
                    <a:pt x="3395" y="35554"/>
                  </a:cubicBezTo>
                  <a:cubicBezTo>
                    <a:pt x="3167" y="35876"/>
                    <a:pt x="3091" y="36274"/>
                    <a:pt x="3243" y="36672"/>
                  </a:cubicBezTo>
                  <a:lnTo>
                    <a:pt x="3395" y="36976"/>
                  </a:lnTo>
                  <a:cubicBezTo>
                    <a:pt x="3565" y="37374"/>
                    <a:pt x="3945" y="37620"/>
                    <a:pt x="4343" y="37620"/>
                  </a:cubicBezTo>
                  <a:cubicBezTo>
                    <a:pt x="4115" y="37924"/>
                    <a:pt x="4040" y="38398"/>
                    <a:pt x="4191" y="38720"/>
                  </a:cubicBezTo>
                  <a:lnTo>
                    <a:pt x="4343" y="39043"/>
                  </a:lnTo>
                  <a:cubicBezTo>
                    <a:pt x="4514" y="39422"/>
                    <a:pt x="4893" y="39668"/>
                    <a:pt x="5291" y="39668"/>
                  </a:cubicBezTo>
                  <a:cubicBezTo>
                    <a:pt x="5063" y="39991"/>
                    <a:pt x="4988" y="40465"/>
                    <a:pt x="5215" y="40844"/>
                  </a:cubicBezTo>
                  <a:lnTo>
                    <a:pt x="5291" y="41090"/>
                  </a:lnTo>
                  <a:cubicBezTo>
                    <a:pt x="5537" y="41489"/>
                    <a:pt x="5841" y="41716"/>
                    <a:pt x="6239" y="41716"/>
                  </a:cubicBezTo>
                  <a:cubicBezTo>
                    <a:pt x="6012" y="42038"/>
                    <a:pt x="6012" y="42512"/>
                    <a:pt x="6163" y="42835"/>
                  </a:cubicBezTo>
                  <a:lnTo>
                    <a:pt x="6315" y="43138"/>
                  </a:lnTo>
                  <a:cubicBezTo>
                    <a:pt x="6486" y="43536"/>
                    <a:pt x="6789" y="43783"/>
                    <a:pt x="7187" y="43783"/>
                  </a:cubicBezTo>
                  <a:cubicBezTo>
                    <a:pt x="6960" y="44086"/>
                    <a:pt x="6884" y="44560"/>
                    <a:pt x="7035" y="44883"/>
                  </a:cubicBezTo>
                  <a:lnTo>
                    <a:pt x="7187" y="45205"/>
                  </a:lnTo>
                  <a:cubicBezTo>
                    <a:pt x="7358" y="45584"/>
                    <a:pt x="7661" y="45831"/>
                    <a:pt x="8059" y="45907"/>
                  </a:cubicBezTo>
                  <a:cubicBezTo>
                    <a:pt x="7832" y="46153"/>
                    <a:pt x="7737" y="46627"/>
                    <a:pt x="7908" y="46931"/>
                  </a:cubicBezTo>
                  <a:lnTo>
                    <a:pt x="7984" y="47253"/>
                  </a:lnTo>
                  <a:cubicBezTo>
                    <a:pt x="8135" y="47651"/>
                    <a:pt x="8458" y="47879"/>
                    <a:pt x="8856" y="47954"/>
                  </a:cubicBezTo>
                  <a:cubicBezTo>
                    <a:pt x="8533" y="48277"/>
                    <a:pt x="8458" y="48675"/>
                    <a:pt x="8609" y="49073"/>
                  </a:cubicBezTo>
                  <a:cubicBezTo>
                    <a:pt x="8609" y="49149"/>
                    <a:pt x="8609" y="49225"/>
                    <a:pt x="8685" y="49377"/>
                  </a:cubicBezTo>
                  <a:cubicBezTo>
                    <a:pt x="8780" y="49699"/>
                    <a:pt x="9083" y="50021"/>
                    <a:pt x="9406" y="50097"/>
                  </a:cubicBezTo>
                  <a:cubicBezTo>
                    <a:pt x="9159" y="50419"/>
                    <a:pt x="9007" y="50799"/>
                    <a:pt x="9083" y="51197"/>
                  </a:cubicBezTo>
                  <a:cubicBezTo>
                    <a:pt x="9083" y="51273"/>
                    <a:pt x="9159" y="51368"/>
                    <a:pt x="9159" y="51443"/>
                  </a:cubicBezTo>
                  <a:cubicBezTo>
                    <a:pt x="9254" y="51842"/>
                    <a:pt x="9481" y="52145"/>
                    <a:pt x="9880" y="52316"/>
                  </a:cubicBezTo>
                  <a:cubicBezTo>
                    <a:pt x="9557" y="52543"/>
                    <a:pt x="9406" y="52941"/>
                    <a:pt x="9406" y="53340"/>
                  </a:cubicBezTo>
                  <a:cubicBezTo>
                    <a:pt x="9481" y="53415"/>
                    <a:pt x="9481" y="53491"/>
                    <a:pt x="9481" y="53567"/>
                  </a:cubicBezTo>
                  <a:cubicBezTo>
                    <a:pt x="9481" y="54041"/>
                    <a:pt x="9728" y="54363"/>
                    <a:pt x="10107" y="54515"/>
                  </a:cubicBezTo>
                  <a:cubicBezTo>
                    <a:pt x="9880" y="54591"/>
                    <a:pt x="9728" y="54837"/>
                    <a:pt x="9633" y="54989"/>
                  </a:cubicBezTo>
                  <a:cubicBezTo>
                    <a:pt x="9557" y="55160"/>
                    <a:pt x="9557" y="55311"/>
                    <a:pt x="9557" y="55463"/>
                  </a:cubicBezTo>
                  <a:lnTo>
                    <a:pt x="9557" y="55634"/>
                  </a:lnTo>
                  <a:cubicBezTo>
                    <a:pt x="9557" y="55786"/>
                    <a:pt x="9557" y="55861"/>
                    <a:pt x="9633" y="56013"/>
                  </a:cubicBezTo>
                  <a:cubicBezTo>
                    <a:pt x="9804" y="56411"/>
                    <a:pt x="10202" y="56734"/>
                    <a:pt x="10676" y="56734"/>
                  </a:cubicBezTo>
                  <a:cubicBezTo>
                    <a:pt x="11150" y="56734"/>
                    <a:pt x="11529" y="56411"/>
                    <a:pt x="11700" y="56013"/>
                  </a:cubicBezTo>
                  <a:cubicBezTo>
                    <a:pt x="11776" y="55861"/>
                    <a:pt x="11776" y="55786"/>
                    <a:pt x="11776" y="55634"/>
                  </a:cubicBezTo>
                  <a:lnTo>
                    <a:pt x="11776" y="55463"/>
                  </a:lnTo>
                  <a:cubicBezTo>
                    <a:pt x="11776" y="55311"/>
                    <a:pt x="11776" y="55160"/>
                    <a:pt x="11700" y="54989"/>
                  </a:cubicBezTo>
                  <a:cubicBezTo>
                    <a:pt x="11624" y="54762"/>
                    <a:pt x="11378" y="54591"/>
                    <a:pt x="11226" y="54439"/>
                  </a:cubicBezTo>
                  <a:cubicBezTo>
                    <a:pt x="11529" y="54212"/>
                    <a:pt x="11776" y="53814"/>
                    <a:pt x="11700" y="53415"/>
                  </a:cubicBezTo>
                  <a:lnTo>
                    <a:pt x="11700" y="53093"/>
                  </a:lnTo>
                  <a:cubicBezTo>
                    <a:pt x="11624" y="52619"/>
                    <a:pt x="11378" y="52316"/>
                    <a:pt x="10979" y="52145"/>
                  </a:cubicBezTo>
                  <a:cubicBezTo>
                    <a:pt x="11302" y="51917"/>
                    <a:pt x="11453" y="51443"/>
                    <a:pt x="11378" y="51045"/>
                  </a:cubicBezTo>
                  <a:cubicBezTo>
                    <a:pt x="11378" y="50969"/>
                    <a:pt x="11302" y="50799"/>
                    <a:pt x="11302" y="50723"/>
                  </a:cubicBezTo>
                  <a:cubicBezTo>
                    <a:pt x="11226" y="50325"/>
                    <a:pt x="10904" y="49945"/>
                    <a:pt x="10505" y="49851"/>
                  </a:cubicBezTo>
                  <a:cubicBezTo>
                    <a:pt x="10828" y="49623"/>
                    <a:pt x="10979" y="49149"/>
                    <a:pt x="10828" y="48751"/>
                  </a:cubicBezTo>
                  <a:cubicBezTo>
                    <a:pt x="10828" y="48675"/>
                    <a:pt x="10752" y="48523"/>
                    <a:pt x="10752" y="48428"/>
                  </a:cubicBezTo>
                  <a:cubicBezTo>
                    <a:pt x="10581" y="48049"/>
                    <a:pt x="10278" y="47727"/>
                    <a:pt x="9880" y="47651"/>
                  </a:cubicBezTo>
                  <a:cubicBezTo>
                    <a:pt x="10202" y="47329"/>
                    <a:pt x="10278" y="46931"/>
                    <a:pt x="10107" y="46532"/>
                  </a:cubicBezTo>
                  <a:cubicBezTo>
                    <a:pt x="10107" y="46381"/>
                    <a:pt x="10031" y="46305"/>
                    <a:pt x="10031" y="46229"/>
                  </a:cubicBezTo>
                  <a:cubicBezTo>
                    <a:pt x="9880" y="45755"/>
                    <a:pt x="9481" y="45508"/>
                    <a:pt x="9083" y="45433"/>
                  </a:cubicBezTo>
                  <a:cubicBezTo>
                    <a:pt x="9330" y="45110"/>
                    <a:pt x="9406" y="44731"/>
                    <a:pt x="9254" y="44333"/>
                  </a:cubicBezTo>
                  <a:lnTo>
                    <a:pt x="9159" y="44010"/>
                  </a:lnTo>
                  <a:cubicBezTo>
                    <a:pt x="9007" y="43612"/>
                    <a:pt x="8609" y="43385"/>
                    <a:pt x="8211" y="43385"/>
                  </a:cubicBezTo>
                  <a:cubicBezTo>
                    <a:pt x="8458" y="43062"/>
                    <a:pt x="8533" y="42588"/>
                    <a:pt x="8306" y="42190"/>
                  </a:cubicBezTo>
                  <a:lnTo>
                    <a:pt x="8211" y="41963"/>
                  </a:lnTo>
                  <a:cubicBezTo>
                    <a:pt x="8059" y="41564"/>
                    <a:pt x="7661" y="41318"/>
                    <a:pt x="7263" y="41242"/>
                  </a:cubicBezTo>
                  <a:cubicBezTo>
                    <a:pt x="7509" y="40939"/>
                    <a:pt x="7509" y="40540"/>
                    <a:pt x="7358" y="40142"/>
                  </a:cubicBezTo>
                  <a:lnTo>
                    <a:pt x="7187" y="39820"/>
                  </a:lnTo>
                  <a:cubicBezTo>
                    <a:pt x="7035" y="39517"/>
                    <a:pt x="6713" y="39270"/>
                    <a:pt x="6315" y="39194"/>
                  </a:cubicBezTo>
                  <a:cubicBezTo>
                    <a:pt x="6561" y="38872"/>
                    <a:pt x="6561" y="38474"/>
                    <a:pt x="6410" y="38094"/>
                  </a:cubicBezTo>
                  <a:lnTo>
                    <a:pt x="6239" y="37772"/>
                  </a:lnTo>
                  <a:cubicBezTo>
                    <a:pt x="6087" y="37450"/>
                    <a:pt x="5765" y="37222"/>
                    <a:pt x="5367" y="37146"/>
                  </a:cubicBezTo>
                  <a:cubicBezTo>
                    <a:pt x="5613" y="36824"/>
                    <a:pt x="5613" y="36426"/>
                    <a:pt x="5462" y="36028"/>
                  </a:cubicBezTo>
                  <a:lnTo>
                    <a:pt x="5367" y="35800"/>
                  </a:lnTo>
                  <a:cubicBezTo>
                    <a:pt x="5139" y="35402"/>
                    <a:pt x="4817" y="35155"/>
                    <a:pt x="4419" y="35080"/>
                  </a:cubicBezTo>
                  <a:cubicBezTo>
                    <a:pt x="4665" y="34776"/>
                    <a:pt x="4741" y="34378"/>
                    <a:pt x="4589" y="33980"/>
                  </a:cubicBezTo>
                  <a:lnTo>
                    <a:pt x="4514" y="33657"/>
                  </a:lnTo>
                  <a:cubicBezTo>
                    <a:pt x="4343" y="33354"/>
                    <a:pt x="4040" y="33032"/>
                    <a:pt x="3641" y="33032"/>
                  </a:cubicBezTo>
                  <a:cubicBezTo>
                    <a:pt x="3869" y="32709"/>
                    <a:pt x="3945" y="32311"/>
                    <a:pt x="3869" y="31932"/>
                  </a:cubicBezTo>
                  <a:lnTo>
                    <a:pt x="3793" y="31610"/>
                  </a:lnTo>
                  <a:cubicBezTo>
                    <a:pt x="3641" y="31211"/>
                    <a:pt x="3319" y="30984"/>
                    <a:pt x="2921" y="30889"/>
                  </a:cubicBezTo>
                  <a:cubicBezTo>
                    <a:pt x="3243" y="30586"/>
                    <a:pt x="3319" y="30188"/>
                    <a:pt x="3243" y="29789"/>
                  </a:cubicBezTo>
                  <a:lnTo>
                    <a:pt x="3167" y="29467"/>
                  </a:lnTo>
                  <a:cubicBezTo>
                    <a:pt x="3091" y="29088"/>
                    <a:pt x="2769" y="28841"/>
                    <a:pt x="2371" y="28690"/>
                  </a:cubicBezTo>
                  <a:cubicBezTo>
                    <a:pt x="2693" y="28443"/>
                    <a:pt x="2845" y="28045"/>
                    <a:pt x="2769" y="27666"/>
                  </a:cubicBezTo>
                  <a:lnTo>
                    <a:pt x="2693" y="27343"/>
                  </a:lnTo>
                  <a:cubicBezTo>
                    <a:pt x="2617" y="26945"/>
                    <a:pt x="2371" y="26623"/>
                    <a:pt x="1973" y="26471"/>
                  </a:cubicBezTo>
                  <a:cubicBezTo>
                    <a:pt x="2295" y="26319"/>
                    <a:pt x="2447" y="25921"/>
                    <a:pt x="2447" y="25523"/>
                  </a:cubicBezTo>
                  <a:cubicBezTo>
                    <a:pt x="2447" y="25371"/>
                    <a:pt x="2371" y="25295"/>
                    <a:pt x="2371" y="25201"/>
                  </a:cubicBezTo>
                  <a:cubicBezTo>
                    <a:pt x="2371" y="24821"/>
                    <a:pt x="2143" y="24499"/>
                    <a:pt x="1745" y="24253"/>
                  </a:cubicBezTo>
                  <a:cubicBezTo>
                    <a:pt x="2049" y="24101"/>
                    <a:pt x="2295" y="23703"/>
                    <a:pt x="2295" y="23305"/>
                  </a:cubicBezTo>
                  <a:lnTo>
                    <a:pt x="2295" y="23001"/>
                  </a:lnTo>
                  <a:cubicBezTo>
                    <a:pt x="2295" y="22603"/>
                    <a:pt x="2049" y="22281"/>
                    <a:pt x="1745" y="22053"/>
                  </a:cubicBezTo>
                  <a:cubicBezTo>
                    <a:pt x="2049" y="21882"/>
                    <a:pt x="2295" y="21579"/>
                    <a:pt x="2371" y="21181"/>
                  </a:cubicBezTo>
                  <a:lnTo>
                    <a:pt x="2371" y="20858"/>
                  </a:lnTo>
                  <a:cubicBezTo>
                    <a:pt x="2371" y="20460"/>
                    <a:pt x="2219" y="20157"/>
                    <a:pt x="1973" y="19910"/>
                  </a:cubicBezTo>
                  <a:cubicBezTo>
                    <a:pt x="2295" y="19759"/>
                    <a:pt x="2617" y="19512"/>
                    <a:pt x="2693" y="19133"/>
                  </a:cubicBezTo>
                  <a:cubicBezTo>
                    <a:pt x="2693" y="18962"/>
                    <a:pt x="2693" y="18886"/>
                    <a:pt x="2769" y="18811"/>
                  </a:cubicBezTo>
                  <a:cubicBezTo>
                    <a:pt x="2845" y="18412"/>
                    <a:pt x="2693" y="18014"/>
                    <a:pt x="2447" y="17787"/>
                  </a:cubicBezTo>
                  <a:cubicBezTo>
                    <a:pt x="2845" y="17711"/>
                    <a:pt x="3167" y="17389"/>
                    <a:pt x="3243" y="17066"/>
                  </a:cubicBezTo>
                  <a:cubicBezTo>
                    <a:pt x="3319" y="16914"/>
                    <a:pt x="3319" y="16839"/>
                    <a:pt x="3395" y="16763"/>
                  </a:cubicBezTo>
                  <a:cubicBezTo>
                    <a:pt x="3471" y="16365"/>
                    <a:pt x="3471" y="15966"/>
                    <a:pt x="3243" y="15720"/>
                  </a:cubicBezTo>
                  <a:cubicBezTo>
                    <a:pt x="3565" y="15644"/>
                    <a:pt x="3945" y="15417"/>
                    <a:pt x="4115" y="15094"/>
                  </a:cubicBezTo>
                  <a:cubicBezTo>
                    <a:pt x="4115" y="14942"/>
                    <a:pt x="4191" y="14867"/>
                    <a:pt x="4267" y="14772"/>
                  </a:cubicBezTo>
                  <a:cubicBezTo>
                    <a:pt x="4419" y="14468"/>
                    <a:pt x="4343" y="13994"/>
                    <a:pt x="4191" y="13672"/>
                  </a:cubicBezTo>
                  <a:cubicBezTo>
                    <a:pt x="4589" y="13672"/>
                    <a:pt x="4893" y="13520"/>
                    <a:pt x="5139" y="13198"/>
                  </a:cubicBezTo>
                  <a:cubicBezTo>
                    <a:pt x="5215" y="13046"/>
                    <a:pt x="5215" y="12971"/>
                    <a:pt x="5291" y="12876"/>
                  </a:cubicBezTo>
                  <a:cubicBezTo>
                    <a:pt x="5537" y="12572"/>
                    <a:pt x="5537" y="12174"/>
                    <a:pt x="5367" y="11852"/>
                  </a:cubicBezTo>
                  <a:cubicBezTo>
                    <a:pt x="5765" y="11852"/>
                    <a:pt x="6087" y="11700"/>
                    <a:pt x="6315" y="11378"/>
                  </a:cubicBezTo>
                  <a:cubicBezTo>
                    <a:pt x="6410" y="11302"/>
                    <a:pt x="6486" y="11226"/>
                    <a:pt x="6561" y="11150"/>
                  </a:cubicBezTo>
                  <a:cubicBezTo>
                    <a:pt x="6789" y="10828"/>
                    <a:pt x="6789" y="10430"/>
                    <a:pt x="6713" y="10031"/>
                  </a:cubicBezTo>
                  <a:lnTo>
                    <a:pt x="6713" y="10031"/>
                  </a:lnTo>
                  <a:cubicBezTo>
                    <a:pt x="6775" y="10050"/>
                    <a:pt x="6840" y="10058"/>
                    <a:pt x="6907" y="10058"/>
                  </a:cubicBezTo>
                  <a:cubicBezTo>
                    <a:pt x="7186" y="10058"/>
                    <a:pt x="7492" y="9912"/>
                    <a:pt x="7737" y="9728"/>
                  </a:cubicBezTo>
                  <a:cubicBezTo>
                    <a:pt x="7832" y="9652"/>
                    <a:pt x="7908" y="9557"/>
                    <a:pt x="7908" y="9482"/>
                  </a:cubicBezTo>
                  <a:cubicBezTo>
                    <a:pt x="8211" y="9178"/>
                    <a:pt x="8306" y="8780"/>
                    <a:pt x="8211" y="8382"/>
                  </a:cubicBezTo>
                  <a:lnTo>
                    <a:pt x="8211" y="8382"/>
                  </a:lnTo>
                  <a:cubicBezTo>
                    <a:pt x="8290" y="8400"/>
                    <a:pt x="8374" y="8410"/>
                    <a:pt x="8461" y="8410"/>
                  </a:cubicBezTo>
                  <a:cubicBezTo>
                    <a:pt x="8725" y="8410"/>
                    <a:pt x="9011" y="8321"/>
                    <a:pt x="9254" y="8135"/>
                  </a:cubicBezTo>
                  <a:cubicBezTo>
                    <a:pt x="9330" y="8059"/>
                    <a:pt x="9406" y="7984"/>
                    <a:pt x="9481" y="7908"/>
                  </a:cubicBezTo>
                  <a:cubicBezTo>
                    <a:pt x="9804" y="7661"/>
                    <a:pt x="9880" y="7282"/>
                    <a:pt x="9804" y="6884"/>
                  </a:cubicBezTo>
                  <a:lnTo>
                    <a:pt x="9804" y="6884"/>
                  </a:lnTo>
                  <a:cubicBezTo>
                    <a:pt x="9943" y="6937"/>
                    <a:pt x="10079" y="6962"/>
                    <a:pt x="10212" y="6962"/>
                  </a:cubicBezTo>
                  <a:cubicBezTo>
                    <a:pt x="10459" y="6962"/>
                    <a:pt x="10694" y="6874"/>
                    <a:pt x="10904" y="6713"/>
                  </a:cubicBezTo>
                  <a:cubicBezTo>
                    <a:pt x="10979" y="6637"/>
                    <a:pt x="11055" y="6562"/>
                    <a:pt x="11150" y="6562"/>
                  </a:cubicBezTo>
                  <a:cubicBezTo>
                    <a:pt x="11453" y="6239"/>
                    <a:pt x="11624" y="5936"/>
                    <a:pt x="11624" y="5538"/>
                  </a:cubicBezTo>
                  <a:cubicBezTo>
                    <a:pt x="11760" y="5606"/>
                    <a:pt x="11916" y="5643"/>
                    <a:pt x="12075" y="5643"/>
                  </a:cubicBezTo>
                  <a:cubicBezTo>
                    <a:pt x="12270" y="5643"/>
                    <a:pt x="12471" y="5587"/>
                    <a:pt x="12648" y="5462"/>
                  </a:cubicBezTo>
                  <a:cubicBezTo>
                    <a:pt x="12724" y="5386"/>
                    <a:pt x="12876" y="5386"/>
                    <a:pt x="12951" y="5291"/>
                  </a:cubicBezTo>
                  <a:cubicBezTo>
                    <a:pt x="13274" y="5064"/>
                    <a:pt x="13425" y="4741"/>
                    <a:pt x="13425" y="4343"/>
                  </a:cubicBezTo>
                  <a:cubicBezTo>
                    <a:pt x="13601" y="4436"/>
                    <a:pt x="13821" y="4501"/>
                    <a:pt x="14038" y="4501"/>
                  </a:cubicBezTo>
                  <a:cubicBezTo>
                    <a:pt x="14219" y="4501"/>
                    <a:pt x="14397" y="4455"/>
                    <a:pt x="14544" y="4343"/>
                  </a:cubicBezTo>
                  <a:cubicBezTo>
                    <a:pt x="14620" y="4343"/>
                    <a:pt x="14696" y="4267"/>
                    <a:pt x="14848" y="4191"/>
                  </a:cubicBezTo>
                  <a:cubicBezTo>
                    <a:pt x="15170" y="4040"/>
                    <a:pt x="15416" y="3717"/>
                    <a:pt x="15416" y="3319"/>
                  </a:cubicBezTo>
                  <a:cubicBezTo>
                    <a:pt x="15614" y="3480"/>
                    <a:pt x="15852" y="3568"/>
                    <a:pt x="16104" y="3568"/>
                  </a:cubicBezTo>
                  <a:cubicBezTo>
                    <a:pt x="16239" y="3568"/>
                    <a:pt x="16377" y="3543"/>
                    <a:pt x="16516" y="3490"/>
                  </a:cubicBezTo>
                  <a:cubicBezTo>
                    <a:pt x="16592" y="3395"/>
                    <a:pt x="16668" y="3395"/>
                    <a:pt x="16839" y="3395"/>
                  </a:cubicBezTo>
                  <a:cubicBezTo>
                    <a:pt x="17142" y="3243"/>
                    <a:pt x="17388" y="2921"/>
                    <a:pt x="17464" y="2542"/>
                  </a:cubicBezTo>
                  <a:cubicBezTo>
                    <a:pt x="17697" y="2706"/>
                    <a:pt x="17958" y="2830"/>
                    <a:pt x="18236" y="2830"/>
                  </a:cubicBezTo>
                  <a:cubicBezTo>
                    <a:pt x="18343" y="2830"/>
                    <a:pt x="18453" y="2812"/>
                    <a:pt x="18564" y="2769"/>
                  </a:cubicBezTo>
                  <a:lnTo>
                    <a:pt x="18811" y="2769"/>
                  </a:lnTo>
                  <a:cubicBezTo>
                    <a:pt x="19209" y="2618"/>
                    <a:pt x="19512" y="2371"/>
                    <a:pt x="19588" y="1973"/>
                  </a:cubicBezTo>
                  <a:cubicBezTo>
                    <a:pt x="19792" y="2240"/>
                    <a:pt x="20101" y="2390"/>
                    <a:pt x="20428" y="2390"/>
                  </a:cubicBezTo>
                  <a:cubicBezTo>
                    <a:pt x="20495" y="2390"/>
                    <a:pt x="20563" y="2384"/>
                    <a:pt x="20631" y="2371"/>
                  </a:cubicBezTo>
                  <a:lnTo>
                    <a:pt x="20934" y="2371"/>
                  </a:lnTo>
                  <a:cubicBezTo>
                    <a:pt x="21332" y="2295"/>
                    <a:pt x="21655" y="2068"/>
                    <a:pt x="21806" y="1745"/>
                  </a:cubicBezTo>
                  <a:cubicBezTo>
                    <a:pt x="21958" y="2068"/>
                    <a:pt x="22356" y="2295"/>
                    <a:pt x="22755" y="2295"/>
                  </a:cubicBezTo>
                  <a:lnTo>
                    <a:pt x="23077" y="2295"/>
                  </a:lnTo>
                  <a:cubicBezTo>
                    <a:pt x="23380" y="2295"/>
                    <a:pt x="23778" y="2143"/>
                    <a:pt x="24025" y="1821"/>
                  </a:cubicBezTo>
                  <a:cubicBezTo>
                    <a:pt x="24101" y="2143"/>
                    <a:pt x="24423" y="2371"/>
                    <a:pt x="24802" y="2447"/>
                  </a:cubicBezTo>
                  <a:cubicBezTo>
                    <a:pt x="24897" y="2447"/>
                    <a:pt x="25049" y="2542"/>
                    <a:pt x="25125" y="2542"/>
                  </a:cubicBezTo>
                  <a:cubicBezTo>
                    <a:pt x="25190" y="2554"/>
                    <a:pt x="25253" y="2560"/>
                    <a:pt x="25315" y="2560"/>
                  </a:cubicBezTo>
                  <a:cubicBezTo>
                    <a:pt x="25626" y="2560"/>
                    <a:pt x="25883" y="2410"/>
                    <a:pt x="26073" y="2219"/>
                  </a:cubicBezTo>
                  <a:cubicBezTo>
                    <a:pt x="26224" y="2618"/>
                    <a:pt x="26471" y="2845"/>
                    <a:pt x="26793" y="3016"/>
                  </a:cubicBezTo>
                  <a:cubicBezTo>
                    <a:pt x="26945" y="3016"/>
                    <a:pt x="27021" y="3092"/>
                    <a:pt x="27097" y="3092"/>
                  </a:cubicBezTo>
                  <a:cubicBezTo>
                    <a:pt x="27220" y="3150"/>
                    <a:pt x="27354" y="3174"/>
                    <a:pt x="27490" y="3174"/>
                  </a:cubicBezTo>
                  <a:cubicBezTo>
                    <a:pt x="27709" y="3174"/>
                    <a:pt x="27933" y="3109"/>
                    <a:pt x="28121" y="3016"/>
                  </a:cubicBezTo>
                  <a:cubicBezTo>
                    <a:pt x="28121" y="3319"/>
                    <a:pt x="28367" y="3717"/>
                    <a:pt x="28689" y="3869"/>
                  </a:cubicBezTo>
                  <a:cubicBezTo>
                    <a:pt x="28765" y="3964"/>
                    <a:pt x="28841" y="3964"/>
                    <a:pt x="28917" y="4040"/>
                  </a:cubicBezTo>
                  <a:cubicBezTo>
                    <a:pt x="29094" y="4165"/>
                    <a:pt x="29295" y="4221"/>
                    <a:pt x="29503" y="4221"/>
                  </a:cubicBezTo>
                  <a:cubicBezTo>
                    <a:pt x="29672" y="4221"/>
                    <a:pt x="29846" y="4184"/>
                    <a:pt x="30017" y="4115"/>
                  </a:cubicBezTo>
                  <a:lnTo>
                    <a:pt x="30017" y="4115"/>
                  </a:lnTo>
                  <a:cubicBezTo>
                    <a:pt x="29941" y="4514"/>
                    <a:pt x="30112" y="4817"/>
                    <a:pt x="30415" y="5064"/>
                  </a:cubicBezTo>
                  <a:cubicBezTo>
                    <a:pt x="30491" y="5139"/>
                    <a:pt x="30491" y="5215"/>
                    <a:pt x="30586" y="5291"/>
                  </a:cubicBezTo>
                  <a:cubicBezTo>
                    <a:pt x="30814" y="5477"/>
                    <a:pt x="31097" y="5566"/>
                    <a:pt x="31360" y="5566"/>
                  </a:cubicBezTo>
                  <a:cubicBezTo>
                    <a:pt x="31446" y="5566"/>
                    <a:pt x="31530" y="5556"/>
                    <a:pt x="31610" y="5538"/>
                  </a:cubicBezTo>
                  <a:lnTo>
                    <a:pt x="31610" y="5538"/>
                  </a:lnTo>
                  <a:cubicBezTo>
                    <a:pt x="31534" y="5860"/>
                    <a:pt x="31610" y="6239"/>
                    <a:pt x="31913" y="6562"/>
                  </a:cubicBezTo>
                  <a:cubicBezTo>
                    <a:pt x="31913" y="6637"/>
                    <a:pt x="32008" y="6713"/>
                    <a:pt x="32084" y="6808"/>
                  </a:cubicBezTo>
                  <a:cubicBezTo>
                    <a:pt x="32330" y="7055"/>
                    <a:pt x="32639" y="7213"/>
                    <a:pt x="33001" y="7213"/>
                  </a:cubicBezTo>
                  <a:cubicBezTo>
                    <a:pt x="33084" y="7213"/>
                    <a:pt x="33170" y="7205"/>
                    <a:pt x="33259" y="7187"/>
                  </a:cubicBezTo>
                  <a:lnTo>
                    <a:pt x="33980" y="6562"/>
                  </a:lnTo>
                  <a:cubicBezTo>
                    <a:pt x="34131" y="6163"/>
                    <a:pt x="34131" y="5689"/>
                    <a:pt x="33809" y="5386"/>
                  </a:cubicBezTo>
                  <a:cubicBezTo>
                    <a:pt x="33733" y="5215"/>
                    <a:pt x="33657" y="5139"/>
                    <a:pt x="33582" y="5064"/>
                  </a:cubicBezTo>
                  <a:cubicBezTo>
                    <a:pt x="33334" y="4816"/>
                    <a:pt x="33042" y="4714"/>
                    <a:pt x="32749" y="4714"/>
                  </a:cubicBezTo>
                  <a:cubicBezTo>
                    <a:pt x="32660" y="4714"/>
                    <a:pt x="32570" y="4724"/>
                    <a:pt x="32482" y="4741"/>
                  </a:cubicBezTo>
                  <a:cubicBezTo>
                    <a:pt x="32558" y="4343"/>
                    <a:pt x="32387" y="3869"/>
                    <a:pt x="32084" y="3566"/>
                  </a:cubicBezTo>
                  <a:cubicBezTo>
                    <a:pt x="32008" y="3566"/>
                    <a:pt x="31913" y="3490"/>
                    <a:pt x="31837" y="3395"/>
                  </a:cubicBezTo>
                  <a:cubicBezTo>
                    <a:pt x="31635" y="3193"/>
                    <a:pt x="31357" y="3092"/>
                    <a:pt x="31076" y="3092"/>
                  </a:cubicBezTo>
                  <a:cubicBezTo>
                    <a:pt x="30935" y="3092"/>
                    <a:pt x="30794" y="3117"/>
                    <a:pt x="30661" y="3167"/>
                  </a:cubicBezTo>
                  <a:cubicBezTo>
                    <a:pt x="30661" y="2769"/>
                    <a:pt x="30491" y="2371"/>
                    <a:pt x="30112" y="2143"/>
                  </a:cubicBezTo>
                  <a:cubicBezTo>
                    <a:pt x="30017" y="2068"/>
                    <a:pt x="29941" y="1973"/>
                    <a:pt x="29789" y="1973"/>
                  </a:cubicBezTo>
                  <a:cubicBezTo>
                    <a:pt x="29628" y="1859"/>
                    <a:pt x="29429" y="1802"/>
                    <a:pt x="29220" y="1802"/>
                  </a:cubicBezTo>
                  <a:cubicBezTo>
                    <a:pt x="29012" y="1802"/>
                    <a:pt x="28794" y="1859"/>
                    <a:pt x="28595" y="1973"/>
                  </a:cubicBezTo>
                  <a:cubicBezTo>
                    <a:pt x="28595" y="1594"/>
                    <a:pt x="28367" y="1195"/>
                    <a:pt x="27893" y="1025"/>
                  </a:cubicBezTo>
                  <a:cubicBezTo>
                    <a:pt x="27817" y="949"/>
                    <a:pt x="27741" y="949"/>
                    <a:pt x="27571" y="873"/>
                  </a:cubicBezTo>
                  <a:cubicBezTo>
                    <a:pt x="27461" y="831"/>
                    <a:pt x="27345" y="812"/>
                    <a:pt x="27229" y="812"/>
                  </a:cubicBezTo>
                  <a:cubicBezTo>
                    <a:pt x="26924" y="812"/>
                    <a:pt x="26615" y="941"/>
                    <a:pt x="26395" y="1120"/>
                  </a:cubicBezTo>
                  <a:cubicBezTo>
                    <a:pt x="26319" y="721"/>
                    <a:pt x="25997" y="399"/>
                    <a:pt x="25523" y="323"/>
                  </a:cubicBezTo>
                  <a:cubicBezTo>
                    <a:pt x="25447" y="323"/>
                    <a:pt x="25371" y="247"/>
                    <a:pt x="25201" y="247"/>
                  </a:cubicBezTo>
                  <a:cubicBezTo>
                    <a:pt x="25135" y="235"/>
                    <a:pt x="25067" y="228"/>
                    <a:pt x="24998" y="228"/>
                  </a:cubicBezTo>
                  <a:cubicBezTo>
                    <a:pt x="24652" y="228"/>
                    <a:pt x="24291" y="389"/>
                    <a:pt x="24101" y="721"/>
                  </a:cubicBezTo>
                  <a:cubicBezTo>
                    <a:pt x="23949" y="323"/>
                    <a:pt x="23551" y="1"/>
                    <a:pt x="231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35"/>
            <p:cNvSpPr/>
            <p:nvPr/>
          </p:nvSpPr>
          <p:spPr>
            <a:xfrm>
              <a:off x="2356446" y="784445"/>
              <a:ext cx="116531" cy="118181"/>
            </a:xfrm>
            <a:custGeom>
              <a:rect b="b" l="l" r="r" t="t"/>
              <a:pathLst>
                <a:path extrusionOk="0" h="5443" w="5367">
                  <a:moveTo>
                    <a:pt x="2769" y="1"/>
                  </a:moveTo>
                  <a:lnTo>
                    <a:pt x="1897" y="703"/>
                  </a:lnTo>
                  <a:lnTo>
                    <a:pt x="1176" y="1328"/>
                  </a:lnTo>
                  <a:lnTo>
                    <a:pt x="1" y="2200"/>
                  </a:lnTo>
                  <a:lnTo>
                    <a:pt x="2598" y="5443"/>
                  </a:lnTo>
                  <a:cubicBezTo>
                    <a:pt x="2845" y="5045"/>
                    <a:pt x="3148" y="4571"/>
                    <a:pt x="3622" y="4267"/>
                  </a:cubicBezTo>
                  <a:lnTo>
                    <a:pt x="3869" y="4021"/>
                  </a:lnTo>
                  <a:cubicBezTo>
                    <a:pt x="4343" y="3698"/>
                    <a:pt x="4817" y="3471"/>
                    <a:pt x="5367" y="3319"/>
                  </a:cubicBezTo>
                  <a:lnTo>
                    <a:pt x="2769" y="1"/>
                  </a:ln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35"/>
            <p:cNvSpPr/>
            <p:nvPr/>
          </p:nvSpPr>
          <p:spPr>
            <a:xfrm>
              <a:off x="2392273" y="851801"/>
              <a:ext cx="559509" cy="594619"/>
            </a:xfrm>
            <a:custGeom>
              <a:rect b="b" l="l" r="r" t="t"/>
              <a:pathLst>
                <a:path extrusionOk="0" h="27386" w="25769">
                  <a:moveTo>
                    <a:pt x="1745" y="3441"/>
                  </a:moveTo>
                  <a:lnTo>
                    <a:pt x="1745" y="3441"/>
                  </a:lnTo>
                  <a:cubicBezTo>
                    <a:pt x="2370" y="6607"/>
                    <a:pt x="5765" y="10324"/>
                    <a:pt x="5765" y="10324"/>
                  </a:cubicBezTo>
                  <a:cubicBezTo>
                    <a:pt x="0" y="4863"/>
                    <a:pt x="1745" y="3441"/>
                    <a:pt x="1745" y="3441"/>
                  </a:cubicBezTo>
                  <a:close/>
                  <a:moveTo>
                    <a:pt x="6807" y="13395"/>
                  </a:moveTo>
                  <a:cubicBezTo>
                    <a:pt x="7187" y="18780"/>
                    <a:pt x="10353" y="25246"/>
                    <a:pt x="10353" y="25246"/>
                  </a:cubicBezTo>
                  <a:cubicBezTo>
                    <a:pt x="4817" y="17833"/>
                    <a:pt x="6807" y="13396"/>
                    <a:pt x="6807" y="13395"/>
                  </a:cubicBezTo>
                  <a:close/>
                  <a:moveTo>
                    <a:pt x="5072" y="1"/>
                  </a:moveTo>
                  <a:cubicBezTo>
                    <a:pt x="4620" y="1"/>
                    <a:pt x="4163" y="72"/>
                    <a:pt x="3717" y="217"/>
                  </a:cubicBezTo>
                  <a:cubicBezTo>
                    <a:pt x="3167" y="369"/>
                    <a:pt x="2693" y="596"/>
                    <a:pt x="2219" y="919"/>
                  </a:cubicBezTo>
                  <a:lnTo>
                    <a:pt x="1972" y="1165"/>
                  </a:lnTo>
                  <a:cubicBezTo>
                    <a:pt x="1498" y="1469"/>
                    <a:pt x="1195" y="1943"/>
                    <a:pt x="948" y="2341"/>
                  </a:cubicBezTo>
                  <a:cubicBezTo>
                    <a:pt x="0" y="3915"/>
                    <a:pt x="76" y="5981"/>
                    <a:pt x="1271" y="7479"/>
                  </a:cubicBezTo>
                  <a:lnTo>
                    <a:pt x="4911" y="12068"/>
                  </a:lnTo>
                  <a:cubicBezTo>
                    <a:pt x="4513" y="13320"/>
                    <a:pt x="3319" y="19084"/>
                    <a:pt x="9879" y="27313"/>
                  </a:cubicBezTo>
                  <a:cubicBezTo>
                    <a:pt x="9879" y="27313"/>
                    <a:pt x="10131" y="27385"/>
                    <a:pt x="10628" y="27385"/>
                  </a:cubicBezTo>
                  <a:cubicBezTo>
                    <a:pt x="11935" y="27385"/>
                    <a:pt x="14937" y="26887"/>
                    <a:pt x="19512" y="23274"/>
                  </a:cubicBezTo>
                  <a:cubicBezTo>
                    <a:pt x="25769" y="18231"/>
                    <a:pt x="25674" y="14818"/>
                    <a:pt x="25674" y="14818"/>
                  </a:cubicBezTo>
                  <a:cubicBezTo>
                    <a:pt x="19682" y="7157"/>
                    <a:pt x="14221" y="6456"/>
                    <a:pt x="12325" y="6456"/>
                  </a:cubicBezTo>
                  <a:lnTo>
                    <a:pt x="8533" y="1715"/>
                  </a:lnTo>
                  <a:cubicBezTo>
                    <a:pt x="7658" y="601"/>
                    <a:pt x="6385" y="1"/>
                    <a:pt x="50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35"/>
            <p:cNvSpPr/>
            <p:nvPr/>
          </p:nvSpPr>
          <p:spPr>
            <a:xfrm>
              <a:off x="2496845" y="1142655"/>
              <a:ext cx="120244" cy="257337"/>
            </a:xfrm>
            <a:custGeom>
              <a:rect b="b" l="l" r="r" t="t"/>
              <a:pathLst>
                <a:path extrusionOk="0" h="11852" w="5538">
                  <a:moveTo>
                    <a:pt x="1991" y="0"/>
                  </a:moveTo>
                  <a:cubicBezTo>
                    <a:pt x="1991" y="1"/>
                    <a:pt x="1" y="4438"/>
                    <a:pt x="5537" y="11851"/>
                  </a:cubicBezTo>
                  <a:cubicBezTo>
                    <a:pt x="5537" y="11851"/>
                    <a:pt x="2371" y="5385"/>
                    <a:pt x="1991" y="0"/>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35"/>
            <p:cNvSpPr/>
            <p:nvPr/>
          </p:nvSpPr>
          <p:spPr>
            <a:xfrm>
              <a:off x="2392273" y="926496"/>
              <a:ext cx="125173" cy="149469"/>
            </a:xfrm>
            <a:custGeom>
              <a:rect b="b" l="l" r="r" t="t"/>
              <a:pathLst>
                <a:path extrusionOk="0" h="6884" w="5765">
                  <a:moveTo>
                    <a:pt x="1745" y="1"/>
                  </a:moveTo>
                  <a:cubicBezTo>
                    <a:pt x="1745" y="1"/>
                    <a:pt x="0" y="1423"/>
                    <a:pt x="5765" y="6884"/>
                  </a:cubicBezTo>
                  <a:cubicBezTo>
                    <a:pt x="5765" y="6884"/>
                    <a:pt x="2370" y="3167"/>
                    <a:pt x="1745" y="1"/>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3" name="Google Shape;2343;p35"/>
          <p:cNvSpPr txBox="1"/>
          <p:nvPr>
            <p:ph idx="1" type="body"/>
          </p:nvPr>
        </p:nvSpPr>
        <p:spPr>
          <a:xfrm>
            <a:off x="3056011" y="1588574"/>
            <a:ext cx="4296900" cy="2515500"/>
          </a:xfrm>
          <a:prstGeom prst="rect">
            <a:avLst/>
          </a:prstGeom>
          <a:noFill/>
          <a:ln>
            <a:noFill/>
          </a:ln>
        </p:spPr>
        <p:txBody>
          <a:bodyPr anchorCtr="0" anchor="t" bIns="91425" lIns="91425" spcFirstLastPara="1" rIns="91425" wrap="square" tIns="91425">
            <a:noAutofit/>
          </a:bodyPr>
          <a:lstStyle/>
          <a:p>
            <a:pPr indent="-342900" lvl="0" marL="342900" rtl="0" algn="l">
              <a:lnSpc>
                <a:spcPct val="107000"/>
              </a:lnSpc>
              <a:spcBef>
                <a:spcPts val="0"/>
              </a:spcBef>
              <a:spcAft>
                <a:spcPts val="0"/>
              </a:spcAft>
              <a:buSzPts val="1400"/>
              <a:buFont typeface="Noto Sans Symbols"/>
              <a:buChar char="−"/>
            </a:pPr>
            <a:r>
              <a:rPr lang="en" sz="1800" u="none" strike="noStrike">
                <a:latin typeface="Calibri"/>
                <a:ea typeface="Calibri"/>
                <a:cs typeface="Calibri"/>
                <a:sym typeface="Calibri"/>
              </a:rPr>
              <a:t>Reflexionar sobre la escritura como herramienta para expresar emociones.</a:t>
            </a:r>
            <a:endParaRPr sz="1800" u="none" strike="noStrike">
              <a:latin typeface="Calibri"/>
              <a:ea typeface="Calibri"/>
              <a:cs typeface="Calibri"/>
              <a:sym typeface="Calibri"/>
            </a:endParaRPr>
          </a:p>
          <a:p>
            <a:pPr indent="-342900" lvl="0" marL="342900" rtl="0" algn="l">
              <a:lnSpc>
                <a:spcPct val="107000"/>
              </a:lnSpc>
              <a:spcBef>
                <a:spcPts val="0"/>
              </a:spcBef>
              <a:spcAft>
                <a:spcPts val="800"/>
              </a:spcAft>
              <a:buSzPts val="1400"/>
              <a:buFont typeface="Noto Sans Symbols"/>
              <a:buChar char="−"/>
            </a:pPr>
            <a:r>
              <a:rPr lang="en" sz="1800" u="none" strike="noStrike">
                <a:latin typeface="Calibri"/>
                <a:ea typeface="Calibri"/>
                <a:cs typeface="Calibri"/>
                <a:sym typeface="Calibri"/>
              </a:rPr>
              <a:t>Comprender la importancia de la planificación dentro del proceso de escritura.</a:t>
            </a:r>
            <a:endParaRPr sz="1800" u="none" strike="noStrike">
              <a:latin typeface="Calibri"/>
              <a:ea typeface="Calibri"/>
              <a:cs typeface="Calibri"/>
              <a:sym typeface="Calibri"/>
            </a:endParaRPr>
          </a:p>
        </p:txBody>
      </p:sp>
      <p:sp>
        <p:nvSpPr>
          <p:cNvPr id="2344" name="Google Shape;2344;p35"/>
          <p:cNvSpPr txBox="1"/>
          <p:nvPr>
            <p:ph type="title"/>
          </p:nvPr>
        </p:nvSpPr>
        <p:spPr>
          <a:xfrm>
            <a:off x="709050" y="817172"/>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Clase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8" name="Shape 2348"/>
        <p:cNvGrpSpPr/>
        <p:nvPr/>
      </p:nvGrpSpPr>
      <p:grpSpPr>
        <a:xfrm>
          <a:off x="0" y="0"/>
          <a:ext cx="0" cy="0"/>
          <a:chOff x="0" y="0"/>
          <a:chExt cx="0" cy="0"/>
        </a:xfrm>
      </p:grpSpPr>
      <p:pic>
        <p:nvPicPr>
          <p:cNvPr id="2349" name="Google Shape;2349;p36"/>
          <p:cNvPicPr preferRelativeResize="0"/>
          <p:nvPr/>
        </p:nvPicPr>
        <p:blipFill rotWithShape="1">
          <a:blip r:embed="rId3">
            <a:alphaModFix/>
          </a:blip>
          <a:srcRect b="18758" l="5968" r="5348" t="6821"/>
          <a:stretch/>
        </p:blipFill>
        <p:spPr>
          <a:xfrm>
            <a:off x="1594883" y="300993"/>
            <a:ext cx="5411972" cy="45415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3" name="Shape 2353"/>
        <p:cNvGrpSpPr/>
        <p:nvPr/>
      </p:nvGrpSpPr>
      <p:grpSpPr>
        <a:xfrm>
          <a:off x="0" y="0"/>
          <a:ext cx="0" cy="0"/>
          <a:chOff x="0" y="0"/>
          <a:chExt cx="0" cy="0"/>
        </a:xfrm>
      </p:grpSpPr>
      <p:sp>
        <p:nvSpPr>
          <p:cNvPr id="2354" name="Google Shape;2354;p37"/>
          <p:cNvSpPr/>
          <p:nvPr/>
        </p:nvSpPr>
        <p:spPr>
          <a:xfrm rot="-1650654">
            <a:off x="3645999" y="2220086"/>
            <a:ext cx="2027672" cy="1332142"/>
          </a:xfrm>
          <a:custGeom>
            <a:rect b="b" l="l" r="r" t="t"/>
            <a:pathLst>
              <a:path extrusionOk="0" h="89892" w="139898">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37"/>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Pensemos..,</a:t>
            </a:r>
            <a:endParaRPr/>
          </a:p>
        </p:txBody>
      </p:sp>
      <p:sp>
        <p:nvSpPr>
          <p:cNvPr id="2356" name="Google Shape;2356;p37"/>
          <p:cNvSpPr txBox="1"/>
          <p:nvPr>
            <p:ph idx="4294967295" type="subTitle"/>
          </p:nvPr>
        </p:nvSpPr>
        <p:spPr>
          <a:xfrm>
            <a:off x="617701" y="2481875"/>
            <a:ext cx="2183700" cy="538200"/>
          </a:xfrm>
          <a:prstGeom prst="rect">
            <a:avLst/>
          </a:prstGeom>
          <a:noFill/>
          <a:ln>
            <a:noFill/>
          </a:ln>
        </p:spPr>
        <p:txBody>
          <a:bodyPr anchorCtr="0" anchor="t" bIns="91425" lIns="91425" spcFirstLastPara="1" rIns="91425" wrap="square" tIns="91425">
            <a:noAutofit/>
          </a:bodyPr>
          <a:lstStyle/>
          <a:p>
            <a:pPr indent="0" lvl="0" marL="0" marR="0" rtl="0" algn="ctr">
              <a:lnSpc>
                <a:spcPct val="107000"/>
              </a:lnSpc>
              <a:spcBef>
                <a:spcPts val="0"/>
              </a:spcBef>
              <a:spcAft>
                <a:spcPts val="0"/>
              </a:spcAft>
              <a:buClr>
                <a:srgbClr val="232552"/>
              </a:buClr>
              <a:buSzPts val="1800"/>
              <a:buFont typeface="Roboto"/>
              <a:buNone/>
            </a:pPr>
            <a:r>
              <a:rPr b="0" i="0" lang="en" sz="1600" u="none" cap="none" strike="noStrike">
                <a:solidFill>
                  <a:srgbClr val="232552"/>
                </a:solidFill>
                <a:latin typeface="Roboto"/>
                <a:ea typeface="Roboto"/>
                <a:cs typeface="Roboto"/>
                <a:sym typeface="Roboto"/>
              </a:rPr>
              <a:t>¿Qué características del microcuento puedo identificar el texto leído?</a:t>
            </a:r>
            <a:endParaRPr b="0" i="0" sz="1600" u="none" cap="none" strike="noStrike">
              <a:solidFill>
                <a:srgbClr val="232552"/>
              </a:solidFill>
              <a:latin typeface="Roboto"/>
              <a:ea typeface="Roboto"/>
              <a:cs typeface="Roboto"/>
              <a:sym typeface="Roboto"/>
            </a:endParaRPr>
          </a:p>
        </p:txBody>
      </p:sp>
      <p:sp>
        <p:nvSpPr>
          <p:cNvPr id="2357" name="Google Shape;2357;p37"/>
          <p:cNvSpPr txBox="1"/>
          <p:nvPr>
            <p:ph idx="4294967295" type="subTitle"/>
          </p:nvPr>
        </p:nvSpPr>
        <p:spPr>
          <a:xfrm>
            <a:off x="6346047" y="3382304"/>
            <a:ext cx="2298223" cy="483019"/>
          </a:xfrm>
          <a:prstGeom prst="rect">
            <a:avLst/>
          </a:prstGeom>
          <a:noFill/>
          <a:ln>
            <a:noFill/>
          </a:ln>
        </p:spPr>
        <p:txBody>
          <a:bodyPr anchorCtr="0" anchor="t" bIns="91425" lIns="91425" spcFirstLastPara="1" rIns="91425" wrap="square" tIns="91425">
            <a:noAutofit/>
          </a:bodyPr>
          <a:lstStyle/>
          <a:p>
            <a:pPr indent="0" lvl="0" marL="0" marR="0" rtl="0" algn="ctr">
              <a:lnSpc>
                <a:spcPct val="107000"/>
              </a:lnSpc>
              <a:spcBef>
                <a:spcPts val="0"/>
              </a:spcBef>
              <a:spcAft>
                <a:spcPts val="0"/>
              </a:spcAft>
              <a:buClr>
                <a:srgbClr val="232552"/>
              </a:buClr>
              <a:buSzPts val="1800"/>
              <a:buFont typeface="Roboto"/>
              <a:buNone/>
            </a:pPr>
            <a:r>
              <a:rPr b="0" i="0" lang="en" sz="1600" u="none" cap="none" strike="noStrike">
                <a:solidFill>
                  <a:srgbClr val="232552"/>
                </a:solidFill>
                <a:latin typeface="Roboto"/>
                <a:ea typeface="Roboto"/>
                <a:cs typeface="Roboto"/>
                <a:sym typeface="Roboto"/>
              </a:rPr>
              <a:t>¿Cómo crees que afectan los elementos paratextuales en el relato?</a:t>
            </a:r>
            <a:endParaRPr b="0" i="0" sz="1600" u="none" cap="none" strike="noStrike">
              <a:solidFill>
                <a:srgbClr val="232552"/>
              </a:solidFill>
              <a:latin typeface="Roboto"/>
              <a:ea typeface="Roboto"/>
              <a:cs typeface="Roboto"/>
              <a:sym typeface="Roboto"/>
            </a:endParaRPr>
          </a:p>
          <a:p>
            <a:pPr indent="0" lvl="0" marL="0" marR="0" rtl="0" algn="l">
              <a:lnSpc>
                <a:spcPct val="100000"/>
              </a:lnSpc>
              <a:spcBef>
                <a:spcPts val="2400"/>
              </a:spcBef>
              <a:spcAft>
                <a:spcPts val="1600"/>
              </a:spcAft>
              <a:buClr>
                <a:srgbClr val="232552"/>
              </a:buClr>
              <a:buSzPts val="1800"/>
              <a:buFont typeface="Roboto"/>
              <a:buNone/>
            </a:pPr>
            <a:r>
              <a:t/>
            </a:r>
            <a:endParaRPr b="0" i="0" sz="1400" u="none" cap="none" strike="noStrike">
              <a:solidFill>
                <a:srgbClr val="232552"/>
              </a:solidFill>
              <a:latin typeface="Roboto"/>
              <a:ea typeface="Roboto"/>
              <a:cs typeface="Roboto"/>
              <a:sym typeface="Roboto"/>
            </a:endParaRPr>
          </a:p>
        </p:txBody>
      </p:sp>
      <p:sp>
        <p:nvSpPr>
          <p:cNvPr id="2358" name="Google Shape;2358;p37"/>
          <p:cNvSpPr txBox="1"/>
          <p:nvPr>
            <p:ph idx="4294967295" type="subTitle"/>
          </p:nvPr>
        </p:nvSpPr>
        <p:spPr>
          <a:xfrm flipH="1">
            <a:off x="6067645" y="1717196"/>
            <a:ext cx="2183700" cy="538200"/>
          </a:xfrm>
          <a:prstGeom prst="rect">
            <a:avLst/>
          </a:prstGeom>
          <a:noFill/>
          <a:ln>
            <a:noFill/>
          </a:ln>
        </p:spPr>
        <p:txBody>
          <a:bodyPr anchorCtr="0" anchor="t" bIns="91425" lIns="91425" spcFirstLastPara="1" rIns="91425" wrap="square" tIns="91425">
            <a:noAutofit/>
          </a:bodyPr>
          <a:lstStyle/>
          <a:p>
            <a:pPr indent="0" lvl="0" marL="0" marR="0" rtl="0" algn="ctr">
              <a:lnSpc>
                <a:spcPct val="107000"/>
              </a:lnSpc>
              <a:spcBef>
                <a:spcPts val="0"/>
              </a:spcBef>
              <a:spcAft>
                <a:spcPts val="0"/>
              </a:spcAft>
              <a:buClr>
                <a:srgbClr val="232552"/>
              </a:buClr>
              <a:buSzPts val="1800"/>
              <a:buFont typeface="Roboto"/>
              <a:buNone/>
            </a:pPr>
            <a:r>
              <a:rPr b="0" i="0" lang="en" sz="1600" u="none" cap="none" strike="noStrike">
                <a:solidFill>
                  <a:srgbClr val="232552"/>
                </a:solidFill>
                <a:latin typeface="Roboto"/>
                <a:ea typeface="Roboto"/>
                <a:cs typeface="Roboto"/>
                <a:sym typeface="Roboto"/>
              </a:rPr>
              <a:t>¿Cuál es la estructura de un microcuento? Ejemplifica con el texto. </a:t>
            </a:r>
            <a:endParaRPr b="0" i="0" sz="1600" u="none" cap="none" strike="noStrike">
              <a:solidFill>
                <a:srgbClr val="232552"/>
              </a:solidFill>
              <a:latin typeface="Roboto"/>
              <a:ea typeface="Roboto"/>
              <a:cs typeface="Roboto"/>
              <a:sym typeface="Roboto"/>
            </a:endParaRPr>
          </a:p>
          <a:p>
            <a:pPr indent="0" lvl="0" marL="0" marR="0" rtl="0" algn="l">
              <a:lnSpc>
                <a:spcPct val="100000"/>
              </a:lnSpc>
              <a:spcBef>
                <a:spcPts val="1600"/>
              </a:spcBef>
              <a:spcAft>
                <a:spcPts val="1600"/>
              </a:spcAft>
              <a:buClr>
                <a:srgbClr val="232552"/>
              </a:buClr>
              <a:buSzPts val="1800"/>
              <a:buFont typeface="Roboto"/>
              <a:buNone/>
            </a:pPr>
            <a:r>
              <a:t/>
            </a:r>
            <a:endParaRPr b="0" i="0" sz="1400" u="none" cap="none" strike="noStrike">
              <a:solidFill>
                <a:srgbClr val="232552"/>
              </a:solidFill>
              <a:latin typeface="Roboto"/>
              <a:ea typeface="Roboto"/>
              <a:cs typeface="Roboto"/>
              <a:sym typeface="Roboto"/>
            </a:endParaRPr>
          </a:p>
        </p:txBody>
      </p:sp>
      <p:grpSp>
        <p:nvGrpSpPr>
          <p:cNvPr id="2359" name="Google Shape;2359;p37"/>
          <p:cNvGrpSpPr/>
          <p:nvPr/>
        </p:nvGrpSpPr>
        <p:grpSpPr>
          <a:xfrm>
            <a:off x="2835739" y="2339986"/>
            <a:ext cx="790420" cy="891031"/>
            <a:chOff x="2803193" y="2616211"/>
            <a:chExt cx="790420" cy="891031"/>
          </a:xfrm>
        </p:grpSpPr>
        <p:sp>
          <p:nvSpPr>
            <p:cNvPr id="2360" name="Google Shape;2360;p37"/>
            <p:cNvSpPr/>
            <p:nvPr/>
          </p:nvSpPr>
          <p:spPr>
            <a:xfrm rot="-834835">
              <a:off x="3481783" y="3435010"/>
              <a:ext cx="1537" cy="1737"/>
            </a:xfrm>
            <a:custGeom>
              <a:rect b="b" l="l" r="r" t="t"/>
              <a:pathLst>
                <a:path extrusionOk="0" h="139" w="123">
                  <a:moveTo>
                    <a:pt x="61" y="139"/>
                  </a:moveTo>
                  <a:lnTo>
                    <a:pt x="61" y="139"/>
                  </a:lnTo>
                  <a:lnTo>
                    <a:pt x="61" y="139"/>
                  </a:lnTo>
                  <a:lnTo>
                    <a:pt x="61" y="139"/>
                  </a:lnTo>
                  <a:close/>
                  <a:moveTo>
                    <a:pt x="61" y="139"/>
                  </a:moveTo>
                  <a:lnTo>
                    <a:pt x="61" y="139"/>
                  </a:lnTo>
                  <a:lnTo>
                    <a:pt x="61" y="139"/>
                  </a:lnTo>
                  <a:lnTo>
                    <a:pt x="61" y="139"/>
                  </a:lnTo>
                  <a:close/>
                  <a:moveTo>
                    <a:pt x="123" y="139"/>
                  </a:moveTo>
                  <a:lnTo>
                    <a:pt x="123" y="139"/>
                  </a:lnTo>
                  <a:lnTo>
                    <a:pt x="123" y="139"/>
                  </a:lnTo>
                  <a:lnTo>
                    <a:pt x="123" y="139"/>
                  </a:lnTo>
                  <a:lnTo>
                    <a:pt x="123" y="139"/>
                  </a:lnTo>
                  <a:close/>
                  <a:moveTo>
                    <a:pt x="0" y="0"/>
                  </a:moveTo>
                  <a:lnTo>
                    <a:pt x="0" y="0"/>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37"/>
            <p:cNvSpPr/>
            <p:nvPr/>
          </p:nvSpPr>
          <p:spPr>
            <a:xfrm rot="-834711">
              <a:off x="3359162" y="2616497"/>
              <a:ext cx="2729" cy="2862"/>
            </a:xfrm>
            <a:custGeom>
              <a:rect b="b" l="l" r="r" t="t"/>
              <a:pathLst>
                <a:path extrusionOk="0" h="323" w="308">
                  <a:moveTo>
                    <a:pt x="123" y="1"/>
                  </a:moveTo>
                  <a:cubicBezTo>
                    <a:pt x="61" y="77"/>
                    <a:pt x="61" y="77"/>
                    <a:pt x="61" y="139"/>
                  </a:cubicBezTo>
                  <a:cubicBezTo>
                    <a:pt x="0" y="139"/>
                    <a:pt x="0" y="200"/>
                    <a:pt x="0" y="262"/>
                  </a:cubicBezTo>
                  <a:cubicBezTo>
                    <a:pt x="61" y="262"/>
                    <a:pt x="61" y="262"/>
                    <a:pt x="61" y="323"/>
                  </a:cubicBezTo>
                  <a:cubicBezTo>
                    <a:pt x="123" y="262"/>
                    <a:pt x="184" y="262"/>
                    <a:pt x="184" y="262"/>
                  </a:cubicBezTo>
                  <a:cubicBezTo>
                    <a:pt x="184" y="200"/>
                    <a:pt x="184" y="200"/>
                    <a:pt x="246" y="200"/>
                  </a:cubicBezTo>
                  <a:lnTo>
                    <a:pt x="246" y="139"/>
                  </a:lnTo>
                  <a:lnTo>
                    <a:pt x="307" y="139"/>
                  </a:lnTo>
                  <a:cubicBezTo>
                    <a:pt x="307" y="77"/>
                    <a:pt x="246" y="77"/>
                    <a:pt x="246" y="1"/>
                  </a:cubicBezTo>
                  <a:lnTo>
                    <a:pt x="246" y="77"/>
                  </a:lnTo>
                  <a:lnTo>
                    <a:pt x="184" y="139"/>
                  </a:lnTo>
                  <a:lnTo>
                    <a:pt x="184" y="77"/>
                  </a:lnTo>
                  <a:lnTo>
                    <a:pt x="184"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37"/>
            <p:cNvSpPr/>
            <p:nvPr/>
          </p:nvSpPr>
          <p:spPr>
            <a:xfrm rot="-834711">
              <a:off x="3451525" y="2989379"/>
              <a:ext cx="2729" cy="2870"/>
            </a:xfrm>
            <a:custGeom>
              <a:rect b="b" l="l" r="r" t="t"/>
              <a:pathLst>
                <a:path extrusionOk="0" h="324" w="308">
                  <a:moveTo>
                    <a:pt x="184" y="1"/>
                  </a:moveTo>
                  <a:cubicBezTo>
                    <a:pt x="184" y="1"/>
                    <a:pt x="123" y="1"/>
                    <a:pt x="123" y="77"/>
                  </a:cubicBezTo>
                  <a:cubicBezTo>
                    <a:pt x="61" y="77"/>
                    <a:pt x="61" y="139"/>
                    <a:pt x="61" y="200"/>
                  </a:cubicBezTo>
                  <a:cubicBezTo>
                    <a:pt x="0" y="200"/>
                    <a:pt x="0" y="262"/>
                    <a:pt x="0" y="262"/>
                  </a:cubicBezTo>
                  <a:cubicBezTo>
                    <a:pt x="61" y="262"/>
                    <a:pt x="61" y="323"/>
                    <a:pt x="61" y="323"/>
                  </a:cubicBezTo>
                  <a:cubicBezTo>
                    <a:pt x="123" y="323"/>
                    <a:pt x="184" y="323"/>
                    <a:pt x="184" y="262"/>
                  </a:cubicBezTo>
                  <a:lnTo>
                    <a:pt x="307" y="262"/>
                  </a:lnTo>
                  <a:lnTo>
                    <a:pt x="246" y="200"/>
                  </a:lnTo>
                  <a:lnTo>
                    <a:pt x="307" y="139"/>
                  </a:lnTo>
                  <a:lnTo>
                    <a:pt x="246" y="77"/>
                  </a:lnTo>
                  <a:lnTo>
                    <a:pt x="246" y="139"/>
                  </a:lnTo>
                  <a:lnTo>
                    <a:pt x="184" y="139"/>
                  </a:lnTo>
                  <a:lnTo>
                    <a:pt x="184"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37"/>
            <p:cNvSpPr/>
            <p:nvPr/>
          </p:nvSpPr>
          <p:spPr>
            <a:xfrm rot="-834711">
              <a:off x="3449227" y="2992238"/>
              <a:ext cx="3411" cy="2321"/>
            </a:xfrm>
            <a:custGeom>
              <a:rect b="b" l="l" r="r" t="t"/>
              <a:pathLst>
                <a:path extrusionOk="0" h="262" w="385">
                  <a:moveTo>
                    <a:pt x="246" y="1"/>
                  </a:moveTo>
                  <a:cubicBezTo>
                    <a:pt x="246" y="1"/>
                    <a:pt x="185" y="62"/>
                    <a:pt x="124" y="62"/>
                  </a:cubicBezTo>
                  <a:cubicBezTo>
                    <a:pt x="62" y="123"/>
                    <a:pt x="62" y="123"/>
                    <a:pt x="1" y="123"/>
                  </a:cubicBezTo>
                  <a:lnTo>
                    <a:pt x="1" y="200"/>
                  </a:lnTo>
                  <a:lnTo>
                    <a:pt x="1" y="262"/>
                  </a:lnTo>
                  <a:lnTo>
                    <a:pt x="246" y="262"/>
                  </a:lnTo>
                  <a:cubicBezTo>
                    <a:pt x="246" y="200"/>
                    <a:pt x="323" y="200"/>
                    <a:pt x="323" y="123"/>
                  </a:cubicBezTo>
                  <a:lnTo>
                    <a:pt x="384" y="123"/>
                  </a:lnTo>
                  <a:lnTo>
                    <a:pt x="384" y="62"/>
                  </a:lnTo>
                  <a:cubicBezTo>
                    <a:pt x="384" y="62"/>
                    <a:pt x="384" y="1"/>
                    <a:pt x="3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37"/>
            <p:cNvSpPr/>
            <p:nvPr/>
          </p:nvSpPr>
          <p:spPr>
            <a:xfrm rot="-834711">
              <a:off x="2989112" y="3021298"/>
              <a:ext cx="101446" cy="91258"/>
            </a:xfrm>
            <a:custGeom>
              <a:rect b="b" l="l" r="r" t="t"/>
              <a:pathLst>
                <a:path extrusionOk="0" h="10301" w="11451">
                  <a:moveTo>
                    <a:pt x="0" y="9917"/>
                  </a:moveTo>
                  <a:lnTo>
                    <a:pt x="0" y="9978"/>
                  </a:lnTo>
                  <a:cubicBezTo>
                    <a:pt x="5" y="9962"/>
                    <a:pt x="10" y="9946"/>
                    <a:pt x="14" y="9931"/>
                  </a:cubicBezTo>
                  <a:lnTo>
                    <a:pt x="14" y="9931"/>
                  </a:lnTo>
                  <a:lnTo>
                    <a:pt x="0" y="9917"/>
                  </a:lnTo>
                  <a:close/>
                  <a:moveTo>
                    <a:pt x="10223" y="1"/>
                  </a:moveTo>
                  <a:cubicBezTo>
                    <a:pt x="9148" y="62"/>
                    <a:pt x="7997" y="62"/>
                    <a:pt x="6907" y="185"/>
                  </a:cubicBezTo>
                  <a:cubicBezTo>
                    <a:pt x="5818" y="262"/>
                    <a:pt x="4666" y="323"/>
                    <a:pt x="3577" y="446"/>
                  </a:cubicBezTo>
                  <a:lnTo>
                    <a:pt x="3638" y="446"/>
                  </a:lnTo>
                  <a:lnTo>
                    <a:pt x="3577" y="507"/>
                  </a:lnTo>
                  <a:lnTo>
                    <a:pt x="3515" y="507"/>
                  </a:lnTo>
                  <a:cubicBezTo>
                    <a:pt x="2932" y="2042"/>
                    <a:pt x="2364" y="3639"/>
                    <a:pt x="1719" y="5174"/>
                  </a:cubicBezTo>
                  <a:cubicBezTo>
                    <a:pt x="1397" y="5941"/>
                    <a:pt x="1151" y="6785"/>
                    <a:pt x="829" y="7553"/>
                  </a:cubicBezTo>
                  <a:cubicBezTo>
                    <a:pt x="573" y="8366"/>
                    <a:pt x="258" y="9120"/>
                    <a:pt x="14" y="9931"/>
                  </a:cubicBezTo>
                  <a:lnTo>
                    <a:pt x="14" y="9931"/>
                  </a:lnTo>
                  <a:lnTo>
                    <a:pt x="62" y="9978"/>
                  </a:lnTo>
                  <a:lnTo>
                    <a:pt x="62" y="10039"/>
                  </a:lnTo>
                  <a:lnTo>
                    <a:pt x="0" y="10039"/>
                  </a:lnTo>
                  <a:lnTo>
                    <a:pt x="3316" y="10239"/>
                  </a:lnTo>
                  <a:lnTo>
                    <a:pt x="4989" y="10239"/>
                  </a:lnTo>
                  <a:cubicBezTo>
                    <a:pt x="5557" y="10239"/>
                    <a:pt x="6140" y="10300"/>
                    <a:pt x="6646" y="10300"/>
                  </a:cubicBezTo>
                  <a:lnTo>
                    <a:pt x="8304" y="10300"/>
                  </a:lnTo>
                  <a:lnTo>
                    <a:pt x="8304" y="10239"/>
                  </a:lnTo>
                  <a:lnTo>
                    <a:pt x="8381" y="10162"/>
                  </a:lnTo>
                  <a:cubicBezTo>
                    <a:pt x="8565" y="9656"/>
                    <a:pt x="8765" y="9149"/>
                    <a:pt x="8887" y="8627"/>
                  </a:cubicBezTo>
                  <a:lnTo>
                    <a:pt x="9916" y="5435"/>
                  </a:lnTo>
                  <a:cubicBezTo>
                    <a:pt x="10100" y="4928"/>
                    <a:pt x="10223" y="4406"/>
                    <a:pt x="10422" y="3838"/>
                  </a:cubicBezTo>
                  <a:lnTo>
                    <a:pt x="10806" y="2242"/>
                  </a:lnTo>
                  <a:lnTo>
                    <a:pt x="11313" y="645"/>
                  </a:lnTo>
                  <a:lnTo>
                    <a:pt x="11374" y="262"/>
                  </a:lnTo>
                  <a:lnTo>
                    <a:pt x="11451" y="185"/>
                  </a:lnTo>
                  <a:cubicBezTo>
                    <a:pt x="11451" y="124"/>
                    <a:pt x="11374" y="124"/>
                    <a:pt x="11374" y="124"/>
                  </a:cubicBezTo>
                  <a:cubicBezTo>
                    <a:pt x="11313" y="62"/>
                    <a:pt x="11313" y="62"/>
                    <a:pt x="11251" y="62"/>
                  </a:cubicBezTo>
                  <a:lnTo>
                    <a:pt x="11067" y="62"/>
                  </a:lnTo>
                  <a:lnTo>
                    <a:pt x="11067" y="124"/>
                  </a:lnTo>
                  <a:cubicBezTo>
                    <a:pt x="11128" y="124"/>
                    <a:pt x="11190" y="124"/>
                    <a:pt x="11251" y="185"/>
                  </a:cubicBezTo>
                  <a:lnTo>
                    <a:pt x="11313" y="185"/>
                  </a:lnTo>
                  <a:lnTo>
                    <a:pt x="11313" y="262"/>
                  </a:lnTo>
                  <a:lnTo>
                    <a:pt x="11190" y="645"/>
                  </a:lnTo>
                  <a:cubicBezTo>
                    <a:pt x="11067" y="1152"/>
                    <a:pt x="10868" y="1720"/>
                    <a:pt x="10745" y="2242"/>
                  </a:cubicBezTo>
                  <a:lnTo>
                    <a:pt x="10223" y="3838"/>
                  </a:lnTo>
                  <a:cubicBezTo>
                    <a:pt x="10039" y="4345"/>
                    <a:pt x="9916" y="4867"/>
                    <a:pt x="9716" y="5373"/>
                  </a:cubicBezTo>
                  <a:cubicBezTo>
                    <a:pt x="9394" y="6463"/>
                    <a:pt x="9072" y="7553"/>
                    <a:pt x="8765" y="8566"/>
                  </a:cubicBezTo>
                  <a:lnTo>
                    <a:pt x="8504" y="9333"/>
                  </a:lnTo>
                  <a:cubicBezTo>
                    <a:pt x="8442" y="9594"/>
                    <a:pt x="8304" y="9917"/>
                    <a:pt x="8243" y="10101"/>
                  </a:cubicBezTo>
                  <a:cubicBezTo>
                    <a:pt x="8243" y="10162"/>
                    <a:pt x="8181" y="10162"/>
                    <a:pt x="8120" y="10162"/>
                  </a:cubicBezTo>
                  <a:lnTo>
                    <a:pt x="6646" y="10162"/>
                  </a:lnTo>
                  <a:cubicBezTo>
                    <a:pt x="6140" y="10162"/>
                    <a:pt x="5557" y="10162"/>
                    <a:pt x="4989" y="10101"/>
                  </a:cubicBezTo>
                  <a:cubicBezTo>
                    <a:pt x="4467" y="10101"/>
                    <a:pt x="3899" y="10039"/>
                    <a:pt x="3316" y="10039"/>
                  </a:cubicBezTo>
                  <a:lnTo>
                    <a:pt x="123" y="9917"/>
                  </a:lnTo>
                  <a:cubicBezTo>
                    <a:pt x="384" y="9149"/>
                    <a:pt x="706" y="8382"/>
                    <a:pt x="952" y="7614"/>
                  </a:cubicBezTo>
                  <a:cubicBezTo>
                    <a:pt x="1274" y="6847"/>
                    <a:pt x="1596" y="6079"/>
                    <a:pt x="1919" y="5250"/>
                  </a:cubicBezTo>
                  <a:cubicBezTo>
                    <a:pt x="2487" y="3639"/>
                    <a:pt x="3070" y="2104"/>
                    <a:pt x="3638" y="507"/>
                  </a:cubicBezTo>
                  <a:lnTo>
                    <a:pt x="6907" y="262"/>
                  </a:lnTo>
                  <a:lnTo>
                    <a:pt x="8565" y="185"/>
                  </a:lnTo>
                  <a:cubicBezTo>
                    <a:pt x="9148" y="124"/>
                    <a:pt x="9655" y="124"/>
                    <a:pt x="10223" y="124"/>
                  </a:cubicBezTo>
                  <a:lnTo>
                    <a:pt x="10990" y="124"/>
                  </a:lnTo>
                  <a:cubicBezTo>
                    <a:pt x="10990" y="62"/>
                    <a:pt x="10929" y="62"/>
                    <a:pt x="10929"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37"/>
            <p:cNvSpPr/>
            <p:nvPr/>
          </p:nvSpPr>
          <p:spPr>
            <a:xfrm rot="-834711">
              <a:off x="2913269" y="2991099"/>
              <a:ext cx="86625" cy="130416"/>
            </a:xfrm>
            <a:custGeom>
              <a:rect b="b" l="l" r="r" t="t"/>
              <a:pathLst>
                <a:path extrusionOk="0" h="14721" w="9778">
                  <a:moveTo>
                    <a:pt x="9655" y="5311"/>
                  </a:moveTo>
                  <a:lnTo>
                    <a:pt x="9222" y="6491"/>
                  </a:lnTo>
                  <a:lnTo>
                    <a:pt x="9222" y="6491"/>
                  </a:lnTo>
                  <a:cubicBezTo>
                    <a:pt x="9384" y="6114"/>
                    <a:pt x="9536" y="5729"/>
                    <a:pt x="9655" y="5311"/>
                  </a:cubicBezTo>
                  <a:close/>
                  <a:moveTo>
                    <a:pt x="9222" y="6491"/>
                  </a:moveTo>
                  <a:lnTo>
                    <a:pt x="9222" y="6491"/>
                  </a:lnTo>
                  <a:cubicBezTo>
                    <a:pt x="9133" y="6698"/>
                    <a:pt x="9041" y="6901"/>
                    <a:pt x="8949" y="7107"/>
                  </a:cubicBezTo>
                  <a:cubicBezTo>
                    <a:pt x="9087" y="6908"/>
                    <a:pt x="9148" y="6724"/>
                    <a:pt x="9210" y="6524"/>
                  </a:cubicBezTo>
                  <a:lnTo>
                    <a:pt x="9222" y="6491"/>
                  </a:lnTo>
                  <a:close/>
                  <a:moveTo>
                    <a:pt x="7736" y="10500"/>
                  </a:moveTo>
                  <a:lnTo>
                    <a:pt x="7736" y="10500"/>
                  </a:lnTo>
                  <a:cubicBezTo>
                    <a:pt x="7613" y="10684"/>
                    <a:pt x="7552" y="10945"/>
                    <a:pt x="7475" y="11129"/>
                  </a:cubicBezTo>
                  <a:cubicBezTo>
                    <a:pt x="7552" y="10945"/>
                    <a:pt x="7675" y="10684"/>
                    <a:pt x="7736" y="10500"/>
                  </a:cubicBezTo>
                  <a:close/>
                  <a:moveTo>
                    <a:pt x="7736" y="10116"/>
                  </a:moveTo>
                  <a:lnTo>
                    <a:pt x="7736" y="10116"/>
                  </a:lnTo>
                  <a:cubicBezTo>
                    <a:pt x="7613" y="10500"/>
                    <a:pt x="7414" y="10883"/>
                    <a:pt x="7291" y="11190"/>
                  </a:cubicBezTo>
                  <a:cubicBezTo>
                    <a:pt x="7475" y="10807"/>
                    <a:pt x="7613" y="10500"/>
                    <a:pt x="7736" y="10116"/>
                  </a:cubicBezTo>
                  <a:close/>
                  <a:moveTo>
                    <a:pt x="3776" y="1"/>
                  </a:moveTo>
                  <a:lnTo>
                    <a:pt x="3776" y="62"/>
                  </a:lnTo>
                  <a:cubicBezTo>
                    <a:pt x="3715" y="139"/>
                    <a:pt x="3715" y="200"/>
                    <a:pt x="3715" y="262"/>
                  </a:cubicBezTo>
                  <a:lnTo>
                    <a:pt x="3070" y="1735"/>
                  </a:lnTo>
                  <a:cubicBezTo>
                    <a:pt x="2870" y="2242"/>
                    <a:pt x="2686" y="2748"/>
                    <a:pt x="2425" y="3270"/>
                  </a:cubicBezTo>
                  <a:cubicBezTo>
                    <a:pt x="2241" y="3777"/>
                    <a:pt x="2042" y="4283"/>
                    <a:pt x="1857" y="4805"/>
                  </a:cubicBezTo>
                  <a:lnTo>
                    <a:pt x="706" y="7813"/>
                  </a:lnTo>
                  <a:cubicBezTo>
                    <a:pt x="507" y="8320"/>
                    <a:pt x="322" y="8826"/>
                    <a:pt x="123" y="9348"/>
                  </a:cubicBezTo>
                  <a:cubicBezTo>
                    <a:pt x="62" y="9471"/>
                    <a:pt x="62" y="9594"/>
                    <a:pt x="0" y="9794"/>
                  </a:cubicBezTo>
                  <a:lnTo>
                    <a:pt x="0" y="9916"/>
                  </a:lnTo>
                  <a:lnTo>
                    <a:pt x="0" y="9978"/>
                  </a:lnTo>
                  <a:lnTo>
                    <a:pt x="62" y="9978"/>
                  </a:lnTo>
                  <a:cubicBezTo>
                    <a:pt x="123" y="10039"/>
                    <a:pt x="184" y="10116"/>
                    <a:pt x="184" y="10177"/>
                  </a:cubicBezTo>
                  <a:cubicBezTo>
                    <a:pt x="445" y="10361"/>
                    <a:pt x="645" y="10500"/>
                    <a:pt x="829" y="10684"/>
                  </a:cubicBezTo>
                  <a:cubicBezTo>
                    <a:pt x="1658" y="11390"/>
                    <a:pt x="2487" y="12096"/>
                    <a:pt x="3392" y="12725"/>
                  </a:cubicBezTo>
                  <a:cubicBezTo>
                    <a:pt x="4221" y="13431"/>
                    <a:pt x="5050" y="14076"/>
                    <a:pt x="5879" y="14721"/>
                  </a:cubicBezTo>
                  <a:lnTo>
                    <a:pt x="5879" y="14644"/>
                  </a:lnTo>
                  <a:lnTo>
                    <a:pt x="3454" y="12664"/>
                  </a:lnTo>
                  <a:lnTo>
                    <a:pt x="952" y="10561"/>
                  </a:lnTo>
                  <a:cubicBezTo>
                    <a:pt x="706" y="10423"/>
                    <a:pt x="507" y="10239"/>
                    <a:pt x="322" y="10039"/>
                  </a:cubicBezTo>
                  <a:cubicBezTo>
                    <a:pt x="261" y="9978"/>
                    <a:pt x="184" y="9978"/>
                    <a:pt x="184" y="9916"/>
                  </a:cubicBezTo>
                  <a:lnTo>
                    <a:pt x="123" y="9916"/>
                  </a:lnTo>
                  <a:lnTo>
                    <a:pt x="123" y="9855"/>
                  </a:lnTo>
                  <a:lnTo>
                    <a:pt x="123" y="9794"/>
                  </a:lnTo>
                  <a:cubicBezTo>
                    <a:pt x="184" y="9655"/>
                    <a:pt x="184" y="9533"/>
                    <a:pt x="261" y="9410"/>
                  </a:cubicBezTo>
                  <a:cubicBezTo>
                    <a:pt x="445" y="8888"/>
                    <a:pt x="645" y="8381"/>
                    <a:pt x="829" y="7875"/>
                  </a:cubicBezTo>
                  <a:cubicBezTo>
                    <a:pt x="1213" y="6846"/>
                    <a:pt x="1596" y="5818"/>
                    <a:pt x="1980" y="4866"/>
                  </a:cubicBezTo>
                  <a:cubicBezTo>
                    <a:pt x="2180" y="4360"/>
                    <a:pt x="2425" y="3838"/>
                    <a:pt x="2625" y="3331"/>
                  </a:cubicBezTo>
                  <a:cubicBezTo>
                    <a:pt x="2809" y="2825"/>
                    <a:pt x="2947" y="2303"/>
                    <a:pt x="3193" y="1796"/>
                  </a:cubicBezTo>
                  <a:cubicBezTo>
                    <a:pt x="3392" y="1290"/>
                    <a:pt x="3577" y="768"/>
                    <a:pt x="3776" y="323"/>
                  </a:cubicBezTo>
                  <a:cubicBezTo>
                    <a:pt x="3837" y="262"/>
                    <a:pt x="3837" y="200"/>
                    <a:pt x="3899" y="139"/>
                  </a:cubicBezTo>
                  <a:cubicBezTo>
                    <a:pt x="3899" y="139"/>
                    <a:pt x="3960" y="139"/>
                    <a:pt x="3960" y="200"/>
                  </a:cubicBezTo>
                  <a:cubicBezTo>
                    <a:pt x="4098" y="262"/>
                    <a:pt x="4160" y="323"/>
                    <a:pt x="4283" y="384"/>
                  </a:cubicBezTo>
                  <a:cubicBezTo>
                    <a:pt x="4482" y="584"/>
                    <a:pt x="4728" y="768"/>
                    <a:pt x="4927" y="906"/>
                  </a:cubicBezTo>
                  <a:cubicBezTo>
                    <a:pt x="5311" y="1290"/>
                    <a:pt x="5756" y="1674"/>
                    <a:pt x="6140" y="1981"/>
                  </a:cubicBezTo>
                  <a:lnTo>
                    <a:pt x="7291" y="3132"/>
                  </a:lnTo>
                  <a:lnTo>
                    <a:pt x="8504" y="4222"/>
                  </a:lnTo>
                  <a:lnTo>
                    <a:pt x="9655" y="5311"/>
                  </a:lnTo>
                  <a:lnTo>
                    <a:pt x="9778" y="5311"/>
                  </a:lnTo>
                  <a:lnTo>
                    <a:pt x="9778" y="5250"/>
                  </a:lnTo>
                  <a:lnTo>
                    <a:pt x="8626" y="4099"/>
                  </a:lnTo>
                  <a:cubicBezTo>
                    <a:pt x="8243" y="3715"/>
                    <a:pt x="7859" y="3393"/>
                    <a:pt x="7414" y="3009"/>
                  </a:cubicBezTo>
                  <a:lnTo>
                    <a:pt x="6201" y="1919"/>
                  </a:lnTo>
                  <a:cubicBezTo>
                    <a:pt x="5818" y="1536"/>
                    <a:pt x="5434" y="1152"/>
                    <a:pt x="4989" y="829"/>
                  </a:cubicBezTo>
                  <a:cubicBezTo>
                    <a:pt x="4789" y="645"/>
                    <a:pt x="4605" y="446"/>
                    <a:pt x="4344" y="323"/>
                  </a:cubicBezTo>
                  <a:cubicBezTo>
                    <a:pt x="4344" y="262"/>
                    <a:pt x="4283" y="262"/>
                    <a:pt x="4283" y="200"/>
                  </a:cubicBezTo>
                  <a:lnTo>
                    <a:pt x="4098" y="200"/>
                  </a:lnTo>
                  <a:lnTo>
                    <a:pt x="4098" y="139"/>
                  </a:lnTo>
                  <a:lnTo>
                    <a:pt x="4160" y="139"/>
                  </a:lnTo>
                  <a:cubicBezTo>
                    <a:pt x="4098" y="139"/>
                    <a:pt x="4098" y="62"/>
                    <a:pt x="4022" y="62"/>
                  </a:cubicBezTo>
                  <a:lnTo>
                    <a:pt x="396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37"/>
            <p:cNvSpPr/>
            <p:nvPr/>
          </p:nvSpPr>
          <p:spPr>
            <a:xfrm rot="-834711">
              <a:off x="2971009" y="3029098"/>
              <a:ext cx="51002" cy="91799"/>
            </a:xfrm>
            <a:custGeom>
              <a:rect b="b" l="l" r="r" t="t"/>
              <a:pathLst>
                <a:path extrusionOk="0" h="10362" w="5757">
                  <a:moveTo>
                    <a:pt x="3777" y="0"/>
                  </a:moveTo>
                  <a:lnTo>
                    <a:pt x="3332" y="1213"/>
                  </a:lnTo>
                  <a:cubicBezTo>
                    <a:pt x="3270" y="1413"/>
                    <a:pt x="3209" y="1597"/>
                    <a:pt x="3071" y="1796"/>
                  </a:cubicBezTo>
                  <a:cubicBezTo>
                    <a:pt x="3009" y="1981"/>
                    <a:pt x="2887" y="2180"/>
                    <a:pt x="2825" y="2364"/>
                  </a:cubicBezTo>
                  <a:cubicBezTo>
                    <a:pt x="2687" y="2748"/>
                    <a:pt x="2503" y="3132"/>
                    <a:pt x="2365" y="3515"/>
                  </a:cubicBezTo>
                  <a:cubicBezTo>
                    <a:pt x="2242" y="3899"/>
                    <a:pt x="2058" y="4283"/>
                    <a:pt x="1920" y="4667"/>
                  </a:cubicBezTo>
                  <a:cubicBezTo>
                    <a:pt x="1920" y="4728"/>
                    <a:pt x="1858" y="4805"/>
                    <a:pt x="1858" y="4805"/>
                  </a:cubicBezTo>
                  <a:cubicBezTo>
                    <a:pt x="1735" y="5189"/>
                    <a:pt x="1597" y="5496"/>
                    <a:pt x="1413" y="5879"/>
                  </a:cubicBezTo>
                  <a:cubicBezTo>
                    <a:pt x="1214" y="6263"/>
                    <a:pt x="1091" y="6647"/>
                    <a:pt x="968" y="7031"/>
                  </a:cubicBezTo>
                  <a:lnTo>
                    <a:pt x="523" y="8182"/>
                  </a:lnTo>
                  <a:cubicBezTo>
                    <a:pt x="446" y="8443"/>
                    <a:pt x="323" y="8642"/>
                    <a:pt x="262" y="8826"/>
                  </a:cubicBezTo>
                  <a:cubicBezTo>
                    <a:pt x="200" y="8949"/>
                    <a:pt x="62" y="9149"/>
                    <a:pt x="1" y="9333"/>
                  </a:cubicBezTo>
                  <a:lnTo>
                    <a:pt x="1" y="9410"/>
                  </a:lnTo>
                  <a:lnTo>
                    <a:pt x="1" y="9471"/>
                  </a:lnTo>
                  <a:cubicBezTo>
                    <a:pt x="62" y="9532"/>
                    <a:pt x="139" y="9655"/>
                    <a:pt x="200" y="9717"/>
                  </a:cubicBezTo>
                  <a:cubicBezTo>
                    <a:pt x="262" y="9793"/>
                    <a:pt x="323" y="9855"/>
                    <a:pt x="385" y="9916"/>
                  </a:cubicBezTo>
                  <a:cubicBezTo>
                    <a:pt x="523" y="9978"/>
                    <a:pt x="584" y="10039"/>
                    <a:pt x="646" y="10100"/>
                  </a:cubicBezTo>
                  <a:cubicBezTo>
                    <a:pt x="768" y="10177"/>
                    <a:pt x="830" y="10239"/>
                    <a:pt x="968" y="10239"/>
                  </a:cubicBezTo>
                  <a:cubicBezTo>
                    <a:pt x="968" y="10300"/>
                    <a:pt x="1029" y="10300"/>
                    <a:pt x="1091" y="10300"/>
                  </a:cubicBezTo>
                  <a:cubicBezTo>
                    <a:pt x="1152" y="10300"/>
                    <a:pt x="1214" y="10300"/>
                    <a:pt x="1214" y="10361"/>
                  </a:cubicBezTo>
                  <a:lnTo>
                    <a:pt x="2181" y="10361"/>
                  </a:lnTo>
                  <a:lnTo>
                    <a:pt x="2181" y="10300"/>
                  </a:lnTo>
                  <a:lnTo>
                    <a:pt x="2119" y="10239"/>
                  </a:lnTo>
                  <a:lnTo>
                    <a:pt x="2119" y="10300"/>
                  </a:lnTo>
                  <a:lnTo>
                    <a:pt x="1858" y="10300"/>
                  </a:lnTo>
                  <a:cubicBezTo>
                    <a:pt x="1735" y="10300"/>
                    <a:pt x="1674" y="10300"/>
                    <a:pt x="1536" y="10239"/>
                  </a:cubicBezTo>
                  <a:lnTo>
                    <a:pt x="1290" y="10239"/>
                  </a:lnTo>
                  <a:cubicBezTo>
                    <a:pt x="1214" y="10177"/>
                    <a:pt x="1152" y="10177"/>
                    <a:pt x="1152" y="10177"/>
                  </a:cubicBezTo>
                  <a:cubicBezTo>
                    <a:pt x="1091" y="10177"/>
                    <a:pt x="1029" y="10100"/>
                    <a:pt x="1029" y="10100"/>
                  </a:cubicBezTo>
                  <a:cubicBezTo>
                    <a:pt x="907" y="10039"/>
                    <a:pt x="830" y="10039"/>
                    <a:pt x="768" y="9978"/>
                  </a:cubicBezTo>
                  <a:cubicBezTo>
                    <a:pt x="646" y="9916"/>
                    <a:pt x="584" y="9855"/>
                    <a:pt x="523" y="9793"/>
                  </a:cubicBezTo>
                  <a:lnTo>
                    <a:pt x="323" y="9594"/>
                  </a:lnTo>
                  <a:cubicBezTo>
                    <a:pt x="262" y="9532"/>
                    <a:pt x="200" y="9471"/>
                    <a:pt x="200" y="9410"/>
                  </a:cubicBezTo>
                  <a:cubicBezTo>
                    <a:pt x="262" y="9210"/>
                    <a:pt x="323" y="9026"/>
                    <a:pt x="385" y="8826"/>
                  </a:cubicBezTo>
                  <a:cubicBezTo>
                    <a:pt x="446" y="8642"/>
                    <a:pt x="523" y="8443"/>
                    <a:pt x="584" y="8258"/>
                  </a:cubicBezTo>
                  <a:lnTo>
                    <a:pt x="1091" y="7107"/>
                  </a:lnTo>
                  <a:cubicBezTo>
                    <a:pt x="1290" y="6724"/>
                    <a:pt x="1413" y="6340"/>
                    <a:pt x="1536" y="5956"/>
                  </a:cubicBezTo>
                  <a:cubicBezTo>
                    <a:pt x="1536" y="5879"/>
                    <a:pt x="1597" y="5879"/>
                    <a:pt x="1597" y="5818"/>
                  </a:cubicBezTo>
                  <a:cubicBezTo>
                    <a:pt x="1674" y="5634"/>
                    <a:pt x="1735" y="5373"/>
                    <a:pt x="1858" y="5189"/>
                  </a:cubicBezTo>
                  <a:cubicBezTo>
                    <a:pt x="1920" y="5050"/>
                    <a:pt x="1981" y="4866"/>
                    <a:pt x="2058" y="4728"/>
                  </a:cubicBezTo>
                  <a:cubicBezTo>
                    <a:pt x="2181" y="4344"/>
                    <a:pt x="2365" y="3961"/>
                    <a:pt x="2503" y="3577"/>
                  </a:cubicBezTo>
                  <a:cubicBezTo>
                    <a:pt x="2687" y="3193"/>
                    <a:pt x="2887" y="2809"/>
                    <a:pt x="3009" y="2426"/>
                  </a:cubicBezTo>
                  <a:cubicBezTo>
                    <a:pt x="3071" y="2241"/>
                    <a:pt x="3132" y="1981"/>
                    <a:pt x="3209" y="1796"/>
                  </a:cubicBezTo>
                  <a:cubicBezTo>
                    <a:pt x="3270" y="1597"/>
                    <a:pt x="3332" y="1413"/>
                    <a:pt x="3455" y="1213"/>
                  </a:cubicBezTo>
                  <a:lnTo>
                    <a:pt x="3900" y="123"/>
                  </a:lnTo>
                  <a:cubicBezTo>
                    <a:pt x="3900" y="200"/>
                    <a:pt x="3976" y="261"/>
                    <a:pt x="3976" y="261"/>
                  </a:cubicBezTo>
                  <a:cubicBezTo>
                    <a:pt x="4038" y="323"/>
                    <a:pt x="4099" y="384"/>
                    <a:pt x="4161" y="446"/>
                  </a:cubicBezTo>
                  <a:cubicBezTo>
                    <a:pt x="4222" y="507"/>
                    <a:pt x="4283" y="507"/>
                    <a:pt x="4283" y="507"/>
                  </a:cubicBezTo>
                  <a:cubicBezTo>
                    <a:pt x="4360" y="584"/>
                    <a:pt x="4360" y="584"/>
                    <a:pt x="4422" y="584"/>
                  </a:cubicBezTo>
                  <a:cubicBezTo>
                    <a:pt x="4483" y="645"/>
                    <a:pt x="4606" y="707"/>
                    <a:pt x="4667" y="707"/>
                  </a:cubicBezTo>
                  <a:cubicBezTo>
                    <a:pt x="4928" y="768"/>
                    <a:pt x="5189" y="829"/>
                    <a:pt x="5435" y="829"/>
                  </a:cubicBezTo>
                  <a:lnTo>
                    <a:pt x="5696" y="829"/>
                  </a:lnTo>
                  <a:lnTo>
                    <a:pt x="5757" y="768"/>
                  </a:lnTo>
                  <a:lnTo>
                    <a:pt x="5573" y="768"/>
                  </a:lnTo>
                  <a:cubicBezTo>
                    <a:pt x="5435" y="768"/>
                    <a:pt x="5312" y="768"/>
                    <a:pt x="5189" y="707"/>
                  </a:cubicBezTo>
                  <a:cubicBezTo>
                    <a:pt x="5051" y="707"/>
                    <a:pt x="4867" y="645"/>
                    <a:pt x="4667" y="584"/>
                  </a:cubicBezTo>
                  <a:cubicBezTo>
                    <a:pt x="4606" y="584"/>
                    <a:pt x="4544" y="507"/>
                    <a:pt x="4483" y="507"/>
                  </a:cubicBezTo>
                  <a:cubicBezTo>
                    <a:pt x="4422" y="446"/>
                    <a:pt x="4422" y="446"/>
                    <a:pt x="4360" y="446"/>
                  </a:cubicBezTo>
                  <a:cubicBezTo>
                    <a:pt x="4360" y="384"/>
                    <a:pt x="4283" y="384"/>
                    <a:pt x="4283" y="384"/>
                  </a:cubicBezTo>
                  <a:cubicBezTo>
                    <a:pt x="4222" y="323"/>
                    <a:pt x="4161" y="261"/>
                    <a:pt x="4099" y="200"/>
                  </a:cubicBezTo>
                  <a:cubicBezTo>
                    <a:pt x="4038" y="123"/>
                    <a:pt x="3976" y="62"/>
                    <a:pt x="390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37"/>
            <p:cNvSpPr/>
            <p:nvPr/>
          </p:nvSpPr>
          <p:spPr>
            <a:xfrm rot="-834711">
              <a:off x="3001030" y="3028299"/>
              <a:ext cx="80512" cy="77659"/>
            </a:xfrm>
            <a:custGeom>
              <a:rect b="b" l="l" r="r" t="t"/>
              <a:pathLst>
                <a:path extrusionOk="0" h="8766" w="9088">
                  <a:moveTo>
                    <a:pt x="8259" y="1"/>
                  </a:moveTo>
                  <a:cubicBezTo>
                    <a:pt x="7552" y="1"/>
                    <a:pt x="6908" y="62"/>
                    <a:pt x="6340" y="62"/>
                  </a:cubicBezTo>
                  <a:cubicBezTo>
                    <a:pt x="5757" y="62"/>
                    <a:pt x="5250" y="123"/>
                    <a:pt x="4866" y="123"/>
                  </a:cubicBezTo>
                  <a:cubicBezTo>
                    <a:pt x="4037" y="200"/>
                    <a:pt x="3592" y="200"/>
                    <a:pt x="3592" y="200"/>
                  </a:cubicBezTo>
                  <a:lnTo>
                    <a:pt x="3592" y="262"/>
                  </a:lnTo>
                  <a:cubicBezTo>
                    <a:pt x="3592" y="262"/>
                    <a:pt x="3654" y="262"/>
                    <a:pt x="3654" y="323"/>
                  </a:cubicBezTo>
                  <a:cubicBezTo>
                    <a:pt x="3776" y="262"/>
                    <a:pt x="4222" y="262"/>
                    <a:pt x="4866" y="262"/>
                  </a:cubicBezTo>
                  <a:cubicBezTo>
                    <a:pt x="5250" y="262"/>
                    <a:pt x="5757" y="200"/>
                    <a:pt x="6278" y="200"/>
                  </a:cubicBezTo>
                  <a:lnTo>
                    <a:pt x="8259" y="200"/>
                  </a:lnTo>
                  <a:cubicBezTo>
                    <a:pt x="8259" y="123"/>
                    <a:pt x="8320" y="123"/>
                    <a:pt x="8320" y="62"/>
                  </a:cubicBezTo>
                  <a:lnTo>
                    <a:pt x="8381" y="62"/>
                  </a:lnTo>
                  <a:lnTo>
                    <a:pt x="8381" y="123"/>
                  </a:lnTo>
                  <a:lnTo>
                    <a:pt x="8381" y="200"/>
                  </a:lnTo>
                  <a:lnTo>
                    <a:pt x="8965" y="200"/>
                  </a:lnTo>
                  <a:cubicBezTo>
                    <a:pt x="8965" y="262"/>
                    <a:pt x="8888" y="323"/>
                    <a:pt x="8888" y="384"/>
                  </a:cubicBezTo>
                  <a:cubicBezTo>
                    <a:pt x="8888" y="507"/>
                    <a:pt x="8826" y="584"/>
                    <a:pt x="8826" y="707"/>
                  </a:cubicBezTo>
                  <a:cubicBezTo>
                    <a:pt x="8826" y="707"/>
                    <a:pt x="8888" y="707"/>
                    <a:pt x="8888" y="768"/>
                  </a:cubicBezTo>
                  <a:lnTo>
                    <a:pt x="8888" y="830"/>
                  </a:lnTo>
                  <a:lnTo>
                    <a:pt x="8765" y="830"/>
                  </a:lnTo>
                  <a:cubicBezTo>
                    <a:pt x="8765" y="1029"/>
                    <a:pt x="8704" y="1275"/>
                    <a:pt x="8642" y="1536"/>
                  </a:cubicBezTo>
                  <a:cubicBezTo>
                    <a:pt x="8381" y="2303"/>
                    <a:pt x="8120" y="3071"/>
                    <a:pt x="7875" y="3899"/>
                  </a:cubicBezTo>
                  <a:cubicBezTo>
                    <a:pt x="7675" y="4805"/>
                    <a:pt x="7353" y="5634"/>
                    <a:pt x="7107" y="6524"/>
                  </a:cubicBezTo>
                  <a:cubicBezTo>
                    <a:pt x="6969" y="6969"/>
                    <a:pt x="6846" y="7414"/>
                    <a:pt x="6662" y="7798"/>
                  </a:cubicBezTo>
                  <a:lnTo>
                    <a:pt x="6662" y="7998"/>
                  </a:lnTo>
                  <a:lnTo>
                    <a:pt x="6662" y="8059"/>
                  </a:lnTo>
                  <a:lnTo>
                    <a:pt x="6585" y="8059"/>
                  </a:lnTo>
                  <a:lnTo>
                    <a:pt x="6585" y="8121"/>
                  </a:lnTo>
                  <a:lnTo>
                    <a:pt x="6524" y="8121"/>
                  </a:lnTo>
                  <a:cubicBezTo>
                    <a:pt x="6524" y="8259"/>
                    <a:pt x="6463" y="8381"/>
                    <a:pt x="6401" y="8443"/>
                  </a:cubicBezTo>
                  <a:cubicBezTo>
                    <a:pt x="6340" y="8443"/>
                    <a:pt x="6202" y="8504"/>
                    <a:pt x="6079" y="8504"/>
                  </a:cubicBezTo>
                  <a:lnTo>
                    <a:pt x="6018" y="8504"/>
                  </a:lnTo>
                  <a:lnTo>
                    <a:pt x="5956" y="8566"/>
                  </a:lnTo>
                  <a:lnTo>
                    <a:pt x="5956" y="8504"/>
                  </a:lnTo>
                  <a:lnTo>
                    <a:pt x="5757" y="8504"/>
                  </a:lnTo>
                  <a:cubicBezTo>
                    <a:pt x="4805" y="8504"/>
                    <a:pt x="3899" y="8566"/>
                    <a:pt x="3009" y="8566"/>
                  </a:cubicBezTo>
                  <a:lnTo>
                    <a:pt x="707" y="8566"/>
                  </a:lnTo>
                  <a:lnTo>
                    <a:pt x="645" y="8642"/>
                  </a:lnTo>
                  <a:cubicBezTo>
                    <a:pt x="645" y="8642"/>
                    <a:pt x="645" y="8704"/>
                    <a:pt x="584" y="8704"/>
                  </a:cubicBezTo>
                  <a:lnTo>
                    <a:pt x="522" y="8704"/>
                  </a:lnTo>
                  <a:lnTo>
                    <a:pt x="522" y="8566"/>
                  </a:lnTo>
                  <a:lnTo>
                    <a:pt x="323" y="8566"/>
                  </a:lnTo>
                  <a:cubicBezTo>
                    <a:pt x="261" y="8566"/>
                    <a:pt x="261" y="8504"/>
                    <a:pt x="200" y="8504"/>
                  </a:cubicBezTo>
                  <a:lnTo>
                    <a:pt x="261" y="8443"/>
                  </a:lnTo>
                  <a:cubicBezTo>
                    <a:pt x="261" y="8381"/>
                    <a:pt x="261" y="8259"/>
                    <a:pt x="323" y="8182"/>
                  </a:cubicBezTo>
                  <a:lnTo>
                    <a:pt x="323" y="8121"/>
                  </a:lnTo>
                  <a:cubicBezTo>
                    <a:pt x="323" y="8121"/>
                    <a:pt x="323" y="8059"/>
                    <a:pt x="261" y="8059"/>
                  </a:cubicBezTo>
                  <a:lnTo>
                    <a:pt x="261" y="7998"/>
                  </a:lnTo>
                  <a:lnTo>
                    <a:pt x="384" y="7998"/>
                  </a:lnTo>
                  <a:cubicBezTo>
                    <a:pt x="384" y="7875"/>
                    <a:pt x="446" y="7675"/>
                    <a:pt x="522" y="7553"/>
                  </a:cubicBezTo>
                  <a:cubicBezTo>
                    <a:pt x="645" y="7169"/>
                    <a:pt x="768" y="6785"/>
                    <a:pt x="906" y="6401"/>
                  </a:cubicBezTo>
                  <a:cubicBezTo>
                    <a:pt x="1152" y="5634"/>
                    <a:pt x="1413" y="4928"/>
                    <a:pt x="1674" y="4283"/>
                  </a:cubicBezTo>
                  <a:cubicBezTo>
                    <a:pt x="1919" y="3577"/>
                    <a:pt x="2119" y="3009"/>
                    <a:pt x="2303" y="2503"/>
                  </a:cubicBezTo>
                  <a:cubicBezTo>
                    <a:pt x="2503" y="1919"/>
                    <a:pt x="2687" y="1474"/>
                    <a:pt x="2825" y="1090"/>
                  </a:cubicBezTo>
                  <a:cubicBezTo>
                    <a:pt x="2886" y="1029"/>
                    <a:pt x="2886" y="968"/>
                    <a:pt x="2886" y="968"/>
                  </a:cubicBezTo>
                  <a:lnTo>
                    <a:pt x="2886" y="891"/>
                  </a:lnTo>
                  <a:lnTo>
                    <a:pt x="2825" y="891"/>
                  </a:lnTo>
                  <a:lnTo>
                    <a:pt x="2886" y="830"/>
                  </a:lnTo>
                  <a:lnTo>
                    <a:pt x="2948" y="830"/>
                  </a:lnTo>
                  <a:cubicBezTo>
                    <a:pt x="2948" y="707"/>
                    <a:pt x="3009" y="645"/>
                    <a:pt x="3009" y="584"/>
                  </a:cubicBezTo>
                  <a:cubicBezTo>
                    <a:pt x="3070" y="507"/>
                    <a:pt x="3070" y="446"/>
                    <a:pt x="3132" y="384"/>
                  </a:cubicBezTo>
                  <a:cubicBezTo>
                    <a:pt x="3132" y="323"/>
                    <a:pt x="3209" y="323"/>
                    <a:pt x="3270" y="323"/>
                  </a:cubicBezTo>
                  <a:lnTo>
                    <a:pt x="3516" y="323"/>
                  </a:lnTo>
                  <a:lnTo>
                    <a:pt x="3516" y="262"/>
                  </a:lnTo>
                  <a:lnTo>
                    <a:pt x="3592" y="200"/>
                  </a:lnTo>
                  <a:lnTo>
                    <a:pt x="3592" y="200"/>
                  </a:lnTo>
                  <a:cubicBezTo>
                    <a:pt x="3592" y="200"/>
                    <a:pt x="3454" y="262"/>
                    <a:pt x="3270" y="262"/>
                  </a:cubicBezTo>
                  <a:lnTo>
                    <a:pt x="3132" y="262"/>
                  </a:lnTo>
                  <a:lnTo>
                    <a:pt x="3070" y="323"/>
                  </a:lnTo>
                  <a:cubicBezTo>
                    <a:pt x="3009" y="384"/>
                    <a:pt x="3009" y="446"/>
                    <a:pt x="2948" y="584"/>
                  </a:cubicBezTo>
                  <a:cubicBezTo>
                    <a:pt x="2886" y="707"/>
                    <a:pt x="2825" y="830"/>
                    <a:pt x="2748" y="1029"/>
                  </a:cubicBezTo>
                  <a:cubicBezTo>
                    <a:pt x="2625" y="1413"/>
                    <a:pt x="2441" y="1919"/>
                    <a:pt x="2242" y="2426"/>
                  </a:cubicBezTo>
                  <a:cubicBezTo>
                    <a:pt x="1981" y="2948"/>
                    <a:pt x="1796" y="3577"/>
                    <a:pt x="1535" y="4222"/>
                  </a:cubicBezTo>
                  <a:cubicBezTo>
                    <a:pt x="1351" y="4866"/>
                    <a:pt x="1090" y="5573"/>
                    <a:pt x="829" y="6340"/>
                  </a:cubicBezTo>
                  <a:cubicBezTo>
                    <a:pt x="707" y="6724"/>
                    <a:pt x="522" y="7107"/>
                    <a:pt x="384" y="7553"/>
                  </a:cubicBezTo>
                  <a:cubicBezTo>
                    <a:pt x="323" y="7737"/>
                    <a:pt x="261" y="7936"/>
                    <a:pt x="200" y="8121"/>
                  </a:cubicBezTo>
                  <a:cubicBezTo>
                    <a:pt x="139" y="8182"/>
                    <a:pt x="139" y="8320"/>
                    <a:pt x="62" y="8443"/>
                  </a:cubicBezTo>
                  <a:lnTo>
                    <a:pt x="62" y="8504"/>
                  </a:lnTo>
                  <a:lnTo>
                    <a:pt x="62" y="8566"/>
                  </a:lnTo>
                  <a:lnTo>
                    <a:pt x="1" y="8566"/>
                  </a:lnTo>
                  <a:cubicBezTo>
                    <a:pt x="1" y="8642"/>
                    <a:pt x="62" y="8642"/>
                    <a:pt x="62" y="8704"/>
                  </a:cubicBezTo>
                  <a:lnTo>
                    <a:pt x="261" y="8704"/>
                  </a:lnTo>
                  <a:cubicBezTo>
                    <a:pt x="384" y="8704"/>
                    <a:pt x="522" y="8765"/>
                    <a:pt x="584" y="8765"/>
                  </a:cubicBezTo>
                  <a:lnTo>
                    <a:pt x="1597" y="8765"/>
                  </a:lnTo>
                  <a:cubicBezTo>
                    <a:pt x="2057" y="8765"/>
                    <a:pt x="2503" y="8704"/>
                    <a:pt x="3009" y="8704"/>
                  </a:cubicBezTo>
                  <a:cubicBezTo>
                    <a:pt x="3899" y="8704"/>
                    <a:pt x="4866" y="8704"/>
                    <a:pt x="5757" y="8642"/>
                  </a:cubicBezTo>
                  <a:lnTo>
                    <a:pt x="6140" y="8642"/>
                  </a:lnTo>
                  <a:lnTo>
                    <a:pt x="6278" y="8566"/>
                  </a:lnTo>
                  <a:cubicBezTo>
                    <a:pt x="6340" y="8566"/>
                    <a:pt x="6401" y="8566"/>
                    <a:pt x="6463" y="8504"/>
                  </a:cubicBezTo>
                  <a:cubicBezTo>
                    <a:pt x="6524" y="8504"/>
                    <a:pt x="6524" y="8504"/>
                    <a:pt x="6524" y="8443"/>
                  </a:cubicBezTo>
                  <a:cubicBezTo>
                    <a:pt x="6585" y="8443"/>
                    <a:pt x="6585" y="8381"/>
                    <a:pt x="6585" y="8381"/>
                  </a:cubicBezTo>
                  <a:cubicBezTo>
                    <a:pt x="6585" y="8320"/>
                    <a:pt x="6662" y="8259"/>
                    <a:pt x="6662" y="8182"/>
                  </a:cubicBezTo>
                  <a:cubicBezTo>
                    <a:pt x="6724" y="8059"/>
                    <a:pt x="6724" y="7998"/>
                    <a:pt x="6785" y="7875"/>
                  </a:cubicBezTo>
                  <a:cubicBezTo>
                    <a:pt x="6908" y="7414"/>
                    <a:pt x="7046" y="6969"/>
                    <a:pt x="7230" y="6524"/>
                  </a:cubicBezTo>
                  <a:cubicBezTo>
                    <a:pt x="7353" y="6140"/>
                    <a:pt x="7491" y="5695"/>
                    <a:pt x="7675" y="5250"/>
                  </a:cubicBezTo>
                  <a:cubicBezTo>
                    <a:pt x="7813" y="4805"/>
                    <a:pt x="7936" y="4421"/>
                    <a:pt x="8059" y="3961"/>
                  </a:cubicBezTo>
                  <a:cubicBezTo>
                    <a:pt x="8259" y="3132"/>
                    <a:pt x="8504" y="2303"/>
                    <a:pt x="8704" y="1536"/>
                  </a:cubicBezTo>
                  <a:cubicBezTo>
                    <a:pt x="8826" y="1152"/>
                    <a:pt x="8965" y="768"/>
                    <a:pt x="9026" y="446"/>
                  </a:cubicBezTo>
                  <a:cubicBezTo>
                    <a:pt x="9087" y="323"/>
                    <a:pt x="9087" y="262"/>
                    <a:pt x="9087" y="123"/>
                  </a:cubicBezTo>
                  <a:lnTo>
                    <a:pt x="9087" y="62"/>
                  </a:lnTo>
                  <a:lnTo>
                    <a:pt x="9026"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37"/>
            <p:cNvSpPr/>
            <p:nvPr/>
          </p:nvSpPr>
          <p:spPr>
            <a:xfrm rot="-834711">
              <a:off x="3018295" y="3033838"/>
              <a:ext cx="7353" cy="6804"/>
            </a:xfrm>
            <a:custGeom>
              <a:rect b="b" l="l" r="r" t="t"/>
              <a:pathLst>
                <a:path extrusionOk="0" h="768" w="830">
                  <a:moveTo>
                    <a:pt x="768" y="0"/>
                  </a:moveTo>
                  <a:lnTo>
                    <a:pt x="692" y="62"/>
                  </a:lnTo>
                  <a:lnTo>
                    <a:pt x="692" y="123"/>
                  </a:lnTo>
                  <a:cubicBezTo>
                    <a:pt x="692" y="123"/>
                    <a:pt x="692" y="184"/>
                    <a:pt x="630" y="184"/>
                  </a:cubicBezTo>
                  <a:cubicBezTo>
                    <a:pt x="630" y="246"/>
                    <a:pt x="692" y="246"/>
                    <a:pt x="692" y="246"/>
                  </a:cubicBezTo>
                  <a:lnTo>
                    <a:pt x="630" y="307"/>
                  </a:lnTo>
                  <a:cubicBezTo>
                    <a:pt x="630" y="384"/>
                    <a:pt x="569" y="384"/>
                    <a:pt x="569" y="384"/>
                  </a:cubicBezTo>
                  <a:cubicBezTo>
                    <a:pt x="569" y="445"/>
                    <a:pt x="569" y="445"/>
                    <a:pt x="507" y="445"/>
                  </a:cubicBezTo>
                  <a:lnTo>
                    <a:pt x="446" y="507"/>
                  </a:lnTo>
                  <a:lnTo>
                    <a:pt x="308" y="507"/>
                  </a:lnTo>
                  <a:cubicBezTo>
                    <a:pt x="308" y="568"/>
                    <a:pt x="308" y="568"/>
                    <a:pt x="246" y="568"/>
                  </a:cubicBezTo>
                  <a:lnTo>
                    <a:pt x="185" y="630"/>
                  </a:lnTo>
                  <a:lnTo>
                    <a:pt x="62" y="630"/>
                  </a:lnTo>
                  <a:lnTo>
                    <a:pt x="1" y="691"/>
                  </a:lnTo>
                  <a:lnTo>
                    <a:pt x="62" y="691"/>
                  </a:lnTo>
                  <a:lnTo>
                    <a:pt x="62" y="768"/>
                  </a:lnTo>
                  <a:lnTo>
                    <a:pt x="124" y="768"/>
                  </a:lnTo>
                  <a:cubicBezTo>
                    <a:pt x="124" y="768"/>
                    <a:pt x="185" y="768"/>
                    <a:pt x="246" y="691"/>
                  </a:cubicBezTo>
                  <a:lnTo>
                    <a:pt x="385" y="691"/>
                  </a:lnTo>
                  <a:cubicBezTo>
                    <a:pt x="446" y="691"/>
                    <a:pt x="446" y="630"/>
                    <a:pt x="507" y="630"/>
                  </a:cubicBezTo>
                  <a:cubicBezTo>
                    <a:pt x="507" y="630"/>
                    <a:pt x="569" y="630"/>
                    <a:pt x="569" y="568"/>
                  </a:cubicBezTo>
                  <a:cubicBezTo>
                    <a:pt x="630" y="568"/>
                    <a:pt x="630" y="507"/>
                    <a:pt x="630" y="507"/>
                  </a:cubicBezTo>
                  <a:lnTo>
                    <a:pt x="692" y="507"/>
                  </a:lnTo>
                  <a:cubicBezTo>
                    <a:pt x="692" y="507"/>
                    <a:pt x="692" y="445"/>
                    <a:pt x="768" y="445"/>
                  </a:cubicBezTo>
                  <a:lnTo>
                    <a:pt x="768" y="307"/>
                  </a:lnTo>
                  <a:lnTo>
                    <a:pt x="830" y="246"/>
                  </a:lnTo>
                  <a:lnTo>
                    <a:pt x="830" y="123"/>
                  </a:lnTo>
                  <a:cubicBezTo>
                    <a:pt x="830" y="62"/>
                    <a:pt x="768" y="62"/>
                    <a:pt x="768" y="62"/>
                  </a:cubicBezTo>
                  <a:lnTo>
                    <a:pt x="76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37"/>
            <p:cNvSpPr/>
            <p:nvPr/>
          </p:nvSpPr>
          <p:spPr>
            <a:xfrm rot="-834711">
              <a:off x="3064756" y="3021290"/>
              <a:ext cx="5581" cy="6804"/>
            </a:xfrm>
            <a:custGeom>
              <a:rect b="b" l="l" r="r" t="t"/>
              <a:pathLst>
                <a:path extrusionOk="0" h="768" w="630">
                  <a:moveTo>
                    <a:pt x="62" y="0"/>
                  </a:moveTo>
                  <a:cubicBezTo>
                    <a:pt x="62" y="61"/>
                    <a:pt x="1" y="61"/>
                    <a:pt x="1" y="138"/>
                  </a:cubicBezTo>
                  <a:cubicBezTo>
                    <a:pt x="1" y="200"/>
                    <a:pt x="62" y="261"/>
                    <a:pt x="62" y="261"/>
                  </a:cubicBezTo>
                  <a:cubicBezTo>
                    <a:pt x="62" y="322"/>
                    <a:pt x="1" y="322"/>
                    <a:pt x="1" y="384"/>
                  </a:cubicBezTo>
                  <a:lnTo>
                    <a:pt x="62" y="445"/>
                  </a:lnTo>
                  <a:cubicBezTo>
                    <a:pt x="62" y="445"/>
                    <a:pt x="62" y="522"/>
                    <a:pt x="123" y="522"/>
                  </a:cubicBezTo>
                  <a:lnTo>
                    <a:pt x="185" y="583"/>
                  </a:lnTo>
                  <a:cubicBezTo>
                    <a:pt x="185" y="583"/>
                    <a:pt x="185" y="645"/>
                    <a:pt x="246" y="645"/>
                  </a:cubicBezTo>
                  <a:cubicBezTo>
                    <a:pt x="246" y="706"/>
                    <a:pt x="323" y="706"/>
                    <a:pt x="384" y="706"/>
                  </a:cubicBezTo>
                  <a:lnTo>
                    <a:pt x="446" y="768"/>
                  </a:lnTo>
                  <a:lnTo>
                    <a:pt x="630" y="768"/>
                  </a:lnTo>
                  <a:lnTo>
                    <a:pt x="630" y="706"/>
                  </a:lnTo>
                  <a:cubicBezTo>
                    <a:pt x="630" y="645"/>
                    <a:pt x="568" y="645"/>
                    <a:pt x="568" y="645"/>
                  </a:cubicBezTo>
                  <a:lnTo>
                    <a:pt x="507" y="583"/>
                  </a:lnTo>
                  <a:lnTo>
                    <a:pt x="384" y="583"/>
                  </a:lnTo>
                  <a:lnTo>
                    <a:pt x="323" y="522"/>
                  </a:lnTo>
                  <a:lnTo>
                    <a:pt x="246" y="522"/>
                  </a:lnTo>
                  <a:lnTo>
                    <a:pt x="246" y="445"/>
                  </a:lnTo>
                  <a:lnTo>
                    <a:pt x="185" y="384"/>
                  </a:lnTo>
                  <a:lnTo>
                    <a:pt x="185" y="322"/>
                  </a:lnTo>
                  <a:lnTo>
                    <a:pt x="123" y="261"/>
                  </a:lnTo>
                  <a:lnTo>
                    <a:pt x="123" y="138"/>
                  </a:lnTo>
                  <a:lnTo>
                    <a:pt x="123" y="61"/>
                  </a:lnTo>
                  <a:lnTo>
                    <a:pt x="12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37"/>
            <p:cNvSpPr/>
            <p:nvPr/>
          </p:nvSpPr>
          <p:spPr>
            <a:xfrm rot="-834711">
              <a:off x="3012848" y="3106763"/>
              <a:ext cx="3951" cy="6263"/>
            </a:xfrm>
            <a:custGeom>
              <a:rect b="b" l="l" r="r" t="t"/>
              <a:pathLst>
                <a:path extrusionOk="0" h="707" w="446">
                  <a:moveTo>
                    <a:pt x="0" y="1"/>
                  </a:moveTo>
                  <a:lnTo>
                    <a:pt x="0" y="62"/>
                  </a:lnTo>
                  <a:cubicBezTo>
                    <a:pt x="62" y="62"/>
                    <a:pt x="62" y="124"/>
                    <a:pt x="62" y="124"/>
                  </a:cubicBezTo>
                  <a:lnTo>
                    <a:pt x="185" y="124"/>
                  </a:lnTo>
                  <a:lnTo>
                    <a:pt x="185" y="185"/>
                  </a:lnTo>
                  <a:lnTo>
                    <a:pt x="261" y="262"/>
                  </a:lnTo>
                  <a:lnTo>
                    <a:pt x="261" y="323"/>
                  </a:lnTo>
                  <a:lnTo>
                    <a:pt x="323" y="323"/>
                  </a:lnTo>
                  <a:lnTo>
                    <a:pt x="261" y="384"/>
                  </a:lnTo>
                  <a:cubicBezTo>
                    <a:pt x="261" y="446"/>
                    <a:pt x="323" y="446"/>
                    <a:pt x="323" y="507"/>
                  </a:cubicBezTo>
                  <a:lnTo>
                    <a:pt x="261" y="507"/>
                  </a:lnTo>
                  <a:lnTo>
                    <a:pt x="261" y="569"/>
                  </a:lnTo>
                  <a:lnTo>
                    <a:pt x="261" y="707"/>
                  </a:lnTo>
                  <a:lnTo>
                    <a:pt x="323" y="707"/>
                  </a:lnTo>
                  <a:cubicBezTo>
                    <a:pt x="384" y="707"/>
                    <a:pt x="384" y="645"/>
                    <a:pt x="384" y="645"/>
                  </a:cubicBezTo>
                  <a:lnTo>
                    <a:pt x="446" y="569"/>
                  </a:lnTo>
                  <a:lnTo>
                    <a:pt x="446" y="507"/>
                  </a:lnTo>
                  <a:lnTo>
                    <a:pt x="446" y="384"/>
                  </a:lnTo>
                  <a:lnTo>
                    <a:pt x="384" y="323"/>
                  </a:lnTo>
                  <a:lnTo>
                    <a:pt x="384" y="262"/>
                  </a:lnTo>
                  <a:lnTo>
                    <a:pt x="384" y="185"/>
                  </a:lnTo>
                  <a:lnTo>
                    <a:pt x="384" y="124"/>
                  </a:lnTo>
                  <a:cubicBezTo>
                    <a:pt x="323" y="124"/>
                    <a:pt x="323" y="62"/>
                    <a:pt x="323" y="62"/>
                  </a:cubicBezTo>
                  <a:lnTo>
                    <a:pt x="261" y="62"/>
                  </a:lnTo>
                  <a:cubicBezTo>
                    <a:pt x="185" y="62"/>
                    <a:pt x="185" y="1"/>
                    <a:pt x="1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37"/>
            <p:cNvSpPr/>
            <p:nvPr/>
          </p:nvSpPr>
          <p:spPr>
            <a:xfrm rot="-834711">
              <a:off x="3061575" y="3093840"/>
              <a:ext cx="6263" cy="5581"/>
            </a:xfrm>
            <a:custGeom>
              <a:rect b="b" l="l" r="r" t="t"/>
              <a:pathLst>
                <a:path extrusionOk="0" h="630" w="707">
                  <a:moveTo>
                    <a:pt x="568" y="0"/>
                  </a:moveTo>
                  <a:cubicBezTo>
                    <a:pt x="507" y="0"/>
                    <a:pt x="507" y="0"/>
                    <a:pt x="507" y="62"/>
                  </a:cubicBezTo>
                  <a:lnTo>
                    <a:pt x="322" y="62"/>
                  </a:lnTo>
                  <a:cubicBezTo>
                    <a:pt x="322" y="123"/>
                    <a:pt x="246" y="123"/>
                    <a:pt x="246" y="123"/>
                  </a:cubicBezTo>
                  <a:cubicBezTo>
                    <a:pt x="184" y="123"/>
                    <a:pt x="184" y="185"/>
                    <a:pt x="123" y="185"/>
                  </a:cubicBezTo>
                  <a:cubicBezTo>
                    <a:pt x="123" y="246"/>
                    <a:pt x="62" y="246"/>
                    <a:pt x="62" y="246"/>
                  </a:cubicBezTo>
                  <a:lnTo>
                    <a:pt x="62" y="384"/>
                  </a:lnTo>
                  <a:lnTo>
                    <a:pt x="62" y="445"/>
                  </a:lnTo>
                  <a:cubicBezTo>
                    <a:pt x="0" y="507"/>
                    <a:pt x="0" y="507"/>
                    <a:pt x="0" y="568"/>
                  </a:cubicBezTo>
                  <a:lnTo>
                    <a:pt x="0" y="630"/>
                  </a:lnTo>
                  <a:lnTo>
                    <a:pt x="62" y="568"/>
                  </a:lnTo>
                  <a:lnTo>
                    <a:pt x="123" y="568"/>
                  </a:lnTo>
                  <a:lnTo>
                    <a:pt x="123" y="445"/>
                  </a:lnTo>
                  <a:lnTo>
                    <a:pt x="184" y="384"/>
                  </a:lnTo>
                  <a:lnTo>
                    <a:pt x="246" y="384"/>
                  </a:lnTo>
                  <a:lnTo>
                    <a:pt x="246" y="323"/>
                  </a:lnTo>
                  <a:cubicBezTo>
                    <a:pt x="246" y="246"/>
                    <a:pt x="322" y="246"/>
                    <a:pt x="322" y="246"/>
                  </a:cubicBezTo>
                  <a:lnTo>
                    <a:pt x="322" y="185"/>
                  </a:lnTo>
                  <a:lnTo>
                    <a:pt x="445" y="185"/>
                  </a:lnTo>
                  <a:lnTo>
                    <a:pt x="507" y="123"/>
                  </a:lnTo>
                  <a:lnTo>
                    <a:pt x="568" y="185"/>
                  </a:lnTo>
                  <a:lnTo>
                    <a:pt x="629" y="185"/>
                  </a:lnTo>
                  <a:lnTo>
                    <a:pt x="629" y="123"/>
                  </a:lnTo>
                  <a:lnTo>
                    <a:pt x="706" y="123"/>
                  </a:lnTo>
                  <a:lnTo>
                    <a:pt x="706" y="62"/>
                  </a:lnTo>
                  <a:cubicBezTo>
                    <a:pt x="629" y="0"/>
                    <a:pt x="629" y="0"/>
                    <a:pt x="56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37"/>
            <p:cNvSpPr/>
            <p:nvPr/>
          </p:nvSpPr>
          <p:spPr>
            <a:xfrm rot="-834711">
              <a:off x="2939238" y="2987426"/>
              <a:ext cx="58887" cy="48832"/>
            </a:xfrm>
            <a:custGeom>
              <a:rect b="b" l="l" r="r" t="t"/>
              <a:pathLst>
                <a:path extrusionOk="0" h="5512" w="6647">
                  <a:moveTo>
                    <a:pt x="1013" y="1"/>
                  </a:moveTo>
                  <a:cubicBezTo>
                    <a:pt x="891" y="1"/>
                    <a:pt x="768" y="1"/>
                    <a:pt x="630" y="78"/>
                  </a:cubicBezTo>
                  <a:lnTo>
                    <a:pt x="568" y="78"/>
                  </a:lnTo>
                  <a:lnTo>
                    <a:pt x="568" y="139"/>
                  </a:lnTo>
                  <a:lnTo>
                    <a:pt x="446" y="78"/>
                  </a:lnTo>
                  <a:lnTo>
                    <a:pt x="0" y="78"/>
                  </a:lnTo>
                  <a:lnTo>
                    <a:pt x="0" y="139"/>
                  </a:lnTo>
                  <a:lnTo>
                    <a:pt x="384" y="139"/>
                  </a:lnTo>
                  <a:lnTo>
                    <a:pt x="691" y="385"/>
                  </a:lnTo>
                  <a:cubicBezTo>
                    <a:pt x="691" y="461"/>
                    <a:pt x="768" y="461"/>
                    <a:pt x="768" y="461"/>
                  </a:cubicBezTo>
                  <a:cubicBezTo>
                    <a:pt x="829" y="385"/>
                    <a:pt x="829" y="385"/>
                    <a:pt x="829" y="323"/>
                  </a:cubicBezTo>
                  <a:lnTo>
                    <a:pt x="768" y="201"/>
                  </a:lnTo>
                  <a:lnTo>
                    <a:pt x="1213" y="201"/>
                  </a:lnTo>
                  <a:lnTo>
                    <a:pt x="1336" y="262"/>
                  </a:lnTo>
                  <a:lnTo>
                    <a:pt x="1535" y="461"/>
                  </a:lnTo>
                  <a:cubicBezTo>
                    <a:pt x="1781" y="646"/>
                    <a:pt x="2042" y="845"/>
                    <a:pt x="2303" y="1091"/>
                  </a:cubicBezTo>
                  <a:lnTo>
                    <a:pt x="2748" y="1413"/>
                  </a:lnTo>
                  <a:cubicBezTo>
                    <a:pt x="2871" y="1536"/>
                    <a:pt x="2994" y="1613"/>
                    <a:pt x="3132" y="1735"/>
                  </a:cubicBezTo>
                  <a:cubicBezTo>
                    <a:pt x="3254" y="1858"/>
                    <a:pt x="3377" y="1920"/>
                    <a:pt x="3515" y="2058"/>
                  </a:cubicBezTo>
                  <a:cubicBezTo>
                    <a:pt x="3638" y="2181"/>
                    <a:pt x="3761" y="2303"/>
                    <a:pt x="3838" y="2442"/>
                  </a:cubicBezTo>
                  <a:cubicBezTo>
                    <a:pt x="3961" y="2564"/>
                    <a:pt x="4083" y="2687"/>
                    <a:pt x="4221" y="2825"/>
                  </a:cubicBezTo>
                  <a:cubicBezTo>
                    <a:pt x="4344" y="2948"/>
                    <a:pt x="4467" y="3071"/>
                    <a:pt x="4528" y="3209"/>
                  </a:cubicBezTo>
                  <a:cubicBezTo>
                    <a:pt x="4667" y="3332"/>
                    <a:pt x="4789" y="3455"/>
                    <a:pt x="4912" y="3531"/>
                  </a:cubicBezTo>
                  <a:cubicBezTo>
                    <a:pt x="5050" y="3654"/>
                    <a:pt x="5173" y="3777"/>
                    <a:pt x="5296" y="3915"/>
                  </a:cubicBezTo>
                  <a:cubicBezTo>
                    <a:pt x="5434" y="4038"/>
                    <a:pt x="5495" y="4161"/>
                    <a:pt x="5618" y="4299"/>
                  </a:cubicBezTo>
                  <a:lnTo>
                    <a:pt x="5941" y="4683"/>
                  </a:lnTo>
                  <a:cubicBezTo>
                    <a:pt x="6063" y="4805"/>
                    <a:pt x="6202" y="4990"/>
                    <a:pt x="6324" y="5128"/>
                  </a:cubicBezTo>
                  <a:lnTo>
                    <a:pt x="6524" y="5312"/>
                  </a:lnTo>
                  <a:cubicBezTo>
                    <a:pt x="6524" y="5373"/>
                    <a:pt x="6585" y="5450"/>
                    <a:pt x="6585" y="5511"/>
                  </a:cubicBezTo>
                  <a:lnTo>
                    <a:pt x="6647" y="5450"/>
                  </a:lnTo>
                  <a:cubicBezTo>
                    <a:pt x="6585" y="5373"/>
                    <a:pt x="6524" y="5312"/>
                    <a:pt x="6447" y="5189"/>
                  </a:cubicBezTo>
                  <a:cubicBezTo>
                    <a:pt x="6324" y="5066"/>
                    <a:pt x="6202" y="4867"/>
                    <a:pt x="6140" y="4744"/>
                  </a:cubicBezTo>
                  <a:cubicBezTo>
                    <a:pt x="6063" y="4683"/>
                    <a:pt x="6063" y="4606"/>
                    <a:pt x="6002" y="4544"/>
                  </a:cubicBezTo>
                  <a:cubicBezTo>
                    <a:pt x="5818" y="4299"/>
                    <a:pt x="5557" y="4099"/>
                    <a:pt x="5373" y="3838"/>
                  </a:cubicBezTo>
                  <a:cubicBezTo>
                    <a:pt x="5235" y="3716"/>
                    <a:pt x="5112" y="3593"/>
                    <a:pt x="5050" y="3455"/>
                  </a:cubicBezTo>
                  <a:cubicBezTo>
                    <a:pt x="4912" y="3332"/>
                    <a:pt x="4789" y="3209"/>
                    <a:pt x="4728" y="3071"/>
                  </a:cubicBezTo>
                  <a:lnTo>
                    <a:pt x="3961" y="2303"/>
                  </a:lnTo>
                  <a:cubicBezTo>
                    <a:pt x="3838" y="2242"/>
                    <a:pt x="3700" y="2119"/>
                    <a:pt x="3577" y="1996"/>
                  </a:cubicBezTo>
                  <a:cubicBezTo>
                    <a:pt x="3454" y="1858"/>
                    <a:pt x="3316" y="1735"/>
                    <a:pt x="3193" y="1674"/>
                  </a:cubicBezTo>
                  <a:cubicBezTo>
                    <a:pt x="3070" y="1536"/>
                    <a:pt x="2932" y="1413"/>
                    <a:pt x="2809" y="1290"/>
                  </a:cubicBezTo>
                  <a:cubicBezTo>
                    <a:pt x="2687" y="1152"/>
                    <a:pt x="2548" y="1091"/>
                    <a:pt x="2426" y="968"/>
                  </a:cubicBezTo>
                  <a:lnTo>
                    <a:pt x="2042" y="646"/>
                  </a:lnTo>
                  <a:cubicBezTo>
                    <a:pt x="1842" y="523"/>
                    <a:pt x="1720" y="461"/>
                    <a:pt x="1597" y="323"/>
                  </a:cubicBezTo>
                  <a:lnTo>
                    <a:pt x="1459" y="262"/>
                  </a:lnTo>
                  <a:lnTo>
                    <a:pt x="1397" y="262"/>
                  </a:lnTo>
                  <a:lnTo>
                    <a:pt x="1459" y="201"/>
                  </a:lnTo>
                  <a:lnTo>
                    <a:pt x="1397" y="139"/>
                  </a:lnTo>
                  <a:lnTo>
                    <a:pt x="1274" y="78"/>
                  </a:lnTo>
                  <a:cubicBezTo>
                    <a:pt x="1274" y="78"/>
                    <a:pt x="1213" y="1"/>
                    <a:pt x="115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37"/>
            <p:cNvSpPr/>
            <p:nvPr/>
          </p:nvSpPr>
          <p:spPr>
            <a:xfrm rot="-834711">
              <a:off x="3000953" y="3013472"/>
              <a:ext cx="74257" cy="7894"/>
            </a:xfrm>
            <a:custGeom>
              <a:rect b="b" l="l" r="r" t="t"/>
              <a:pathLst>
                <a:path extrusionOk="0" h="891" w="8382">
                  <a:moveTo>
                    <a:pt x="62" y="645"/>
                  </a:moveTo>
                  <a:lnTo>
                    <a:pt x="0" y="706"/>
                  </a:lnTo>
                  <a:lnTo>
                    <a:pt x="62" y="706"/>
                  </a:lnTo>
                  <a:lnTo>
                    <a:pt x="62" y="645"/>
                  </a:lnTo>
                  <a:close/>
                  <a:moveTo>
                    <a:pt x="181" y="692"/>
                  </a:moveTo>
                  <a:lnTo>
                    <a:pt x="62" y="706"/>
                  </a:lnTo>
                  <a:lnTo>
                    <a:pt x="123" y="706"/>
                  </a:lnTo>
                  <a:cubicBezTo>
                    <a:pt x="161" y="706"/>
                    <a:pt x="176" y="706"/>
                    <a:pt x="181" y="692"/>
                  </a:cubicBezTo>
                  <a:close/>
                  <a:moveTo>
                    <a:pt x="5557" y="0"/>
                  </a:moveTo>
                  <a:lnTo>
                    <a:pt x="5050" y="62"/>
                  </a:lnTo>
                  <a:cubicBezTo>
                    <a:pt x="4667" y="62"/>
                    <a:pt x="4344" y="123"/>
                    <a:pt x="4022" y="123"/>
                  </a:cubicBezTo>
                  <a:lnTo>
                    <a:pt x="3515" y="123"/>
                  </a:lnTo>
                  <a:cubicBezTo>
                    <a:pt x="3316" y="123"/>
                    <a:pt x="3193" y="185"/>
                    <a:pt x="3009" y="185"/>
                  </a:cubicBezTo>
                  <a:lnTo>
                    <a:pt x="2487" y="261"/>
                  </a:lnTo>
                  <a:cubicBezTo>
                    <a:pt x="2364" y="261"/>
                    <a:pt x="2165" y="323"/>
                    <a:pt x="2042" y="323"/>
                  </a:cubicBezTo>
                  <a:cubicBezTo>
                    <a:pt x="1858" y="323"/>
                    <a:pt x="1719" y="323"/>
                    <a:pt x="1535" y="384"/>
                  </a:cubicBezTo>
                  <a:lnTo>
                    <a:pt x="1474" y="384"/>
                  </a:lnTo>
                  <a:cubicBezTo>
                    <a:pt x="1336" y="384"/>
                    <a:pt x="1152" y="445"/>
                    <a:pt x="1013" y="445"/>
                  </a:cubicBezTo>
                  <a:cubicBezTo>
                    <a:pt x="891" y="507"/>
                    <a:pt x="706" y="507"/>
                    <a:pt x="568" y="568"/>
                  </a:cubicBezTo>
                  <a:cubicBezTo>
                    <a:pt x="445" y="568"/>
                    <a:pt x="323" y="645"/>
                    <a:pt x="184" y="645"/>
                  </a:cubicBezTo>
                  <a:cubicBezTo>
                    <a:pt x="184" y="668"/>
                    <a:pt x="184" y="683"/>
                    <a:pt x="181" y="692"/>
                  </a:cubicBezTo>
                  <a:lnTo>
                    <a:pt x="181" y="692"/>
                  </a:lnTo>
                  <a:lnTo>
                    <a:pt x="568" y="645"/>
                  </a:lnTo>
                  <a:cubicBezTo>
                    <a:pt x="706" y="645"/>
                    <a:pt x="891" y="645"/>
                    <a:pt x="1013" y="568"/>
                  </a:cubicBezTo>
                  <a:cubicBezTo>
                    <a:pt x="1213" y="568"/>
                    <a:pt x="1397" y="568"/>
                    <a:pt x="1535" y="507"/>
                  </a:cubicBezTo>
                  <a:cubicBezTo>
                    <a:pt x="1719" y="507"/>
                    <a:pt x="1858" y="445"/>
                    <a:pt x="2042" y="445"/>
                  </a:cubicBezTo>
                  <a:cubicBezTo>
                    <a:pt x="2165" y="445"/>
                    <a:pt x="2364" y="384"/>
                    <a:pt x="2548" y="384"/>
                  </a:cubicBezTo>
                  <a:lnTo>
                    <a:pt x="3070" y="323"/>
                  </a:lnTo>
                  <a:lnTo>
                    <a:pt x="3515" y="323"/>
                  </a:lnTo>
                  <a:cubicBezTo>
                    <a:pt x="3699" y="261"/>
                    <a:pt x="3838" y="261"/>
                    <a:pt x="4022" y="261"/>
                  </a:cubicBezTo>
                  <a:cubicBezTo>
                    <a:pt x="4221" y="185"/>
                    <a:pt x="4344" y="185"/>
                    <a:pt x="4544" y="185"/>
                  </a:cubicBezTo>
                  <a:lnTo>
                    <a:pt x="6002" y="185"/>
                  </a:lnTo>
                  <a:cubicBezTo>
                    <a:pt x="6201" y="185"/>
                    <a:pt x="6386" y="185"/>
                    <a:pt x="6524" y="123"/>
                  </a:cubicBezTo>
                  <a:lnTo>
                    <a:pt x="7030" y="123"/>
                  </a:lnTo>
                  <a:lnTo>
                    <a:pt x="7291" y="185"/>
                  </a:lnTo>
                  <a:lnTo>
                    <a:pt x="7537" y="185"/>
                  </a:lnTo>
                  <a:lnTo>
                    <a:pt x="7798" y="445"/>
                  </a:lnTo>
                  <a:lnTo>
                    <a:pt x="7675" y="507"/>
                  </a:lnTo>
                  <a:lnTo>
                    <a:pt x="7614" y="568"/>
                  </a:lnTo>
                  <a:cubicBezTo>
                    <a:pt x="7614" y="645"/>
                    <a:pt x="7675" y="645"/>
                    <a:pt x="7675" y="645"/>
                  </a:cubicBezTo>
                  <a:lnTo>
                    <a:pt x="8059" y="645"/>
                  </a:lnTo>
                  <a:cubicBezTo>
                    <a:pt x="8120" y="706"/>
                    <a:pt x="8182" y="768"/>
                    <a:pt x="8243" y="768"/>
                  </a:cubicBezTo>
                  <a:cubicBezTo>
                    <a:pt x="8243" y="829"/>
                    <a:pt x="8304" y="829"/>
                    <a:pt x="8304" y="891"/>
                  </a:cubicBezTo>
                  <a:lnTo>
                    <a:pt x="8381" y="891"/>
                  </a:lnTo>
                  <a:lnTo>
                    <a:pt x="8381" y="829"/>
                  </a:lnTo>
                  <a:lnTo>
                    <a:pt x="8120" y="568"/>
                  </a:lnTo>
                  <a:lnTo>
                    <a:pt x="7921" y="568"/>
                  </a:lnTo>
                  <a:lnTo>
                    <a:pt x="7921" y="507"/>
                  </a:lnTo>
                  <a:cubicBezTo>
                    <a:pt x="7997" y="507"/>
                    <a:pt x="7997" y="507"/>
                    <a:pt x="7921" y="445"/>
                  </a:cubicBezTo>
                  <a:cubicBezTo>
                    <a:pt x="7859" y="323"/>
                    <a:pt x="7736" y="185"/>
                    <a:pt x="7537" y="62"/>
                  </a:cubicBezTo>
                  <a:lnTo>
                    <a:pt x="7475" y="62"/>
                  </a:lnTo>
                  <a:lnTo>
                    <a:pt x="7414" y="123"/>
                  </a:lnTo>
                  <a:lnTo>
                    <a:pt x="7414" y="62"/>
                  </a:lnTo>
                  <a:lnTo>
                    <a:pt x="6524" y="62"/>
                  </a:lnTo>
                  <a:cubicBezTo>
                    <a:pt x="6386" y="0"/>
                    <a:pt x="6201" y="0"/>
                    <a:pt x="600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37"/>
            <p:cNvSpPr/>
            <p:nvPr/>
          </p:nvSpPr>
          <p:spPr>
            <a:xfrm rot="-834711">
              <a:off x="3001876" y="3009847"/>
              <a:ext cx="64601" cy="10215"/>
            </a:xfrm>
            <a:custGeom>
              <a:rect b="b" l="l" r="r" t="t"/>
              <a:pathLst>
                <a:path extrusionOk="0" h="1153" w="7292">
                  <a:moveTo>
                    <a:pt x="7169" y="1"/>
                  </a:moveTo>
                  <a:lnTo>
                    <a:pt x="6846" y="62"/>
                  </a:lnTo>
                  <a:lnTo>
                    <a:pt x="6785" y="124"/>
                  </a:lnTo>
                  <a:lnTo>
                    <a:pt x="6785" y="62"/>
                  </a:lnTo>
                  <a:lnTo>
                    <a:pt x="6724" y="62"/>
                  </a:lnTo>
                  <a:lnTo>
                    <a:pt x="6278" y="124"/>
                  </a:lnTo>
                  <a:cubicBezTo>
                    <a:pt x="6202" y="124"/>
                    <a:pt x="6140" y="185"/>
                    <a:pt x="6079" y="185"/>
                  </a:cubicBezTo>
                  <a:lnTo>
                    <a:pt x="5373" y="185"/>
                  </a:lnTo>
                  <a:cubicBezTo>
                    <a:pt x="5250" y="185"/>
                    <a:pt x="5050" y="246"/>
                    <a:pt x="4928" y="246"/>
                  </a:cubicBezTo>
                  <a:cubicBezTo>
                    <a:pt x="4743" y="246"/>
                    <a:pt x="4605" y="308"/>
                    <a:pt x="4483" y="308"/>
                  </a:cubicBezTo>
                  <a:cubicBezTo>
                    <a:pt x="4160" y="308"/>
                    <a:pt x="3838" y="385"/>
                    <a:pt x="3515" y="446"/>
                  </a:cubicBezTo>
                  <a:lnTo>
                    <a:pt x="3070" y="446"/>
                  </a:lnTo>
                  <a:cubicBezTo>
                    <a:pt x="2948" y="446"/>
                    <a:pt x="2748" y="446"/>
                    <a:pt x="2625" y="507"/>
                  </a:cubicBezTo>
                  <a:cubicBezTo>
                    <a:pt x="2303" y="569"/>
                    <a:pt x="1981" y="630"/>
                    <a:pt x="1735" y="630"/>
                  </a:cubicBezTo>
                  <a:cubicBezTo>
                    <a:pt x="1535" y="692"/>
                    <a:pt x="1413" y="692"/>
                    <a:pt x="1213" y="692"/>
                  </a:cubicBezTo>
                  <a:cubicBezTo>
                    <a:pt x="1090" y="768"/>
                    <a:pt x="968" y="768"/>
                    <a:pt x="768" y="830"/>
                  </a:cubicBezTo>
                  <a:cubicBezTo>
                    <a:pt x="707" y="830"/>
                    <a:pt x="584" y="891"/>
                    <a:pt x="522" y="891"/>
                  </a:cubicBezTo>
                  <a:cubicBezTo>
                    <a:pt x="446" y="952"/>
                    <a:pt x="384" y="952"/>
                    <a:pt x="323" y="952"/>
                  </a:cubicBezTo>
                  <a:cubicBezTo>
                    <a:pt x="200" y="1014"/>
                    <a:pt x="139" y="1075"/>
                    <a:pt x="0" y="1152"/>
                  </a:cubicBezTo>
                  <a:cubicBezTo>
                    <a:pt x="139" y="1152"/>
                    <a:pt x="261" y="1075"/>
                    <a:pt x="384" y="1075"/>
                  </a:cubicBezTo>
                  <a:cubicBezTo>
                    <a:pt x="522" y="1014"/>
                    <a:pt x="707" y="1014"/>
                    <a:pt x="829" y="952"/>
                  </a:cubicBezTo>
                  <a:cubicBezTo>
                    <a:pt x="968" y="952"/>
                    <a:pt x="1152" y="891"/>
                    <a:pt x="1290" y="891"/>
                  </a:cubicBezTo>
                  <a:lnTo>
                    <a:pt x="1351" y="891"/>
                  </a:lnTo>
                  <a:cubicBezTo>
                    <a:pt x="1474" y="830"/>
                    <a:pt x="1597" y="830"/>
                    <a:pt x="1735" y="768"/>
                  </a:cubicBezTo>
                  <a:cubicBezTo>
                    <a:pt x="2057" y="768"/>
                    <a:pt x="2303" y="692"/>
                    <a:pt x="2625" y="630"/>
                  </a:cubicBezTo>
                  <a:cubicBezTo>
                    <a:pt x="2825" y="630"/>
                    <a:pt x="2948" y="630"/>
                    <a:pt x="3070" y="569"/>
                  </a:cubicBezTo>
                  <a:cubicBezTo>
                    <a:pt x="3270" y="569"/>
                    <a:pt x="3393" y="507"/>
                    <a:pt x="3592" y="507"/>
                  </a:cubicBezTo>
                  <a:cubicBezTo>
                    <a:pt x="3838" y="507"/>
                    <a:pt x="4160" y="507"/>
                    <a:pt x="4483" y="446"/>
                  </a:cubicBezTo>
                  <a:lnTo>
                    <a:pt x="4928" y="446"/>
                  </a:lnTo>
                  <a:cubicBezTo>
                    <a:pt x="5127" y="446"/>
                    <a:pt x="5250" y="385"/>
                    <a:pt x="5373" y="385"/>
                  </a:cubicBezTo>
                  <a:cubicBezTo>
                    <a:pt x="5572" y="308"/>
                    <a:pt x="5695" y="308"/>
                    <a:pt x="5818" y="308"/>
                  </a:cubicBezTo>
                  <a:cubicBezTo>
                    <a:pt x="6017" y="308"/>
                    <a:pt x="6140" y="246"/>
                    <a:pt x="6340" y="246"/>
                  </a:cubicBezTo>
                  <a:lnTo>
                    <a:pt x="6785" y="185"/>
                  </a:lnTo>
                  <a:cubicBezTo>
                    <a:pt x="6908" y="185"/>
                    <a:pt x="7046" y="124"/>
                    <a:pt x="7169" y="124"/>
                  </a:cubicBezTo>
                  <a:cubicBezTo>
                    <a:pt x="7169" y="246"/>
                    <a:pt x="7169" y="446"/>
                    <a:pt x="7230" y="569"/>
                  </a:cubicBezTo>
                  <a:lnTo>
                    <a:pt x="7230" y="630"/>
                  </a:lnTo>
                  <a:lnTo>
                    <a:pt x="7291" y="569"/>
                  </a:lnTo>
                  <a:lnTo>
                    <a:pt x="7291"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37"/>
            <p:cNvSpPr/>
            <p:nvPr/>
          </p:nvSpPr>
          <p:spPr>
            <a:xfrm rot="-834711">
              <a:off x="2950390" y="2977386"/>
              <a:ext cx="108790" cy="49913"/>
            </a:xfrm>
            <a:custGeom>
              <a:rect b="b" l="l" r="r" t="t"/>
              <a:pathLst>
                <a:path extrusionOk="0" h="5634" w="12280">
                  <a:moveTo>
                    <a:pt x="323" y="0"/>
                  </a:moveTo>
                  <a:lnTo>
                    <a:pt x="261" y="62"/>
                  </a:lnTo>
                  <a:lnTo>
                    <a:pt x="62" y="323"/>
                  </a:lnTo>
                  <a:lnTo>
                    <a:pt x="0" y="384"/>
                  </a:lnTo>
                  <a:lnTo>
                    <a:pt x="62" y="384"/>
                  </a:lnTo>
                  <a:lnTo>
                    <a:pt x="323" y="123"/>
                  </a:lnTo>
                  <a:cubicBezTo>
                    <a:pt x="522" y="323"/>
                    <a:pt x="768" y="507"/>
                    <a:pt x="967" y="706"/>
                  </a:cubicBezTo>
                  <a:cubicBezTo>
                    <a:pt x="1213" y="967"/>
                    <a:pt x="1412" y="1151"/>
                    <a:pt x="1673" y="1351"/>
                  </a:cubicBezTo>
                  <a:lnTo>
                    <a:pt x="2303" y="1980"/>
                  </a:lnTo>
                  <a:lnTo>
                    <a:pt x="2686" y="2303"/>
                  </a:lnTo>
                  <a:cubicBezTo>
                    <a:pt x="2686" y="2364"/>
                    <a:pt x="2748" y="2425"/>
                    <a:pt x="2824" y="2502"/>
                  </a:cubicBezTo>
                  <a:lnTo>
                    <a:pt x="3009" y="2686"/>
                  </a:lnTo>
                  <a:cubicBezTo>
                    <a:pt x="3208" y="2886"/>
                    <a:pt x="3392" y="3131"/>
                    <a:pt x="3592" y="3392"/>
                  </a:cubicBezTo>
                  <a:cubicBezTo>
                    <a:pt x="3653" y="3515"/>
                    <a:pt x="3776" y="3653"/>
                    <a:pt x="3838" y="3715"/>
                  </a:cubicBezTo>
                  <a:lnTo>
                    <a:pt x="4160" y="4098"/>
                  </a:lnTo>
                  <a:lnTo>
                    <a:pt x="4421" y="4482"/>
                  </a:lnTo>
                  <a:lnTo>
                    <a:pt x="4605" y="4666"/>
                  </a:lnTo>
                  <a:cubicBezTo>
                    <a:pt x="4666" y="4728"/>
                    <a:pt x="4666" y="4805"/>
                    <a:pt x="4743" y="4866"/>
                  </a:cubicBezTo>
                  <a:cubicBezTo>
                    <a:pt x="4805" y="4989"/>
                    <a:pt x="4927" y="5188"/>
                    <a:pt x="5050" y="5311"/>
                  </a:cubicBezTo>
                  <a:cubicBezTo>
                    <a:pt x="5127" y="5434"/>
                    <a:pt x="5188" y="5495"/>
                    <a:pt x="5250" y="5572"/>
                  </a:cubicBezTo>
                  <a:lnTo>
                    <a:pt x="5250" y="5633"/>
                  </a:lnTo>
                  <a:lnTo>
                    <a:pt x="5311" y="5633"/>
                  </a:lnTo>
                  <a:cubicBezTo>
                    <a:pt x="5372" y="5633"/>
                    <a:pt x="5372" y="5633"/>
                    <a:pt x="5372" y="5572"/>
                  </a:cubicBezTo>
                  <a:cubicBezTo>
                    <a:pt x="5511" y="5495"/>
                    <a:pt x="5572" y="5434"/>
                    <a:pt x="5695" y="5372"/>
                  </a:cubicBezTo>
                  <a:cubicBezTo>
                    <a:pt x="5756" y="5372"/>
                    <a:pt x="5818" y="5372"/>
                    <a:pt x="5894" y="5311"/>
                  </a:cubicBezTo>
                  <a:cubicBezTo>
                    <a:pt x="5956" y="5311"/>
                    <a:pt x="6017" y="5250"/>
                    <a:pt x="6140" y="5250"/>
                  </a:cubicBezTo>
                  <a:cubicBezTo>
                    <a:pt x="6278" y="5188"/>
                    <a:pt x="6401" y="5112"/>
                    <a:pt x="6524" y="5112"/>
                  </a:cubicBezTo>
                  <a:cubicBezTo>
                    <a:pt x="6723" y="5050"/>
                    <a:pt x="6846" y="5050"/>
                    <a:pt x="6969" y="4989"/>
                  </a:cubicBezTo>
                  <a:cubicBezTo>
                    <a:pt x="7107" y="4927"/>
                    <a:pt x="7230" y="4927"/>
                    <a:pt x="7429" y="4866"/>
                  </a:cubicBezTo>
                  <a:lnTo>
                    <a:pt x="7874" y="4805"/>
                  </a:lnTo>
                  <a:cubicBezTo>
                    <a:pt x="8120" y="4728"/>
                    <a:pt x="8442" y="4666"/>
                    <a:pt x="8703" y="4666"/>
                  </a:cubicBezTo>
                  <a:cubicBezTo>
                    <a:pt x="9026" y="4605"/>
                    <a:pt x="9348" y="4605"/>
                    <a:pt x="9594" y="4544"/>
                  </a:cubicBezTo>
                  <a:cubicBezTo>
                    <a:pt x="9916" y="4544"/>
                    <a:pt x="10238" y="4482"/>
                    <a:pt x="10499" y="4482"/>
                  </a:cubicBezTo>
                  <a:cubicBezTo>
                    <a:pt x="10806" y="4421"/>
                    <a:pt x="11067" y="4344"/>
                    <a:pt x="11389" y="4283"/>
                  </a:cubicBezTo>
                  <a:cubicBezTo>
                    <a:pt x="11512" y="4283"/>
                    <a:pt x="11712" y="4221"/>
                    <a:pt x="11835" y="4221"/>
                  </a:cubicBezTo>
                  <a:cubicBezTo>
                    <a:pt x="11957" y="4160"/>
                    <a:pt x="12096" y="4160"/>
                    <a:pt x="12218" y="4098"/>
                  </a:cubicBezTo>
                  <a:lnTo>
                    <a:pt x="12218" y="4098"/>
                  </a:lnTo>
                  <a:lnTo>
                    <a:pt x="12157" y="4482"/>
                  </a:lnTo>
                  <a:lnTo>
                    <a:pt x="12157" y="4544"/>
                  </a:lnTo>
                  <a:lnTo>
                    <a:pt x="12218" y="4482"/>
                  </a:lnTo>
                  <a:lnTo>
                    <a:pt x="12280" y="4037"/>
                  </a:lnTo>
                  <a:lnTo>
                    <a:pt x="12280" y="3960"/>
                  </a:lnTo>
                  <a:lnTo>
                    <a:pt x="12218" y="3960"/>
                  </a:lnTo>
                  <a:cubicBezTo>
                    <a:pt x="12096" y="4037"/>
                    <a:pt x="11957" y="4037"/>
                    <a:pt x="11773" y="4098"/>
                  </a:cubicBezTo>
                  <a:cubicBezTo>
                    <a:pt x="11650" y="4098"/>
                    <a:pt x="11512" y="4160"/>
                    <a:pt x="11389" y="4160"/>
                  </a:cubicBezTo>
                  <a:cubicBezTo>
                    <a:pt x="11067" y="4221"/>
                    <a:pt x="10745" y="4283"/>
                    <a:pt x="10499" y="4283"/>
                  </a:cubicBezTo>
                  <a:cubicBezTo>
                    <a:pt x="10177" y="4344"/>
                    <a:pt x="9916" y="4344"/>
                    <a:pt x="9594" y="4421"/>
                  </a:cubicBezTo>
                  <a:cubicBezTo>
                    <a:pt x="9271" y="4482"/>
                    <a:pt x="9026" y="4482"/>
                    <a:pt x="8703" y="4544"/>
                  </a:cubicBezTo>
                  <a:lnTo>
                    <a:pt x="8258" y="4605"/>
                  </a:lnTo>
                  <a:cubicBezTo>
                    <a:pt x="8120" y="4605"/>
                    <a:pt x="7936" y="4605"/>
                    <a:pt x="7813" y="4666"/>
                  </a:cubicBezTo>
                  <a:cubicBezTo>
                    <a:pt x="7552" y="4728"/>
                    <a:pt x="7230" y="4728"/>
                    <a:pt x="6907" y="4866"/>
                  </a:cubicBezTo>
                  <a:cubicBezTo>
                    <a:pt x="6785" y="4866"/>
                    <a:pt x="6662" y="4927"/>
                    <a:pt x="6524" y="4989"/>
                  </a:cubicBezTo>
                  <a:lnTo>
                    <a:pt x="6079" y="5112"/>
                  </a:lnTo>
                  <a:cubicBezTo>
                    <a:pt x="5956" y="5188"/>
                    <a:pt x="5818" y="5250"/>
                    <a:pt x="5695" y="5311"/>
                  </a:cubicBezTo>
                  <a:cubicBezTo>
                    <a:pt x="5572" y="5372"/>
                    <a:pt x="5434" y="5434"/>
                    <a:pt x="5311" y="5495"/>
                  </a:cubicBezTo>
                  <a:cubicBezTo>
                    <a:pt x="5188" y="5250"/>
                    <a:pt x="4989" y="4989"/>
                    <a:pt x="4866" y="4728"/>
                  </a:cubicBezTo>
                  <a:cubicBezTo>
                    <a:pt x="4743" y="4605"/>
                    <a:pt x="4666" y="4482"/>
                    <a:pt x="4544" y="4344"/>
                  </a:cubicBezTo>
                  <a:lnTo>
                    <a:pt x="4283" y="4037"/>
                  </a:lnTo>
                  <a:lnTo>
                    <a:pt x="4037" y="3653"/>
                  </a:lnTo>
                  <a:cubicBezTo>
                    <a:pt x="3899" y="3515"/>
                    <a:pt x="3838" y="3392"/>
                    <a:pt x="3715" y="3270"/>
                  </a:cubicBezTo>
                  <a:cubicBezTo>
                    <a:pt x="3515" y="3009"/>
                    <a:pt x="3270" y="2809"/>
                    <a:pt x="3070" y="2564"/>
                  </a:cubicBezTo>
                  <a:cubicBezTo>
                    <a:pt x="2947" y="2502"/>
                    <a:pt x="2824" y="2364"/>
                    <a:pt x="2748" y="2241"/>
                  </a:cubicBezTo>
                  <a:lnTo>
                    <a:pt x="2364" y="1919"/>
                  </a:lnTo>
                  <a:lnTo>
                    <a:pt x="1735" y="1274"/>
                  </a:lnTo>
                  <a:cubicBezTo>
                    <a:pt x="1474" y="1090"/>
                    <a:pt x="1290" y="829"/>
                    <a:pt x="1029" y="645"/>
                  </a:cubicBezTo>
                  <a:cubicBezTo>
                    <a:pt x="829" y="445"/>
                    <a:pt x="583" y="261"/>
                    <a:pt x="32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37"/>
            <p:cNvSpPr/>
            <p:nvPr/>
          </p:nvSpPr>
          <p:spPr>
            <a:xfrm rot="-834711">
              <a:off x="3128804" y="2930616"/>
              <a:ext cx="165365" cy="148506"/>
            </a:xfrm>
            <a:custGeom>
              <a:rect b="b" l="l" r="r" t="t"/>
              <a:pathLst>
                <a:path extrusionOk="0" h="16763" w="18666">
                  <a:moveTo>
                    <a:pt x="14444" y="14383"/>
                  </a:moveTo>
                  <a:lnTo>
                    <a:pt x="14412" y="14423"/>
                  </a:lnTo>
                  <a:lnTo>
                    <a:pt x="14412" y="14423"/>
                  </a:lnTo>
                  <a:lnTo>
                    <a:pt x="14444" y="14434"/>
                  </a:lnTo>
                  <a:lnTo>
                    <a:pt x="14444" y="14434"/>
                  </a:lnTo>
                  <a:lnTo>
                    <a:pt x="14444" y="14383"/>
                  </a:lnTo>
                  <a:close/>
                  <a:moveTo>
                    <a:pt x="8059" y="123"/>
                  </a:moveTo>
                  <a:cubicBezTo>
                    <a:pt x="8182" y="123"/>
                    <a:pt x="8304" y="185"/>
                    <a:pt x="8443" y="185"/>
                  </a:cubicBezTo>
                  <a:cubicBezTo>
                    <a:pt x="8888" y="261"/>
                    <a:pt x="9394" y="323"/>
                    <a:pt x="9839" y="446"/>
                  </a:cubicBezTo>
                  <a:cubicBezTo>
                    <a:pt x="10806" y="645"/>
                    <a:pt x="11758" y="891"/>
                    <a:pt x="12725" y="1090"/>
                  </a:cubicBezTo>
                  <a:cubicBezTo>
                    <a:pt x="14644" y="1597"/>
                    <a:pt x="16501" y="2180"/>
                    <a:pt x="18358" y="2748"/>
                  </a:cubicBezTo>
                  <a:lnTo>
                    <a:pt x="18358" y="2871"/>
                  </a:lnTo>
                  <a:lnTo>
                    <a:pt x="18358" y="2948"/>
                  </a:lnTo>
                  <a:lnTo>
                    <a:pt x="18282" y="3009"/>
                  </a:lnTo>
                  <a:lnTo>
                    <a:pt x="18282" y="3070"/>
                  </a:lnTo>
                  <a:lnTo>
                    <a:pt x="18159" y="3454"/>
                  </a:lnTo>
                  <a:lnTo>
                    <a:pt x="17975" y="4222"/>
                  </a:lnTo>
                  <a:lnTo>
                    <a:pt x="17514" y="5695"/>
                  </a:lnTo>
                  <a:lnTo>
                    <a:pt x="16501" y="8627"/>
                  </a:lnTo>
                  <a:lnTo>
                    <a:pt x="15534" y="11513"/>
                  </a:lnTo>
                  <a:lnTo>
                    <a:pt x="14521" y="14460"/>
                  </a:lnTo>
                  <a:lnTo>
                    <a:pt x="14444" y="14434"/>
                  </a:lnTo>
                  <a:lnTo>
                    <a:pt x="14444" y="14434"/>
                  </a:lnTo>
                  <a:lnTo>
                    <a:pt x="14444" y="14460"/>
                  </a:lnTo>
                  <a:lnTo>
                    <a:pt x="14444" y="14521"/>
                  </a:lnTo>
                  <a:lnTo>
                    <a:pt x="14644" y="14521"/>
                  </a:lnTo>
                  <a:lnTo>
                    <a:pt x="15411" y="12341"/>
                  </a:lnTo>
                  <a:cubicBezTo>
                    <a:pt x="15411" y="12280"/>
                    <a:pt x="15411" y="12219"/>
                    <a:pt x="15473" y="12157"/>
                  </a:cubicBezTo>
                  <a:cubicBezTo>
                    <a:pt x="15534" y="11896"/>
                    <a:pt x="15595" y="11574"/>
                    <a:pt x="15734" y="11313"/>
                  </a:cubicBezTo>
                  <a:cubicBezTo>
                    <a:pt x="15918" y="10807"/>
                    <a:pt x="16117" y="10300"/>
                    <a:pt x="16240" y="9778"/>
                  </a:cubicBezTo>
                  <a:cubicBezTo>
                    <a:pt x="16363" y="9394"/>
                    <a:pt x="16501" y="9011"/>
                    <a:pt x="16624" y="8627"/>
                  </a:cubicBezTo>
                  <a:lnTo>
                    <a:pt x="16685" y="8504"/>
                  </a:lnTo>
                  <a:cubicBezTo>
                    <a:pt x="16747" y="8381"/>
                    <a:pt x="16747" y="8243"/>
                    <a:pt x="16823" y="8120"/>
                  </a:cubicBezTo>
                  <a:cubicBezTo>
                    <a:pt x="17008" y="7552"/>
                    <a:pt x="17207" y="7031"/>
                    <a:pt x="17391" y="6463"/>
                  </a:cubicBezTo>
                  <a:cubicBezTo>
                    <a:pt x="17453" y="6202"/>
                    <a:pt x="17514" y="5941"/>
                    <a:pt x="17652" y="5695"/>
                  </a:cubicBezTo>
                  <a:cubicBezTo>
                    <a:pt x="17714" y="5373"/>
                    <a:pt x="17775" y="5112"/>
                    <a:pt x="17898" y="4866"/>
                  </a:cubicBezTo>
                  <a:cubicBezTo>
                    <a:pt x="17975" y="4667"/>
                    <a:pt x="18036" y="4483"/>
                    <a:pt x="18097" y="4283"/>
                  </a:cubicBezTo>
                  <a:lnTo>
                    <a:pt x="18097" y="4222"/>
                  </a:lnTo>
                  <a:lnTo>
                    <a:pt x="18282" y="3516"/>
                  </a:lnTo>
                  <a:lnTo>
                    <a:pt x="18420" y="3193"/>
                  </a:lnTo>
                  <a:lnTo>
                    <a:pt x="18358" y="3070"/>
                  </a:lnTo>
                  <a:lnTo>
                    <a:pt x="18358" y="3009"/>
                  </a:lnTo>
                  <a:lnTo>
                    <a:pt x="18420" y="3070"/>
                  </a:lnTo>
                  <a:lnTo>
                    <a:pt x="18604" y="3132"/>
                  </a:lnTo>
                  <a:lnTo>
                    <a:pt x="16946" y="8565"/>
                  </a:lnTo>
                  <a:cubicBezTo>
                    <a:pt x="16440" y="10423"/>
                    <a:pt x="15856" y="12219"/>
                    <a:pt x="15288" y="14076"/>
                  </a:cubicBezTo>
                  <a:cubicBezTo>
                    <a:pt x="15150" y="14521"/>
                    <a:pt x="14966" y="14966"/>
                    <a:pt x="14828" y="15411"/>
                  </a:cubicBezTo>
                  <a:cubicBezTo>
                    <a:pt x="14767" y="15672"/>
                    <a:pt x="14705" y="15856"/>
                    <a:pt x="14582" y="16117"/>
                  </a:cubicBezTo>
                  <a:cubicBezTo>
                    <a:pt x="14582" y="16179"/>
                    <a:pt x="14521" y="16302"/>
                    <a:pt x="14444" y="16440"/>
                  </a:cubicBezTo>
                  <a:cubicBezTo>
                    <a:pt x="14444" y="16501"/>
                    <a:pt x="14444" y="16563"/>
                    <a:pt x="14383" y="16563"/>
                  </a:cubicBezTo>
                  <a:lnTo>
                    <a:pt x="14383" y="16624"/>
                  </a:lnTo>
                  <a:lnTo>
                    <a:pt x="14321" y="16624"/>
                  </a:lnTo>
                  <a:cubicBezTo>
                    <a:pt x="13431" y="16378"/>
                    <a:pt x="12464" y="16056"/>
                    <a:pt x="11574" y="15795"/>
                  </a:cubicBezTo>
                  <a:lnTo>
                    <a:pt x="8888" y="14905"/>
                  </a:lnTo>
                  <a:cubicBezTo>
                    <a:pt x="7921" y="14582"/>
                    <a:pt x="7030" y="14322"/>
                    <a:pt x="6140" y="13999"/>
                  </a:cubicBezTo>
                  <a:lnTo>
                    <a:pt x="3454" y="13048"/>
                  </a:lnTo>
                  <a:cubicBezTo>
                    <a:pt x="2548" y="12725"/>
                    <a:pt x="1658" y="12403"/>
                    <a:pt x="768" y="12081"/>
                  </a:cubicBezTo>
                  <a:cubicBezTo>
                    <a:pt x="630" y="12019"/>
                    <a:pt x="568" y="11958"/>
                    <a:pt x="507" y="11896"/>
                  </a:cubicBezTo>
                  <a:cubicBezTo>
                    <a:pt x="384" y="11835"/>
                    <a:pt x="323" y="11774"/>
                    <a:pt x="323" y="11635"/>
                  </a:cubicBezTo>
                  <a:cubicBezTo>
                    <a:pt x="185" y="11451"/>
                    <a:pt x="185" y="11252"/>
                    <a:pt x="185" y="11006"/>
                  </a:cubicBezTo>
                  <a:cubicBezTo>
                    <a:pt x="246" y="10807"/>
                    <a:pt x="323" y="10546"/>
                    <a:pt x="446" y="10423"/>
                  </a:cubicBezTo>
                  <a:cubicBezTo>
                    <a:pt x="568" y="10239"/>
                    <a:pt x="768" y="10100"/>
                    <a:pt x="952" y="10100"/>
                  </a:cubicBezTo>
                  <a:lnTo>
                    <a:pt x="1014" y="10100"/>
                  </a:lnTo>
                  <a:lnTo>
                    <a:pt x="1090" y="10162"/>
                  </a:lnTo>
                  <a:cubicBezTo>
                    <a:pt x="1090" y="10100"/>
                    <a:pt x="1152" y="10100"/>
                    <a:pt x="1152" y="10100"/>
                  </a:cubicBezTo>
                  <a:lnTo>
                    <a:pt x="1336" y="10100"/>
                  </a:lnTo>
                  <a:lnTo>
                    <a:pt x="1336" y="10162"/>
                  </a:lnTo>
                  <a:lnTo>
                    <a:pt x="1213" y="10162"/>
                  </a:lnTo>
                  <a:lnTo>
                    <a:pt x="1274" y="10239"/>
                  </a:lnTo>
                  <a:lnTo>
                    <a:pt x="1658" y="10300"/>
                  </a:lnTo>
                  <a:lnTo>
                    <a:pt x="2303" y="10546"/>
                  </a:lnTo>
                  <a:lnTo>
                    <a:pt x="3700" y="11006"/>
                  </a:lnTo>
                  <a:lnTo>
                    <a:pt x="14383" y="14521"/>
                  </a:lnTo>
                  <a:lnTo>
                    <a:pt x="14383" y="14460"/>
                  </a:lnTo>
                  <a:lnTo>
                    <a:pt x="14412" y="14423"/>
                  </a:lnTo>
                  <a:lnTo>
                    <a:pt x="14412" y="14423"/>
                  </a:lnTo>
                  <a:lnTo>
                    <a:pt x="3700" y="10807"/>
                  </a:lnTo>
                  <a:lnTo>
                    <a:pt x="2364" y="10361"/>
                  </a:lnTo>
                  <a:lnTo>
                    <a:pt x="1658" y="10162"/>
                  </a:lnTo>
                  <a:lnTo>
                    <a:pt x="1336" y="10039"/>
                  </a:lnTo>
                  <a:lnTo>
                    <a:pt x="1152" y="9978"/>
                  </a:lnTo>
                  <a:lnTo>
                    <a:pt x="1014" y="9978"/>
                  </a:lnTo>
                  <a:cubicBezTo>
                    <a:pt x="952" y="9916"/>
                    <a:pt x="952" y="9916"/>
                    <a:pt x="891" y="9916"/>
                  </a:cubicBezTo>
                  <a:cubicBezTo>
                    <a:pt x="829" y="9916"/>
                    <a:pt x="707" y="9978"/>
                    <a:pt x="630" y="10039"/>
                  </a:cubicBezTo>
                  <a:lnTo>
                    <a:pt x="3838" y="5496"/>
                  </a:lnTo>
                  <a:lnTo>
                    <a:pt x="5557" y="3070"/>
                  </a:lnTo>
                  <a:lnTo>
                    <a:pt x="6386" y="1919"/>
                  </a:lnTo>
                  <a:cubicBezTo>
                    <a:pt x="6708" y="1535"/>
                    <a:pt x="6969" y="1090"/>
                    <a:pt x="7291" y="707"/>
                  </a:cubicBezTo>
                  <a:lnTo>
                    <a:pt x="7537" y="446"/>
                  </a:lnTo>
                  <a:lnTo>
                    <a:pt x="7614" y="261"/>
                  </a:lnTo>
                  <a:lnTo>
                    <a:pt x="7675" y="185"/>
                  </a:lnTo>
                  <a:lnTo>
                    <a:pt x="7737" y="185"/>
                  </a:lnTo>
                  <a:cubicBezTo>
                    <a:pt x="7798" y="123"/>
                    <a:pt x="7921" y="123"/>
                    <a:pt x="8059" y="123"/>
                  </a:cubicBezTo>
                  <a:close/>
                  <a:moveTo>
                    <a:pt x="7675" y="1"/>
                  </a:moveTo>
                  <a:lnTo>
                    <a:pt x="7537" y="123"/>
                  </a:lnTo>
                  <a:lnTo>
                    <a:pt x="7476" y="185"/>
                  </a:lnTo>
                  <a:lnTo>
                    <a:pt x="7353" y="323"/>
                  </a:lnTo>
                  <a:lnTo>
                    <a:pt x="7153" y="568"/>
                  </a:lnTo>
                  <a:cubicBezTo>
                    <a:pt x="6846" y="1029"/>
                    <a:pt x="6585" y="1413"/>
                    <a:pt x="6263" y="1796"/>
                  </a:cubicBezTo>
                  <a:lnTo>
                    <a:pt x="5434" y="3009"/>
                  </a:lnTo>
                  <a:lnTo>
                    <a:pt x="3700" y="5434"/>
                  </a:lnTo>
                  <a:cubicBezTo>
                    <a:pt x="2625" y="6969"/>
                    <a:pt x="1535" y="8565"/>
                    <a:pt x="446" y="10162"/>
                  </a:cubicBezTo>
                  <a:cubicBezTo>
                    <a:pt x="384" y="10162"/>
                    <a:pt x="323" y="10239"/>
                    <a:pt x="323" y="10300"/>
                  </a:cubicBezTo>
                  <a:cubicBezTo>
                    <a:pt x="123" y="10484"/>
                    <a:pt x="62" y="10745"/>
                    <a:pt x="0" y="11006"/>
                  </a:cubicBezTo>
                  <a:cubicBezTo>
                    <a:pt x="0" y="11252"/>
                    <a:pt x="0" y="11513"/>
                    <a:pt x="123" y="11774"/>
                  </a:cubicBezTo>
                  <a:cubicBezTo>
                    <a:pt x="185" y="11835"/>
                    <a:pt x="246" y="11958"/>
                    <a:pt x="384" y="12019"/>
                  </a:cubicBezTo>
                  <a:cubicBezTo>
                    <a:pt x="446" y="12157"/>
                    <a:pt x="568" y="12219"/>
                    <a:pt x="707" y="12280"/>
                  </a:cubicBezTo>
                  <a:cubicBezTo>
                    <a:pt x="1597" y="12602"/>
                    <a:pt x="2487" y="12925"/>
                    <a:pt x="3393" y="13232"/>
                  </a:cubicBezTo>
                  <a:lnTo>
                    <a:pt x="6140" y="14137"/>
                  </a:lnTo>
                  <a:lnTo>
                    <a:pt x="11574" y="15856"/>
                  </a:lnTo>
                  <a:cubicBezTo>
                    <a:pt x="12464" y="16179"/>
                    <a:pt x="13370" y="16440"/>
                    <a:pt x="14321" y="16685"/>
                  </a:cubicBezTo>
                  <a:cubicBezTo>
                    <a:pt x="14321" y="16685"/>
                    <a:pt x="14321" y="16762"/>
                    <a:pt x="14383" y="16762"/>
                  </a:cubicBezTo>
                  <a:lnTo>
                    <a:pt x="14444" y="16685"/>
                  </a:lnTo>
                  <a:lnTo>
                    <a:pt x="14521" y="16624"/>
                  </a:lnTo>
                  <a:cubicBezTo>
                    <a:pt x="14521" y="16563"/>
                    <a:pt x="14582" y="16501"/>
                    <a:pt x="14582" y="16440"/>
                  </a:cubicBezTo>
                  <a:cubicBezTo>
                    <a:pt x="14644" y="16378"/>
                    <a:pt x="14644" y="16240"/>
                    <a:pt x="14705" y="16117"/>
                  </a:cubicBezTo>
                  <a:cubicBezTo>
                    <a:pt x="14767" y="15918"/>
                    <a:pt x="14828" y="15672"/>
                    <a:pt x="14966" y="15473"/>
                  </a:cubicBezTo>
                  <a:cubicBezTo>
                    <a:pt x="15089" y="15028"/>
                    <a:pt x="15212" y="14582"/>
                    <a:pt x="15411" y="14076"/>
                  </a:cubicBezTo>
                  <a:cubicBezTo>
                    <a:pt x="15979" y="12280"/>
                    <a:pt x="16501" y="10423"/>
                    <a:pt x="17069" y="8627"/>
                  </a:cubicBezTo>
                  <a:lnTo>
                    <a:pt x="18665" y="3132"/>
                  </a:lnTo>
                  <a:lnTo>
                    <a:pt x="18665" y="3070"/>
                  </a:lnTo>
                  <a:lnTo>
                    <a:pt x="18481" y="3009"/>
                  </a:lnTo>
                  <a:lnTo>
                    <a:pt x="18481" y="2948"/>
                  </a:lnTo>
                  <a:lnTo>
                    <a:pt x="18481" y="2748"/>
                  </a:lnTo>
                  <a:lnTo>
                    <a:pt x="18481" y="2687"/>
                  </a:lnTo>
                  <a:cubicBezTo>
                    <a:pt x="16562" y="2042"/>
                    <a:pt x="14705" y="1535"/>
                    <a:pt x="12786" y="952"/>
                  </a:cubicBezTo>
                  <a:cubicBezTo>
                    <a:pt x="11835" y="707"/>
                    <a:pt x="10868" y="446"/>
                    <a:pt x="9916" y="261"/>
                  </a:cubicBezTo>
                  <a:cubicBezTo>
                    <a:pt x="9394" y="123"/>
                    <a:pt x="8949" y="62"/>
                    <a:pt x="844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37"/>
            <p:cNvSpPr/>
            <p:nvPr/>
          </p:nvSpPr>
          <p:spPr>
            <a:xfrm rot="-834711">
              <a:off x="3145109" y="3022666"/>
              <a:ext cx="122398" cy="54945"/>
            </a:xfrm>
            <a:custGeom>
              <a:rect b="b" l="l" r="r" t="t"/>
              <a:pathLst>
                <a:path extrusionOk="0" h="6202" w="13816">
                  <a:moveTo>
                    <a:pt x="523" y="0"/>
                  </a:moveTo>
                  <a:cubicBezTo>
                    <a:pt x="523" y="0"/>
                    <a:pt x="461" y="0"/>
                    <a:pt x="461" y="62"/>
                  </a:cubicBezTo>
                  <a:lnTo>
                    <a:pt x="385" y="62"/>
                  </a:lnTo>
                  <a:cubicBezTo>
                    <a:pt x="323" y="139"/>
                    <a:pt x="262" y="200"/>
                    <a:pt x="200" y="261"/>
                  </a:cubicBezTo>
                  <a:cubicBezTo>
                    <a:pt x="139" y="384"/>
                    <a:pt x="78" y="584"/>
                    <a:pt x="1" y="707"/>
                  </a:cubicBezTo>
                  <a:lnTo>
                    <a:pt x="1" y="1213"/>
                  </a:lnTo>
                  <a:cubicBezTo>
                    <a:pt x="78" y="1413"/>
                    <a:pt x="139" y="1597"/>
                    <a:pt x="323" y="1674"/>
                  </a:cubicBezTo>
                  <a:cubicBezTo>
                    <a:pt x="323" y="1735"/>
                    <a:pt x="385" y="1735"/>
                    <a:pt x="461" y="1735"/>
                  </a:cubicBezTo>
                  <a:lnTo>
                    <a:pt x="523" y="1796"/>
                  </a:lnTo>
                  <a:lnTo>
                    <a:pt x="768" y="1858"/>
                  </a:lnTo>
                  <a:lnTo>
                    <a:pt x="1290" y="2057"/>
                  </a:lnTo>
                  <a:lnTo>
                    <a:pt x="2180" y="2364"/>
                  </a:lnTo>
                  <a:cubicBezTo>
                    <a:pt x="2503" y="2441"/>
                    <a:pt x="2825" y="2564"/>
                    <a:pt x="3147" y="2687"/>
                  </a:cubicBezTo>
                  <a:cubicBezTo>
                    <a:pt x="3454" y="2825"/>
                    <a:pt x="3777" y="2886"/>
                    <a:pt x="4038" y="3009"/>
                  </a:cubicBezTo>
                  <a:cubicBezTo>
                    <a:pt x="4360" y="3132"/>
                    <a:pt x="4682" y="3208"/>
                    <a:pt x="4989" y="3331"/>
                  </a:cubicBezTo>
                  <a:lnTo>
                    <a:pt x="5956" y="3654"/>
                  </a:lnTo>
                  <a:cubicBezTo>
                    <a:pt x="6601" y="3838"/>
                    <a:pt x="7230" y="4037"/>
                    <a:pt x="7814" y="4222"/>
                  </a:cubicBezTo>
                  <a:cubicBezTo>
                    <a:pt x="8136" y="4360"/>
                    <a:pt x="8443" y="4482"/>
                    <a:pt x="8765" y="4605"/>
                  </a:cubicBezTo>
                  <a:cubicBezTo>
                    <a:pt x="9088" y="4667"/>
                    <a:pt x="9410" y="4805"/>
                    <a:pt x="9732" y="4928"/>
                  </a:cubicBezTo>
                  <a:cubicBezTo>
                    <a:pt x="10362" y="5127"/>
                    <a:pt x="10945" y="5311"/>
                    <a:pt x="11590" y="5511"/>
                  </a:cubicBezTo>
                  <a:cubicBezTo>
                    <a:pt x="11897" y="5634"/>
                    <a:pt x="12219" y="5756"/>
                    <a:pt x="12541" y="5895"/>
                  </a:cubicBezTo>
                  <a:lnTo>
                    <a:pt x="13431" y="6202"/>
                  </a:lnTo>
                  <a:lnTo>
                    <a:pt x="13508" y="6202"/>
                  </a:lnTo>
                  <a:cubicBezTo>
                    <a:pt x="13570" y="6202"/>
                    <a:pt x="13570" y="6140"/>
                    <a:pt x="13570" y="6140"/>
                  </a:cubicBezTo>
                  <a:lnTo>
                    <a:pt x="13570" y="5956"/>
                  </a:lnTo>
                  <a:cubicBezTo>
                    <a:pt x="13570" y="6017"/>
                    <a:pt x="13570" y="6079"/>
                    <a:pt x="13508" y="6140"/>
                  </a:cubicBezTo>
                  <a:lnTo>
                    <a:pt x="13431" y="6079"/>
                  </a:lnTo>
                  <a:cubicBezTo>
                    <a:pt x="13508" y="5956"/>
                    <a:pt x="13570" y="5756"/>
                    <a:pt x="13631" y="5634"/>
                  </a:cubicBezTo>
                  <a:cubicBezTo>
                    <a:pt x="13631" y="5511"/>
                    <a:pt x="13631" y="5373"/>
                    <a:pt x="13692" y="5250"/>
                  </a:cubicBezTo>
                  <a:lnTo>
                    <a:pt x="13692" y="4989"/>
                  </a:lnTo>
                  <a:cubicBezTo>
                    <a:pt x="13692" y="4928"/>
                    <a:pt x="13754" y="4866"/>
                    <a:pt x="13754" y="4805"/>
                  </a:cubicBezTo>
                  <a:lnTo>
                    <a:pt x="13815" y="4421"/>
                  </a:lnTo>
                  <a:lnTo>
                    <a:pt x="13815" y="4360"/>
                  </a:lnTo>
                  <a:lnTo>
                    <a:pt x="13815" y="4283"/>
                  </a:lnTo>
                  <a:lnTo>
                    <a:pt x="13754" y="4360"/>
                  </a:lnTo>
                  <a:lnTo>
                    <a:pt x="13754" y="4421"/>
                  </a:lnTo>
                  <a:lnTo>
                    <a:pt x="13692" y="4667"/>
                  </a:lnTo>
                  <a:lnTo>
                    <a:pt x="13754" y="4743"/>
                  </a:lnTo>
                  <a:lnTo>
                    <a:pt x="13631" y="4743"/>
                  </a:lnTo>
                  <a:cubicBezTo>
                    <a:pt x="13631" y="4866"/>
                    <a:pt x="13631" y="4928"/>
                    <a:pt x="13570" y="4989"/>
                  </a:cubicBezTo>
                  <a:lnTo>
                    <a:pt x="13570" y="5189"/>
                  </a:lnTo>
                  <a:lnTo>
                    <a:pt x="13570" y="5250"/>
                  </a:lnTo>
                  <a:lnTo>
                    <a:pt x="13570" y="5311"/>
                  </a:lnTo>
                  <a:lnTo>
                    <a:pt x="13508" y="5311"/>
                  </a:lnTo>
                  <a:cubicBezTo>
                    <a:pt x="13508" y="5434"/>
                    <a:pt x="13508" y="5572"/>
                    <a:pt x="13431" y="5634"/>
                  </a:cubicBezTo>
                  <a:lnTo>
                    <a:pt x="13508" y="5695"/>
                  </a:lnTo>
                  <a:lnTo>
                    <a:pt x="13508" y="5756"/>
                  </a:lnTo>
                  <a:lnTo>
                    <a:pt x="13431" y="5756"/>
                  </a:lnTo>
                  <a:lnTo>
                    <a:pt x="13431" y="6017"/>
                  </a:lnTo>
                  <a:lnTo>
                    <a:pt x="12603" y="5695"/>
                  </a:lnTo>
                  <a:cubicBezTo>
                    <a:pt x="12280" y="5634"/>
                    <a:pt x="11973" y="5511"/>
                    <a:pt x="11651" y="5434"/>
                  </a:cubicBezTo>
                  <a:cubicBezTo>
                    <a:pt x="11006" y="5189"/>
                    <a:pt x="10362" y="4989"/>
                    <a:pt x="9794" y="4743"/>
                  </a:cubicBezTo>
                  <a:cubicBezTo>
                    <a:pt x="9471" y="4667"/>
                    <a:pt x="9149" y="4544"/>
                    <a:pt x="8827" y="4421"/>
                  </a:cubicBezTo>
                  <a:cubicBezTo>
                    <a:pt x="8520" y="4360"/>
                    <a:pt x="8197" y="4222"/>
                    <a:pt x="7875" y="4160"/>
                  </a:cubicBezTo>
                  <a:cubicBezTo>
                    <a:pt x="7230" y="3976"/>
                    <a:pt x="6662" y="3715"/>
                    <a:pt x="6018" y="3515"/>
                  </a:cubicBezTo>
                  <a:lnTo>
                    <a:pt x="5066" y="3208"/>
                  </a:lnTo>
                  <a:cubicBezTo>
                    <a:pt x="4744" y="3070"/>
                    <a:pt x="4421" y="2948"/>
                    <a:pt x="4099" y="2825"/>
                  </a:cubicBezTo>
                  <a:cubicBezTo>
                    <a:pt x="3838" y="2748"/>
                    <a:pt x="3531" y="2625"/>
                    <a:pt x="3209" y="2564"/>
                  </a:cubicBezTo>
                  <a:cubicBezTo>
                    <a:pt x="2886" y="2441"/>
                    <a:pt x="2564" y="2364"/>
                    <a:pt x="2242" y="2241"/>
                  </a:cubicBezTo>
                  <a:lnTo>
                    <a:pt x="1290" y="1919"/>
                  </a:lnTo>
                  <a:lnTo>
                    <a:pt x="845" y="1735"/>
                  </a:lnTo>
                  <a:lnTo>
                    <a:pt x="584" y="1674"/>
                  </a:lnTo>
                  <a:lnTo>
                    <a:pt x="461" y="1674"/>
                  </a:lnTo>
                  <a:lnTo>
                    <a:pt x="385" y="1597"/>
                  </a:lnTo>
                  <a:cubicBezTo>
                    <a:pt x="139" y="1413"/>
                    <a:pt x="78" y="1029"/>
                    <a:pt x="139" y="768"/>
                  </a:cubicBezTo>
                  <a:cubicBezTo>
                    <a:pt x="139" y="584"/>
                    <a:pt x="200" y="446"/>
                    <a:pt x="323" y="323"/>
                  </a:cubicBezTo>
                  <a:cubicBezTo>
                    <a:pt x="323" y="261"/>
                    <a:pt x="385" y="200"/>
                    <a:pt x="461" y="139"/>
                  </a:cubicBezTo>
                  <a:cubicBezTo>
                    <a:pt x="523" y="139"/>
                    <a:pt x="523" y="62"/>
                    <a:pt x="584" y="62"/>
                  </a:cubicBezTo>
                  <a:lnTo>
                    <a:pt x="707" y="62"/>
                  </a:lnTo>
                  <a:lnTo>
                    <a:pt x="707"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37"/>
            <p:cNvSpPr/>
            <p:nvPr/>
          </p:nvSpPr>
          <p:spPr>
            <a:xfrm rot="-834711">
              <a:off x="3254202" y="2942107"/>
              <a:ext cx="39716" cy="117224"/>
            </a:xfrm>
            <a:custGeom>
              <a:rect b="b" l="l" r="r" t="t"/>
              <a:pathLst>
                <a:path extrusionOk="0" h="13232" w="4483">
                  <a:moveTo>
                    <a:pt x="4298" y="0"/>
                  </a:moveTo>
                  <a:lnTo>
                    <a:pt x="4298" y="61"/>
                  </a:lnTo>
                  <a:lnTo>
                    <a:pt x="4360" y="184"/>
                  </a:lnTo>
                  <a:lnTo>
                    <a:pt x="4360" y="246"/>
                  </a:lnTo>
                  <a:cubicBezTo>
                    <a:pt x="4222" y="568"/>
                    <a:pt x="4160" y="890"/>
                    <a:pt x="4037" y="1274"/>
                  </a:cubicBezTo>
                  <a:cubicBezTo>
                    <a:pt x="3976" y="1474"/>
                    <a:pt x="3915" y="1658"/>
                    <a:pt x="3838" y="1857"/>
                  </a:cubicBezTo>
                  <a:cubicBezTo>
                    <a:pt x="3715" y="2103"/>
                    <a:pt x="3654" y="2364"/>
                    <a:pt x="3592" y="2686"/>
                  </a:cubicBezTo>
                  <a:cubicBezTo>
                    <a:pt x="3454" y="2932"/>
                    <a:pt x="3393" y="3193"/>
                    <a:pt x="3331" y="3454"/>
                  </a:cubicBezTo>
                  <a:cubicBezTo>
                    <a:pt x="3147" y="4022"/>
                    <a:pt x="2948" y="4543"/>
                    <a:pt x="2763" y="5111"/>
                  </a:cubicBezTo>
                  <a:cubicBezTo>
                    <a:pt x="2687" y="5234"/>
                    <a:pt x="2687" y="5372"/>
                    <a:pt x="2625" y="5495"/>
                  </a:cubicBezTo>
                  <a:cubicBezTo>
                    <a:pt x="2625" y="5618"/>
                    <a:pt x="2564" y="5756"/>
                    <a:pt x="2502" y="5879"/>
                  </a:cubicBezTo>
                  <a:cubicBezTo>
                    <a:pt x="2441" y="6201"/>
                    <a:pt x="2303" y="6462"/>
                    <a:pt x="2241" y="6708"/>
                  </a:cubicBezTo>
                  <a:cubicBezTo>
                    <a:pt x="2241" y="6708"/>
                    <a:pt x="2241" y="6769"/>
                    <a:pt x="2180" y="6769"/>
                  </a:cubicBezTo>
                  <a:cubicBezTo>
                    <a:pt x="2057" y="7291"/>
                    <a:pt x="1858" y="7798"/>
                    <a:pt x="1674" y="8304"/>
                  </a:cubicBezTo>
                  <a:cubicBezTo>
                    <a:pt x="1535" y="8565"/>
                    <a:pt x="1474" y="8887"/>
                    <a:pt x="1413" y="9148"/>
                  </a:cubicBezTo>
                  <a:cubicBezTo>
                    <a:pt x="1351" y="9210"/>
                    <a:pt x="1351" y="9271"/>
                    <a:pt x="1351" y="9332"/>
                  </a:cubicBezTo>
                  <a:cubicBezTo>
                    <a:pt x="1290" y="9532"/>
                    <a:pt x="1228" y="9716"/>
                    <a:pt x="1152" y="9977"/>
                  </a:cubicBezTo>
                  <a:cubicBezTo>
                    <a:pt x="967" y="10484"/>
                    <a:pt x="768" y="10990"/>
                    <a:pt x="584" y="11573"/>
                  </a:cubicBezTo>
                  <a:cubicBezTo>
                    <a:pt x="461" y="11834"/>
                    <a:pt x="384" y="12080"/>
                    <a:pt x="323" y="12402"/>
                  </a:cubicBezTo>
                  <a:cubicBezTo>
                    <a:pt x="261" y="12464"/>
                    <a:pt x="200" y="12602"/>
                    <a:pt x="200" y="12725"/>
                  </a:cubicBezTo>
                  <a:cubicBezTo>
                    <a:pt x="139" y="12847"/>
                    <a:pt x="77" y="13047"/>
                    <a:pt x="0" y="13170"/>
                  </a:cubicBezTo>
                  <a:lnTo>
                    <a:pt x="77" y="13231"/>
                  </a:lnTo>
                  <a:cubicBezTo>
                    <a:pt x="139" y="13170"/>
                    <a:pt x="139" y="13108"/>
                    <a:pt x="139" y="13047"/>
                  </a:cubicBezTo>
                  <a:cubicBezTo>
                    <a:pt x="261" y="12847"/>
                    <a:pt x="323" y="12663"/>
                    <a:pt x="384" y="12402"/>
                  </a:cubicBezTo>
                  <a:cubicBezTo>
                    <a:pt x="522" y="12141"/>
                    <a:pt x="584" y="11896"/>
                    <a:pt x="707" y="11573"/>
                  </a:cubicBezTo>
                  <a:cubicBezTo>
                    <a:pt x="845" y="11067"/>
                    <a:pt x="1029" y="10545"/>
                    <a:pt x="1228" y="9977"/>
                  </a:cubicBezTo>
                  <a:cubicBezTo>
                    <a:pt x="1351" y="9716"/>
                    <a:pt x="1413" y="9455"/>
                    <a:pt x="1535" y="9210"/>
                  </a:cubicBezTo>
                  <a:cubicBezTo>
                    <a:pt x="1674" y="8949"/>
                    <a:pt x="1735" y="8626"/>
                    <a:pt x="1796" y="8381"/>
                  </a:cubicBezTo>
                  <a:cubicBezTo>
                    <a:pt x="1996" y="7859"/>
                    <a:pt x="2180" y="7291"/>
                    <a:pt x="2380" y="6769"/>
                  </a:cubicBezTo>
                  <a:lnTo>
                    <a:pt x="2625" y="5940"/>
                  </a:lnTo>
                  <a:cubicBezTo>
                    <a:pt x="2687" y="5695"/>
                    <a:pt x="2825" y="5434"/>
                    <a:pt x="2948" y="5111"/>
                  </a:cubicBezTo>
                  <a:cubicBezTo>
                    <a:pt x="3070" y="4605"/>
                    <a:pt x="3270" y="4022"/>
                    <a:pt x="3454" y="3515"/>
                  </a:cubicBezTo>
                  <a:cubicBezTo>
                    <a:pt x="3531" y="3254"/>
                    <a:pt x="3592" y="2932"/>
                    <a:pt x="3715" y="2686"/>
                  </a:cubicBezTo>
                  <a:cubicBezTo>
                    <a:pt x="3776" y="2425"/>
                    <a:pt x="3915" y="2164"/>
                    <a:pt x="3976" y="1919"/>
                  </a:cubicBezTo>
                  <a:cubicBezTo>
                    <a:pt x="4160" y="1335"/>
                    <a:pt x="4298" y="829"/>
                    <a:pt x="4483" y="246"/>
                  </a:cubicBezTo>
                  <a:lnTo>
                    <a:pt x="4483" y="184"/>
                  </a:lnTo>
                  <a:lnTo>
                    <a:pt x="4360" y="61"/>
                  </a:lnTo>
                  <a:lnTo>
                    <a:pt x="429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37"/>
            <p:cNvSpPr/>
            <p:nvPr/>
          </p:nvSpPr>
          <p:spPr>
            <a:xfrm rot="-834711">
              <a:off x="3155577" y="3027711"/>
              <a:ext cx="110421" cy="35773"/>
            </a:xfrm>
            <a:custGeom>
              <a:rect b="b" l="l" r="r" t="t"/>
              <a:pathLst>
                <a:path extrusionOk="0" h="4038" w="12464">
                  <a:moveTo>
                    <a:pt x="0" y="1"/>
                  </a:moveTo>
                  <a:lnTo>
                    <a:pt x="0" y="62"/>
                  </a:lnTo>
                  <a:cubicBezTo>
                    <a:pt x="0" y="62"/>
                    <a:pt x="184" y="123"/>
                    <a:pt x="507" y="261"/>
                  </a:cubicBezTo>
                  <a:cubicBezTo>
                    <a:pt x="829" y="384"/>
                    <a:pt x="1336" y="584"/>
                    <a:pt x="1919" y="768"/>
                  </a:cubicBezTo>
                  <a:cubicBezTo>
                    <a:pt x="2164" y="829"/>
                    <a:pt x="2548" y="891"/>
                    <a:pt x="2870" y="1029"/>
                  </a:cubicBezTo>
                  <a:cubicBezTo>
                    <a:pt x="3193" y="1152"/>
                    <a:pt x="3515" y="1275"/>
                    <a:pt x="3899" y="1351"/>
                  </a:cubicBezTo>
                  <a:cubicBezTo>
                    <a:pt x="4283" y="1474"/>
                    <a:pt x="4666" y="1597"/>
                    <a:pt x="5050" y="1735"/>
                  </a:cubicBezTo>
                  <a:cubicBezTo>
                    <a:pt x="5434" y="1796"/>
                    <a:pt x="5818" y="1981"/>
                    <a:pt x="6201" y="2119"/>
                  </a:cubicBezTo>
                  <a:cubicBezTo>
                    <a:pt x="6585" y="2242"/>
                    <a:pt x="6969" y="2364"/>
                    <a:pt x="7352" y="2502"/>
                  </a:cubicBezTo>
                  <a:cubicBezTo>
                    <a:pt x="7736" y="2625"/>
                    <a:pt x="8120" y="2748"/>
                    <a:pt x="8442" y="2809"/>
                  </a:cubicBezTo>
                  <a:cubicBezTo>
                    <a:pt x="8826" y="2948"/>
                    <a:pt x="9210" y="3009"/>
                    <a:pt x="9532" y="3132"/>
                  </a:cubicBezTo>
                  <a:cubicBezTo>
                    <a:pt x="9839" y="3270"/>
                    <a:pt x="10161" y="3331"/>
                    <a:pt x="10484" y="3454"/>
                  </a:cubicBezTo>
                  <a:cubicBezTo>
                    <a:pt x="11067" y="3654"/>
                    <a:pt x="11512" y="3776"/>
                    <a:pt x="11896" y="3899"/>
                  </a:cubicBezTo>
                  <a:cubicBezTo>
                    <a:pt x="12141" y="3961"/>
                    <a:pt x="12280" y="4037"/>
                    <a:pt x="12341" y="4037"/>
                  </a:cubicBezTo>
                  <a:lnTo>
                    <a:pt x="12464" y="4037"/>
                  </a:lnTo>
                  <a:lnTo>
                    <a:pt x="12402" y="3961"/>
                  </a:lnTo>
                  <a:cubicBezTo>
                    <a:pt x="12341" y="3961"/>
                    <a:pt x="12141" y="3899"/>
                    <a:pt x="11896" y="3776"/>
                  </a:cubicBezTo>
                  <a:cubicBezTo>
                    <a:pt x="11574" y="3715"/>
                    <a:pt x="11067" y="3516"/>
                    <a:pt x="10484" y="3331"/>
                  </a:cubicBezTo>
                  <a:cubicBezTo>
                    <a:pt x="10223" y="3270"/>
                    <a:pt x="9916" y="3132"/>
                    <a:pt x="9532" y="3070"/>
                  </a:cubicBezTo>
                  <a:cubicBezTo>
                    <a:pt x="9210" y="2948"/>
                    <a:pt x="8887" y="2809"/>
                    <a:pt x="8504" y="2687"/>
                  </a:cubicBezTo>
                  <a:cubicBezTo>
                    <a:pt x="8181" y="2564"/>
                    <a:pt x="7798" y="2426"/>
                    <a:pt x="7414" y="2303"/>
                  </a:cubicBezTo>
                  <a:cubicBezTo>
                    <a:pt x="7030" y="2242"/>
                    <a:pt x="6646" y="2119"/>
                    <a:pt x="6201" y="1981"/>
                  </a:cubicBezTo>
                  <a:cubicBezTo>
                    <a:pt x="5818" y="1858"/>
                    <a:pt x="5434" y="1735"/>
                    <a:pt x="5050" y="1597"/>
                  </a:cubicBezTo>
                  <a:cubicBezTo>
                    <a:pt x="4666" y="1474"/>
                    <a:pt x="4344" y="1351"/>
                    <a:pt x="3960" y="1213"/>
                  </a:cubicBezTo>
                  <a:cubicBezTo>
                    <a:pt x="3577" y="1152"/>
                    <a:pt x="3254" y="1029"/>
                    <a:pt x="2870" y="891"/>
                  </a:cubicBezTo>
                  <a:cubicBezTo>
                    <a:pt x="2548" y="829"/>
                    <a:pt x="2241" y="707"/>
                    <a:pt x="1980" y="584"/>
                  </a:cubicBezTo>
                  <a:cubicBezTo>
                    <a:pt x="1397" y="384"/>
                    <a:pt x="890" y="261"/>
                    <a:pt x="568" y="200"/>
                  </a:cubicBezTo>
                  <a:cubicBezTo>
                    <a:pt x="184" y="62"/>
                    <a:pt x="0" y="1"/>
                    <a:pt x="0"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37"/>
            <p:cNvSpPr/>
            <p:nvPr/>
          </p:nvSpPr>
          <p:spPr>
            <a:xfrm rot="-834711">
              <a:off x="3155335" y="3030792"/>
              <a:ext cx="110022" cy="37953"/>
            </a:xfrm>
            <a:custGeom>
              <a:rect b="b" l="l" r="r" t="t"/>
              <a:pathLst>
                <a:path extrusionOk="0" h="4284" w="12419">
                  <a:moveTo>
                    <a:pt x="1" y="1"/>
                  </a:moveTo>
                  <a:lnTo>
                    <a:pt x="1" y="62"/>
                  </a:lnTo>
                  <a:cubicBezTo>
                    <a:pt x="1" y="62"/>
                    <a:pt x="201" y="124"/>
                    <a:pt x="523" y="262"/>
                  </a:cubicBezTo>
                  <a:cubicBezTo>
                    <a:pt x="845" y="385"/>
                    <a:pt x="1352" y="569"/>
                    <a:pt x="1920" y="768"/>
                  </a:cubicBezTo>
                  <a:cubicBezTo>
                    <a:pt x="2181" y="891"/>
                    <a:pt x="2503" y="953"/>
                    <a:pt x="2887" y="1091"/>
                  </a:cubicBezTo>
                  <a:cubicBezTo>
                    <a:pt x="3209" y="1213"/>
                    <a:pt x="3531" y="1336"/>
                    <a:pt x="3915" y="1474"/>
                  </a:cubicBezTo>
                  <a:cubicBezTo>
                    <a:pt x="4299" y="1597"/>
                    <a:pt x="4606" y="1720"/>
                    <a:pt x="4990" y="1858"/>
                  </a:cubicBezTo>
                  <a:cubicBezTo>
                    <a:pt x="5450" y="1920"/>
                    <a:pt x="5834" y="2042"/>
                    <a:pt x="6217" y="2242"/>
                  </a:cubicBezTo>
                  <a:cubicBezTo>
                    <a:pt x="6601" y="2365"/>
                    <a:pt x="6985" y="2487"/>
                    <a:pt x="7369" y="2626"/>
                  </a:cubicBezTo>
                  <a:cubicBezTo>
                    <a:pt x="7752" y="2748"/>
                    <a:pt x="8059" y="2948"/>
                    <a:pt x="8443" y="3009"/>
                  </a:cubicBezTo>
                  <a:cubicBezTo>
                    <a:pt x="8827" y="3132"/>
                    <a:pt x="9211" y="3194"/>
                    <a:pt x="9533" y="3332"/>
                  </a:cubicBezTo>
                  <a:cubicBezTo>
                    <a:pt x="9855" y="3454"/>
                    <a:pt x="10178" y="3577"/>
                    <a:pt x="10439" y="3639"/>
                  </a:cubicBezTo>
                  <a:cubicBezTo>
                    <a:pt x="11006" y="3900"/>
                    <a:pt x="11513" y="4022"/>
                    <a:pt x="11835" y="4161"/>
                  </a:cubicBezTo>
                  <a:cubicBezTo>
                    <a:pt x="12158" y="4222"/>
                    <a:pt x="12280" y="4283"/>
                    <a:pt x="12357" y="4283"/>
                  </a:cubicBezTo>
                  <a:lnTo>
                    <a:pt x="12419" y="4283"/>
                  </a:lnTo>
                  <a:lnTo>
                    <a:pt x="12419" y="4222"/>
                  </a:lnTo>
                  <a:cubicBezTo>
                    <a:pt x="12357" y="4222"/>
                    <a:pt x="12158" y="4161"/>
                    <a:pt x="11897" y="4022"/>
                  </a:cubicBezTo>
                  <a:cubicBezTo>
                    <a:pt x="11590" y="3900"/>
                    <a:pt x="11068" y="3777"/>
                    <a:pt x="10500" y="3577"/>
                  </a:cubicBezTo>
                  <a:cubicBezTo>
                    <a:pt x="10178" y="3454"/>
                    <a:pt x="9855" y="3332"/>
                    <a:pt x="9533" y="3255"/>
                  </a:cubicBezTo>
                  <a:cubicBezTo>
                    <a:pt x="9211" y="3132"/>
                    <a:pt x="8904" y="3009"/>
                    <a:pt x="8520" y="2810"/>
                  </a:cubicBezTo>
                  <a:cubicBezTo>
                    <a:pt x="8136" y="2687"/>
                    <a:pt x="7752" y="2626"/>
                    <a:pt x="7369" y="2487"/>
                  </a:cubicBezTo>
                  <a:cubicBezTo>
                    <a:pt x="6985" y="2365"/>
                    <a:pt x="6601" y="2242"/>
                    <a:pt x="6217" y="2104"/>
                  </a:cubicBezTo>
                  <a:cubicBezTo>
                    <a:pt x="5834" y="1981"/>
                    <a:pt x="5450" y="1858"/>
                    <a:pt x="5066" y="1659"/>
                  </a:cubicBezTo>
                  <a:cubicBezTo>
                    <a:pt x="4683" y="1536"/>
                    <a:pt x="4299" y="1413"/>
                    <a:pt x="3976" y="1336"/>
                  </a:cubicBezTo>
                  <a:cubicBezTo>
                    <a:pt x="3593" y="1213"/>
                    <a:pt x="3270" y="1091"/>
                    <a:pt x="2887" y="953"/>
                  </a:cubicBezTo>
                  <a:cubicBezTo>
                    <a:pt x="2564" y="830"/>
                    <a:pt x="2242" y="707"/>
                    <a:pt x="1996" y="646"/>
                  </a:cubicBezTo>
                  <a:cubicBezTo>
                    <a:pt x="1413" y="446"/>
                    <a:pt x="907" y="262"/>
                    <a:pt x="584" y="185"/>
                  </a:cubicBezTo>
                  <a:cubicBezTo>
                    <a:pt x="201" y="62"/>
                    <a:pt x="1" y="1"/>
                    <a:pt x="1"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37"/>
            <p:cNvSpPr/>
            <p:nvPr/>
          </p:nvSpPr>
          <p:spPr>
            <a:xfrm rot="-834711">
              <a:off x="3155096" y="3033748"/>
              <a:ext cx="110562" cy="39033"/>
            </a:xfrm>
            <a:custGeom>
              <a:rect b="b" l="l" r="r" t="t"/>
              <a:pathLst>
                <a:path extrusionOk="0" h="4406" w="12480">
                  <a:moveTo>
                    <a:pt x="0" y="0"/>
                  </a:moveTo>
                  <a:lnTo>
                    <a:pt x="0" y="62"/>
                  </a:lnTo>
                  <a:cubicBezTo>
                    <a:pt x="0" y="62"/>
                    <a:pt x="200" y="123"/>
                    <a:pt x="507" y="323"/>
                  </a:cubicBezTo>
                  <a:cubicBezTo>
                    <a:pt x="890" y="445"/>
                    <a:pt x="1351" y="568"/>
                    <a:pt x="1919" y="829"/>
                  </a:cubicBezTo>
                  <a:cubicBezTo>
                    <a:pt x="2241" y="890"/>
                    <a:pt x="2564" y="952"/>
                    <a:pt x="2886" y="1090"/>
                  </a:cubicBezTo>
                  <a:cubicBezTo>
                    <a:pt x="3193" y="1213"/>
                    <a:pt x="3577" y="1336"/>
                    <a:pt x="3899" y="1474"/>
                  </a:cubicBezTo>
                  <a:cubicBezTo>
                    <a:pt x="4283" y="1597"/>
                    <a:pt x="4666" y="1719"/>
                    <a:pt x="5050" y="1857"/>
                  </a:cubicBezTo>
                  <a:cubicBezTo>
                    <a:pt x="5434" y="1980"/>
                    <a:pt x="5818" y="2103"/>
                    <a:pt x="6201" y="2241"/>
                  </a:cubicBezTo>
                  <a:cubicBezTo>
                    <a:pt x="6585" y="2425"/>
                    <a:pt x="6969" y="2548"/>
                    <a:pt x="7353" y="2686"/>
                  </a:cubicBezTo>
                  <a:cubicBezTo>
                    <a:pt x="7736" y="2809"/>
                    <a:pt x="8120" y="2932"/>
                    <a:pt x="8504" y="3070"/>
                  </a:cubicBezTo>
                  <a:cubicBezTo>
                    <a:pt x="8887" y="3193"/>
                    <a:pt x="9210" y="3254"/>
                    <a:pt x="9594" y="3392"/>
                  </a:cubicBezTo>
                  <a:cubicBezTo>
                    <a:pt x="9916" y="3515"/>
                    <a:pt x="10238" y="3638"/>
                    <a:pt x="10484" y="3699"/>
                  </a:cubicBezTo>
                  <a:cubicBezTo>
                    <a:pt x="11067" y="3960"/>
                    <a:pt x="11574" y="4083"/>
                    <a:pt x="11896" y="4221"/>
                  </a:cubicBezTo>
                  <a:cubicBezTo>
                    <a:pt x="12218" y="4283"/>
                    <a:pt x="12341" y="4344"/>
                    <a:pt x="12402" y="4405"/>
                  </a:cubicBezTo>
                  <a:lnTo>
                    <a:pt x="12479" y="4405"/>
                  </a:lnTo>
                  <a:lnTo>
                    <a:pt x="12479" y="4344"/>
                  </a:lnTo>
                  <a:lnTo>
                    <a:pt x="12402" y="4283"/>
                  </a:lnTo>
                  <a:cubicBezTo>
                    <a:pt x="12341" y="4283"/>
                    <a:pt x="12218" y="4221"/>
                    <a:pt x="11957" y="4160"/>
                  </a:cubicBezTo>
                  <a:cubicBezTo>
                    <a:pt x="11635" y="4022"/>
                    <a:pt x="11128" y="3838"/>
                    <a:pt x="10561" y="3638"/>
                  </a:cubicBezTo>
                  <a:cubicBezTo>
                    <a:pt x="10238" y="3515"/>
                    <a:pt x="9916" y="3454"/>
                    <a:pt x="9594" y="3316"/>
                  </a:cubicBezTo>
                  <a:cubicBezTo>
                    <a:pt x="9271" y="3193"/>
                    <a:pt x="8887" y="3070"/>
                    <a:pt x="8565" y="2932"/>
                  </a:cubicBezTo>
                  <a:cubicBezTo>
                    <a:pt x="8181" y="2748"/>
                    <a:pt x="7798" y="2686"/>
                    <a:pt x="7414" y="2548"/>
                  </a:cubicBezTo>
                  <a:cubicBezTo>
                    <a:pt x="7030" y="2425"/>
                    <a:pt x="6646" y="2241"/>
                    <a:pt x="6263" y="2164"/>
                  </a:cubicBezTo>
                  <a:cubicBezTo>
                    <a:pt x="5879" y="2042"/>
                    <a:pt x="5495" y="1919"/>
                    <a:pt x="5112" y="1719"/>
                  </a:cubicBezTo>
                  <a:cubicBezTo>
                    <a:pt x="4728" y="1597"/>
                    <a:pt x="4344" y="1474"/>
                    <a:pt x="3960" y="1336"/>
                  </a:cubicBezTo>
                  <a:cubicBezTo>
                    <a:pt x="3577" y="1213"/>
                    <a:pt x="3270" y="1090"/>
                    <a:pt x="2947" y="1013"/>
                  </a:cubicBezTo>
                  <a:cubicBezTo>
                    <a:pt x="2564" y="890"/>
                    <a:pt x="2303" y="768"/>
                    <a:pt x="1980" y="630"/>
                  </a:cubicBezTo>
                  <a:cubicBezTo>
                    <a:pt x="1412" y="445"/>
                    <a:pt x="890" y="246"/>
                    <a:pt x="583" y="184"/>
                  </a:cubicBezTo>
                  <a:cubicBezTo>
                    <a:pt x="200" y="62"/>
                    <a:pt x="0" y="0"/>
                    <a:pt x="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37"/>
            <p:cNvSpPr/>
            <p:nvPr/>
          </p:nvSpPr>
          <p:spPr>
            <a:xfrm rot="-834711">
              <a:off x="3090298" y="2777208"/>
              <a:ext cx="100365" cy="115045"/>
            </a:xfrm>
            <a:custGeom>
              <a:rect b="b" l="l" r="r" t="t"/>
              <a:pathLst>
                <a:path extrusionOk="0" h="12986" w="11329">
                  <a:moveTo>
                    <a:pt x="4606" y="0"/>
                  </a:moveTo>
                  <a:cubicBezTo>
                    <a:pt x="4422" y="0"/>
                    <a:pt x="4161" y="0"/>
                    <a:pt x="3961" y="62"/>
                  </a:cubicBezTo>
                  <a:cubicBezTo>
                    <a:pt x="3270" y="62"/>
                    <a:pt x="2564" y="200"/>
                    <a:pt x="1858" y="445"/>
                  </a:cubicBezTo>
                  <a:cubicBezTo>
                    <a:pt x="1735" y="522"/>
                    <a:pt x="1536" y="584"/>
                    <a:pt x="1352" y="645"/>
                  </a:cubicBezTo>
                  <a:cubicBezTo>
                    <a:pt x="1214" y="706"/>
                    <a:pt x="1029" y="829"/>
                    <a:pt x="891" y="906"/>
                  </a:cubicBezTo>
                  <a:cubicBezTo>
                    <a:pt x="707" y="1029"/>
                    <a:pt x="584" y="1090"/>
                    <a:pt x="446" y="1213"/>
                  </a:cubicBezTo>
                  <a:cubicBezTo>
                    <a:pt x="323" y="1351"/>
                    <a:pt x="201" y="1474"/>
                    <a:pt x="1" y="1535"/>
                  </a:cubicBezTo>
                  <a:lnTo>
                    <a:pt x="1" y="1597"/>
                  </a:lnTo>
                  <a:lnTo>
                    <a:pt x="124" y="1597"/>
                  </a:lnTo>
                  <a:cubicBezTo>
                    <a:pt x="262" y="1474"/>
                    <a:pt x="385" y="1412"/>
                    <a:pt x="508" y="1290"/>
                  </a:cubicBezTo>
                  <a:cubicBezTo>
                    <a:pt x="646" y="1152"/>
                    <a:pt x="768" y="1090"/>
                    <a:pt x="968" y="967"/>
                  </a:cubicBezTo>
                  <a:cubicBezTo>
                    <a:pt x="1091" y="906"/>
                    <a:pt x="1275" y="829"/>
                    <a:pt x="1413" y="768"/>
                  </a:cubicBezTo>
                  <a:cubicBezTo>
                    <a:pt x="1597" y="645"/>
                    <a:pt x="1735" y="584"/>
                    <a:pt x="1920" y="584"/>
                  </a:cubicBezTo>
                  <a:cubicBezTo>
                    <a:pt x="2564" y="323"/>
                    <a:pt x="3270" y="200"/>
                    <a:pt x="4038" y="200"/>
                  </a:cubicBezTo>
                  <a:cubicBezTo>
                    <a:pt x="4222" y="138"/>
                    <a:pt x="4483" y="138"/>
                    <a:pt x="4667" y="138"/>
                  </a:cubicBezTo>
                  <a:cubicBezTo>
                    <a:pt x="5189" y="138"/>
                    <a:pt x="5634" y="200"/>
                    <a:pt x="6141" y="200"/>
                  </a:cubicBezTo>
                  <a:cubicBezTo>
                    <a:pt x="6847" y="323"/>
                    <a:pt x="7553" y="445"/>
                    <a:pt x="8259" y="584"/>
                  </a:cubicBezTo>
                  <a:lnTo>
                    <a:pt x="8259" y="522"/>
                  </a:lnTo>
                  <a:cubicBezTo>
                    <a:pt x="7553" y="323"/>
                    <a:pt x="6847" y="200"/>
                    <a:pt x="6141" y="138"/>
                  </a:cubicBezTo>
                  <a:cubicBezTo>
                    <a:pt x="5634" y="62"/>
                    <a:pt x="5112" y="0"/>
                    <a:pt x="4606" y="0"/>
                  </a:cubicBezTo>
                  <a:close/>
                  <a:moveTo>
                    <a:pt x="124" y="1597"/>
                  </a:moveTo>
                  <a:cubicBezTo>
                    <a:pt x="62" y="1673"/>
                    <a:pt x="62" y="1735"/>
                    <a:pt x="62" y="1735"/>
                  </a:cubicBezTo>
                  <a:cubicBezTo>
                    <a:pt x="262" y="2502"/>
                    <a:pt x="446" y="3331"/>
                    <a:pt x="646" y="4099"/>
                  </a:cubicBezTo>
                  <a:cubicBezTo>
                    <a:pt x="830" y="4927"/>
                    <a:pt x="1029" y="5756"/>
                    <a:pt x="1275" y="6524"/>
                  </a:cubicBezTo>
                  <a:lnTo>
                    <a:pt x="1920" y="9026"/>
                  </a:lnTo>
                  <a:cubicBezTo>
                    <a:pt x="2181" y="9855"/>
                    <a:pt x="2365" y="10622"/>
                    <a:pt x="2626" y="11451"/>
                  </a:cubicBezTo>
                  <a:cubicBezTo>
                    <a:pt x="2749" y="11896"/>
                    <a:pt x="2887" y="12280"/>
                    <a:pt x="3009" y="12664"/>
                  </a:cubicBezTo>
                  <a:cubicBezTo>
                    <a:pt x="3009" y="12725"/>
                    <a:pt x="3071" y="12802"/>
                    <a:pt x="3071" y="12863"/>
                  </a:cubicBezTo>
                  <a:lnTo>
                    <a:pt x="3132" y="12925"/>
                  </a:lnTo>
                  <a:lnTo>
                    <a:pt x="3132" y="12863"/>
                  </a:lnTo>
                  <a:lnTo>
                    <a:pt x="3194" y="12863"/>
                  </a:lnTo>
                  <a:lnTo>
                    <a:pt x="3194" y="12802"/>
                  </a:lnTo>
                  <a:cubicBezTo>
                    <a:pt x="3132" y="12725"/>
                    <a:pt x="3132" y="12664"/>
                    <a:pt x="3132" y="12664"/>
                  </a:cubicBezTo>
                  <a:cubicBezTo>
                    <a:pt x="3009" y="12218"/>
                    <a:pt x="2887" y="11835"/>
                    <a:pt x="2749" y="11451"/>
                  </a:cubicBezTo>
                  <a:cubicBezTo>
                    <a:pt x="2564" y="10622"/>
                    <a:pt x="2303" y="9793"/>
                    <a:pt x="2119" y="8964"/>
                  </a:cubicBezTo>
                  <a:cubicBezTo>
                    <a:pt x="1858" y="8120"/>
                    <a:pt x="1659" y="7353"/>
                    <a:pt x="1475" y="6524"/>
                  </a:cubicBezTo>
                  <a:cubicBezTo>
                    <a:pt x="1214" y="5695"/>
                    <a:pt x="968" y="4866"/>
                    <a:pt x="768" y="4037"/>
                  </a:cubicBezTo>
                  <a:cubicBezTo>
                    <a:pt x="508" y="3270"/>
                    <a:pt x="323" y="2441"/>
                    <a:pt x="124" y="1597"/>
                  </a:cubicBezTo>
                  <a:close/>
                  <a:moveTo>
                    <a:pt x="8259" y="584"/>
                  </a:moveTo>
                  <a:cubicBezTo>
                    <a:pt x="8704" y="2241"/>
                    <a:pt x="9211" y="3899"/>
                    <a:pt x="9717" y="5572"/>
                  </a:cubicBezTo>
                  <a:cubicBezTo>
                    <a:pt x="9978" y="6401"/>
                    <a:pt x="10239" y="7230"/>
                    <a:pt x="10485" y="8059"/>
                  </a:cubicBezTo>
                  <a:lnTo>
                    <a:pt x="10868" y="9348"/>
                  </a:lnTo>
                  <a:lnTo>
                    <a:pt x="11191" y="10423"/>
                  </a:lnTo>
                  <a:cubicBezTo>
                    <a:pt x="10868" y="10361"/>
                    <a:pt x="10561" y="10300"/>
                    <a:pt x="10239" y="10300"/>
                  </a:cubicBezTo>
                  <a:lnTo>
                    <a:pt x="10039" y="10300"/>
                  </a:lnTo>
                  <a:cubicBezTo>
                    <a:pt x="9656" y="10300"/>
                    <a:pt x="9211" y="10423"/>
                    <a:pt x="8765" y="10499"/>
                  </a:cubicBezTo>
                  <a:cubicBezTo>
                    <a:pt x="7937" y="10683"/>
                    <a:pt x="7169" y="11006"/>
                    <a:pt x="6340" y="11328"/>
                  </a:cubicBezTo>
                  <a:cubicBezTo>
                    <a:pt x="5573" y="11651"/>
                    <a:pt x="4867" y="12034"/>
                    <a:pt x="4099" y="12418"/>
                  </a:cubicBezTo>
                  <a:lnTo>
                    <a:pt x="3516" y="12725"/>
                  </a:lnTo>
                  <a:cubicBezTo>
                    <a:pt x="3393" y="12725"/>
                    <a:pt x="3332" y="12802"/>
                    <a:pt x="3194" y="12863"/>
                  </a:cubicBezTo>
                  <a:lnTo>
                    <a:pt x="3194" y="12925"/>
                  </a:lnTo>
                  <a:lnTo>
                    <a:pt x="3194" y="12986"/>
                  </a:lnTo>
                  <a:lnTo>
                    <a:pt x="3270" y="12925"/>
                  </a:lnTo>
                  <a:cubicBezTo>
                    <a:pt x="3393" y="12925"/>
                    <a:pt x="3455" y="12863"/>
                    <a:pt x="3516" y="12802"/>
                  </a:cubicBezTo>
                  <a:lnTo>
                    <a:pt x="4099" y="12541"/>
                  </a:lnTo>
                  <a:cubicBezTo>
                    <a:pt x="4867" y="12157"/>
                    <a:pt x="5634" y="11773"/>
                    <a:pt x="6402" y="11451"/>
                  </a:cubicBezTo>
                  <a:cubicBezTo>
                    <a:pt x="7231" y="11129"/>
                    <a:pt x="7998" y="10806"/>
                    <a:pt x="8827" y="10622"/>
                  </a:cubicBezTo>
                  <a:cubicBezTo>
                    <a:pt x="9211" y="10561"/>
                    <a:pt x="9656" y="10499"/>
                    <a:pt x="10039" y="10423"/>
                  </a:cubicBezTo>
                  <a:lnTo>
                    <a:pt x="10868" y="10423"/>
                  </a:lnTo>
                  <a:cubicBezTo>
                    <a:pt x="11006" y="10423"/>
                    <a:pt x="11129" y="10423"/>
                    <a:pt x="11252" y="10499"/>
                  </a:cubicBezTo>
                  <a:lnTo>
                    <a:pt x="11329" y="10499"/>
                  </a:lnTo>
                  <a:lnTo>
                    <a:pt x="11329" y="10423"/>
                  </a:lnTo>
                  <a:lnTo>
                    <a:pt x="11006" y="9271"/>
                  </a:lnTo>
                  <a:lnTo>
                    <a:pt x="10623" y="8059"/>
                  </a:lnTo>
                  <a:cubicBezTo>
                    <a:pt x="10362" y="7230"/>
                    <a:pt x="10101" y="6340"/>
                    <a:pt x="9855" y="5572"/>
                  </a:cubicBezTo>
                  <a:cubicBezTo>
                    <a:pt x="9333" y="3899"/>
                    <a:pt x="8827" y="2241"/>
                    <a:pt x="8320" y="584"/>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37"/>
            <p:cNvSpPr/>
            <p:nvPr/>
          </p:nvSpPr>
          <p:spPr>
            <a:xfrm rot="-834711">
              <a:off x="3083134" y="2750542"/>
              <a:ext cx="178415" cy="142792"/>
            </a:xfrm>
            <a:custGeom>
              <a:rect b="b" l="l" r="r" t="t"/>
              <a:pathLst>
                <a:path extrusionOk="0" h="16118" w="20139">
                  <a:moveTo>
                    <a:pt x="16117" y="0"/>
                  </a:moveTo>
                  <a:cubicBezTo>
                    <a:pt x="16117" y="0"/>
                    <a:pt x="16178" y="0"/>
                    <a:pt x="16178" y="62"/>
                  </a:cubicBezTo>
                  <a:lnTo>
                    <a:pt x="16501" y="62"/>
                  </a:lnTo>
                  <a:lnTo>
                    <a:pt x="16501" y="123"/>
                  </a:lnTo>
                  <a:cubicBezTo>
                    <a:pt x="16562" y="185"/>
                    <a:pt x="16562" y="246"/>
                    <a:pt x="16623" y="323"/>
                  </a:cubicBezTo>
                  <a:cubicBezTo>
                    <a:pt x="16685" y="507"/>
                    <a:pt x="16746" y="768"/>
                    <a:pt x="16884" y="952"/>
                  </a:cubicBezTo>
                  <a:cubicBezTo>
                    <a:pt x="17007" y="1474"/>
                    <a:pt x="17191" y="1919"/>
                    <a:pt x="17330" y="2364"/>
                  </a:cubicBezTo>
                  <a:cubicBezTo>
                    <a:pt x="17652" y="3316"/>
                    <a:pt x="17959" y="4283"/>
                    <a:pt x="18281" y="5173"/>
                  </a:cubicBezTo>
                  <a:lnTo>
                    <a:pt x="19187" y="7997"/>
                  </a:lnTo>
                  <a:cubicBezTo>
                    <a:pt x="19371" y="8504"/>
                    <a:pt x="19494" y="8949"/>
                    <a:pt x="19632" y="9394"/>
                  </a:cubicBezTo>
                  <a:lnTo>
                    <a:pt x="19816" y="10100"/>
                  </a:lnTo>
                  <a:lnTo>
                    <a:pt x="19954" y="10484"/>
                  </a:lnTo>
                  <a:lnTo>
                    <a:pt x="20016" y="10684"/>
                  </a:lnTo>
                  <a:lnTo>
                    <a:pt x="20016" y="10745"/>
                  </a:lnTo>
                  <a:lnTo>
                    <a:pt x="20016" y="10806"/>
                  </a:lnTo>
                  <a:lnTo>
                    <a:pt x="16501" y="11512"/>
                  </a:lnTo>
                  <a:lnTo>
                    <a:pt x="16424" y="11512"/>
                  </a:lnTo>
                  <a:lnTo>
                    <a:pt x="15411" y="11758"/>
                  </a:lnTo>
                  <a:lnTo>
                    <a:pt x="14382" y="12080"/>
                  </a:lnTo>
                  <a:lnTo>
                    <a:pt x="13354" y="12403"/>
                  </a:lnTo>
                  <a:cubicBezTo>
                    <a:pt x="13047" y="12526"/>
                    <a:pt x="12725" y="12602"/>
                    <a:pt x="12341" y="12725"/>
                  </a:cubicBezTo>
                  <a:cubicBezTo>
                    <a:pt x="12280" y="12786"/>
                    <a:pt x="12280" y="12848"/>
                    <a:pt x="12203" y="12909"/>
                  </a:cubicBezTo>
                  <a:cubicBezTo>
                    <a:pt x="12141" y="12909"/>
                    <a:pt x="12141" y="12986"/>
                    <a:pt x="12080" y="12986"/>
                  </a:cubicBezTo>
                  <a:lnTo>
                    <a:pt x="12019" y="12986"/>
                  </a:lnTo>
                  <a:cubicBezTo>
                    <a:pt x="11957" y="13047"/>
                    <a:pt x="11896" y="13047"/>
                    <a:pt x="11896" y="13047"/>
                  </a:cubicBezTo>
                  <a:lnTo>
                    <a:pt x="11758" y="13047"/>
                  </a:lnTo>
                  <a:cubicBezTo>
                    <a:pt x="11758" y="13047"/>
                    <a:pt x="11696" y="13047"/>
                    <a:pt x="11696" y="12986"/>
                  </a:cubicBezTo>
                  <a:lnTo>
                    <a:pt x="11573" y="12986"/>
                  </a:lnTo>
                  <a:lnTo>
                    <a:pt x="11512" y="12909"/>
                  </a:lnTo>
                  <a:cubicBezTo>
                    <a:pt x="11128" y="13109"/>
                    <a:pt x="10668" y="13232"/>
                    <a:pt x="10223" y="13370"/>
                  </a:cubicBezTo>
                  <a:lnTo>
                    <a:pt x="8949" y="13815"/>
                  </a:lnTo>
                  <a:cubicBezTo>
                    <a:pt x="8504" y="13938"/>
                    <a:pt x="8120" y="14060"/>
                    <a:pt x="7675" y="14260"/>
                  </a:cubicBezTo>
                  <a:lnTo>
                    <a:pt x="6385" y="14705"/>
                  </a:lnTo>
                  <a:cubicBezTo>
                    <a:pt x="5940" y="14828"/>
                    <a:pt x="5557" y="15028"/>
                    <a:pt x="5111" y="15212"/>
                  </a:cubicBezTo>
                  <a:cubicBezTo>
                    <a:pt x="4728" y="15350"/>
                    <a:pt x="4283" y="15534"/>
                    <a:pt x="3899" y="15734"/>
                  </a:cubicBezTo>
                  <a:lnTo>
                    <a:pt x="3576" y="15856"/>
                  </a:lnTo>
                  <a:lnTo>
                    <a:pt x="3377" y="15918"/>
                  </a:lnTo>
                  <a:lnTo>
                    <a:pt x="3316" y="15979"/>
                  </a:lnTo>
                  <a:cubicBezTo>
                    <a:pt x="3254" y="15918"/>
                    <a:pt x="3254" y="15795"/>
                    <a:pt x="3193" y="15672"/>
                  </a:cubicBezTo>
                  <a:cubicBezTo>
                    <a:pt x="3131" y="15595"/>
                    <a:pt x="3131" y="15473"/>
                    <a:pt x="3070" y="15411"/>
                  </a:cubicBezTo>
                  <a:cubicBezTo>
                    <a:pt x="2932" y="14966"/>
                    <a:pt x="2809" y="14521"/>
                    <a:pt x="2609" y="14060"/>
                  </a:cubicBezTo>
                  <a:cubicBezTo>
                    <a:pt x="2103" y="12341"/>
                    <a:pt x="1658" y="10607"/>
                    <a:pt x="1213" y="8826"/>
                  </a:cubicBezTo>
                  <a:lnTo>
                    <a:pt x="568" y="6202"/>
                  </a:lnTo>
                  <a:lnTo>
                    <a:pt x="246" y="4928"/>
                  </a:lnTo>
                  <a:lnTo>
                    <a:pt x="61" y="4222"/>
                  </a:lnTo>
                  <a:lnTo>
                    <a:pt x="61" y="4160"/>
                  </a:lnTo>
                  <a:lnTo>
                    <a:pt x="123" y="4160"/>
                  </a:lnTo>
                  <a:cubicBezTo>
                    <a:pt x="123" y="4083"/>
                    <a:pt x="184" y="4083"/>
                    <a:pt x="246" y="4022"/>
                  </a:cubicBezTo>
                  <a:cubicBezTo>
                    <a:pt x="307" y="3961"/>
                    <a:pt x="445" y="3961"/>
                    <a:pt x="507" y="3899"/>
                  </a:cubicBezTo>
                  <a:lnTo>
                    <a:pt x="507" y="3838"/>
                  </a:lnTo>
                  <a:cubicBezTo>
                    <a:pt x="384" y="3899"/>
                    <a:pt x="307" y="3899"/>
                    <a:pt x="184" y="3961"/>
                  </a:cubicBezTo>
                  <a:lnTo>
                    <a:pt x="61" y="4083"/>
                  </a:lnTo>
                  <a:cubicBezTo>
                    <a:pt x="0" y="4083"/>
                    <a:pt x="0" y="4083"/>
                    <a:pt x="0" y="4160"/>
                  </a:cubicBezTo>
                  <a:lnTo>
                    <a:pt x="0" y="4283"/>
                  </a:lnTo>
                  <a:cubicBezTo>
                    <a:pt x="61" y="4467"/>
                    <a:pt x="61" y="4728"/>
                    <a:pt x="123" y="4928"/>
                  </a:cubicBezTo>
                  <a:lnTo>
                    <a:pt x="445" y="6263"/>
                  </a:lnTo>
                  <a:cubicBezTo>
                    <a:pt x="691" y="7092"/>
                    <a:pt x="890" y="7997"/>
                    <a:pt x="1075" y="8888"/>
                  </a:cubicBezTo>
                  <a:cubicBezTo>
                    <a:pt x="1596" y="10607"/>
                    <a:pt x="2042" y="12403"/>
                    <a:pt x="2548" y="14137"/>
                  </a:cubicBezTo>
                  <a:cubicBezTo>
                    <a:pt x="2686" y="14582"/>
                    <a:pt x="2809" y="15028"/>
                    <a:pt x="2932" y="15411"/>
                  </a:cubicBezTo>
                  <a:cubicBezTo>
                    <a:pt x="2993" y="15534"/>
                    <a:pt x="2993" y="15672"/>
                    <a:pt x="3070" y="15734"/>
                  </a:cubicBezTo>
                  <a:cubicBezTo>
                    <a:pt x="3131" y="15856"/>
                    <a:pt x="3131" y="15979"/>
                    <a:pt x="3193" y="16056"/>
                  </a:cubicBezTo>
                  <a:lnTo>
                    <a:pt x="3254" y="16117"/>
                  </a:lnTo>
                  <a:lnTo>
                    <a:pt x="3377" y="16117"/>
                  </a:lnTo>
                  <a:lnTo>
                    <a:pt x="3454" y="16056"/>
                  </a:lnTo>
                  <a:lnTo>
                    <a:pt x="3638" y="15979"/>
                  </a:lnTo>
                  <a:lnTo>
                    <a:pt x="3960" y="15856"/>
                  </a:lnTo>
                  <a:cubicBezTo>
                    <a:pt x="4344" y="15734"/>
                    <a:pt x="4789" y="15534"/>
                    <a:pt x="5173" y="15350"/>
                  </a:cubicBezTo>
                  <a:cubicBezTo>
                    <a:pt x="5618" y="15212"/>
                    <a:pt x="6002" y="15028"/>
                    <a:pt x="6447" y="14828"/>
                  </a:cubicBezTo>
                  <a:lnTo>
                    <a:pt x="7736" y="14383"/>
                  </a:lnTo>
                  <a:cubicBezTo>
                    <a:pt x="8120" y="14260"/>
                    <a:pt x="8565" y="14060"/>
                    <a:pt x="9010" y="13938"/>
                  </a:cubicBezTo>
                  <a:cubicBezTo>
                    <a:pt x="9839" y="13615"/>
                    <a:pt x="10668" y="13370"/>
                    <a:pt x="11573" y="13047"/>
                  </a:cubicBezTo>
                  <a:cubicBezTo>
                    <a:pt x="11573" y="13109"/>
                    <a:pt x="11635" y="13109"/>
                    <a:pt x="11635" y="13109"/>
                  </a:cubicBezTo>
                  <a:cubicBezTo>
                    <a:pt x="11696" y="13109"/>
                    <a:pt x="11696" y="13109"/>
                    <a:pt x="11758" y="13170"/>
                  </a:cubicBezTo>
                  <a:lnTo>
                    <a:pt x="11819" y="13170"/>
                  </a:lnTo>
                  <a:cubicBezTo>
                    <a:pt x="11896" y="13170"/>
                    <a:pt x="11957" y="13109"/>
                    <a:pt x="12019" y="13109"/>
                  </a:cubicBezTo>
                  <a:lnTo>
                    <a:pt x="12141" y="13109"/>
                  </a:lnTo>
                  <a:lnTo>
                    <a:pt x="12280" y="12986"/>
                  </a:lnTo>
                  <a:cubicBezTo>
                    <a:pt x="12341" y="12909"/>
                    <a:pt x="12402" y="12848"/>
                    <a:pt x="12402" y="12786"/>
                  </a:cubicBezTo>
                  <a:cubicBezTo>
                    <a:pt x="12725" y="12725"/>
                    <a:pt x="13047" y="12602"/>
                    <a:pt x="13431" y="12526"/>
                  </a:cubicBezTo>
                  <a:lnTo>
                    <a:pt x="14444" y="12219"/>
                  </a:lnTo>
                  <a:lnTo>
                    <a:pt x="15472" y="11958"/>
                  </a:lnTo>
                  <a:lnTo>
                    <a:pt x="16501" y="11635"/>
                  </a:lnTo>
                  <a:lnTo>
                    <a:pt x="20077" y="10868"/>
                  </a:lnTo>
                  <a:lnTo>
                    <a:pt x="20138" y="10806"/>
                  </a:lnTo>
                  <a:lnTo>
                    <a:pt x="20138" y="10745"/>
                  </a:lnTo>
                  <a:lnTo>
                    <a:pt x="20138" y="10607"/>
                  </a:lnTo>
                  <a:lnTo>
                    <a:pt x="20077" y="10423"/>
                  </a:lnTo>
                  <a:lnTo>
                    <a:pt x="19954" y="10100"/>
                  </a:lnTo>
                  <a:lnTo>
                    <a:pt x="19755" y="9394"/>
                  </a:lnTo>
                  <a:lnTo>
                    <a:pt x="19310" y="7997"/>
                  </a:lnTo>
                  <a:lnTo>
                    <a:pt x="18864" y="6524"/>
                  </a:lnTo>
                  <a:cubicBezTo>
                    <a:pt x="18726" y="6079"/>
                    <a:pt x="18604" y="5618"/>
                    <a:pt x="18419" y="5112"/>
                  </a:cubicBezTo>
                  <a:cubicBezTo>
                    <a:pt x="18097" y="4222"/>
                    <a:pt x="17775" y="3255"/>
                    <a:pt x="17452" y="2364"/>
                  </a:cubicBezTo>
                  <a:cubicBezTo>
                    <a:pt x="17330" y="1858"/>
                    <a:pt x="17130" y="1397"/>
                    <a:pt x="16946" y="952"/>
                  </a:cubicBezTo>
                  <a:cubicBezTo>
                    <a:pt x="16884" y="707"/>
                    <a:pt x="16808" y="507"/>
                    <a:pt x="16685" y="246"/>
                  </a:cubicBezTo>
                  <a:cubicBezTo>
                    <a:pt x="16685" y="185"/>
                    <a:pt x="16623" y="123"/>
                    <a:pt x="16623" y="62"/>
                  </a:cubicBezTo>
                  <a:cubicBezTo>
                    <a:pt x="16562" y="62"/>
                    <a:pt x="16562" y="62"/>
                    <a:pt x="1656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37"/>
            <p:cNvSpPr/>
            <p:nvPr/>
          </p:nvSpPr>
          <p:spPr>
            <a:xfrm rot="-834711">
              <a:off x="3197176" y="2857114"/>
              <a:ext cx="1231" cy="1099"/>
            </a:xfrm>
            <a:custGeom>
              <a:rect b="b" l="l" r="r" t="t"/>
              <a:pathLst>
                <a:path extrusionOk="0" h="124" w="139">
                  <a:moveTo>
                    <a:pt x="138" y="123"/>
                  </a:moveTo>
                  <a:lnTo>
                    <a:pt x="138" y="123"/>
                  </a:lnTo>
                  <a:lnTo>
                    <a:pt x="138" y="123"/>
                  </a:lnTo>
                  <a:lnTo>
                    <a:pt x="138" y="123"/>
                  </a:lnTo>
                  <a:close/>
                  <a:moveTo>
                    <a:pt x="138" y="62"/>
                  </a:moveTo>
                  <a:lnTo>
                    <a:pt x="138" y="123"/>
                  </a:lnTo>
                  <a:lnTo>
                    <a:pt x="138" y="123"/>
                  </a:lnTo>
                  <a:lnTo>
                    <a:pt x="138" y="62"/>
                  </a:lnTo>
                  <a:close/>
                  <a:moveTo>
                    <a:pt x="138" y="62"/>
                  </a:moveTo>
                  <a:lnTo>
                    <a:pt x="138" y="62"/>
                  </a:lnTo>
                  <a:lnTo>
                    <a:pt x="138" y="62"/>
                  </a:lnTo>
                  <a:lnTo>
                    <a:pt x="138" y="123"/>
                  </a:lnTo>
                  <a:lnTo>
                    <a:pt x="138" y="62"/>
                  </a:lnTo>
                  <a:close/>
                  <a:moveTo>
                    <a:pt x="0" y="0"/>
                  </a:moveTo>
                  <a:lnTo>
                    <a:pt x="0" y="0"/>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37"/>
            <p:cNvSpPr/>
            <p:nvPr/>
          </p:nvSpPr>
          <p:spPr>
            <a:xfrm rot="-834711">
              <a:off x="3155935" y="2739355"/>
              <a:ext cx="95741" cy="112733"/>
            </a:xfrm>
            <a:custGeom>
              <a:rect b="b" l="l" r="r" t="t"/>
              <a:pathLst>
                <a:path extrusionOk="0" h="12725" w="10807">
                  <a:moveTo>
                    <a:pt x="6263" y="0"/>
                  </a:moveTo>
                  <a:cubicBezTo>
                    <a:pt x="6263" y="0"/>
                    <a:pt x="6202" y="61"/>
                    <a:pt x="6141" y="61"/>
                  </a:cubicBezTo>
                  <a:lnTo>
                    <a:pt x="5619" y="61"/>
                  </a:lnTo>
                  <a:cubicBezTo>
                    <a:pt x="5496" y="61"/>
                    <a:pt x="5296" y="61"/>
                    <a:pt x="5112" y="123"/>
                  </a:cubicBezTo>
                  <a:lnTo>
                    <a:pt x="4667" y="184"/>
                  </a:lnTo>
                  <a:lnTo>
                    <a:pt x="4145" y="322"/>
                  </a:lnTo>
                  <a:cubicBezTo>
                    <a:pt x="3961" y="322"/>
                    <a:pt x="3838" y="384"/>
                    <a:pt x="3639" y="445"/>
                  </a:cubicBezTo>
                  <a:cubicBezTo>
                    <a:pt x="3516" y="445"/>
                    <a:pt x="3316" y="507"/>
                    <a:pt x="3194" y="568"/>
                  </a:cubicBezTo>
                  <a:lnTo>
                    <a:pt x="2687" y="768"/>
                  </a:lnTo>
                  <a:lnTo>
                    <a:pt x="2227" y="1029"/>
                  </a:lnTo>
                  <a:cubicBezTo>
                    <a:pt x="2104" y="1090"/>
                    <a:pt x="1981" y="1151"/>
                    <a:pt x="1781" y="1274"/>
                  </a:cubicBezTo>
                  <a:cubicBezTo>
                    <a:pt x="1659" y="1335"/>
                    <a:pt x="1536" y="1474"/>
                    <a:pt x="1398" y="1535"/>
                  </a:cubicBezTo>
                  <a:cubicBezTo>
                    <a:pt x="1275" y="1658"/>
                    <a:pt x="1152" y="1796"/>
                    <a:pt x="1014" y="1857"/>
                  </a:cubicBezTo>
                  <a:cubicBezTo>
                    <a:pt x="891" y="1980"/>
                    <a:pt x="768" y="2103"/>
                    <a:pt x="630" y="2180"/>
                  </a:cubicBezTo>
                  <a:cubicBezTo>
                    <a:pt x="385" y="2425"/>
                    <a:pt x="185" y="2686"/>
                    <a:pt x="1" y="2947"/>
                  </a:cubicBezTo>
                  <a:lnTo>
                    <a:pt x="1" y="3009"/>
                  </a:lnTo>
                  <a:lnTo>
                    <a:pt x="62" y="3009"/>
                  </a:lnTo>
                  <a:cubicBezTo>
                    <a:pt x="247" y="2748"/>
                    <a:pt x="446" y="2487"/>
                    <a:pt x="692" y="2303"/>
                  </a:cubicBezTo>
                  <a:cubicBezTo>
                    <a:pt x="830" y="2180"/>
                    <a:pt x="953" y="2042"/>
                    <a:pt x="1075" y="1919"/>
                  </a:cubicBezTo>
                  <a:cubicBezTo>
                    <a:pt x="1214" y="1857"/>
                    <a:pt x="1336" y="1719"/>
                    <a:pt x="1459" y="1658"/>
                  </a:cubicBezTo>
                  <a:cubicBezTo>
                    <a:pt x="1597" y="1535"/>
                    <a:pt x="1720" y="1474"/>
                    <a:pt x="1843" y="1335"/>
                  </a:cubicBezTo>
                  <a:cubicBezTo>
                    <a:pt x="2042" y="1274"/>
                    <a:pt x="2165" y="1213"/>
                    <a:pt x="2303" y="1090"/>
                  </a:cubicBezTo>
                  <a:lnTo>
                    <a:pt x="2748" y="890"/>
                  </a:lnTo>
                  <a:lnTo>
                    <a:pt x="3194" y="706"/>
                  </a:lnTo>
                  <a:cubicBezTo>
                    <a:pt x="3378" y="645"/>
                    <a:pt x="3516" y="568"/>
                    <a:pt x="3700" y="507"/>
                  </a:cubicBezTo>
                  <a:cubicBezTo>
                    <a:pt x="3838" y="445"/>
                    <a:pt x="4022" y="445"/>
                    <a:pt x="4145" y="384"/>
                  </a:cubicBezTo>
                  <a:lnTo>
                    <a:pt x="4667" y="261"/>
                  </a:lnTo>
                  <a:lnTo>
                    <a:pt x="5174" y="184"/>
                  </a:lnTo>
                  <a:lnTo>
                    <a:pt x="5619" y="184"/>
                  </a:lnTo>
                  <a:lnTo>
                    <a:pt x="6141" y="123"/>
                  </a:lnTo>
                  <a:lnTo>
                    <a:pt x="6202" y="123"/>
                  </a:lnTo>
                  <a:cubicBezTo>
                    <a:pt x="6386" y="123"/>
                    <a:pt x="6524" y="123"/>
                    <a:pt x="6647" y="184"/>
                  </a:cubicBezTo>
                  <a:lnTo>
                    <a:pt x="7092" y="184"/>
                  </a:lnTo>
                  <a:cubicBezTo>
                    <a:pt x="7215" y="645"/>
                    <a:pt x="7353" y="1029"/>
                    <a:pt x="7537" y="1474"/>
                  </a:cubicBezTo>
                  <a:lnTo>
                    <a:pt x="7983" y="2748"/>
                  </a:lnTo>
                  <a:cubicBezTo>
                    <a:pt x="8244" y="3577"/>
                    <a:pt x="8566" y="4405"/>
                    <a:pt x="8888" y="5311"/>
                  </a:cubicBezTo>
                  <a:lnTo>
                    <a:pt x="9333" y="6585"/>
                  </a:lnTo>
                  <a:cubicBezTo>
                    <a:pt x="9518" y="6969"/>
                    <a:pt x="9656" y="7414"/>
                    <a:pt x="9779" y="7859"/>
                  </a:cubicBezTo>
                  <a:cubicBezTo>
                    <a:pt x="9901" y="8319"/>
                    <a:pt x="10039" y="8703"/>
                    <a:pt x="10224" y="9148"/>
                  </a:cubicBezTo>
                  <a:lnTo>
                    <a:pt x="10607" y="10361"/>
                  </a:lnTo>
                  <a:cubicBezTo>
                    <a:pt x="9978" y="10361"/>
                    <a:pt x="9333" y="10484"/>
                    <a:pt x="8689" y="10545"/>
                  </a:cubicBezTo>
                  <a:cubicBezTo>
                    <a:pt x="8505" y="10545"/>
                    <a:pt x="8366" y="10622"/>
                    <a:pt x="8182" y="10622"/>
                  </a:cubicBezTo>
                  <a:cubicBezTo>
                    <a:pt x="7983" y="10683"/>
                    <a:pt x="7860" y="10683"/>
                    <a:pt x="7676" y="10745"/>
                  </a:cubicBezTo>
                  <a:cubicBezTo>
                    <a:pt x="7476" y="10745"/>
                    <a:pt x="7353" y="10806"/>
                    <a:pt x="7154" y="10806"/>
                  </a:cubicBezTo>
                  <a:lnTo>
                    <a:pt x="6647" y="11006"/>
                  </a:lnTo>
                  <a:cubicBezTo>
                    <a:pt x="6524" y="11006"/>
                    <a:pt x="6325" y="11067"/>
                    <a:pt x="6202" y="11128"/>
                  </a:cubicBezTo>
                  <a:cubicBezTo>
                    <a:pt x="6003" y="11190"/>
                    <a:pt x="5880" y="11251"/>
                    <a:pt x="5680" y="11313"/>
                  </a:cubicBezTo>
                  <a:cubicBezTo>
                    <a:pt x="5557" y="11389"/>
                    <a:pt x="5373" y="11451"/>
                    <a:pt x="5235" y="11512"/>
                  </a:cubicBezTo>
                  <a:lnTo>
                    <a:pt x="4729" y="11696"/>
                  </a:lnTo>
                  <a:cubicBezTo>
                    <a:pt x="4606" y="11773"/>
                    <a:pt x="4468" y="11896"/>
                    <a:pt x="4283" y="11957"/>
                  </a:cubicBezTo>
                  <a:cubicBezTo>
                    <a:pt x="4222" y="12019"/>
                    <a:pt x="4145" y="12080"/>
                    <a:pt x="4084" y="12080"/>
                  </a:cubicBezTo>
                  <a:lnTo>
                    <a:pt x="3900" y="12280"/>
                  </a:lnTo>
                  <a:cubicBezTo>
                    <a:pt x="3700" y="12341"/>
                    <a:pt x="3577" y="12464"/>
                    <a:pt x="3455" y="12541"/>
                  </a:cubicBezTo>
                  <a:lnTo>
                    <a:pt x="3316" y="12725"/>
                  </a:lnTo>
                  <a:cubicBezTo>
                    <a:pt x="3378" y="12663"/>
                    <a:pt x="3455" y="12663"/>
                    <a:pt x="3516" y="12602"/>
                  </a:cubicBezTo>
                  <a:cubicBezTo>
                    <a:pt x="3577" y="12541"/>
                    <a:pt x="3639" y="12541"/>
                    <a:pt x="3700" y="12464"/>
                  </a:cubicBezTo>
                  <a:cubicBezTo>
                    <a:pt x="3762" y="12464"/>
                    <a:pt x="3838" y="12402"/>
                    <a:pt x="3961" y="12341"/>
                  </a:cubicBezTo>
                  <a:lnTo>
                    <a:pt x="4145" y="12218"/>
                  </a:lnTo>
                  <a:cubicBezTo>
                    <a:pt x="4222" y="12157"/>
                    <a:pt x="4283" y="12157"/>
                    <a:pt x="4345" y="12080"/>
                  </a:cubicBezTo>
                  <a:cubicBezTo>
                    <a:pt x="4529" y="12019"/>
                    <a:pt x="4667" y="11896"/>
                    <a:pt x="4790" y="11834"/>
                  </a:cubicBezTo>
                  <a:lnTo>
                    <a:pt x="5296" y="11635"/>
                  </a:lnTo>
                  <a:cubicBezTo>
                    <a:pt x="5435" y="11574"/>
                    <a:pt x="5619" y="11512"/>
                    <a:pt x="5757" y="11451"/>
                  </a:cubicBezTo>
                  <a:cubicBezTo>
                    <a:pt x="5941" y="11389"/>
                    <a:pt x="6064" y="11313"/>
                    <a:pt x="6263" y="11251"/>
                  </a:cubicBezTo>
                  <a:cubicBezTo>
                    <a:pt x="6386" y="11251"/>
                    <a:pt x="6586" y="11190"/>
                    <a:pt x="6709" y="11128"/>
                  </a:cubicBezTo>
                  <a:cubicBezTo>
                    <a:pt x="7031" y="11067"/>
                    <a:pt x="7353" y="10929"/>
                    <a:pt x="7737" y="10867"/>
                  </a:cubicBezTo>
                  <a:cubicBezTo>
                    <a:pt x="7860" y="10806"/>
                    <a:pt x="8059" y="10806"/>
                    <a:pt x="8182" y="10745"/>
                  </a:cubicBezTo>
                  <a:cubicBezTo>
                    <a:pt x="8366" y="10745"/>
                    <a:pt x="8566" y="10683"/>
                    <a:pt x="8689" y="10683"/>
                  </a:cubicBezTo>
                  <a:cubicBezTo>
                    <a:pt x="9011" y="10622"/>
                    <a:pt x="9395" y="10545"/>
                    <a:pt x="9717" y="10545"/>
                  </a:cubicBezTo>
                  <a:cubicBezTo>
                    <a:pt x="10039" y="10484"/>
                    <a:pt x="10362" y="10484"/>
                    <a:pt x="10669" y="10484"/>
                  </a:cubicBezTo>
                  <a:lnTo>
                    <a:pt x="10669" y="10422"/>
                  </a:lnTo>
                  <a:lnTo>
                    <a:pt x="10746" y="10361"/>
                  </a:lnTo>
                  <a:lnTo>
                    <a:pt x="10746" y="10422"/>
                  </a:lnTo>
                  <a:lnTo>
                    <a:pt x="10746" y="10484"/>
                  </a:lnTo>
                  <a:cubicBezTo>
                    <a:pt x="10807" y="10422"/>
                    <a:pt x="10807" y="10422"/>
                    <a:pt x="10807" y="10361"/>
                  </a:cubicBezTo>
                  <a:lnTo>
                    <a:pt x="10362" y="9087"/>
                  </a:lnTo>
                  <a:cubicBezTo>
                    <a:pt x="10224" y="8626"/>
                    <a:pt x="10101" y="8243"/>
                    <a:pt x="9901" y="7798"/>
                  </a:cubicBezTo>
                  <a:cubicBezTo>
                    <a:pt x="9779" y="7352"/>
                    <a:pt x="9594" y="6969"/>
                    <a:pt x="9456" y="6524"/>
                  </a:cubicBezTo>
                  <a:lnTo>
                    <a:pt x="9011" y="5250"/>
                  </a:lnTo>
                  <a:cubicBezTo>
                    <a:pt x="8689" y="4405"/>
                    <a:pt x="8443" y="3515"/>
                    <a:pt x="8121" y="2686"/>
                  </a:cubicBezTo>
                  <a:lnTo>
                    <a:pt x="7676" y="1412"/>
                  </a:lnTo>
                  <a:cubicBezTo>
                    <a:pt x="7599" y="1029"/>
                    <a:pt x="7476" y="706"/>
                    <a:pt x="7353" y="384"/>
                  </a:cubicBezTo>
                  <a:cubicBezTo>
                    <a:pt x="7353" y="322"/>
                    <a:pt x="7292" y="322"/>
                    <a:pt x="7292" y="322"/>
                  </a:cubicBezTo>
                  <a:cubicBezTo>
                    <a:pt x="7292" y="261"/>
                    <a:pt x="7215" y="184"/>
                    <a:pt x="7215" y="123"/>
                  </a:cubicBezTo>
                  <a:lnTo>
                    <a:pt x="7215" y="61"/>
                  </a:lnTo>
                  <a:lnTo>
                    <a:pt x="6448" y="61"/>
                  </a:lnTo>
                  <a:cubicBezTo>
                    <a:pt x="6386" y="61"/>
                    <a:pt x="6325" y="0"/>
                    <a:pt x="626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37"/>
            <p:cNvSpPr/>
            <p:nvPr/>
          </p:nvSpPr>
          <p:spPr>
            <a:xfrm rot="-834711">
              <a:off x="3091300" y="2800349"/>
              <a:ext cx="27880" cy="104857"/>
            </a:xfrm>
            <a:custGeom>
              <a:rect b="b" l="l" r="r" t="t"/>
              <a:pathLst>
                <a:path extrusionOk="0" h="11836" w="3147">
                  <a:moveTo>
                    <a:pt x="261" y="1"/>
                  </a:moveTo>
                  <a:cubicBezTo>
                    <a:pt x="261" y="77"/>
                    <a:pt x="261" y="77"/>
                    <a:pt x="200" y="139"/>
                  </a:cubicBezTo>
                  <a:lnTo>
                    <a:pt x="200" y="200"/>
                  </a:lnTo>
                  <a:cubicBezTo>
                    <a:pt x="138" y="323"/>
                    <a:pt x="77" y="523"/>
                    <a:pt x="0" y="645"/>
                  </a:cubicBezTo>
                  <a:cubicBezTo>
                    <a:pt x="138" y="1152"/>
                    <a:pt x="261" y="1612"/>
                    <a:pt x="384" y="2057"/>
                  </a:cubicBezTo>
                  <a:cubicBezTo>
                    <a:pt x="522" y="2564"/>
                    <a:pt x="645" y="3009"/>
                    <a:pt x="768" y="3454"/>
                  </a:cubicBezTo>
                  <a:cubicBezTo>
                    <a:pt x="844" y="3976"/>
                    <a:pt x="1028" y="4421"/>
                    <a:pt x="1151" y="4866"/>
                  </a:cubicBezTo>
                  <a:cubicBezTo>
                    <a:pt x="1289" y="5373"/>
                    <a:pt x="1412" y="5833"/>
                    <a:pt x="1535" y="6279"/>
                  </a:cubicBezTo>
                  <a:cubicBezTo>
                    <a:pt x="1612" y="6524"/>
                    <a:pt x="1673" y="6724"/>
                    <a:pt x="1735" y="6985"/>
                  </a:cubicBezTo>
                  <a:cubicBezTo>
                    <a:pt x="1796" y="7230"/>
                    <a:pt x="1857" y="7491"/>
                    <a:pt x="1919" y="7675"/>
                  </a:cubicBezTo>
                  <a:cubicBezTo>
                    <a:pt x="2057" y="8197"/>
                    <a:pt x="2180" y="8642"/>
                    <a:pt x="2302" y="9087"/>
                  </a:cubicBezTo>
                  <a:cubicBezTo>
                    <a:pt x="2379" y="9348"/>
                    <a:pt x="2441" y="9533"/>
                    <a:pt x="2502" y="9794"/>
                  </a:cubicBezTo>
                  <a:cubicBezTo>
                    <a:pt x="2563" y="10055"/>
                    <a:pt x="2625" y="10300"/>
                    <a:pt x="2686" y="10500"/>
                  </a:cubicBezTo>
                  <a:cubicBezTo>
                    <a:pt x="2824" y="10945"/>
                    <a:pt x="2947" y="11390"/>
                    <a:pt x="3147" y="11835"/>
                  </a:cubicBezTo>
                  <a:lnTo>
                    <a:pt x="3147" y="11774"/>
                  </a:lnTo>
                  <a:cubicBezTo>
                    <a:pt x="3070" y="11329"/>
                    <a:pt x="2947" y="10883"/>
                    <a:pt x="2886" y="10438"/>
                  </a:cubicBezTo>
                  <a:cubicBezTo>
                    <a:pt x="2824" y="10239"/>
                    <a:pt x="2763" y="9978"/>
                    <a:pt x="2686" y="9732"/>
                  </a:cubicBezTo>
                  <a:cubicBezTo>
                    <a:pt x="2563" y="9533"/>
                    <a:pt x="2502" y="9287"/>
                    <a:pt x="2441" y="9087"/>
                  </a:cubicBezTo>
                  <a:cubicBezTo>
                    <a:pt x="2302" y="8581"/>
                    <a:pt x="2180" y="8136"/>
                    <a:pt x="2057" y="7675"/>
                  </a:cubicBezTo>
                  <a:cubicBezTo>
                    <a:pt x="1995" y="7430"/>
                    <a:pt x="1995" y="7169"/>
                    <a:pt x="1857" y="6985"/>
                  </a:cubicBezTo>
                  <a:cubicBezTo>
                    <a:pt x="1796" y="6724"/>
                    <a:pt x="1735" y="6463"/>
                    <a:pt x="1673" y="6279"/>
                  </a:cubicBezTo>
                  <a:cubicBezTo>
                    <a:pt x="1535" y="5757"/>
                    <a:pt x="1412" y="5312"/>
                    <a:pt x="1289" y="4866"/>
                  </a:cubicBezTo>
                  <a:cubicBezTo>
                    <a:pt x="1151" y="4360"/>
                    <a:pt x="1090" y="3915"/>
                    <a:pt x="906" y="3454"/>
                  </a:cubicBezTo>
                  <a:cubicBezTo>
                    <a:pt x="768" y="3009"/>
                    <a:pt x="645" y="2503"/>
                    <a:pt x="522" y="2057"/>
                  </a:cubicBezTo>
                  <a:cubicBezTo>
                    <a:pt x="384" y="1612"/>
                    <a:pt x="261" y="1090"/>
                    <a:pt x="138" y="645"/>
                  </a:cubicBezTo>
                  <a:cubicBezTo>
                    <a:pt x="200" y="523"/>
                    <a:pt x="261" y="323"/>
                    <a:pt x="322" y="139"/>
                  </a:cubicBezTo>
                  <a:cubicBezTo>
                    <a:pt x="322" y="139"/>
                    <a:pt x="322" y="77"/>
                    <a:pt x="3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37"/>
            <p:cNvSpPr/>
            <p:nvPr/>
          </p:nvSpPr>
          <p:spPr>
            <a:xfrm rot="-834711">
              <a:off x="3123566" y="2835151"/>
              <a:ext cx="142792" cy="49921"/>
            </a:xfrm>
            <a:custGeom>
              <a:rect b="b" l="l" r="r" t="t"/>
              <a:pathLst>
                <a:path extrusionOk="0" h="5635" w="16118">
                  <a:moveTo>
                    <a:pt x="16118" y="1"/>
                  </a:moveTo>
                  <a:lnTo>
                    <a:pt x="16041" y="62"/>
                  </a:lnTo>
                  <a:lnTo>
                    <a:pt x="16041" y="124"/>
                  </a:lnTo>
                  <a:lnTo>
                    <a:pt x="15979" y="385"/>
                  </a:lnTo>
                  <a:lnTo>
                    <a:pt x="15028" y="569"/>
                  </a:lnTo>
                  <a:cubicBezTo>
                    <a:pt x="14705" y="646"/>
                    <a:pt x="14383" y="646"/>
                    <a:pt x="14061" y="707"/>
                  </a:cubicBezTo>
                  <a:cubicBezTo>
                    <a:pt x="13738" y="768"/>
                    <a:pt x="13431" y="891"/>
                    <a:pt x="13109" y="953"/>
                  </a:cubicBezTo>
                  <a:cubicBezTo>
                    <a:pt x="12787" y="1029"/>
                    <a:pt x="12464" y="1091"/>
                    <a:pt x="12142" y="1152"/>
                  </a:cubicBezTo>
                  <a:cubicBezTo>
                    <a:pt x="11820" y="1275"/>
                    <a:pt x="11513" y="1336"/>
                    <a:pt x="11190" y="1413"/>
                  </a:cubicBezTo>
                  <a:cubicBezTo>
                    <a:pt x="10991" y="1413"/>
                    <a:pt x="10868" y="1474"/>
                    <a:pt x="10668" y="1536"/>
                  </a:cubicBezTo>
                  <a:cubicBezTo>
                    <a:pt x="10546" y="1536"/>
                    <a:pt x="10423" y="1597"/>
                    <a:pt x="10223" y="1659"/>
                  </a:cubicBezTo>
                  <a:cubicBezTo>
                    <a:pt x="10101" y="1720"/>
                    <a:pt x="9901" y="1797"/>
                    <a:pt x="9778" y="1858"/>
                  </a:cubicBezTo>
                  <a:cubicBezTo>
                    <a:pt x="9594" y="1920"/>
                    <a:pt x="9456" y="1981"/>
                    <a:pt x="9333" y="2042"/>
                  </a:cubicBezTo>
                  <a:cubicBezTo>
                    <a:pt x="9210" y="2042"/>
                    <a:pt x="9134" y="2104"/>
                    <a:pt x="9072" y="2104"/>
                  </a:cubicBezTo>
                  <a:cubicBezTo>
                    <a:pt x="9011" y="2181"/>
                    <a:pt x="8949" y="2181"/>
                    <a:pt x="8888" y="2242"/>
                  </a:cubicBezTo>
                  <a:cubicBezTo>
                    <a:pt x="8827" y="2303"/>
                    <a:pt x="8750" y="2303"/>
                    <a:pt x="8688" y="2365"/>
                  </a:cubicBezTo>
                  <a:cubicBezTo>
                    <a:pt x="8627" y="2365"/>
                    <a:pt x="8504" y="2426"/>
                    <a:pt x="8443" y="2488"/>
                  </a:cubicBezTo>
                  <a:lnTo>
                    <a:pt x="8443" y="2564"/>
                  </a:lnTo>
                  <a:lnTo>
                    <a:pt x="8366" y="2564"/>
                  </a:lnTo>
                  <a:cubicBezTo>
                    <a:pt x="8243" y="2488"/>
                    <a:pt x="8120" y="2488"/>
                    <a:pt x="7982" y="2488"/>
                  </a:cubicBezTo>
                  <a:lnTo>
                    <a:pt x="7599" y="2488"/>
                  </a:lnTo>
                  <a:cubicBezTo>
                    <a:pt x="7537" y="2564"/>
                    <a:pt x="7414" y="2564"/>
                    <a:pt x="7292" y="2564"/>
                  </a:cubicBezTo>
                  <a:cubicBezTo>
                    <a:pt x="7092" y="2626"/>
                    <a:pt x="6969" y="2626"/>
                    <a:pt x="6770" y="2687"/>
                  </a:cubicBezTo>
                  <a:cubicBezTo>
                    <a:pt x="6586" y="2748"/>
                    <a:pt x="6386" y="2748"/>
                    <a:pt x="6202" y="2810"/>
                  </a:cubicBezTo>
                  <a:cubicBezTo>
                    <a:pt x="5818" y="2948"/>
                    <a:pt x="5496" y="3071"/>
                    <a:pt x="5112" y="3194"/>
                  </a:cubicBezTo>
                  <a:cubicBezTo>
                    <a:pt x="4790" y="3332"/>
                    <a:pt x="4406" y="3455"/>
                    <a:pt x="4084" y="3577"/>
                  </a:cubicBezTo>
                  <a:cubicBezTo>
                    <a:pt x="3700" y="3716"/>
                    <a:pt x="3378" y="3900"/>
                    <a:pt x="3071" y="4022"/>
                  </a:cubicBezTo>
                  <a:cubicBezTo>
                    <a:pt x="2687" y="4161"/>
                    <a:pt x="2364" y="4345"/>
                    <a:pt x="1981" y="4483"/>
                  </a:cubicBezTo>
                  <a:cubicBezTo>
                    <a:pt x="1658" y="4606"/>
                    <a:pt x="1336" y="4790"/>
                    <a:pt x="1014" y="4990"/>
                  </a:cubicBezTo>
                  <a:cubicBezTo>
                    <a:pt x="691" y="5112"/>
                    <a:pt x="446" y="5250"/>
                    <a:pt x="123" y="5435"/>
                  </a:cubicBezTo>
                  <a:lnTo>
                    <a:pt x="308" y="5051"/>
                  </a:lnTo>
                  <a:lnTo>
                    <a:pt x="308" y="4990"/>
                  </a:lnTo>
                  <a:lnTo>
                    <a:pt x="308" y="4928"/>
                  </a:lnTo>
                  <a:lnTo>
                    <a:pt x="246" y="4928"/>
                  </a:lnTo>
                  <a:lnTo>
                    <a:pt x="246" y="4990"/>
                  </a:lnTo>
                  <a:lnTo>
                    <a:pt x="1" y="5435"/>
                  </a:lnTo>
                  <a:lnTo>
                    <a:pt x="1" y="5496"/>
                  </a:lnTo>
                  <a:lnTo>
                    <a:pt x="1" y="5557"/>
                  </a:lnTo>
                  <a:lnTo>
                    <a:pt x="1" y="5634"/>
                  </a:lnTo>
                  <a:lnTo>
                    <a:pt x="62" y="5634"/>
                  </a:lnTo>
                  <a:cubicBezTo>
                    <a:pt x="691" y="5250"/>
                    <a:pt x="1397" y="4928"/>
                    <a:pt x="2104" y="4606"/>
                  </a:cubicBezTo>
                  <a:cubicBezTo>
                    <a:pt x="2426" y="4483"/>
                    <a:pt x="2748" y="4283"/>
                    <a:pt x="3071" y="4161"/>
                  </a:cubicBezTo>
                  <a:cubicBezTo>
                    <a:pt x="3454" y="3961"/>
                    <a:pt x="3761" y="3838"/>
                    <a:pt x="4145" y="3716"/>
                  </a:cubicBezTo>
                  <a:cubicBezTo>
                    <a:pt x="4467" y="3577"/>
                    <a:pt x="4851" y="3455"/>
                    <a:pt x="5173" y="3332"/>
                  </a:cubicBezTo>
                  <a:lnTo>
                    <a:pt x="6263" y="2948"/>
                  </a:lnTo>
                  <a:cubicBezTo>
                    <a:pt x="6586" y="2810"/>
                    <a:pt x="6969" y="2748"/>
                    <a:pt x="7353" y="2687"/>
                  </a:cubicBezTo>
                  <a:cubicBezTo>
                    <a:pt x="7476" y="2626"/>
                    <a:pt x="7675" y="2626"/>
                    <a:pt x="7860" y="2626"/>
                  </a:cubicBezTo>
                  <a:lnTo>
                    <a:pt x="7921" y="2626"/>
                  </a:lnTo>
                  <a:cubicBezTo>
                    <a:pt x="8120" y="2626"/>
                    <a:pt x="8243" y="2626"/>
                    <a:pt x="8443" y="2687"/>
                  </a:cubicBezTo>
                  <a:lnTo>
                    <a:pt x="8504" y="2687"/>
                  </a:lnTo>
                  <a:lnTo>
                    <a:pt x="8504" y="2626"/>
                  </a:lnTo>
                  <a:cubicBezTo>
                    <a:pt x="8627" y="2564"/>
                    <a:pt x="8750" y="2426"/>
                    <a:pt x="8949" y="2365"/>
                  </a:cubicBezTo>
                  <a:cubicBezTo>
                    <a:pt x="9072" y="2303"/>
                    <a:pt x="9210" y="2242"/>
                    <a:pt x="9394" y="2181"/>
                  </a:cubicBezTo>
                  <a:cubicBezTo>
                    <a:pt x="9517" y="2104"/>
                    <a:pt x="9655" y="2042"/>
                    <a:pt x="9840" y="1981"/>
                  </a:cubicBezTo>
                  <a:cubicBezTo>
                    <a:pt x="9978" y="1920"/>
                    <a:pt x="10162" y="1920"/>
                    <a:pt x="10285" y="1858"/>
                  </a:cubicBezTo>
                  <a:cubicBezTo>
                    <a:pt x="10423" y="1797"/>
                    <a:pt x="10607" y="1720"/>
                    <a:pt x="10745" y="1720"/>
                  </a:cubicBezTo>
                  <a:cubicBezTo>
                    <a:pt x="10929" y="1659"/>
                    <a:pt x="11052" y="1597"/>
                    <a:pt x="11252" y="1536"/>
                  </a:cubicBezTo>
                  <a:cubicBezTo>
                    <a:pt x="11574" y="1474"/>
                    <a:pt x="11820" y="1336"/>
                    <a:pt x="12142" y="1275"/>
                  </a:cubicBezTo>
                  <a:cubicBezTo>
                    <a:pt x="12464" y="1152"/>
                    <a:pt x="12787" y="1152"/>
                    <a:pt x="13170" y="1029"/>
                  </a:cubicBezTo>
                  <a:cubicBezTo>
                    <a:pt x="13493" y="953"/>
                    <a:pt x="13815" y="891"/>
                    <a:pt x="14122" y="830"/>
                  </a:cubicBezTo>
                  <a:cubicBezTo>
                    <a:pt x="14444" y="768"/>
                    <a:pt x="14767" y="707"/>
                    <a:pt x="15089" y="646"/>
                  </a:cubicBezTo>
                  <a:lnTo>
                    <a:pt x="16041" y="446"/>
                  </a:lnTo>
                  <a:lnTo>
                    <a:pt x="16118" y="446"/>
                  </a:lnTo>
                  <a:lnTo>
                    <a:pt x="16118" y="124"/>
                  </a:lnTo>
                  <a:lnTo>
                    <a:pt x="16118" y="62"/>
                  </a:lnTo>
                  <a:lnTo>
                    <a:pt x="1611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37"/>
            <p:cNvSpPr/>
            <p:nvPr/>
          </p:nvSpPr>
          <p:spPr>
            <a:xfrm rot="-834711">
              <a:off x="3012327" y="2844867"/>
              <a:ext cx="2870" cy="3411"/>
            </a:xfrm>
            <a:custGeom>
              <a:rect b="b" l="l" r="r" t="t"/>
              <a:pathLst>
                <a:path extrusionOk="0" h="385" w="324">
                  <a:moveTo>
                    <a:pt x="78" y="1"/>
                  </a:moveTo>
                  <a:lnTo>
                    <a:pt x="78" y="62"/>
                  </a:lnTo>
                  <a:lnTo>
                    <a:pt x="139" y="62"/>
                  </a:lnTo>
                  <a:lnTo>
                    <a:pt x="139" y="124"/>
                  </a:lnTo>
                  <a:lnTo>
                    <a:pt x="1" y="124"/>
                  </a:lnTo>
                  <a:lnTo>
                    <a:pt x="1" y="201"/>
                  </a:lnTo>
                  <a:cubicBezTo>
                    <a:pt x="78" y="201"/>
                    <a:pt x="78" y="262"/>
                    <a:pt x="78" y="262"/>
                  </a:cubicBezTo>
                  <a:cubicBezTo>
                    <a:pt x="139" y="323"/>
                    <a:pt x="139" y="323"/>
                    <a:pt x="200" y="385"/>
                  </a:cubicBezTo>
                  <a:lnTo>
                    <a:pt x="200" y="323"/>
                  </a:lnTo>
                  <a:lnTo>
                    <a:pt x="262" y="323"/>
                  </a:lnTo>
                  <a:lnTo>
                    <a:pt x="262" y="201"/>
                  </a:lnTo>
                  <a:lnTo>
                    <a:pt x="323" y="124"/>
                  </a:lnTo>
                  <a:lnTo>
                    <a:pt x="262" y="62"/>
                  </a:lnTo>
                  <a:lnTo>
                    <a:pt x="262"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37"/>
            <p:cNvSpPr/>
            <p:nvPr/>
          </p:nvSpPr>
          <p:spPr>
            <a:xfrm rot="-834711">
              <a:off x="2935435" y="2916449"/>
              <a:ext cx="2862" cy="2862"/>
            </a:xfrm>
            <a:custGeom>
              <a:rect b="b" l="l" r="r" t="t"/>
              <a:pathLst>
                <a:path extrusionOk="0" h="323" w="323">
                  <a:moveTo>
                    <a:pt x="200" y="0"/>
                  </a:moveTo>
                  <a:cubicBezTo>
                    <a:pt x="138" y="0"/>
                    <a:pt x="138" y="0"/>
                    <a:pt x="138" y="61"/>
                  </a:cubicBezTo>
                  <a:cubicBezTo>
                    <a:pt x="138" y="61"/>
                    <a:pt x="200" y="61"/>
                    <a:pt x="200" y="0"/>
                  </a:cubicBezTo>
                  <a:close/>
                  <a:moveTo>
                    <a:pt x="138" y="61"/>
                  </a:moveTo>
                  <a:cubicBezTo>
                    <a:pt x="77" y="61"/>
                    <a:pt x="77" y="123"/>
                    <a:pt x="77" y="123"/>
                  </a:cubicBezTo>
                  <a:cubicBezTo>
                    <a:pt x="0" y="200"/>
                    <a:pt x="0" y="261"/>
                    <a:pt x="0" y="261"/>
                  </a:cubicBezTo>
                  <a:cubicBezTo>
                    <a:pt x="77" y="261"/>
                    <a:pt x="77" y="322"/>
                    <a:pt x="77" y="322"/>
                  </a:cubicBezTo>
                  <a:cubicBezTo>
                    <a:pt x="138" y="322"/>
                    <a:pt x="138" y="322"/>
                    <a:pt x="200" y="261"/>
                  </a:cubicBezTo>
                  <a:lnTo>
                    <a:pt x="322" y="261"/>
                  </a:lnTo>
                  <a:lnTo>
                    <a:pt x="261" y="200"/>
                  </a:lnTo>
                  <a:lnTo>
                    <a:pt x="322" y="123"/>
                  </a:lnTo>
                  <a:lnTo>
                    <a:pt x="261" y="61"/>
                  </a:lnTo>
                  <a:lnTo>
                    <a:pt x="200" y="123"/>
                  </a:lnTo>
                  <a:lnTo>
                    <a:pt x="138" y="6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37"/>
            <p:cNvSpPr/>
            <p:nvPr/>
          </p:nvSpPr>
          <p:spPr>
            <a:xfrm rot="-834711">
              <a:off x="2932587" y="2919366"/>
              <a:ext cx="4084" cy="2188"/>
            </a:xfrm>
            <a:custGeom>
              <a:rect b="b" l="l" r="r" t="t"/>
              <a:pathLst>
                <a:path extrusionOk="0" h="247" w="461">
                  <a:moveTo>
                    <a:pt x="323" y="1"/>
                  </a:moveTo>
                  <a:cubicBezTo>
                    <a:pt x="323" y="1"/>
                    <a:pt x="261" y="62"/>
                    <a:pt x="200" y="62"/>
                  </a:cubicBezTo>
                  <a:cubicBezTo>
                    <a:pt x="138" y="62"/>
                    <a:pt x="138" y="124"/>
                    <a:pt x="77" y="124"/>
                  </a:cubicBezTo>
                  <a:lnTo>
                    <a:pt x="77" y="185"/>
                  </a:lnTo>
                  <a:lnTo>
                    <a:pt x="0" y="185"/>
                  </a:lnTo>
                  <a:cubicBezTo>
                    <a:pt x="0" y="247"/>
                    <a:pt x="77" y="247"/>
                    <a:pt x="77" y="247"/>
                  </a:cubicBezTo>
                  <a:lnTo>
                    <a:pt x="261" y="247"/>
                  </a:lnTo>
                  <a:cubicBezTo>
                    <a:pt x="323" y="185"/>
                    <a:pt x="384" y="185"/>
                    <a:pt x="384" y="124"/>
                  </a:cubicBezTo>
                  <a:lnTo>
                    <a:pt x="461" y="124"/>
                  </a:lnTo>
                  <a:lnTo>
                    <a:pt x="461" y="62"/>
                  </a:lnTo>
                  <a:cubicBezTo>
                    <a:pt x="461" y="62"/>
                    <a:pt x="461" y="1"/>
                    <a:pt x="3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37"/>
            <p:cNvSpPr/>
            <p:nvPr/>
          </p:nvSpPr>
          <p:spPr>
            <a:xfrm rot="-834711">
              <a:off x="2926909" y="2828167"/>
              <a:ext cx="91790" cy="80503"/>
            </a:xfrm>
            <a:custGeom>
              <a:rect b="b" l="l" r="r" t="t"/>
              <a:pathLst>
                <a:path extrusionOk="0" h="9087" w="10361">
                  <a:moveTo>
                    <a:pt x="10299" y="3392"/>
                  </a:moveTo>
                  <a:lnTo>
                    <a:pt x="10299" y="3454"/>
                  </a:lnTo>
                  <a:lnTo>
                    <a:pt x="10177" y="3776"/>
                  </a:lnTo>
                  <a:lnTo>
                    <a:pt x="10238" y="3776"/>
                  </a:lnTo>
                  <a:lnTo>
                    <a:pt x="10238" y="3837"/>
                  </a:lnTo>
                  <a:lnTo>
                    <a:pt x="10361" y="3454"/>
                  </a:lnTo>
                  <a:lnTo>
                    <a:pt x="10361" y="3392"/>
                  </a:lnTo>
                  <a:close/>
                  <a:moveTo>
                    <a:pt x="2748" y="0"/>
                  </a:moveTo>
                  <a:cubicBezTo>
                    <a:pt x="2748" y="0"/>
                    <a:pt x="2686" y="0"/>
                    <a:pt x="2686" y="62"/>
                  </a:cubicBezTo>
                  <a:lnTo>
                    <a:pt x="2425" y="1151"/>
                  </a:lnTo>
                  <a:cubicBezTo>
                    <a:pt x="2302" y="1535"/>
                    <a:pt x="2180" y="1919"/>
                    <a:pt x="2041" y="2241"/>
                  </a:cubicBezTo>
                  <a:cubicBezTo>
                    <a:pt x="1857" y="3009"/>
                    <a:pt x="1658" y="3715"/>
                    <a:pt x="1474" y="4482"/>
                  </a:cubicBezTo>
                  <a:cubicBezTo>
                    <a:pt x="1351" y="4866"/>
                    <a:pt x="1274" y="5250"/>
                    <a:pt x="1151" y="5572"/>
                  </a:cubicBezTo>
                  <a:cubicBezTo>
                    <a:pt x="1028" y="5956"/>
                    <a:pt x="890" y="6339"/>
                    <a:pt x="829" y="6646"/>
                  </a:cubicBezTo>
                  <a:cubicBezTo>
                    <a:pt x="645" y="7414"/>
                    <a:pt x="445" y="8120"/>
                    <a:pt x="261" y="8887"/>
                  </a:cubicBezTo>
                  <a:lnTo>
                    <a:pt x="61" y="8949"/>
                  </a:lnTo>
                  <a:lnTo>
                    <a:pt x="0" y="9026"/>
                  </a:lnTo>
                  <a:lnTo>
                    <a:pt x="61" y="9087"/>
                  </a:lnTo>
                  <a:lnTo>
                    <a:pt x="322" y="8949"/>
                  </a:lnTo>
                  <a:cubicBezTo>
                    <a:pt x="583" y="8181"/>
                    <a:pt x="767" y="7491"/>
                    <a:pt x="967" y="6723"/>
                  </a:cubicBezTo>
                  <a:cubicBezTo>
                    <a:pt x="1090" y="6339"/>
                    <a:pt x="1213" y="6017"/>
                    <a:pt x="1274" y="5633"/>
                  </a:cubicBezTo>
                  <a:cubicBezTo>
                    <a:pt x="1351" y="5250"/>
                    <a:pt x="1474" y="4866"/>
                    <a:pt x="1596" y="4544"/>
                  </a:cubicBezTo>
                  <a:cubicBezTo>
                    <a:pt x="1658" y="4283"/>
                    <a:pt x="1734" y="4098"/>
                    <a:pt x="1796" y="3837"/>
                  </a:cubicBezTo>
                  <a:lnTo>
                    <a:pt x="1734" y="3837"/>
                  </a:lnTo>
                  <a:lnTo>
                    <a:pt x="1734" y="3776"/>
                  </a:lnTo>
                  <a:lnTo>
                    <a:pt x="1796" y="3776"/>
                  </a:lnTo>
                  <a:cubicBezTo>
                    <a:pt x="1919" y="3270"/>
                    <a:pt x="2118" y="2809"/>
                    <a:pt x="2241" y="2303"/>
                  </a:cubicBezTo>
                  <a:cubicBezTo>
                    <a:pt x="2302" y="1919"/>
                    <a:pt x="2364" y="1535"/>
                    <a:pt x="2502" y="1213"/>
                  </a:cubicBezTo>
                  <a:lnTo>
                    <a:pt x="2809" y="200"/>
                  </a:lnTo>
                  <a:cubicBezTo>
                    <a:pt x="3392" y="507"/>
                    <a:pt x="4037" y="768"/>
                    <a:pt x="4605" y="1090"/>
                  </a:cubicBezTo>
                  <a:cubicBezTo>
                    <a:pt x="4927" y="1274"/>
                    <a:pt x="5188" y="1412"/>
                    <a:pt x="5495" y="1535"/>
                  </a:cubicBezTo>
                  <a:cubicBezTo>
                    <a:pt x="5817" y="1735"/>
                    <a:pt x="6140" y="1857"/>
                    <a:pt x="6462" y="1980"/>
                  </a:cubicBezTo>
                  <a:lnTo>
                    <a:pt x="8319" y="2947"/>
                  </a:lnTo>
                  <a:cubicBezTo>
                    <a:pt x="8887" y="3270"/>
                    <a:pt x="9471" y="3515"/>
                    <a:pt x="9977" y="3776"/>
                  </a:cubicBezTo>
                  <a:lnTo>
                    <a:pt x="10177" y="3776"/>
                  </a:lnTo>
                  <a:cubicBezTo>
                    <a:pt x="9593" y="3454"/>
                    <a:pt x="9025" y="3131"/>
                    <a:pt x="8381" y="2809"/>
                  </a:cubicBezTo>
                  <a:lnTo>
                    <a:pt x="6523" y="1919"/>
                  </a:lnTo>
                  <a:cubicBezTo>
                    <a:pt x="6201" y="1735"/>
                    <a:pt x="5879" y="1596"/>
                    <a:pt x="5633" y="1412"/>
                  </a:cubicBezTo>
                  <a:cubicBezTo>
                    <a:pt x="5311" y="1213"/>
                    <a:pt x="4989" y="1090"/>
                    <a:pt x="4666" y="967"/>
                  </a:cubicBezTo>
                  <a:cubicBezTo>
                    <a:pt x="4037" y="645"/>
                    <a:pt x="3454" y="322"/>
                    <a:pt x="2809"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37"/>
            <p:cNvSpPr/>
            <p:nvPr/>
          </p:nvSpPr>
          <p:spPr>
            <a:xfrm rot="-834711">
              <a:off x="2940492" y="2859545"/>
              <a:ext cx="75347" cy="1639"/>
            </a:xfrm>
            <a:custGeom>
              <a:rect b="b" l="l" r="r" t="t"/>
              <a:pathLst>
                <a:path extrusionOk="0" h="185" w="8505">
                  <a:moveTo>
                    <a:pt x="2687" y="1"/>
                  </a:moveTo>
                  <a:cubicBezTo>
                    <a:pt x="2487" y="1"/>
                    <a:pt x="2226" y="62"/>
                    <a:pt x="2042" y="62"/>
                  </a:cubicBezTo>
                  <a:lnTo>
                    <a:pt x="0" y="62"/>
                  </a:lnTo>
                  <a:lnTo>
                    <a:pt x="0" y="123"/>
                  </a:lnTo>
                  <a:lnTo>
                    <a:pt x="2042" y="123"/>
                  </a:lnTo>
                  <a:cubicBezTo>
                    <a:pt x="2226" y="123"/>
                    <a:pt x="2487" y="185"/>
                    <a:pt x="2687" y="185"/>
                  </a:cubicBezTo>
                  <a:lnTo>
                    <a:pt x="8504" y="185"/>
                  </a:lnTo>
                  <a:lnTo>
                    <a:pt x="8504" y="123"/>
                  </a:lnTo>
                  <a:lnTo>
                    <a:pt x="8504" y="62"/>
                  </a:lnTo>
                  <a:lnTo>
                    <a:pt x="8120" y="62"/>
                  </a:lnTo>
                  <a:cubicBezTo>
                    <a:pt x="7859" y="62"/>
                    <a:pt x="7537" y="62"/>
                    <a:pt x="7153" y="1"/>
                  </a:cubicBezTo>
                  <a:lnTo>
                    <a:pt x="7092" y="1"/>
                  </a:lnTo>
                  <a:cubicBezTo>
                    <a:pt x="6908" y="1"/>
                    <a:pt x="6708" y="62"/>
                    <a:pt x="6524" y="62"/>
                  </a:cubicBezTo>
                  <a:lnTo>
                    <a:pt x="5818" y="62"/>
                  </a:lnTo>
                  <a:cubicBezTo>
                    <a:pt x="5618" y="62"/>
                    <a:pt x="5434" y="1"/>
                    <a:pt x="5235" y="1"/>
                  </a:cubicBezTo>
                  <a:cubicBezTo>
                    <a:pt x="5173" y="1"/>
                    <a:pt x="5112" y="1"/>
                    <a:pt x="5050" y="62"/>
                  </a:cubicBezTo>
                  <a:lnTo>
                    <a:pt x="4222" y="62"/>
                  </a:lnTo>
                  <a:cubicBezTo>
                    <a:pt x="3961" y="1"/>
                    <a:pt x="3700" y="1"/>
                    <a:pt x="345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37"/>
            <p:cNvSpPr/>
            <p:nvPr/>
          </p:nvSpPr>
          <p:spPr>
            <a:xfrm rot="-834711">
              <a:off x="2949781" y="2826049"/>
              <a:ext cx="61208" cy="27747"/>
            </a:xfrm>
            <a:custGeom>
              <a:rect b="b" l="l" r="r" t="t"/>
              <a:pathLst>
                <a:path extrusionOk="0" h="3132" w="6909">
                  <a:moveTo>
                    <a:pt x="1" y="1"/>
                  </a:moveTo>
                  <a:lnTo>
                    <a:pt x="1" y="62"/>
                  </a:lnTo>
                  <a:cubicBezTo>
                    <a:pt x="1" y="62"/>
                    <a:pt x="446" y="323"/>
                    <a:pt x="1091" y="584"/>
                  </a:cubicBezTo>
                  <a:cubicBezTo>
                    <a:pt x="1213" y="645"/>
                    <a:pt x="1398" y="707"/>
                    <a:pt x="1597" y="768"/>
                  </a:cubicBezTo>
                  <a:cubicBezTo>
                    <a:pt x="1781" y="906"/>
                    <a:pt x="1981" y="968"/>
                    <a:pt x="2165" y="1090"/>
                  </a:cubicBezTo>
                  <a:cubicBezTo>
                    <a:pt x="2365" y="1213"/>
                    <a:pt x="2549" y="1290"/>
                    <a:pt x="2748" y="1351"/>
                  </a:cubicBezTo>
                  <a:cubicBezTo>
                    <a:pt x="3009" y="1474"/>
                    <a:pt x="3193" y="1535"/>
                    <a:pt x="3454" y="1674"/>
                  </a:cubicBezTo>
                  <a:cubicBezTo>
                    <a:pt x="3639" y="1735"/>
                    <a:pt x="3838" y="1796"/>
                    <a:pt x="4022" y="1919"/>
                  </a:cubicBezTo>
                  <a:cubicBezTo>
                    <a:pt x="4283" y="2057"/>
                    <a:pt x="4467" y="2119"/>
                    <a:pt x="4667" y="2180"/>
                  </a:cubicBezTo>
                  <a:cubicBezTo>
                    <a:pt x="4851" y="2303"/>
                    <a:pt x="5051" y="2364"/>
                    <a:pt x="5235" y="2441"/>
                  </a:cubicBezTo>
                  <a:cubicBezTo>
                    <a:pt x="5435" y="2564"/>
                    <a:pt x="5619" y="2625"/>
                    <a:pt x="5757" y="2687"/>
                  </a:cubicBezTo>
                  <a:cubicBezTo>
                    <a:pt x="6079" y="2825"/>
                    <a:pt x="6325" y="2948"/>
                    <a:pt x="6586" y="3009"/>
                  </a:cubicBezTo>
                  <a:cubicBezTo>
                    <a:pt x="6647" y="3070"/>
                    <a:pt x="6709" y="3070"/>
                    <a:pt x="6770" y="3132"/>
                  </a:cubicBezTo>
                  <a:lnTo>
                    <a:pt x="6908" y="3132"/>
                  </a:lnTo>
                  <a:lnTo>
                    <a:pt x="6908" y="3070"/>
                  </a:lnTo>
                  <a:lnTo>
                    <a:pt x="6847" y="3070"/>
                  </a:lnTo>
                  <a:cubicBezTo>
                    <a:pt x="6770" y="3009"/>
                    <a:pt x="6709" y="3009"/>
                    <a:pt x="6586" y="2948"/>
                  </a:cubicBezTo>
                  <a:cubicBezTo>
                    <a:pt x="6386" y="2825"/>
                    <a:pt x="6141" y="2687"/>
                    <a:pt x="5818" y="2564"/>
                  </a:cubicBezTo>
                  <a:cubicBezTo>
                    <a:pt x="5695" y="2502"/>
                    <a:pt x="5496" y="2441"/>
                    <a:pt x="5312" y="2364"/>
                  </a:cubicBezTo>
                  <a:cubicBezTo>
                    <a:pt x="5112" y="2242"/>
                    <a:pt x="4928" y="2180"/>
                    <a:pt x="4728" y="2057"/>
                  </a:cubicBezTo>
                  <a:cubicBezTo>
                    <a:pt x="4544" y="1981"/>
                    <a:pt x="4345" y="1858"/>
                    <a:pt x="4084" y="1796"/>
                  </a:cubicBezTo>
                  <a:cubicBezTo>
                    <a:pt x="3900" y="1735"/>
                    <a:pt x="3700" y="1597"/>
                    <a:pt x="3454" y="1535"/>
                  </a:cubicBezTo>
                  <a:cubicBezTo>
                    <a:pt x="3255" y="1413"/>
                    <a:pt x="3071" y="1351"/>
                    <a:pt x="2810" y="1213"/>
                  </a:cubicBezTo>
                  <a:cubicBezTo>
                    <a:pt x="2626" y="1152"/>
                    <a:pt x="2426" y="1029"/>
                    <a:pt x="2242" y="968"/>
                  </a:cubicBezTo>
                  <a:cubicBezTo>
                    <a:pt x="2042" y="829"/>
                    <a:pt x="1781" y="768"/>
                    <a:pt x="1659" y="707"/>
                  </a:cubicBezTo>
                  <a:cubicBezTo>
                    <a:pt x="1474" y="645"/>
                    <a:pt x="1275" y="522"/>
                    <a:pt x="1091" y="446"/>
                  </a:cubicBezTo>
                  <a:cubicBezTo>
                    <a:pt x="446" y="200"/>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37"/>
            <p:cNvSpPr/>
            <p:nvPr/>
          </p:nvSpPr>
          <p:spPr>
            <a:xfrm rot="-834711">
              <a:off x="2927070" y="2839643"/>
              <a:ext cx="22033" cy="76428"/>
            </a:xfrm>
            <a:custGeom>
              <a:rect b="b" l="l" r="r" t="t"/>
              <a:pathLst>
                <a:path extrusionOk="0" h="8627" w="2487">
                  <a:moveTo>
                    <a:pt x="2425" y="0"/>
                  </a:moveTo>
                  <a:cubicBezTo>
                    <a:pt x="2425" y="0"/>
                    <a:pt x="2364" y="123"/>
                    <a:pt x="2303" y="384"/>
                  </a:cubicBezTo>
                  <a:cubicBezTo>
                    <a:pt x="2241" y="568"/>
                    <a:pt x="2103" y="891"/>
                    <a:pt x="1980" y="1336"/>
                  </a:cubicBezTo>
                  <a:cubicBezTo>
                    <a:pt x="1980" y="1535"/>
                    <a:pt x="1919" y="1720"/>
                    <a:pt x="1857" y="1981"/>
                  </a:cubicBezTo>
                  <a:cubicBezTo>
                    <a:pt x="1781" y="2241"/>
                    <a:pt x="1719" y="2426"/>
                    <a:pt x="1658" y="2687"/>
                  </a:cubicBezTo>
                  <a:cubicBezTo>
                    <a:pt x="1597" y="2948"/>
                    <a:pt x="1474" y="3193"/>
                    <a:pt x="1397" y="3454"/>
                  </a:cubicBezTo>
                  <a:cubicBezTo>
                    <a:pt x="1397" y="3776"/>
                    <a:pt x="1274" y="4022"/>
                    <a:pt x="1213" y="4283"/>
                  </a:cubicBezTo>
                  <a:cubicBezTo>
                    <a:pt x="1090" y="4544"/>
                    <a:pt x="1013" y="4789"/>
                    <a:pt x="952" y="5112"/>
                  </a:cubicBezTo>
                  <a:cubicBezTo>
                    <a:pt x="890" y="5373"/>
                    <a:pt x="768" y="5634"/>
                    <a:pt x="768" y="5879"/>
                  </a:cubicBezTo>
                  <a:cubicBezTo>
                    <a:pt x="706" y="6140"/>
                    <a:pt x="630" y="6401"/>
                    <a:pt x="568" y="6585"/>
                  </a:cubicBezTo>
                  <a:cubicBezTo>
                    <a:pt x="507" y="6846"/>
                    <a:pt x="445" y="7030"/>
                    <a:pt x="384" y="7230"/>
                  </a:cubicBezTo>
                  <a:cubicBezTo>
                    <a:pt x="184" y="7859"/>
                    <a:pt x="62" y="8320"/>
                    <a:pt x="62" y="8504"/>
                  </a:cubicBezTo>
                  <a:cubicBezTo>
                    <a:pt x="62" y="8565"/>
                    <a:pt x="0" y="8565"/>
                    <a:pt x="0" y="8565"/>
                  </a:cubicBezTo>
                  <a:lnTo>
                    <a:pt x="62" y="8627"/>
                  </a:lnTo>
                  <a:lnTo>
                    <a:pt x="123" y="8565"/>
                  </a:lnTo>
                  <a:cubicBezTo>
                    <a:pt x="184" y="8381"/>
                    <a:pt x="323" y="7936"/>
                    <a:pt x="507" y="7291"/>
                  </a:cubicBezTo>
                  <a:cubicBezTo>
                    <a:pt x="568" y="7092"/>
                    <a:pt x="568" y="6846"/>
                    <a:pt x="630" y="6647"/>
                  </a:cubicBezTo>
                  <a:cubicBezTo>
                    <a:pt x="706" y="6401"/>
                    <a:pt x="829" y="6140"/>
                    <a:pt x="890" y="5879"/>
                  </a:cubicBezTo>
                  <a:cubicBezTo>
                    <a:pt x="1013" y="5695"/>
                    <a:pt x="1013" y="5373"/>
                    <a:pt x="1090" y="5112"/>
                  </a:cubicBezTo>
                  <a:cubicBezTo>
                    <a:pt x="1213" y="4866"/>
                    <a:pt x="1274" y="4605"/>
                    <a:pt x="1336" y="4344"/>
                  </a:cubicBezTo>
                  <a:cubicBezTo>
                    <a:pt x="1397" y="4022"/>
                    <a:pt x="1474" y="3776"/>
                    <a:pt x="1535" y="3515"/>
                  </a:cubicBezTo>
                  <a:cubicBezTo>
                    <a:pt x="1658" y="3255"/>
                    <a:pt x="1719" y="3009"/>
                    <a:pt x="1781" y="2748"/>
                  </a:cubicBezTo>
                  <a:cubicBezTo>
                    <a:pt x="1857" y="2487"/>
                    <a:pt x="1919" y="2241"/>
                    <a:pt x="1980" y="2042"/>
                  </a:cubicBezTo>
                  <a:cubicBezTo>
                    <a:pt x="2042" y="1796"/>
                    <a:pt x="2103" y="1597"/>
                    <a:pt x="2164" y="1336"/>
                  </a:cubicBezTo>
                  <a:cubicBezTo>
                    <a:pt x="2303" y="952"/>
                    <a:pt x="2364" y="645"/>
                    <a:pt x="2425" y="384"/>
                  </a:cubicBezTo>
                  <a:cubicBezTo>
                    <a:pt x="2487" y="123"/>
                    <a:pt x="2487" y="0"/>
                    <a:pt x="2487"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37"/>
            <p:cNvSpPr/>
            <p:nvPr/>
          </p:nvSpPr>
          <p:spPr>
            <a:xfrm rot="-834711">
              <a:off x="3118748" y="3439726"/>
              <a:ext cx="7353" cy="6131"/>
            </a:xfrm>
            <a:custGeom>
              <a:rect b="b" l="l" r="r" t="t"/>
              <a:pathLst>
                <a:path extrusionOk="0" h="692" w="830">
                  <a:moveTo>
                    <a:pt x="768" y="1"/>
                  </a:moveTo>
                  <a:lnTo>
                    <a:pt x="692" y="62"/>
                  </a:lnTo>
                  <a:lnTo>
                    <a:pt x="692" y="123"/>
                  </a:lnTo>
                  <a:cubicBezTo>
                    <a:pt x="692" y="123"/>
                    <a:pt x="692" y="185"/>
                    <a:pt x="630" y="185"/>
                  </a:cubicBezTo>
                  <a:cubicBezTo>
                    <a:pt x="630" y="246"/>
                    <a:pt x="692" y="246"/>
                    <a:pt x="692" y="246"/>
                  </a:cubicBezTo>
                  <a:lnTo>
                    <a:pt x="630" y="308"/>
                  </a:lnTo>
                  <a:cubicBezTo>
                    <a:pt x="630" y="384"/>
                    <a:pt x="569" y="384"/>
                    <a:pt x="569" y="384"/>
                  </a:cubicBezTo>
                  <a:cubicBezTo>
                    <a:pt x="569" y="446"/>
                    <a:pt x="569" y="446"/>
                    <a:pt x="507" y="446"/>
                  </a:cubicBezTo>
                  <a:lnTo>
                    <a:pt x="446" y="507"/>
                  </a:lnTo>
                  <a:lnTo>
                    <a:pt x="308" y="507"/>
                  </a:lnTo>
                  <a:cubicBezTo>
                    <a:pt x="308" y="569"/>
                    <a:pt x="308" y="569"/>
                    <a:pt x="246" y="569"/>
                  </a:cubicBezTo>
                  <a:lnTo>
                    <a:pt x="185" y="569"/>
                  </a:lnTo>
                  <a:lnTo>
                    <a:pt x="124" y="630"/>
                  </a:lnTo>
                  <a:lnTo>
                    <a:pt x="1" y="630"/>
                  </a:lnTo>
                  <a:lnTo>
                    <a:pt x="62" y="691"/>
                  </a:lnTo>
                  <a:lnTo>
                    <a:pt x="385" y="691"/>
                  </a:lnTo>
                  <a:cubicBezTo>
                    <a:pt x="446" y="691"/>
                    <a:pt x="446" y="630"/>
                    <a:pt x="507" y="630"/>
                  </a:cubicBezTo>
                  <a:lnTo>
                    <a:pt x="569" y="569"/>
                  </a:lnTo>
                  <a:lnTo>
                    <a:pt x="630" y="507"/>
                  </a:lnTo>
                  <a:lnTo>
                    <a:pt x="692" y="507"/>
                  </a:lnTo>
                  <a:cubicBezTo>
                    <a:pt x="692" y="507"/>
                    <a:pt x="692" y="446"/>
                    <a:pt x="768" y="446"/>
                  </a:cubicBezTo>
                  <a:lnTo>
                    <a:pt x="768" y="308"/>
                  </a:lnTo>
                  <a:lnTo>
                    <a:pt x="830" y="246"/>
                  </a:lnTo>
                  <a:lnTo>
                    <a:pt x="830" y="123"/>
                  </a:lnTo>
                  <a:lnTo>
                    <a:pt x="830" y="62"/>
                  </a:lnTo>
                  <a:lnTo>
                    <a:pt x="768" y="62"/>
                  </a:lnTo>
                  <a:lnTo>
                    <a:pt x="7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37"/>
            <p:cNvSpPr/>
            <p:nvPr/>
          </p:nvSpPr>
          <p:spPr>
            <a:xfrm rot="-834711">
              <a:off x="3165290" y="3427168"/>
              <a:ext cx="5581" cy="6804"/>
            </a:xfrm>
            <a:custGeom>
              <a:rect b="b" l="l" r="r" t="t"/>
              <a:pathLst>
                <a:path extrusionOk="0" h="768" w="630">
                  <a:moveTo>
                    <a:pt x="62" y="0"/>
                  </a:moveTo>
                  <a:cubicBezTo>
                    <a:pt x="62" y="62"/>
                    <a:pt x="1" y="62"/>
                    <a:pt x="1" y="139"/>
                  </a:cubicBezTo>
                  <a:cubicBezTo>
                    <a:pt x="1" y="200"/>
                    <a:pt x="62" y="261"/>
                    <a:pt x="62" y="261"/>
                  </a:cubicBezTo>
                  <a:cubicBezTo>
                    <a:pt x="62" y="323"/>
                    <a:pt x="1" y="323"/>
                    <a:pt x="1" y="323"/>
                  </a:cubicBezTo>
                  <a:cubicBezTo>
                    <a:pt x="1" y="384"/>
                    <a:pt x="1" y="384"/>
                    <a:pt x="62" y="446"/>
                  </a:cubicBezTo>
                  <a:cubicBezTo>
                    <a:pt x="62" y="446"/>
                    <a:pt x="62" y="522"/>
                    <a:pt x="123" y="522"/>
                  </a:cubicBezTo>
                  <a:lnTo>
                    <a:pt x="185" y="584"/>
                  </a:lnTo>
                  <a:cubicBezTo>
                    <a:pt x="185" y="584"/>
                    <a:pt x="185" y="645"/>
                    <a:pt x="246" y="645"/>
                  </a:cubicBezTo>
                  <a:cubicBezTo>
                    <a:pt x="246" y="645"/>
                    <a:pt x="323" y="645"/>
                    <a:pt x="384" y="707"/>
                  </a:cubicBezTo>
                  <a:lnTo>
                    <a:pt x="446" y="707"/>
                  </a:lnTo>
                  <a:lnTo>
                    <a:pt x="507" y="768"/>
                  </a:lnTo>
                  <a:lnTo>
                    <a:pt x="630" y="768"/>
                  </a:lnTo>
                  <a:lnTo>
                    <a:pt x="630" y="707"/>
                  </a:lnTo>
                  <a:lnTo>
                    <a:pt x="630" y="645"/>
                  </a:lnTo>
                  <a:lnTo>
                    <a:pt x="568" y="645"/>
                  </a:lnTo>
                  <a:cubicBezTo>
                    <a:pt x="568" y="645"/>
                    <a:pt x="568" y="584"/>
                    <a:pt x="507" y="584"/>
                  </a:cubicBezTo>
                  <a:lnTo>
                    <a:pt x="384" y="584"/>
                  </a:lnTo>
                  <a:lnTo>
                    <a:pt x="323" y="522"/>
                  </a:lnTo>
                  <a:lnTo>
                    <a:pt x="246" y="522"/>
                  </a:lnTo>
                  <a:lnTo>
                    <a:pt x="246" y="446"/>
                  </a:lnTo>
                  <a:cubicBezTo>
                    <a:pt x="246" y="384"/>
                    <a:pt x="185" y="384"/>
                    <a:pt x="185" y="323"/>
                  </a:cubicBezTo>
                  <a:lnTo>
                    <a:pt x="123" y="261"/>
                  </a:lnTo>
                  <a:lnTo>
                    <a:pt x="123" y="139"/>
                  </a:lnTo>
                  <a:lnTo>
                    <a:pt x="12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37"/>
            <p:cNvSpPr/>
            <p:nvPr/>
          </p:nvSpPr>
          <p:spPr>
            <a:xfrm rot="-834711">
              <a:off x="3039708" y="3393320"/>
              <a:ext cx="58887" cy="48282"/>
            </a:xfrm>
            <a:custGeom>
              <a:rect b="b" l="l" r="r" t="t"/>
              <a:pathLst>
                <a:path extrusionOk="0" h="5450" w="6647">
                  <a:moveTo>
                    <a:pt x="384" y="0"/>
                  </a:moveTo>
                  <a:lnTo>
                    <a:pt x="62" y="77"/>
                  </a:lnTo>
                  <a:lnTo>
                    <a:pt x="0" y="77"/>
                  </a:lnTo>
                  <a:lnTo>
                    <a:pt x="0" y="139"/>
                  </a:lnTo>
                  <a:lnTo>
                    <a:pt x="384" y="139"/>
                  </a:lnTo>
                  <a:lnTo>
                    <a:pt x="691" y="384"/>
                  </a:lnTo>
                  <a:lnTo>
                    <a:pt x="768" y="461"/>
                  </a:lnTo>
                  <a:lnTo>
                    <a:pt x="768" y="384"/>
                  </a:lnTo>
                  <a:cubicBezTo>
                    <a:pt x="829" y="384"/>
                    <a:pt x="829" y="323"/>
                    <a:pt x="829" y="323"/>
                  </a:cubicBezTo>
                  <a:lnTo>
                    <a:pt x="768" y="200"/>
                  </a:lnTo>
                  <a:cubicBezTo>
                    <a:pt x="829" y="200"/>
                    <a:pt x="952" y="139"/>
                    <a:pt x="1013" y="139"/>
                  </a:cubicBezTo>
                  <a:cubicBezTo>
                    <a:pt x="1075" y="139"/>
                    <a:pt x="1075" y="139"/>
                    <a:pt x="1152" y="200"/>
                  </a:cubicBezTo>
                  <a:lnTo>
                    <a:pt x="1213" y="200"/>
                  </a:lnTo>
                  <a:lnTo>
                    <a:pt x="1336" y="261"/>
                  </a:lnTo>
                  <a:cubicBezTo>
                    <a:pt x="1397" y="323"/>
                    <a:pt x="1459" y="384"/>
                    <a:pt x="1535" y="384"/>
                  </a:cubicBezTo>
                  <a:cubicBezTo>
                    <a:pt x="1781" y="645"/>
                    <a:pt x="2042" y="845"/>
                    <a:pt x="2303" y="1090"/>
                  </a:cubicBezTo>
                  <a:lnTo>
                    <a:pt x="2748" y="1413"/>
                  </a:lnTo>
                  <a:cubicBezTo>
                    <a:pt x="2871" y="1535"/>
                    <a:pt x="2994" y="1612"/>
                    <a:pt x="3132" y="1735"/>
                  </a:cubicBezTo>
                  <a:cubicBezTo>
                    <a:pt x="3254" y="1858"/>
                    <a:pt x="3377" y="1919"/>
                    <a:pt x="3515" y="2057"/>
                  </a:cubicBezTo>
                  <a:cubicBezTo>
                    <a:pt x="3638" y="2180"/>
                    <a:pt x="3761" y="2303"/>
                    <a:pt x="3838" y="2441"/>
                  </a:cubicBezTo>
                  <a:cubicBezTo>
                    <a:pt x="3961" y="2564"/>
                    <a:pt x="4083" y="2687"/>
                    <a:pt x="4221" y="2825"/>
                  </a:cubicBezTo>
                  <a:cubicBezTo>
                    <a:pt x="4344" y="2947"/>
                    <a:pt x="4467" y="3070"/>
                    <a:pt x="4528" y="3208"/>
                  </a:cubicBezTo>
                  <a:cubicBezTo>
                    <a:pt x="4667" y="3331"/>
                    <a:pt x="4789" y="3393"/>
                    <a:pt x="4912" y="3531"/>
                  </a:cubicBezTo>
                  <a:cubicBezTo>
                    <a:pt x="5050" y="3654"/>
                    <a:pt x="5173" y="3776"/>
                    <a:pt x="5296" y="3914"/>
                  </a:cubicBezTo>
                  <a:cubicBezTo>
                    <a:pt x="5434" y="4037"/>
                    <a:pt x="5495" y="4160"/>
                    <a:pt x="5618" y="4298"/>
                  </a:cubicBezTo>
                  <a:lnTo>
                    <a:pt x="5941" y="4682"/>
                  </a:lnTo>
                  <a:cubicBezTo>
                    <a:pt x="6063" y="4805"/>
                    <a:pt x="6202" y="4989"/>
                    <a:pt x="6324" y="5127"/>
                  </a:cubicBezTo>
                  <a:lnTo>
                    <a:pt x="6524" y="5311"/>
                  </a:lnTo>
                  <a:cubicBezTo>
                    <a:pt x="6524" y="5373"/>
                    <a:pt x="6585" y="5449"/>
                    <a:pt x="6585" y="5449"/>
                  </a:cubicBezTo>
                  <a:lnTo>
                    <a:pt x="6647" y="5449"/>
                  </a:lnTo>
                  <a:cubicBezTo>
                    <a:pt x="6585" y="5373"/>
                    <a:pt x="6524" y="5311"/>
                    <a:pt x="6447" y="5188"/>
                  </a:cubicBezTo>
                  <a:cubicBezTo>
                    <a:pt x="6324" y="5066"/>
                    <a:pt x="6202" y="4866"/>
                    <a:pt x="6140" y="4743"/>
                  </a:cubicBezTo>
                  <a:cubicBezTo>
                    <a:pt x="6063" y="4682"/>
                    <a:pt x="6063" y="4605"/>
                    <a:pt x="6002" y="4544"/>
                  </a:cubicBezTo>
                  <a:cubicBezTo>
                    <a:pt x="5818" y="4298"/>
                    <a:pt x="5557" y="4099"/>
                    <a:pt x="5373" y="3838"/>
                  </a:cubicBezTo>
                  <a:cubicBezTo>
                    <a:pt x="5235" y="3715"/>
                    <a:pt x="5112" y="3592"/>
                    <a:pt x="5050" y="3454"/>
                  </a:cubicBezTo>
                  <a:cubicBezTo>
                    <a:pt x="4912" y="3331"/>
                    <a:pt x="4789" y="3208"/>
                    <a:pt x="4728" y="3070"/>
                  </a:cubicBezTo>
                  <a:lnTo>
                    <a:pt x="3961" y="2303"/>
                  </a:lnTo>
                  <a:cubicBezTo>
                    <a:pt x="3838" y="2180"/>
                    <a:pt x="3700" y="2119"/>
                    <a:pt x="3577" y="1996"/>
                  </a:cubicBezTo>
                  <a:cubicBezTo>
                    <a:pt x="3454" y="1858"/>
                    <a:pt x="3316" y="1735"/>
                    <a:pt x="3193" y="1673"/>
                  </a:cubicBezTo>
                  <a:cubicBezTo>
                    <a:pt x="3070" y="1535"/>
                    <a:pt x="2932" y="1413"/>
                    <a:pt x="2809" y="1290"/>
                  </a:cubicBezTo>
                  <a:cubicBezTo>
                    <a:pt x="2687" y="1152"/>
                    <a:pt x="2548" y="1029"/>
                    <a:pt x="2426" y="967"/>
                  </a:cubicBezTo>
                  <a:lnTo>
                    <a:pt x="2042" y="645"/>
                  </a:lnTo>
                  <a:cubicBezTo>
                    <a:pt x="1842" y="522"/>
                    <a:pt x="1720" y="461"/>
                    <a:pt x="1597" y="323"/>
                  </a:cubicBezTo>
                  <a:lnTo>
                    <a:pt x="1459" y="200"/>
                  </a:lnTo>
                  <a:lnTo>
                    <a:pt x="1459" y="261"/>
                  </a:lnTo>
                  <a:lnTo>
                    <a:pt x="1397" y="261"/>
                  </a:lnTo>
                  <a:lnTo>
                    <a:pt x="1459" y="200"/>
                  </a:lnTo>
                  <a:lnTo>
                    <a:pt x="1397" y="139"/>
                  </a:lnTo>
                  <a:lnTo>
                    <a:pt x="1274" y="77"/>
                  </a:lnTo>
                  <a:cubicBezTo>
                    <a:pt x="1274" y="77"/>
                    <a:pt x="1213" y="0"/>
                    <a:pt x="1152" y="0"/>
                  </a:cubicBezTo>
                  <a:lnTo>
                    <a:pt x="1013" y="0"/>
                  </a:lnTo>
                  <a:cubicBezTo>
                    <a:pt x="891" y="0"/>
                    <a:pt x="768" y="0"/>
                    <a:pt x="630" y="77"/>
                  </a:cubicBezTo>
                  <a:lnTo>
                    <a:pt x="568" y="77"/>
                  </a:lnTo>
                  <a:lnTo>
                    <a:pt x="568" y="139"/>
                  </a:lnTo>
                  <a:lnTo>
                    <a:pt x="446" y="77"/>
                  </a:lnTo>
                  <a:lnTo>
                    <a:pt x="384" y="77"/>
                  </a:lnTo>
                  <a:lnTo>
                    <a:pt x="384"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37"/>
            <p:cNvSpPr/>
            <p:nvPr/>
          </p:nvSpPr>
          <p:spPr>
            <a:xfrm rot="-834711">
              <a:off x="3101488" y="3419350"/>
              <a:ext cx="74257" cy="7902"/>
            </a:xfrm>
            <a:custGeom>
              <a:rect b="b" l="l" r="r" t="t"/>
              <a:pathLst>
                <a:path extrusionOk="0" h="892" w="8382">
                  <a:moveTo>
                    <a:pt x="0" y="645"/>
                  </a:moveTo>
                  <a:lnTo>
                    <a:pt x="0" y="707"/>
                  </a:lnTo>
                  <a:lnTo>
                    <a:pt x="62" y="707"/>
                  </a:lnTo>
                  <a:lnTo>
                    <a:pt x="62" y="645"/>
                  </a:lnTo>
                  <a:close/>
                  <a:moveTo>
                    <a:pt x="162" y="695"/>
                  </a:moveTo>
                  <a:lnTo>
                    <a:pt x="62" y="707"/>
                  </a:lnTo>
                  <a:lnTo>
                    <a:pt x="123" y="707"/>
                  </a:lnTo>
                  <a:cubicBezTo>
                    <a:pt x="141" y="707"/>
                    <a:pt x="153" y="702"/>
                    <a:pt x="162" y="695"/>
                  </a:cubicBezTo>
                  <a:close/>
                  <a:moveTo>
                    <a:pt x="5050" y="1"/>
                  </a:moveTo>
                  <a:cubicBezTo>
                    <a:pt x="4667" y="62"/>
                    <a:pt x="4344" y="124"/>
                    <a:pt x="4022" y="124"/>
                  </a:cubicBezTo>
                  <a:lnTo>
                    <a:pt x="3515" y="124"/>
                  </a:lnTo>
                  <a:cubicBezTo>
                    <a:pt x="3316" y="124"/>
                    <a:pt x="3193" y="185"/>
                    <a:pt x="3009" y="185"/>
                  </a:cubicBezTo>
                  <a:lnTo>
                    <a:pt x="2487" y="262"/>
                  </a:lnTo>
                  <a:cubicBezTo>
                    <a:pt x="2364" y="262"/>
                    <a:pt x="2165" y="323"/>
                    <a:pt x="2042" y="323"/>
                  </a:cubicBezTo>
                  <a:lnTo>
                    <a:pt x="1535" y="323"/>
                  </a:lnTo>
                  <a:cubicBezTo>
                    <a:pt x="1535" y="384"/>
                    <a:pt x="1474" y="384"/>
                    <a:pt x="1474" y="384"/>
                  </a:cubicBezTo>
                  <a:cubicBezTo>
                    <a:pt x="1336" y="384"/>
                    <a:pt x="1152" y="446"/>
                    <a:pt x="1013" y="446"/>
                  </a:cubicBezTo>
                  <a:cubicBezTo>
                    <a:pt x="891" y="507"/>
                    <a:pt x="706" y="507"/>
                    <a:pt x="568" y="569"/>
                  </a:cubicBezTo>
                  <a:cubicBezTo>
                    <a:pt x="445" y="569"/>
                    <a:pt x="323" y="645"/>
                    <a:pt x="184" y="645"/>
                  </a:cubicBezTo>
                  <a:cubicBezTo>
                    <a:pt x="184" y="645"/>
                    <a:pt x="184" y="677"/>
                    <a:pt x="162" y="695"/>
                  </a:cubicBezTo>
                  <a:lnTo>
                    <a:pt x="162" y="695"/>
                  </a:lnTo>
                  <a:lnTo>
                    <a:pt x="568" y="645"/>
                  </a:lnTo>
                  <a:cubicBezTo>
                    <a:pt x="706" y="645"/>
                    <a:pt x="891" y="645"/>
                    <a:pt x="1013" y="569"/>
                  </a:cubicBezTo>
                  <a:cubicBezTo>
                    <a:pt x="1213" y="569"/>
                    <a:pt x="1397" y="569"/>
                    <a:pt x="1535" y="507"/>
                  </a:cubicBezTo>
                  <a:cubicBezTo>
                    <a:pt x="1719" y="507"/>
                    <a:pt x="1858" y="446"/>
                    <a:pt x="2042" y="446"/>
                  </a:cubicBezTo>
                  <a:cubicBezTo>
                    <a:pt x="2165" y="446"/>
                    <a:pt x="2364" y="384"/>
                    <a:pt x="2548" y="384"/>
                  </a:cubicBezTo>
                  <a:lnTo>
                    <a:pt x="3070" y="323"/>
                  </a:lnTo>
                  <a:lnTo>
                    <a:pt x="3515" y="323"/>
                  </a:lnTo>
                  <a:cubicBezTo>
                    <a:pt x="3699" y="262"/>
                    <a:pt x="3838" y="262"/>
                    <a:pt x="4022" y="185"/>
                  </a:cubicBezTo>
                  <a:lnTo>
                    <a:pt x="6002" y="185"/>
                  </a:lnTo>
                  <a:cubicBezTo>
                    <a:pt x="6201" y="185"/>
                    <a:pt x="6386" y="185"/>
                    <a:pt x="6524" y="124"/>
                  </a:cubicBezTo>
                  <a:lnTo>
                    <a:pt x="7030" y="124"/>
                  </a:lnTo>
                  <a:lnTo>
                    <a:pt x="7291" y="185"/>
                  </a:lnTo>
                  <a:lnTo>
                    <a:pt x="7537" y="185"/>
                  </a:lnTo>
                  <a:lnTo>
                    <a:pt x="7798" y="446"/>
                  </a:lnTo>
                  <a:lnTo>
                    <a:pt x="7675" y="507"/>
                  </a:lnTo>
                  <a:lnTo>
                    <a:pt x="7614" y="569"/>
                  </a:lnTo>
                  <a:lnTo>
                    <a:pt x="7675" y="645"/>
                  </a:lnTo>
                  <a:lnTo>
                    <a:pt x="8059" y="645"/>
                  </a:lnTo>
                  <a:cubicBezTo>
                    <a:pt x="8120" y="707"/>
                    <a:pt x="8182" y="768"/>
                    <a:pt x="8243" y="768"/>
                  </a:cubicBezTo>
                  <a:cubicBezTo>
                    <a:pt x="8243" y="830"/>
                    <a:pt x="8304" y="830"/>
                    <a:pt x="8304" y="891"/>
                  </a:cubicBezTo>
                  <a:lnTo>
                    <a:pt x="8381" y="891"/>
                  </a:lnTo>
                  <a:lnTo>
                    <a:pt x="8381" y="830"/>
                  </a:lnTo>
                  <a:lnTo>
                    <a:pt x="8381" y="768"/>
                  </a:lnTo>
                  <a:cubicBezTo>
                    <a:pt x="8243" y="707"/>
                    <a:pt x="8182" y="645"/>
                    <a:pt x="8120" y="569"/>
                  </a:cubicBezTo>
                  <a:lnTo>
                    <a:pt x="7921" y="507"/>
                  </a:lnTo>
                  <a:cubicBezTo>
                    <a:pt x="7997" y="507"/>
                    <a:pt x="7997" y="446"/>
                    <a:pt x="7921" y="446"/>
                  </a:cubicBezTo>
                  <a:cubicBezTo>
                    <a:pt x="7859" y="323"/>
                    <a:pt x="7736" y="185"/>
                    <a:pt x="7537" y="62"/>
                  </a:cubicBezTo>
                  <a:lnTo>
                    <a:pt x="7475" y="62"/>
                  </a:lnTo>
                  <a:lnTo>
                    <a:pt x="7414" y="124"/>
                  </a:lnTo>
                  <a:lnTo>
                    <a:pt x="7414" y="62"/>
                  </a:lnTo>
                  <a:lnTo>
                    <a:pt x="7030" y="62"/>
                  </a:lnTo>
                  <a:cubicBezTo>
                    <a:pt x="6908" y="62"/>
                    <a:pt x="6708" y="62"/>
                    <a:pt x="652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37"/>
            <p:cNvSpPr/>
            <p:nvPr/>
          </p:nvSpPr>
          <p:spPr>
            <a:xfrm rot="-834711">
              <a:off x="3102329" y="3415062"/>
              <a:ext cx="64601" cy="10888"/>
            </a:xfrm>
            <a:custGeom>
              <a:rect b="b" l="l" r="r" t="t"/>
              <a:pathLst>
                <a:path extrusionOk="0" h="1229" w="7292">
                  <a:moveTo>
                    <a:pt x="7169" y="0"/>
                  </a:moveTo>
                  <a:lnTo>
                    <a:pt x="6846" y="77"/>
                  </a:lnTo>
                  <a:lnTo>
                    <a:pt x="6846" y="139"/>
                  </a:lnTo>
                  <a:lnTo>
                    <a:pt x="6785" y="200"/>
                  </a:lnTo>
                  <a:lnTo>
                    <a:pt x="6785" y="139"/>
                  </a:lnTo>
                  <a:lnTo>
                    <a:pt x="6724" y="139"/>
                  </a:lnTo>
                  <a:lnTo>
                    <a:pt x="6278" y="200"/>
                  </a:lnTo>
                  <a:cubicBezTo>
                    <a:pt x="6202" y="200"/>
                    <a:pt x="6140" y="261"/>
                    <a:pt x="6079" y="261"/>
                  </a:cubicBezTo>
                  <a:lnTo>
                    <a:pt x="5373" y="261"/>
                  </a:lnTo>
                  <a:cubicBezTo>
                    <a:pt x="5250" y="261"/>
                    <a:pt x="5050" y="261"/>
                    <a:pt x="4928" y="323"/>
                  </a:cubicBezTo>
                  <a:cubicBezTo>
                    <a:pt x="4743" y="323"/>
                    <a:pt x="4605" y="384"/>
                    <a:pt x="4483" y="384"/>
                  </a:cubicBezTo>
                  <a:cubicBezTo>
                    <a:pt x="4160" y="384"/>
                    <a:pt x="3838" y="461"/>
                    <a:pt x="3515" y="522"/>
                  </a:cubicBezTo>
                  <a:lnTo>
                    <a:pt x="3070" y="522"/>
                  </a:lnTo>
                  <a:cubicBezTo>
                    <a:pt x="2948" y="522"/>
                    <a:pt x="2748" y="522"/>
                    <a:pt x="2625" y="584"/>
                  </a:cubicBezTo>
                  <a:cubicBezTo>
                    <a:pt x="2303" y="645"/>
                    <a:pt x="1981" y="707"/>
                    <a:pt x="1735" y="707"/>
                  </a:cubicBezTo>
                  <a:cubicBezTo>
                    <a:pt x="1535" y="768"/>
                    <a:pt x="1413" y="768"/>
                    <a:pt x="1213" y="768"/>
                  </a:cubicBezTo>
                  <a:cubicBezTo>
                    <a:pt x="1090" y="768"/>
                    <a:pt x="968" y="845"/>
                    <a:pt x="768" y="906"/>
                  </a:cubicBezTo>
                  <a:cubicBezTo>
                    <a:pt x="707" y="906"/>
                    <a:pt x="584" y="967"/>
                    <a:pt x="522" y="967"/>
                  </a:cubicBezTo>
                  <a:cubicBezTo>
                    <a:pt x="446" y="1029"/>
                    <a:pt x="384" y="1029"/>
                    <a:pt x="323" y="1029"/>
                  </a:cubicBezTo>
                  <a:cubicBezTo>
                    <a:pt x="200" y="1090"/>
                    <a:pt x="139" y="1152"/>
                    <a:pt x="0" y="1228"/>
                  </a:cubicBezTo>
                  <a:cubicBezTo>
                    <a:pt x="139" y="1228"/>
                    <a:pt x="261" y="1152"/>
                    <a:pt x="384" y="1152"/>
                  </a:cubicBezTo>
                  <a:cubicBezTo>
                    <a:pt x="522" y="1090"/>
                    <a:pt x="707" y="1090"/>
                    <a:pt x="829" y="1029"/>
                  </a:cubicBezTo>
                  <a:cubicBezTo>
                    <a:pt x="968" y="1029"/>
                    <a:pt x="1152" y="967"/>
                    <a:pt x="1290" y="967"/>
                  </a:cubicBezTo>
                  <a:cubicBezTo>
                    <a:pt x="1290" y="967"/>
                    <a:pt x="1351" y="967"/>
                    <a:pt x="1351" y="906"/>
                  </a:cubicBezTo>
                  <a:cubicBezTo>
                    <a:pt x="1474" y="906"/>
                    <a:pt x="1597" y="906"/>
                    <a:pt x="1735" y="845"/>
                  </a:cubicBezTo>
                  <a:cubicBezTo>
                    <a:pt x="2057" y="768"/>
                    <a:pt x="2303" y="768"/>
                    <a:pt x="2625" y="707"/>
                  </a:cubicBezTo>
                  <a:cubicBezTo>
                    <a:pt x="2825" y="707"/>
                    <a:pt x="2948" y="707"/>
                    <a:pt x="3070" y="645"/>
                  </a:cubicBezTo>
                  <a:cubicBezTo>
                    <a:pt x="3270" y="645"/>
                    <a:pt x="3393" y="584"/>
                    <a:pt x="3592" y="584"/>
                  </a:cubicBezTo>
                  <a:cubicBezTo>
                    <a:pt x="3838" y="584"/>
                    <a:pt x="4160" y="584"/>
                    <a:pt x="4483" y="522"/>
                  </a:cubicBezTo>
                  <a:lnTo>
                    <a:pt x="4928" y="522"/>
                  </a:lnTo>
                  <a:cubicBezTo>
                    <a:pt x="5127" y="522"/>
                    <a:pt x="5250" y="461"/>
                    <a:pt x="5373" y="461"/>
                  </a:cubicBezTo>
                  <a:cubicBezTo>
                    <a:pt x="5572" y="384"/>
                    <a:pt x="5695" y="384"/>
                    <a:pt x="5818" y="384"/>
                  </a:cubicBezTo>
                  <a:cubicBezTo>
                    <a:pt x="6017" y="323"/>
                    <a:pt x="6140" y="323"/>
                    <a:pt x="6340" y="323"/>
                  </a:cubicBezTo>
                  <a:lnTo>
                    <a:pt x="6785" y="261"/>
                  </a:lnTo>
                  <a:cubicBezTo>
                    <a:pt x="6908" y="200"/>
                    <a:pt x="7046" y="200"/>
                    <a:pt x="7169" y="139"/>
                  </a:cubicBezTo>
                  <a:cubicBezTo>
                    <a:pt x="7169" y="323"/>
                    <a:pt x="7169" y="461"/>
                    <a:pt x="7230" y="645"/>
                  </a:cubicBezTo>
                  <a:lnTo>
                    <a:pt x="7230" y="707"/>
                  </a:lnTo>
                  <a:lnTo>
                    <a:pt x="7291" y="645"/>
                  </a:lnTo>
                  <a:lnTo>
                    <a:pt x="7291" y="77"/>
                  </a:lnTo>
                  <a:lnTo>
                    <a:pt x="723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37"/>
            <p:cNvSpPr/>
            <p:nvPr/>
          </p:nvSpPr>
          <p:spPr>
            <a:xfrm rot="-834711">
              <a:off x="3050924" y="3383264"/>
              <a:ext cx="108790" cy="49913"/>
            </a:xfrm>
            <a:custGeom>
              <a:rect b="b" l="l" r="r" t="t"/>
              <a:pathLst>
                <a:path extrusionOk="0" h="5634" w="12280">
                  <a:moveTo>
                    <a:pt x="62" y="323"/>
                  </a:moveTo>
                  <a:lnTo>
                    <a:pt x="0" y="384"/>
                  </a:lnTo>
                  <a:lnTo>
                    <a:pt x="62" y="384"/>
                  </a:lnTo>
                  <a:lnTo>
                    <a:pt x="62" y="323"/>
                  </a:lnTo>
                  <a:close/>
                  <a:moveTo>
                    <a:pt x="261" y="1"/>
                  </a:moveTo>
                  <a:lnTo>
                    <a:pt x="62" y="323"/>
                  </a:lnTo>
                  <a:lnTo>
                    <a:pt x="323" y="123"/>
                  </a:lnTo>
                  <a:cubicBezTo>
                    <a:pt x="522" y="323"/>
                    <a:pt x="768" y="507"/>
                    <a:pt x="967" y="707"/>
                  </a:cubicBezTo>
                  <a:cubicBezTo>
                    <a:pt x="1213" y="968"/>
                    <a:pt x="1412" y="1152"/>
                    <a:pt x="1673" y="1351"/>
                  </a:cubicBezTo>
                  <a:lnTo>
                    <a:pt x="2303" y="1981"/>
                  </a:lnTo>
                  <a:lnTo>
                    <a:pt x="2686" y="2303"/>
                  </a:lnTo>
                  <a:cubicBezTo>
                    <a:pt x="2686" y="2364"/>
                    <a:pt x="2748" y="2426"/>
                    <a:pt x="2824" y="2503"/>
                  </a:cubicBezTo>
                  <a:lnTo>
                    <a:pt x="3009" y="2625"/>
                  </a:lnTo>
                  <a:cubicBezTo>
                    <a:pt x="3208" y="2886"/>
                    <a:pt x="3392" y="3132"/>
                    <a:pt x="3592" y="3393"/>
                  </a:cubicBezTo>
                  <a:cubicBezTo>
                    <a:pt x="3653" y="3516"/>
                    <a:pt x="3776" y="3577"/>
                    <a:pt x="3838" y="3715"/>
                  </a:cubicBezTo>
                  <a:lnTo>
                    <a:pt x="4160" y="4099"/>
                  </a:lnTo>
                  <a:lnTo>
                    <a:pt x="4421" y="4483"/>
                  </a:lnTo>
                  <a:lnTo>
                    <a:pt x="4605" y="4667"/>
                  </a:lnTo>
                  <a:cubicBezTo>
                    <a:pt x="4666" y="4728"/>
                    <a:pt x="4666" y="4805"/>
                    <a:pt x="4743" y="4866"/>
                  </a:cubicBezTo>
                  <a:cubicBezTo>
                    <a:pt x="4805" y="4989"/>
                    <a:pt x="4927" y="5189"/>
                    <a:pt x="5050" y="5311"/>
                  </a:cubicBezTo>
                  <a:cubicBezTo>
                    <a:pt x="5127" y="5434"/>
                    <a:pt x="5188" y="5496"/>
                    <a:pt x="5250" y="5572"/>
                  </a:cubicBezTo>
                  <a:lnTo>
                    <a:pt x="5250" y="5634"/>
                  </a:lnTo>
                  <a:lnTo>
                    <a:pt x="5311" y="5634"/>
                  </a:lnTo>
                  <a:cubicBezTo>
                    <a:pt x="5372" y="5634"/>
                    <a:pt x="5372" y="5572"/>
                    <a:pt x="5372" y="5572"/>
                  </a:cubicBezTo>
                  <a:cubicBezTo>
                    <a:pt x="5511" y="5496"/>
                    <a:pt x="5572" y="5434"/>
                    <a:pt x="5695" y="5373"/>
                  </a:cubicBezTo>
                  <a:cubicBezTo>
                    <a:pt x="5756" y="5373"/>
                    <a:pt x="5818" y="5373"/>
                    <a:pt x="5894" y="5311"/>
                  </a:cubicBezTo>
                  <a:cubicBezTo>
                    <a:pt x="5956" y="5311"/>
                    <a:pt x="6017" y="5250"/>
                    <a:pt x="6140" y="5250"/>
                  </a:cubicBezTo>
                  <a:cubicBezTo>
                    <a:pt x="6278" y="5189"/>
                    <a:pt x="6401" y="5112"/>
                    <a:pt x="6524" y="5112"/>
                  </a:cubicBezTo>
                  <a:cubicBezTo>
                    <a:pt x="6723" y="5051"/>
                    <a:pt x="6846" y="5051"/>
                    <a:pt x="6969" y="4989"/>
                  </a:cubicBezTo>
                  <a:cubicBezTo>
                    <a:pt x="7107" y="4928"/>
                    <a:pt x="7230" y="4928"/>
                    <a:pt x="7429" y="4866"/>
                  </a:cubicBezTo>
                  <a:lnTo>
                    <a:pt x="7874" y="4805"/>
                  </a:lnTo>
                  <a:cubicBezTo>
                    <a:pt x="8120" y="4728"/>
                    <a:pt x="8442" y="4667"/>
                    <a:pt x="8703" y="4667"/>
                  </a:cubicBezTo>
                  <a:cubicBezTo>
                    <a:pt x="9026" y="4605"/>
                    <a:pt x="9348" y="4544"/>
                    <a:pt x="9594" y="4544"/>
                  </a:cubicBezTo>
                  <a:cubicBezTo>
                    <a:pt x="9916" y="4544"/>
                    <a:pt x="10238" y="4483"/>
                    <a:pt x="10499" y="4483"/>
                  </a:cubicBezTo>
                  <a:cubicBezTo>
                    <a:pt x="10806" y="4421"/>
                    <a:pt x="11067" y="4344"/>
                    <a:pt x="11389" y="4283"/>
                  </a:cubicBezTo>
                  <a:cubicBezTo>
                    <a:pt x="11512" y="4283"/>
                    <a:pt x="11712" y="4222"/>
                    <a:pt x="11835" y="4222"/>
                  </a:cubicBezTo>
                  <a:cubicBezTo>
                    <a:pt x="11957" y="4160"/>
                    <a:pt x="12096" y="4160"/>
                    <a:pt x="12218" y="4099"/>
                  </a:cubicBezTo>
                  <a:lnTo>
                    <a:pt x="12218" y="4099"/>
                  </a:lnTo>
                  <a:lnTo>
                    <a:pt x="12157" y="4483"/>
                  </a:lnTo>
                  <a:lnTo>
                    <a:pt x="12157" y="4544"/>
                  </a:lnTo>
                  <a:lnTo>
                    <a:pt x="12218" y="4483"/>
                  </a:lnTo>
                  <a:lnTo>
                    <a:pt x="12218" y="4421"/>
                  </a:lnTo>
                  <a:lnTo>
                    <a:pt x="12280" y="4037"/>
                  </a:lnTo>
                  <a:lnTo>
                    <a:pt x="12280" y="3961"/>
                  </a:lnTo>
                  <a:lnTo>
                    <a:pt x="12218" y="3961"/>
                  </a:lnTo>
                  <a:cubicBezTo>
                    <a:pt x="12096" y="4037"/>
                    <a:pt x="11957" y="4037"/>
                    <a:pt x="11773" y="4099"/>
                  </a:cubicBezTo>
                  <a:cubicBezTo>
                    <a:pt x="11650" y="4099"/>
                    <a:pt x="11512" y="4160"/>
                    <a:pt x="11389" y="4160"/>
                  </a:cubicBezTo>
                  <a:cubicBezTo>
                    <a:pt x="11067" y="4222"/>
                    <a:pt x="10745" y="4222"/>
                    <a:pt x="10499" y="4283"/>
                  </a:cubicBezTo>
                  <a:cubicBezTo>
                    <a:pt x="10177" y="4344"/>
                    <a:pt x="9916" y="4344"/>
                    <a:pt x="9594" y="4421"/>
                  </a:cubicBezTo>
                  <a:cubicBezTo>
                    <a:pt x="9271" y="4483"/>
                    <a:pt x="9026" y="4483"/>
                    <a:pt x="8703" y="4544"/>
                  </a:cubicBezTo>
                  <a:lnTo>
                    <a:pt x="8258" y="4605"/>
                  </a:lnTo>
                  <a:cubicBezTo>
                    <a:pt x="8120" y="4605"/>
                    <a:pt x="7936" y="4605"/>
                    <a:pt x="7813" y="4667"/>
                  </a:cubicBezTo>
                  <a:cubicBezTo>
                    <a:pt x="7552" y="4667"/>
                    <a:pt x="7230" y="4728"/>
                    <a:pt x="6907" y="4805"/>
                  </a:cubicBezTo>
                  <a:cubicBezTo>
                    <a:pt x="6785" y="4866"/>
                    <a:pt x="6662" y="4866"/>
                    <a:pt x="6524" y="4928"/>
                  </a:cubicBezTo>
                  <a:lnTo>
                    <a:pt x="6079" y="5112"/>
                  </a:lnTo>
                  <a:cubicBezTo>
                    <a:pt x="5956" y="5189"/>
                    <a:pt x="5818" y="5250"/>
                    <a:pt x="5695" y="5311"/>
                  </a:cubicBezTo>
                  <a:cubicBezTo>
                    <a:pt x="5572" y="5373"/>
                    <a:pt x="5434" y="5434"/>
                    <a:pt x="5311" y="5496"/>
                  </a:cubicBezTo>
                  <a:cubicBezTo>
                    <a:pt x="5188" y="5250"/>
                    <a:pt x="4989" y="4989"/>
                    <a:pt x="4866" y="4728"/>
                  </a:cubicBezTo>
                  <a:cubicBezTo>
                    <a:pt x="4743" y="4605"/>
                    <a:pt x="4666" y="4483"/>
                    <a:pt x="4544" y="4344"/>
                  </a:cubicBezTo>
                  <a:lnTo>
                    <a:pt x="4283" y="3961"/>
                  </a:lnTo>
                  <a:lnTo>
                    <a:pt x="4037" y="3577"/>
                  </a:lnTo>
                  <a:cubicBezTo>
                    <a:pt x="3899" y="3454"/>
                    <a:pt x="3838" y="3393"/>
                    <a:pt x="3715" y="3270"/>
                  </a:cubicBezTo>
                  <a:cubicBezTo>
                    <a:pt x="3515" y="3009"/>
                    <a:pt x="3270" y="2810"/>
                    <a:pt x="3070" y="2564"/>
                  </a:cubicBezTo>
                  <a:cubicBezTo>
                    <a:pt x="2947" y="2503"/>
                    <a:pt x="2824" y="2364"/>
                    <a:pt x="2748" y="2242"/>
                  </a:cubicBezTo>
                  <a:lnTo>
                    <a:pt x="2364" y="1919"/>
                  </a:lnTo>
                  <a:lnTo>
                    <a:pt x="1735" y="1275"/>
                  </a:lnTo>
                  <a:cubicBezTo>
                    <a:pt x="1474" y="1029"/>
                    <a:pt x="1290" y="829"/>
                    <a:pt x="1029" y="645"/>
                  </a:cubicBezTo>
                  <a:cubicBezTo>
                    <a:pt x="829" y="446"/>
                    <a:pt x="583" y="200"/>
                    <a:pt x="3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37"/>
            <p:cNvSpPr/>
            <p:nvPr/>
          </p:nvSpPr>
          <p:spPr>
            <a:xfrm rot="-834711">
              <a:off x="3398010" y="3086615"/>
              <a:ext cx="85535" cy="129742"/>
            </a:xfrm>
            <a:custGeom>
              <a:rect b="b" l="l" r="r" t="t"/>
              <a:pathLst>
                <a:path extrusionOk="0" h="14645" w="9655">
                  <a:moveTo>
                    <a:pt x="9594" y="5051"/>
                  </a:moveTo>
                  <a:cubicBezTo>
                    <a:pt x="9594" y="5112"/>
                    <a:pt x="9655" y="5112"/>
                    <a:pt x="9655" y="5112"/>
                  </a:cubicBezTo>
                  <a:lnTo>
                    <a:pt x="9594" y="5051"/>
                  </a:lnTo>
                  <a:close/>
                  <a:moveTo>
                    <a:pt x="9517" y="5112"/>
                  </a:moveTo>
                  <a:lnTo>
                    <a:pt x="9517" y="5112"/>
                  </a:lnTo>
                  <a:cubicBezTo>
                    <a:pt x="9429" y="5321"/>
                    <a:pt x="9347" y="5537"/>
                    <a:pt x="9269" y="5753"/>
                  </a:cubicBezTo>
                  <a:lnTo>
                    <a:pt x="9269" y="5753"/>
                  </a:lnTo>
                  <a:lnTo>
                    <a:pt x="9517" y="5112"/>
                  </a:lnTo>
                  <a:close/>
                  <a:moveTo>
                    <a:pt x="9269" y="5753"/>
                  </a:moveTo>
                  <a:lnTo>
                    <a:pt x="9072" y="6264"/>
                  </a:lnTo>
                  <a:cubicBezTo>
                    <a:pt x="9010" y="6463"/>
                    <a:pt x="8949" y="6709"/>
                    <a:pt x="8888" y="6908"/>
                  </a:cubicBezTo>
                  <a:cubicBezTo>
                    <a:pt x="9006" y="6534"/>
                    <a:pt x="9130" y="6141"/>
                    <a:pt x="9269" y="5753"/>
                  </a:cubicBezTo>
                  <a:close/>
                  <a:moveTo>
                    <a:pt x="7798" y="10300"/>
                  </a:moveTo>
                  <a:cubicBezTo>
                    <a:pt x="7675" y="10546"/>
                    <a:pt x="7598" y="10807"/>
                    <a:pt x="7537" y="10991"/>
                  </a:cubicBezTo>
                  <a:cubicBezTo>
                    <a:pt x="7598" y="10807"/>
                    <a:pt x="7736" y="10546"/>
                    <a:pt x="7798" y="10300"/>
                  </a:cubicBezTo>
                  <a:close/>
                  <a:moveTo>
                    <a:pt x="7798" y="9979"/>
                  </a:moveTo>
                  <a:cubicBezTo>
                    <a:pt x="7675" y="10362"/>
                    <a:pt x="7537" y="10684"/>
                    <a:pt x="7414" y="11068"/>
                  </a:cubicBezTo>
                  <a:cubicBezTo>
                    <a:pt x="7537" y="10746"/>
                    <a:pt x="7675" y="10362"/>
                    <a:pt x="7798" y="9979"/>
                  </a:cubicBezTo>
                  <a:close/>
                  <a:moveTo>
                    <a:pt x="3454" y="1"/>
                  </a:moveTo>
                  <a:lnTo>
                    <a:pt x="3377" y="62"/>
                  </a:lnTo>
                  <a:cubicBezTo>
                    <a:pt x="3316" y="124"/>
                    <a:pt x="3316" y="185"/>
                    <a:pt x="3316" y="247"/>
                  </a:cubicBezTo>
                  <a:lnTo>
                    <a:pt x="2748" y="1858"/>
                  </a:lnTo>
                  <a:cubicBezTo>
                    <a:pt x="2548" y="2365"/>
                    <a:pt x="2364" y="2871"/>
                    <a:pt x="2165" y="3393"/>
                  </a:cubicBezTo>
                  <a:cubicBezTo>
                    <a:pt x="1980" y="3838"/>
                    <a:pt x="1842" y="4406"/>
                    <a:pt x="1658" y="4928"/>
                  </a:cubicBezTo>
                  <a:lnTo>
                    <a:pt x="630" y="7998"/>
                  </a:lnTo>
                  <a:cubicBezTo>
                    <a:pt x="445" y="8505"/>
                    <a:pt x="307" y="9011"/>
                    <a:pt x="123" y="9533"/>
                  </a:cubicBezTo>
                  <a:cubicBezTo>
                    <a:pt x="123" y="9656"/>
                    <a:pt x="62" y="9779"/>
                    <a:pt x="62" y="9978"/>
                  </a:cubicBezTo>
                  <a:lnTo>
                    <a:pt x="0" y="9978"/>
                  </a:lnTo>
                  <a:lnTo>
                    <a:pt x="0" y="10101"/>
                  </a:lnTo>
                  <a:cubicBezTo>
                    <a:pt x="62" y="10101"/>
                    <a:pt x="62" y="10101"/>
                    <a:pt x="62" y="10162"/>
                  </a:cubicBezTo>
                  <a:lnTo>
                    <a:pt x="123" y="10162"/>
                  </a:lnTo>
                  <a:cubicBezTo>
                    <a:pt x="184" y="10224"/>
                    <a:pt x="184" y="10300"/>
                    <a:pt x="246" y="10362"/>
                  </a:cubicBezTo>
                  <a:cubicBezTo>
                    <a:pt x="445" y="10485"/>
                    <a:pt x="691" y="10684"/>
                    <a:pt x="891" y="10868"/>
                  </a:cubicBezTo>
                  <a:cubicBezTo>
                    <a:pt x="1719" y="11513"/>
                    <a:pt x="2610" y="12142"/>
                    <a:pt x="3515" y="12787"/>
                  </a:cubicBezTo>
                  <a:cubicBezTo>
                    <a:pt x="4406" y="13432"/>
                    <a:pt x="5234" y="14000"/>
                    <a:pt x="6140" y="14644"/>
                  </a:cubicBezTo>
                  <a:lnTo>
                    <a:pt x="6140" y="14583"/>
                  </a:lnTo>
                  <a:lnTo>
                    <a:pt x="3577" y="12664"/>
                  </a:lnTo>
                  <a:lnTo>
                    <a:pt x="1013" y="10746"/>
                  </a:lnTo>
                  <a:cubicBezTo>
                    <a:pt x="768" y="10546"/>
                    <a:pt x="568" y="10423"/>
                    <a:pt x="384" y="10224"/>
                  </a:cubicBezTo>
                  <a:cubicBezTo>
                    <a:pt x="307" y="10162"/>
                    <a:pt x="246" y="10101"/>
                    <a:pt x="184" y="10101"/>
                  </a:cubicBezTo>
                  <a:lnTo>
                    <a:pt x="184" y="10039"/>
                  </a:lnTo>
                  <a:lnTo>
                    <a:pt x="184" y="9978"/>
                  </a:lnTo>
                  <a:cubicBezTo>
                    <a:pt x="184" y="9840"/>
                    <a:pt x="246" y="9717"/>
                    <a:pt x="246" y="9594"/>
                  </a:cubicBezTo>
                  <a:cubicBezTo>
                    <a:pt x="445" y="9072"/>
                    <a:pt x="568" y="8566"/>
                    <a:pt x="768" y="8059"/>
                  </a:cubicBezTo>
                  <a:cubicBezTo>
                    <a:pt x="1075" y="7031"/>
                    <a:pt x="1458" y="5941"/>
                    <a:pt x="1781" y="4928"/>
                  </a:cubicBezTo>
                  <a:cubicBezTo>
                    <a:pt x="1980" y="4406"/>
                    <a:pt x="2165" y="3900"/>
                    <a:pt x="2364" y="3393"/>
                  </a:cubicBezTo>
                  <a:cubicBezTo>
                    <a:pt x="2487" y="2871"/>
                    <a:pt x="2686" y="2365"/>
                    <a:pt x="2871" y="1858"/>
                  </a:cubicBezTo>
                  <a:cubicBezTo>
                    <a:pt x="3070" y="1336"/>
                    <a:pt x="3193" y="830"/>
                    <a:pt x="3377" y="323"/>
                  </a:cubicBezTo>
                  <a:cubicBezTo>
                    <a:pt x="3454" y="247"/>
                    <a:pt x="3454" y="185"/>
                    <a:pt x="3454" y="124"/>
                  </a:cubicBezTo>
                  <a:lnTo>
                    <a:pt x="3515" y="124"/>
                  </a:lnTo>
                  <a:cubicBezTo>
                    <a:pt x="3515" y="185"/>
                    <a:pt x="3577" y="185"/>
                    <a:pt x="3577" y="185"/>
                  </a:cubicBezTo>
                  <a:cubicBezTo>
                    <a:pt x="3699" y="247"/>
                    <a:pt x="3761" y="323"/>
                    <a:pt x="3899" y="446"/>
                  </a:cubicBezTo>
                  <a:cubicBezTo>
                    <a:pt x="4145" y="569"/>
                    <a:pt x="4344" y="768"/>
                    <a:pt x="4528" y="891"/>
                  </a:cubicBezTo>
                  <a:cubicBezTo>
                    <a:pt x="4989" y="1275"/>
                    <a:pt x="5373" y="1597"/>
                    <a:pt x="5818" y="1920"/>
                  </a:cubicBezTo>
                  <a:cubicBezTo>
                    <a:pt x="6263" y="2303"/>
                    <a:pt x="6647" y="2626"/>
                    <a:pt x="7030" y="3009"/>
                  </a:cubicBezTo>
                  <a:lnTo>
                    <a:pt x="8304" y="4084"/>
                  </a:lnTo>
                  <a:lnTo>
                    <a:pt x="9517" y="5112"/>
                  </a:lnTo>
                  <a:cubicBezTo>
                    <a:pt x="9517" y="5051"/>
                    <a:pt x="9517" y="5051"/>
                    <a:pt x="9594" y="5051"/>
                  </a:cubicBezTo>
                  <a:lnTo>
                    <a:pt x="8442" y="3900"/>
                  </a:lnTo>
                  <a:cubicBezTo>
                    <a:pt x="7982" y="3577"/>
                    <a:pt x="7598" y="3194"/>
                    <a:pt x="7153" y="2871"/>
                  </a:cubicBezTo>
                  <a:lnTo>
                    <a:pt x="5940" y="1781"/>
                  </a:lnTo>
                  <a:cubicBezTo>
                    <a:pt x="5495" y="1475"/>
                    <a:pt x="5050" y="1152"/>
                    <a:pt x="4666" y="768"/>
                  </a:cubicBezTo>
                  <a:cubicBezTo>
                    <a:pt x="4406" y="630"/>
                    <a:pt x="4221" y="446"/>
                    <a:pt x="3960" y="323"/>
                  </a:cubicBezTo>
                  <a:cubicBezTo>
                    <a:pt x="3960" y="247"/>
                    <a:pt x="3899" y="247"/>
                    <a:pt x="3899" y="247"/>
                  </a:cubicBezTo>
                  <a:lnTo>
                    <a:pt x="3699" y="247"/>
                  </a:lnTo>
                  <a:lnTo>
                    <a:pt x="3699" y="185"/>
                  </a:lnTo>
                  <a:lnTo>
                    <a:pt x="3761" y="185"/>
                  </a:lnTo>
                  <a:cubicBezTo>
                    <a:pt x="3699" y="124"/>
                    <a:pt x="3699" y="124"/>
                    <a:pt x="3638" y="62"/>
                  </a:cubicBezTo>
                  <a:lnTo>
                    <a:pt x="3515" y="62"/>
                  </a:lnTo>
                  <a:cubicBezTo>
                    <a:pt x="3515" y="1"/>
                    <a:pt x="3515" y="1"/>
                    <a:pt x="345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37"/>
            <p:cNvSpPr/>
            <p:nvPr/>
          </p:nvSpPr>
          <p:spPr>
            <a:xfrm rot="-834711">
              <a:off x="3457692" y="3122064"/>
              <a:ext cx="47600" cy="92888"/>
            </a:xfrm>
            <a:custGeom>
              <a:rect b="b" l="l" r="r" t="t"/>
              <a:pathLst>
                <a:path extrusionOk="0" h="10485" w="5373">
                  <a:moveTo>
                    <a:pt x="3454" y="1"/>
                  </a:moveTo>
                  <a:cubicBezTo>
                    <a:pt x="3377" y="1"/>
                    <a:pt x="3377" y="1"/>
                    <a:pt x="3377" y="62"/>
                  </a:cubicBezTo>
                  <a:lnTo>
                    <a:pt x="2932" y="1214"/>
                  </a:lnTo>
                  <a:cubicBezTo>
                    <a:pt x="2870" y="1413"/>
                    <a:pt x="2809" y="1659"/>
                    <a:pt x="2748" y="1858"/>
                  </a:cubicBezTo>
                  <a:cubicBezTo>
                    <a:pt x="2686" y="2042"/>
                    <a:pt x="2548" y="2242"/>
                    <a:pt x="2487" y="2426"/>
                  </a:cubicBezTo>
                  <a:cubicBezTo>
                    <a:pt x="2364" y="2810"/>
                    <a:pt x="2226" y="3194"/>
                    <a:pt x="2103" y="3577"/>
                  </a:cubicBezTo>
                  <a:cubicBezTo>
                    <a:pt x="1980" y="4022"/>
                    <a:pt x="1781" y="4406"/>
                    <a:pt x="1658" y="4790"/>
                  </a:cubicBezTo>
                  <a:lnTo>
                    <a:pt x="1658" y="4928"/>
                  </a:lnTo>
                  <a:cubicBezTo>
                    <a:pt x="1535" y="5312"/>
                    <a:pt x="1397" y="5634"/>
                    <a:pt x="1274" y="6018"/>
                  </a:cubicBezTo>
                  <a:cubicBezTo>
                    <a:pt x="1074" y="6402"/>
                    <a:pt x="952" y="6785"/>
                    <a:pt x="829" y="7169"/>
                  </a:cubicBezTo>
                  <a:lnTo>
                    <a:pt x="445" y="8382"/>
                  </a:lnTo>
                  <a:cubicBezTo>
                    <a:pt x="384" y="8566"/>
                    <a:pt x="307" y="8765"/>
                    <a:pt x="184" y="8950"/>
                  </a:cubicBezTo>
                  <a:cubicBezTo>
                    <a:pt x="123" y="9149"/>
                    <a:pt x="61" y="9333"/>
                    <a:pt x="0" y="9533"/>
                  </a:cubicBezTo>
                  <a:lnTo>
                    <a:pt x="0" y="9594"/>
                  </a:lnTo>
                  <a:lnTo>
                    <a:pt x="0" y="9656"/>
                  </a:lnTo>
                  <a:cubicBezTo>
                    <a:pt x="61" y="9717"/>
                    <a:pt x="123" y="9778"/>
                    <a:pt x="184" y="9917"/>
                  </a:cubicBezTo>
                  <a:cubicBezTo>
                    <a:pt x="246" y="9978"/>
                    <a:pt x="307" y="10039"/>
                    <a:pt x="445" y="10101"/>
                  </a:cubicBezTo>
                  <a:cubicBezTo>
                    <a:pt x="507" y="10162"/>
                    <a:pt x="568" y="10239"/>
                    <a:pt x="691" y="10239"/>
                  </a:cubicBezTo>
                  <a:cubicBezTo>
                    <a:pt x="767" y="10300"/>
                    <a:pt x="890" y="10362"/>
                    <a:pt x="952" y="10362"/>
                  </a:cubicBezTo>
                  <a:cubicBezTo>
                    <a:pt x="1013" y="10423"/>
                    <a:pt x="1074" y="10423"/>
                    <a:pt x="1074" y="10423"/>
                  </a:cubicBezTo>
                  <a:cubicBezTo>
                    <a:pt x="1151" y="10423"/>
                    <a:pt x="1213" y="10485"/>
                    <a:pt x="1274" y="10485"/>
                  </a:cubicBezTo>
                  <a:lnTo>
                    <a:pt x="2041" y="10485"/>
                  </a:lnTo>
                  <a:lnTo>
                    <a:pt x="2103" y="10423"/>
                  </a:lnTo>
                  <a:lnTo>
                    <a:pt x="2164" y="10423"/>
                  </a:lnTo>
                  <a:lnTo>
                    <a:pt x="2164" y="10362"/>
                  </a:lnTo>
                  <a:lnTo>
                    <a:pt x="1274" y="10362"/>
                  </a:lnTo>
                  <a:cubicBezTo>
                    <a:pt x="1213" y="10362"/>
                    <a:pt x="1213" y="10300"/>
                    <a:pt x="1151" y="10300"/>
                  </a:cubicBezTo>
                  <a:cubicBezTo>
                    <a:pt x="1074" y="10300"/>
                    <a:pt x="1074" y="10300"/>
                    <a:pt x="1013" y="10239"/>
                  </a:cubicBezTo>
                  <a:cubicBezTo>
                    <a:pt x="890" y="10239"/>
                    <a:pt x="829" y="10162"/>
                    <a:pt x="767" y="10101"/>
                  </a:cubicBezTo>
                  <a:cubicBezTo>
                    <a:pt x="691" y="10101"/>
                    <a:pt x="568" y="10039"/>
                    <a:pt x="507" y="9978"/>
                  </a:cubicBezTo>
                  <a:cubicBezTo>
                    <a:pt x="445" y="9917"/>
                    <a:pt x="384" y="9855"/>
                    <a:pt x="307" y="9778"/>
                  </a:cubicBezTo>
                  <a:cubicBezTo>
                    <a:pt x="246" y="9717"/>
                    <a:pt x="184" y="9656"/>
                    <a:pt x="184" y="9594"/>
                  </a:cubicBezTo>
                  <a:cubicBezTo>
                    <a:pt x="246" y="9395"/>
                    <a:pt x="246" y="9211"/>
                    <a:pt x="307" y="9011"/>
                  </a:cubicBezTo>
                  <a:cubicBezTo>
                    <a:pt x="384" y="8827"/>
                    <a:pt x="445" y="8627"/>
                    <a:pt x="568" y="8443"/>
                  </a:cubicBezTo>
                  <a:lnTo>
                    <a:pt x="952" y="7230"/>
                  </a:lnTo>
                  <a:cubicBezTo>
                    <a:pt x="1151" y="6847"/>
                    <a:pt x="1274" y="6463"/>
                    <a:pt x="1397" y="6018"/>
                  </a:cubicBezTo>
                  <a:lnTo>
                    <a:pt x="1397" y="5941"/>
                  </a:lnTo>
                  <a:cubicBezTo>
                    <a:pt x="1458" y="5757"/>
                    <a:pt x="1535" y="5496"/>
                    <a:pt x="1658" y="5250"/>
                  </a:cubicBezTo>
                  <a:cubicBezTo>
                    <a:pt x="1719" y="5112"/>
                    <a:pt x="1781" y="4989"/>
                    <a:pt x="1781" y="4867"/>
                  </a:cubicBezTo>
                  <a:cubicBezTo>
                    <a:pt x="1980" y="4483"/>
                    <a:pt x="2103" y="4099"/>
                    <a:pt x="2226" y="3639"/>
                  </a:cubicBezTo>
                  <a:cubicBezTo>
                    <a:pt x="2364" y="3255"/>
                    <a:pt x="2548" y="2871"/>
                    <a:pt x="2686" y="2488"/>
                  </a:cubicBezTo>
                  <a:cubicBezTo>
                    <a:pt x="2748" y="2303"/>
                    <a:pt x="2809" y="2042"/>
                    <a:pt x="2870" y="1858"/>
                  </a:cubicBezTo>
                  <a:cubicBezTo>
                    <a:pt x="2932" y="1659"/>
                    <a:pt x="2993" y="1474"/>
                    <a:pt x="3070" y="1275"/>
                  </a:cubicBezTo>
                  <a:lnTo>
                    <a:pt x="3454" y="185"/>
                  </a:lnTo>
                  <a:cubicBezTo>
                    <a:pt x="3515" y="185"/>
                    <a:pt x="3515" y="262"/>
                    <a:pt x="3576" y="323"/>
                  </a:cubicBezTo>
                  <a:cubicBezTo>
                    <a:pt x="3638" y="385"/>
                    <a:pt x="3699" y="446"/>
                    <a:pt x="3761" y="446"/>
                  </a:cubicBezTo>
                  <a:cubicBezTo>
                    <a:pt x="3837" y="507"/>
                    <a:pt x="3837" y="507"/>
                    <a:pt x="3899" y="507"/>
                  </a:cubicBezTo>
                  <a:cubicBezTo>
                    <a:pt x="3960" y="569"/>
                    <a:pt x="3960" y="569"/>
                    <a:pt x="4022" y="569"/>
                  </a:cubicBezTo>
                  <a:cubicBezTo>
                    <a:pt x="4083" y="646"/>
                    <a:pt x="4144" y="707"/>
                    <a:pt x="4282" y="707"/>
                  </a:cubicBezTo>
                  <a:cubicBezTo>
                    <a:pt x="4467" y="768"/>
                    <a:pt x="4728" y="768"/>
                    <a:pt x="4912" y="768"/>
                  </a:cubicBezTo>
                  <a:lnTo>
                    <a:pt x="5296" y="768"/>
                  </a:lnTo>
                  <a:lnTo>
                    <a:pt x="5372" y="707"/>
                  </a:lnTo>
                  <a:lnTo>
                    <a:pt x="4789" y="707"/>
                  </a:lnTo>
                  <a:cubicBezTo>
                    <a:pt x="4605" y="707"/>
                    <a:pt x="4467" y="646"/>
                    <a:pt x="4282" y="569"/>
                  </a:cubicBezTo>
                  <a:cubicBezTo>
                    <a:pt x="4221" y="569"/>
                    <a:pt x="4144" y="507"/>
                    <a:pt x="4083" y="507"/>
                  </a:cubicBezTo>
                  <a:cubicBezTo>
                    <a:pt x="4022" y="507"/>
                    <a:pt x="3960" y="446"/>
                    <a:pt x="3960" y="446"/>
                  </a:cubicBezTo>
                  <a:cubicBezTo>
                    <a:pt x="3899" y="446"/>
                    <a:pt x="3899" y="385"/>
                    <a:pt x="3837" y="385"/>
                  </a:cubicBezTo>
                  <a:cubicBezTo>
                    <a:pt x="3761" y="323"/>
                    <a:pt x="3699" y="262"/>
                    <a:pt x="3638" y="185"/>
                  </a:cubicBezTo>
                  <a:cubicBezTo>
                    <a:pt x="3576" y="185"/>
                    <a:pt x="3515" y="124"/>
                    <a:pt x="3515" y="62"/>
                  </a:cubicBezTo>
                  <a:cubicBezTo>
                    <a:pt x="3515" y="62"/>
                    <a:pt x="3454" y="62"/>
                    <a:pt x="345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37"/>
            <p:cNvSpPr/>
            <p:nvPr/>
          </p:nvSpPr>
          <p:spPr>
            <a:xfrm rot="-834711">
              <a:off x="3501662" y="3126476"/>
              <a:ext cx="7353" cy="6263"/>
            </a:xfrm>
            <a:custGeom>
              <a:rect b="b" l="l" r="r" t="t"/>
              <a:pathLst>
                <a:path extrusionOk="0" h="707" w="830">
                  <a:moveTo>
                    <a:pt x="706" y="1"/>
                  </a:moveTo>
                  <a:lnTo>
                    <a:pt x="645" y="62"/>
                  </a:lnTo>
                  <a:lnTo>
                    <a:pt x="645" y="200"/>
                  </a:lnTo>
                  <a:lnTo>
                    <a:pt x="645" y="262"/>
                  </a:lnTo>
                  <a:lnTo>
                    <a:pt x="583" y="323"/>
                  </a:lnTo>
                  <a:cubicBezTo>
                    <a:pt x="583" y="323"/>
                    <a:pt x="507" y="323"/>
                    <a:pt x="507" y="385"/>
                  </a:cubicBezTo>
                  <a:cubicBezTo>
                    <a:pt x="583" y="385"/>
                    <a:pt x="507" y="446"/>
                    <a:pt x="507" y="446"/>
                  </a:cubicBezTo>
                  <a:lnTo>
                    <a:pt x="384" y="446"/>
                  </a:lnTo>
                  <a:cubicBezTo>
                    <a:pt x="384" y="484"/>
                    <a:pt x="369" y="484"/>
                    <a:pt x="353" y="484"/>
                  </a:cubicBezTo>
                  <a:cubicBezTo>
                    <a:pt x="338" y="484"/>
                    <a:pt x="323" y="484"/>
                    <a:pt x="323" y="523"/>
                  </a:cubicBezTo>
                  <a:lnTo>
                    <a:pt x="261" y="584"/>
                  </a:lnTo>
                  <a:lnTo>
                    <a:pt x="200" y="584"/>
                  </a:lnTo>
                  <a:cubicBezTo>
                    <a:pt x="123" y="584"/>
                    <a:pt x="123" y="584"/>
                    <a:pt x="62" y="646"/>
                  </a:cubicBezTo>
                  <a:lnTo>
                    <a:pt x="0" y="646"/>
                  </a:lnTo>
                  <a:lnTo>
                    <a:pt x="62" y="707"/>
                  </a:lnTo>
                  <a:lnTo>
                    <a:pt x="200" y="707"/>
                  </a:lnTo>
                  <a:cubicBezTo>
                    <a:pt x="261" y="707"/>
                    <a:pt x="261" y="707"/>
                    <a:pt x="261" y="646"/>
                  </a:cubicBezTo>
                  <a:lnTo>
                    <a:pt x="445" y="646"/>
                  </a:lnTo>
                  <a:cubicBezTo>
                    <a:pt x="507" y="584"/>
                    <a:pt x="507" y="584"/>
                    <a:pt x="583" y="523"/>
                  </a:cubicBezTo>
                  <a:cubicBezTo>
                    <a:pt x="583" y="523"/>
                    <a:pt x="583" y="446"/>
                    <a:pt x="645" y="446"/>
                  </a:cubicBezTo>
                  <a:cubicBezTo>
                    <a:pt x="706" y="446"/>
                    <a:pt x="706" y="385"/>
                    <a:pt x="706" y="385"/>
                  </a:cubicBezTo>
                  <a:cubicBezTo>
                    <a:pt x="706" y="323"/>
                    <a:pt x="768" y="323"/>
                    <a:pt x="768" y="262"/>
                  </a:cubicBezTo>
                  <a:cubicBezTo>
                    <a:pt x="768" y="262"/>
                    <a:pt x="829" y="262"/>
                    <a:pt x="768" y="200"/>
                  </a:cubicBezTo>
                  <a:cubicBezTo>
                    <a:pt x="829" y="139"/>
                    <a:pt x="768" y="62"/>
                    <a:pt x="768" y="62"/>
                  </a:cubicBezTo>
                  <a:lnTo>
                    <a:pt x="7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37"/>
            <p:cNvSpPr/>
            <p:nvPr/>
          </p:nvSpPr>
          <p:spPr>
            <a:xfrm rot="-834711">
              <a:off x="3499214" y="3199377"/>
              <a:ext cx="3951" cy="6263"/>
            </a:xfrm>
            <a:custGeom>
              <a:rect b="b" l="l" r="r" t="t"/>
              <a:pathLst>
                <a:path extrusionOk="0" h="707" w="446">
                  <a:moveTo>
                    <a:pt x="0" y="0"/>
                  </a:moveTo>
                  <a:lnTo>
                    <a:pt x="0" y="62"/>
                  </a:lnTo>
                  <a:cubicBezTo>
                    <a:pt x="0" y="123"/>
                    <a:pt x="0" y="123"/>
                    <a:pt x="62" y="123"/>
                  </a:cubicBezTo>
                  <a:cubicBezTo>
                    <a:pt x="138" y="123"/>
                    <a:pt x="138" y="123"/>
                    <a:pt x="200" y="184"/>
                  </a:cubicBezTo>
                  <a:lnTo>
                    <a:pt x="200" y="246"/>
                  </a:lnTo>
                  <a:lnTo>
                    <a:pt x="261" y="322"/>
                  </a:lnTo>
                  <a:lnTo>
                    <a:pt x="323" y="384"/>
                  </a:lnTo>
                  <a:lnTo>
                    <a:pt x="261" y="384"/>
                  </a:lnTo>
                  <a:cubicBezTo>
                    <a:pt x="261" y="445"/>
                    <a:pt x="323" y="445"/>
                    <a:pt x="323" y="507"/>
                  </a:cubicBezTo>
                  <a:lnTo>
                    <a:pt x="261" y="568"/>
                  </a:lnTo>
                  <a:lnTo>
                    <a:pt x="261" y="706"/>
                  </a:lnTo>
                  <a:lnTo>
                    <a:pt x="323" y="706"/>
                  </a:lnTo>
                  <a:cubicBezTo>
                    <a:pt x="384" y="706"/>
                    <a:pt x="384" y="706"/>
                    <a:pt x="384" y="629"/>
                  </a:cubicBezTo>
                  <a:lnTo>
                    <a:pt x="445" y="568"/>
                  </a:lnTo>
                  <a:lnTo>
                    <a:pt x="384" y="507"/>
                  </a:lnTo>
                  <a:cubicBezTo>
                    <a:pt x="445" y="445"/>
                    <a:pt x="445" y="445"/>
                    <a:pt x="445" y="384"/>
                  </a:cubicBezTo>
                  <a:lnTo>
                    <a:pt x="384" y="322"/>
                  </a:lnTo>
                  <a:lnTo>
                    <a:pt x="384" y="246"/>
                  </a:lnTo>
                  <a:lnTo>
                    <a:pt x="384" y="184"/>
                  </a:lnTo>
                  <a:lnTo>
                    <a:pt x="323" y="123"/>
                  </a:lnTo>
                  <a:lnTo>
                    <a:pt x="261" y="123"/>
                  </a:lnTo>
                  <a:lnTo>
                    <a:pt x="200" y="62"/>
                  </a:lnTo>
                  <a:cubicBezTo>
                    <a:pt x="200" y="62"/>
                    <a:pt x="138" y="62"/>
                    <a:pt x="13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37"/>
            <p:cNvSpPr/>
            <p:nvPr/>
          </p:nvSpPr>
          <p:spPr>
            <a:xfrm rot="-834711">
              <a:off x="3420229" y="3083490"/>
              <a:ext cx="60659" cy="45837"/>
            </a:xfrm>
            <a:custGeom>
              <a:rect b="b" l="l" r="r" t="t"/>
              <a:pathLst>
                <a:path extrusionOk="0" h="5174" w="6847">
                  <a:moveTo>
                    <a:pt x="1090" y="0"/>
                  </a:moveTo>
                  <a:cubicBezTo>
                    <a:pt x="906" y="0"/>
                    <a:pt x="768" y="0"/>
                    <a:pt x="584" y="62"/>
                  </a:cubicBezTo>
                  <a:lnTo>
                    <a:pt x="584" y="123"/>
                  </a:lnTo>
                  <a:lnTo>
                    <a:pt x="384" y="62"/>
                  </a:lnTo>
                  <a:lnTo>
                    <a:pt x="62" y="123"/>
                  </a:lnTo>
                  <a:lnTo>
                    <a:pt x="0" y="123"/>
                  </a:lnTo>
                  <a:lnTo>
                    <a:pt x="0" y="185"/>
                  </a:lnTo>
                  <a:lnTo>
                    <a:pt x="200" y="185"/>
                  </a:lnTo>
                  <a:lnTo>
                    <a:pt x="384" y="123"/>
                  </a:lnTo>
                  <a:lnTo>
                    <a:pt x="707" y="384"/>
                  </a:lnTo>
                  <a:lnTo>
                    <a:pt x="768" y="445"/>
                  </a:lnTo>
                  <a:lnTo>
                    <a:pt x="768" y="384"/>
                  </a:lnTo>
                  <a:cubicBezTo>
                    <a:pt x="829" y="384"/>
                    <a:pt x="829" y="323"/>
                    <a:pt x="829" y="323"/>
                  </a:cubicBezTo>
                  <a:lnTo>
                    <a:pt x="768" y="185"/>
                  </a:lnTo>
                  <a:cubicBezTo>
                    <a:pt x="829" y="123"/>
                    <a:pt x="967" y="123"/>
                    <a:pt x="1090" y="123"/>
                  </a:cubicBezTo>
                  <a:lnTo>
                    <a:pt x="1152" y="123"/>
                  </a:lnTo>
                  <a:cubicBezTo>
                    <a:pt x="1152" y="123"/>
                    <a:pt x="1152" y="185"/>
                    <a:pt x="1213" y="185"/>
                  </a:cubicBezTo>
                  <a:lnTo>
                    <a:pt x="1351" y="261"/>
                  </a:lnTo>
                  <a:cubicBezTo>
                    <a:pt x="1413" y="261"/>
                    <a:pt x="1474" y="323"/>
                    <a:pt x="1535" y="384"/>
                  </a:cubicBezTo>
                  <a:cubicBezTo>
                    <a:pt x="1858" y="568"/>
                    <a:pt x="2119" y="768"/>
                    <a:pt x="2364" y="952"/>
                  </a:cubicBezTo>
                  <a:lnTo>
                    <a:pt x="2748" y="1274"/>
                  </a:lnTo>
                  <a:cubicBezTo>
                    <a:pt x="2886" y="1413"/>
                    <a:pt x="3070" y="1474"/>
                    <a:pt x="3208" y="1597"/>
                  </a:cubicBezTo>
                  <a:cubicBezTo>
                    <a:pt x="3331" y="1719"/>
                    <a:pt x="3454" y="1796"/>
                    <a:pt x="3592" y="1919"/>
                  </a:cubicBezTo>
                  <a:cubicBezTo>
                    <a:pt x="3715" y="2042"/>
                    <a:pt x="3838" y="2180"/>
                    <a:pt x="3976" y="2303"/>
                  </a:cubicBezTo>
                  <a:cubicBezTo>
                    <a:pt x="4099" y="2426"/>
                    <a:pt x="4222" y="2487"/>
                    <a:pt x="4360" y="2625"/>
                  </a:cubicBezTo>
                  <a:cubicBezTo>
                    <a:pt x="4482" y="2748"/>
                    <a:pt x="4544" y="2871"/>
                    <a:pt x="4667" y="3009"/>
                  </a:cubicBezTo>
                  <a:cubicBezTo>
                    <a:pt x="4805" y="3132"/>
                    <a:pt x="4928" y="3254"/>
                    <a:pt x="5127" y="3331"/>
                  </a:cubicBezTo>
                  <a:cubicBezTo>
                    <a:pt x="5250" y="3454"/>
                    <a:pt x="5311" y="3577"/>
                    <a:pt x="5434" y="3715"/>
                  </a:cubicBezTo>
                  <a:cubicBezTo>
                    <a:pt x="5572" y="3838"/>
                    <a:pt x="5695" y="3961"/>
                    <a:pt x="5818" y="4099"/>
                  </a:cubicBezTo>
                  <a:lnTo>
                    <a:pt x="6140" y="4482"/>
                  </a:lnTo>
                  <a:cubicBezTo>
                    <a:pt x="6278" y="4605"/>
                    <a:pt x="6401" y="4728"/>
                    <a:pt x="6524" y="4866"/>
                  </a:cubicBezTo>
                  <a:lnTo>
                    <a:pt x="6723" y="5050"/>
                  </a:lnTo>
                  <a:cubicBezTo>
                    <a:pt x="6785" y="5112"/>
                    <a:pt x="6785" y="5173"/>
                    <a:pt x="6846" y="5173"/>
                  </a:cubicBezTo>
                  <a:cubicBezTo>
                    <a:pt x="6785" y="5112"/>
                    <a:pt x="6723" y="5050"/>
                    <a:pt x="6723" y="4989"/>
                  </a:cubicBezTo>
                  <a:cubicBezTo>
                    <a:pt x="6585" y="4789"/>
                    <a:pt x="6463" y="4605"/>
                    <a:pt x="6340" y="4482"/>
                  </a:cubicBezTo>
                  <a:cubicBezTo>
                    <a:pt x="6278" y="4406"/>
                    <a:pt x="6202" y="4344"/>
                    <a:pt x="6202" y="4283"/>
                  </a:cubicBezTo>
                  <a:cubicBezTo>
                    <a:pt x="5956" y="4099"/>
                    <a:pt x="5756" y="3838"/>
                    <a:pt x="5511" y="3638"/>
                  </a:cubicBezTo>
                  <a:cubicBezTo>
                    <a:pt x="5434" y="3515"/>
                    <a:pt x="5311" y="3393"/>
                    <a:pt x="5189" y="3254"/>
                  </a:cubicBezTo>
                  <a:cubicBezTo>
                    <a:pt x="5050" y="3132"/>
                    <a:pt x="4928" y="3009"/>
                    <a:pt x="4805" y="2871"/>
                  </a:cubicBezTo>
                  <a:cubicBezTo>
                    <a:pt x="4605" y="2625"/>
                    <a:pt x="4360" y="2426"/>
                    <a:pt x="4037" y="2180"/>
                  </a:cubicBezTo>
                  <a:cubicBezTo>
                    <a:pt x="3899" y="2042"/>
                    <a:pt x="3776" y="1980"/>
                    <a:pt x="3654" y="1858"/>
                  </a:cubicBezTo>
                  <a:cubicBezTo>
                    <a:pt x="3515" y="1719"/>
                    <a:pt x="3393" y="1658"/>
                    <a:pt x="3270" y="1535"/>
                  </a:cubicBezTo>
                  <a:cubicBezTo>
                    <a:pt x="3132" y="1413"/>
                    <a:pt x="3009" y="1274"/>
                    <a:pt x="2886" y="1152"/>
                  </a:cubicBezTo>
                  <a:cubicBezTo>
                    <a:pt x="2748" y="1090"/>
                    <a:pt x="2625" y="952"/>
                    <a:pt x="2441" y="891"/>
                  </a:cubicBezTo>
                  <a:lnTo>
                    <a:pt x="2057" y="568"/>
                  </a:lnTo>
                  <a:cubicBezTo>
                    <a:pt x="1919" y="445"/>
                    <a:pt x="1735" y="384"/>
                    <a:pt x="1597" y="261"/>
                  </a:cubicBezTo>
                  <a:lnTo>
                    <a:pt x="1474" y="185"/>
                  </a:lnTo>
                  <a:lnTo>
                    <a:pt x="1474" y="261"/>
                  </a:lnTo>
                  <a:lnTo>
                    <a:pt x="1413" y="261"/>
                  </a:lnTo>
                  <a:lnTo>
                    <a:pt x="1413" y="185"/>
                  </a:lnTo>
                  <a:lnTo>
                    <a:pt x="1413" y="123"/>
                  </a:lnTo>
                  <a:lnTo>
                    <a:pt x="1290" y="62"/>
                  </a:lnTo>
                  <a:cubicBezTo>
                    <a:pt x="1290" y="0"/>
                    <a:pt x="1213" y="0"/>
                    <a:pt x="115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37"/>
            <p:cNvSpPr/>
            <p:nvPr/>
          </p:nvSpPr>
          <p:spPr>
            <a:xfrm rot="-834711">
              <a:off x="3188185" y="3172672"/>
              <a:ext cx="100365" cy="114505"/>
            </a:xfrm>
            <a:custGeom>
              <a:rect b="b" l="l" r="r" t="t"/>
              <a:pathLst>
                <a:path extrusionOk="0" h="12925" w="11329">
                  <a:moveTo>
                    <a:pt x="3961" y="0"/>
                  </a:moveTo>
                  <a:cubicBezTo>
                    <a:pt x="3270" y="62"/>
                    <a:pt x="2564" y="123"/>
                    <a:pt x="1858" y="384"/>
                  </a:cubicBezTo>
                  <a:cubicBezTo>
                    <a:pt x="1735" y="445"/>
                    <a:pt x="1536" y="507"/>
                    <a:pt x="1352" y="583"/>
                  </a:cubicBezTo>
                  <a:cubicBezTo>
                    <a:pt x="1214" y="645"/>
                    <a:pt x="1029" y="768"/>
                    <a:pt x="891" y="829"/>
                  </a:cubicBezTo>
                  <a:cubicBezTo>
                    <a:pt x="707" y="967"/>
                    <a:pt x="584" y="1029"/>
                    <a:pt x="446" y="1151"/>
                  </a:cubicBezTo>
                  <a:cubicBezTo>
                    <a:pt x="323" y="1274"/>
                    <a:pt x="201" y="1412"/>
                    <a:pt x="1" y="1535"/>
                  </a:cubicBezTo>
                  <a:lnTo>
                    <a:pt x="124" y="1535"/>
                  </a:lnTo>
                  <a:cubicBezTo>
                    <a:pt x="262" y="1474"/>
                    <a:pt x="385" y="1351"/>
                    <a:pt x="508" y="1213"/>
                  </a:cubicBezTo>
                  <a:cubicBezTo>
                    <a:pt x="646" y="1151"/>
                    <a:pt x="768" y="1029"/>
                    <a:pt x="968" y="967"/>
                  </a:cubicBezTo>
                  <a:cubicBezTo>
                    <a:pt x="1091" y="829"/>
                    <a:pt x="1275" y="768"/>
                    <a:pt x="1413" y="706"/>
                  </a:cubicBezTo>
                  <a:cubicBezTo>
                    <a:pt x="1597" y="645"/>
                    <a:pt x="1735" y="583"/>
                    <a:pt x="1920" y="507"/>
                  </a:cubicBezTo>
                  <a:cubicBezTo>
                    <a:pt x="2564" y="261"/>
                    <a:pt x="3270" y="123"/>
                    <a:pt x="4038" y="123"/>
                  </a:cubicBezTo>
                  <a:cubicBezTo>
                    <a:pt x="4222" y="123"/>
                    <a:pt x="4483" y="62"/>
                    <a:pt x="4667" y="62"/>
                  </a:cubicBezTo>
                  <a:cubicBezTo>
                    <a:pt x="5189" y="62"/>
                    <a:pt x="5634" y="123"/>
                    <a:pt x="6141" y="200"/>
                  </a:cubicBezTo>
                  <a:cubicBezTo>
                    <a:pt x="6847" y="261"/>
                    <a:pt x="7553" y="384"/>
                    <a:pt x="8259" y="583"/>
                  </a:cubicBezTo>
                  <a:cubicBezTo>
                    <a:pt x="8704" y="2241"/>
                    <a:pt x="9211" y="3899"/>
                    <a:pt x="9717" y="5495"/>
                  </a:cubicBezTo>
                  <a:cubicBezTo>
                    <a:pt x="9978" y="6401"/>
                    <a:pt x="10239" y="7168"/>
                    <a:pt x="10485" y="7997"/>
                  </a:cubicBezTo>
                  <a:lnTo>
                    <a:pt x="10868" y="9271"/>
                  </a:lnTo>
                  <a:lnTo>
                    <a:pt x="11183" y="10394"/>
                  </a:lnTo>
                  <a:lnTo>
                    <a:pt x="11183" y="10394"/>
                  </a:lnTo>
                  <a:cubicBezTo>
                    <a:pt x="11132" y="10377"/>
                    <a:pt x="11080" y="10369"/>
                    <a:pt x="11027" y="10365"/>
                  </a:cubicBezTo>
                  <a:lnTo>
                    <a:pt x="11027" y="10365"/>
                  </a:lnTo>
                  <a:cubicBezTo>
                    <a:pt x="11081" y="10382"/>
                    <a:pt x="11136" y="10401"/>
                    <a:pt x="11191" y="10422"/>
                  </a:cubicBezTo>
                  <a:lnTo>
                    <a:pt x="11183" y="10394"/>
                  </a:lnTo>
                  <a:lnTo>
                    <a:pt x="11183" y="10394"/>
                  </a:lnTo>
                  <a:cubicBezTo>
                    <a:pt x="11206" y="10401"/>
                    <a:pt x="11229" y="10411"/>
                    <a:pt x="11252" y="10422"/>
                  </a:cubicBezTo>
                  <a:lnTo>
                    <a:pt x="11329" y="10422"/>
                  </a:lnTo>
                  <a:lnTo>
                    <a:pt x="11329" y="10361"/>
                  </a:lnTo>
                  <a:lnTo>
                    <a:pt x="11006" y="9210"/>
                  </a:lnTo>
                  <a:lnTo>
                    <a:pt x="10623" y="7997"/>
                  </a:lnTo>
                  <a:cubicBezTo>
                    <a:pt x="10362" y="7168"/>
                    <a:pt x="10101" y="6339"/>
                    <a:pt x="9855" y="5495"/>
                  </a:cubicBezTo>
                  <a:cubicBezTo>
                    <a:pt x="9333" y="3837"/>
                    <a:pt x="8827" y="2180"/>
                    <a:pt x="8320" y="507"/>
                  </a:cubicBezTo>
                  <a:lnTo>
                    <a:pt x="8259" y="507"/>
                  </a:lnTo>
                  <a:lnTo>
                    <a:pt x="8259" y="445"/>
                  </a:lnTo>
                  <a:cubicBezTo>
                    <a:pt x="7553" y="261"/>
                    <a:pt x="6847" y="123"/>
                    <a:pt x="6141" y="62"/>
                  </a:cubicBezTo>
                  <a:cubicBezTo>
                    <a:pt x="5634" y="0"/>
                    <a:pt x="5112" y="0"/>
                    <a:pt x="4606" y="0"/>
                  </a:cubicBezTo>
                  <a:close/>
                  <a:moveTo>
                    <a:pt x="124" y="1535"/>
                  </a:moveTo>
                  <a:cubicBezTo>
                    <a:pt x="62" y="1596"/>
                    <a:pt x="62" y="1658"/>
                    <a:pt x="62" y="1735"/>
                  </a:cubicBezTo>
                  <a:lnTo>
                    <a:pt x="646" y="4037"/>
                  </a:lnTo>
                  <a:cubicBezTo>
                    <a:pt x="830" y="4866"/>
                    <a:pt x="1029" y="5695"/>
                    <a:pt x="1275" y="6524"/>
                  </a:cubicBezTo>
                  <a:lnTo>
                    <a:pt x="1920" y="8949"/>
                  </a:lnTo>
                  <a:cubicBezTo>
                    <a:pt x="2181" y="9793"/>
                    <a:pt x="2365" y="10622"/>
                    <a:pt x="2626" y="11389"/>
                  </a:cubicBezTo>
                  <a:cubicBezTo>
                    <a:pt x="2749" y="11834"/>
                    <a:pt x="2887" y="12218"/>
                    <a:pt x="3009" y="12602"/>
                  </a:cubicBezTo>
                  <a:cubicBezTo>
                    <a:pt x="3009" y="12663"/>
                    <a:pt x="3071" y="12725"/>
                    <a:pt x="3071" y="12786"/>
                  </a:cubicBezTo>
                  <a:cubicBezTo>
                    <a:pt x="3071" y="12786"/>
                    <a:pt x="3071" y="12863"/>
                    <a:pt x="3132" y="12863"/>
                  </a:cubicBezTo>
                  <a:lnTo>
                    <a:pt x="3194" y="12786"/>
                  </a:lnTo>
                  <a:lnTo>
                    <a:pt x="3194" y="12725"/>
                  </a:lnTo>
                  <a:cubicBezTo>
                    <a:pt x="3132" y="12663"/>
                    <a:pt x="3132" y="12663"/>
                    <a:pt x="3132" y="12602"/>
                  </a:cubicBezTo>
                  <a:cubicBezTo>
                    <a:pt x="3009" y="12218"/>
                    <a:pt x="2887" y="11773"/>
                    <a:pt x="2749" y="11389"/>
                  </a:cubicBezTo>
                  <a:cubicBezTo>
                    <a:pt x="2564" y="10560"/>
                    <a:pt x="2303" y="9716"/>
                    <a:pt x="2119" y="8887"/>
                  </a:cubicBezTo>
                  <a:cubicBezTo>
                    <a:pt x="1858" y="8120"/>
                    <a:pt x="1659" y="7291"/>
                    <a:pt x="1475" y="6462"/>
                  </a:cubicBezTo>
                  <a:cubicBezTo>
                    <a:pt x="1214" y="5633"/>
                    <a:pt x="968" y="4804"/>
                    <a:pt x="768" y="4037"/>
                  </a:cubicBezTo>
                  <a:cubicBezTo>
                    <a:pt x="508" y="3193"/>
                    <a:pt x="323" y="2364"/>
                    <a:pt x="124" y="1535"/>
                  </a:cubicBezTo>
                  <a:close/>
                  <a:moveTo>
                    <a:pt x="10039" y="10238"/>
                  </a:moveTo>
                  <a:cubicBezTo>
                    <a:pt x="9656" y="10300"/>
                    <a:pt x="9211" y="10361"/>
                    <a:pt x="8765" y="10422"/>
                  </a:cubicBezTo>
                  <a:cubicBezTo>
                    <a:pt x="7937" y="10622"/>
                    <a:pt x="7169" y="10944"/>
                    <a:pt x="6340" y="11251"/>
                  </a:cubicBezTo>
                  <a:cubicBezTo>
                    <a:pt x="5573" y="11574"/>
                    <a:pt x="4867" y="12019"/>
                    <a:pt x="4099" y="12402"/>
                  </a:cubicBezTo>
                  <a:lnTo>
                    <a:pt x="3516" y="12663"/>
                  </a:lnTo>
                  <a:cubicBezTo>
                    <a:pt x="3393" y="12725"/>
                    <a:pt x="3332" y="12725"/>
                    <a:pt x="3194" y="12786"/>
                  </a:cubicBezTo>
                  <a:lnTo>
                    <a:pt x="3194" y="12863"/>
                  </a:lnTo>
                  <a:lnTo>
                    <a:pt x="3194" y="12924"/>
                  </a:lnTo>
                  <a:lnTo>
                    <a:pt x="3270" y="12924"/>
                  </a:lnTo>
                  <a:cubicBezTo>
                    <a:pt x="3393" y="12863"/>
                    <a:pt x="3455" y="12786"/>
                    <a:pt x="3516" y="12786"/>
                  </a:cubicBezTo>
                  <a:lnTo>
                    <a:pt x="4099" y="12479"/>
                  </a:lnTo>
                  <a:cubicBezTo>
                    <a:pt x="4867" y="12095"/>
                    <a:pt x="5634" y="11712"/>
                    <a:pt x="6402" y="11389"/>
                  </a:cubicBezTo>
                  <a:cubicBezTo>
                    <a:pt x="7231" y="11067"/>
                    <a:pt x="7998" y="10806"/>
                    <a:pt x="8827" y="10560"/>
                  </a:cubicBezTo>
                  <a:cubicBezTo>
                    <a:pt x="9211" y="10484"/>
                    <a:pt x="9656" y="10422"/>
                    <a:pt x="10039" y="10422"/>
                  </a:cubicBezTo>
                  <a:lnTo>
                    <a:pt x="10485" y="10422"/>
                  </a:lnTo>
                  <a:cubicBezTo>
                    <a:pt x="10623" y="10361"/>
                    <a:pt x="10746" y="10361"/>
                    <a:pt x="10868" y="10361"/>
                  </a:cubicBezTo>
                  <a:cubicBezTo>
                    <a:pt x="10923" y="10361"/>
                    <a:pt x="10976" y="10361"/>
                    <a:pt x="11027" y="10365"/>
                  </a:cubicBezTo>
                  <a:lnTo>
                    <a:pt x="11027" y="10365"/>
                  </a:lnTo>
                  <a:cubicBezTo>
                    <a:pt x="10763" y="10280"/>
                    <a:pt x="10506" y="10238"/>
                    <a:pt x="10239" y="10238"/>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37"/>
            <p:cNvSpPr/>
            <p:nvPr/>
          </p:nvSpPr>
          <p:spPr>
            <a:xfrm rot="-834711">
              <a:off x="3180922" y="3145335"/>
              <a:ext cx="178415" cy="142792"/>
            </a:xfrm>
            <a:custGeom>
              <a:rect b="b" l="l" r="r" t="t"/>
              <a:pathLst>
                <a:path extrusionOk="0" h="16118" w="20139">
                  <a:moveTo>
                    <a:pt x="16117" y="0"/>
                  </a:moveTo>
                  <a:lnTo>
                    <a:pt x="16178" y="77"/>
                  </a:lnTo>
                  <a:lnTo>
                    <a:pt x="16501" y="77"/>
                  </a:lnTo>
                  <a:lnTo>
                    <a:pt x="16501" y="139"/>
                  </a:lnTo>
                  <a:cubicBezTo>
                    <a:pt x="16562" y="200"/>
                    <a:pt x="16562" y="261"/>
                    <a:pt x="16623" y="323"/>
                  </a:cubicBezTo>
                  <a:cubicBezTo>
                    <a:pt x="16685" y="522"/>
                    <a:pt x="16746" y="768"/>
                    <a:pt x="16884" y="1029"/>
                  </a:cubicBezTo>
                  <a:cubicBezTo>
                    <a:pt x="17007" y="1474"/>
                    <a:pt x="17191" y="1919"/>
                    <a:pt x="17330" y="2380"/>
                  </a:cubicBezTo>
                  <a:cubicBezTo>
                    <a:pt x="17652" y="3331"/>
                    <a:pt x="17959" y="4298"/>
                    <a:pt x="18281" y="5189"/>
                  </a:cubicBezTo>
                  <a:lnTo>
                    <a:pt x="19187" y="7998"/>
                  </a:lnTo>
                  <a:cubicBezTo>
                    <a:pt x="19371" y="8519"/>
                    <a:pt x="19494" y="8965"/>
                    <a:pt x="19632" y="9471"/>
                  </a:cubicBezTo>
                  <a:lnTo>
                    <a:pt x="19816" y="10177"/>
                  </a:lnTo>
                  <a:lnTo>
                    <a:pt x="19954" y="10499"/>
                  </a:lnTo>
                  <a:lnTo>
                    <a:pt x="20016" y="10684"/>
                  </a:lnTo>
                  <a:lnTo>
                    <a:pt x="20016" y="10745"/>
                  </a:lnTo>
                  <a:lnTo>
                    <a:pt x="20016" y="10822"/>
                  </a:lnTo>
                  <a:lnTo>
                    <a:pt x="16501" y="11513"/>
                  </a:lnTo>
                  <a:lnTo>
                    <a:pt x="16424" y="11513"/>
                  </a:lnTo>
                  <a:lnTo>
                    <a:pt x="15411" y="11835"/>
                  </a:lnTo>
                  <a:lnTo>
                    <a:pt x="14382" y="12096"/>
                  </a:lnTo>
                  <a:lnTo>
                    <a:pt x="13354" y="12418"/>
                  </a:lnTo>
                  <a:cubicBezTo>
                    <a:pt x="13047" y="12541"/>
                    <a:pt x="12725" y="12602"/>
                    <a:pt x="12341" y="12740"/>
                  </a:cubicBezTo>
                  <a:lnTo>
                    <a:pt x="12341" y="12802"/>
                  </a:lnTo>
                  <a:cubicBezTo>
                    <a:pt x="12280" y="12863"/>
                    <a:pt x="12280" y="12925"/>
                    <a:pt x="12203" y="12925"/>
                  </a:cubicBezTo>
                  <a:cubicBezTo>
                    <a:pt x="12141" y="12986"/>
                    <a:pt x="12141" y="12986"/>
                    <a:pt x="12080" y="12986"/>
                  </a:cubicBezTo>
                  <a:lnTo>
                    <a:pt x="12019" y="13047"/>
                  </a:lnTo>
                  <a:lnTo>
                    <a:pt x="11696" y="13047"/>
                  </a:lnTo>
                  <a:cubicBezTo>
                    <a:pt x="11635" y="12986"/>
                    <a:pt x="11635" y="12986"/>
                    <a:pt x="11573" y="12986"/>
                  </a:cubicBezTo>
                  <a:lnTo>
                    <a:pt x="11512" y="12986"/>
                  </a:lnTo>
                  <a:cubicBezTo>
                    <a:pt x="11128" y="13124"/>
                    <a:pt x="10668" y="13247"/>
                    <a:pt x="10223" y="13370"/>
                  </a:cubicBezTo>
                  <a:lnTo>
                    <a:pt x="8949" y="13815"/>
                  </a:lnTo>
                  <a:cubicBezTo>
                    <a:pt x="8504" y="13953"/>
                    <a:pt x="8120" y="14137"/>
                    <a:pt x="7675" y="14275"/>
                  </a:cubicBezTo>
                  <a:lnTo>
                    <a:pt x="6385" y="14721"/>
                  </a:lnTo>
                  <a:cubicBezTo>
                    <a:pt x="5940" y="14843"/>
                    <a:pt x="5557" y="15043"/>
                    <a:pt x="5111" y="15227"/>
                  </a:cubicBezTo>
                  <a:cubicBezTo>
                    <a:pt x="4728" y="15427"/>
                    <a:pt x="4283" y="15549"/>
                    <a:pt x="3899" y="15734"/>
                  </a:cubicBezTo>
                  <a:lnTo>
                    <a:pt x="3576" y="15872"/>
                  </a:lnTo>
                  <a:lnTo>
                    <a:pt x="3377" y="15933"/>
                  </a:lnTo>
                  <a:lnTo>
                    <a:pt x="3316" y="15995"/>
                  </a:lnTo>
                  <a:cubicBezTo>
                    <a:pt x="3254" y="15933"/>
                    <a:pt x="3254" y="15810"/>
                    <a:pt x="3193" y="15734"/>
                  </a:cubicBezTo>
                  <a:cubicBezTo>
                    <a:pt x="3131" y="15611"/>
                    <a:pt x="3131" y="15488"/>
                    <a:pt x="3070" y="15427"/>
                  </a:cubicBezTo>
                  <a:cubicBezTo>
                    <a:pt x="2932" y="14966"/>
                    <a:pt x="2809" y="14521"/>
                    <a:pt x="2609" y="14137"/>
                  </a:cubicBezTo>
                  <a:cubicBezTo>
                    <a:pt x="2103" y="12418"/>
                    <a:pt x="1658" y="10622"/>
                    <a:pt x="1213" y="8903"/>
                  </a:cubicBezTo>
                  <a:lnTo>
                    <a:pt x="568" y="6278"/>
                  </a:lnTo>
                  <a:lnTo>
                    <a:pt x="246" y="4928"/>
                  </a:lnTo>
                  <a:lnTo>
                    <a:pt x="61" y="4298"/>
                  </a:lnTo>
                  <a:lnTo>
                    <a:pt x="61" y="4160"/>
                  </a:lnTo>
                  <a:lnTo>
                    <a:pt x="123" y="4160"/>
                  </a:lnTo>
                  <a:cubicBezTo>
                    <a:pt x="123" y="4099"/>
                    <a:pt x="184" y="4099"/>
                    <a:pt x="246" y="4037"/>
                  </a:cubicBezTo>
                  <a:cubicBezTo>
                    <a:pt x="307" y="4037"/>
                    <a:pt x="445" y="3976"/>
                    <a:pt x="507" y="3915"/>
                  </a:cubicBezTo>
                  <a:lnTo>
                    <a:pt x="507" y="3838"/>
                  </a:lnTo>
                  <a:cubicBezTo>
                    <a:pt x="384" y="3915"/>
                    <a:pt x="307" y="3976"/>
                    <a:pt x="184" y="3976"/>
                  </a:cubicBezTo>
                  <a:cubicBezTo>
                    <a:pt x="123" y="4037"/>
                    <a:pt x="123" y="4037"/>
                    <a:pt x="61" y="4099"/>
                  </a:cubicBezTo>
                  <a:cubicBezTo>
                    <a:pt x="0" y="4099"/>
                    <a:pt x="0" y="4099"/>
                    <a:pt x="0" y="4160"/>
                  </a:cubicBezTo>
                  <a:lnTo>
                    <a:pt x="0" y="4298"/>
                  </a:lnTo>
                  <a:cubicBezTo>
                    <a:pt x="61" y="4483"/>
                    <a:pt x="61" y="4743"/>
                    <a:pt x="123" y="4928"/>
                  </a:cubicBezTo>
                  <a:lnTo>
                    <a:pt x="445" y="6278"/>
                  </a:lnTo>
                  <a:cubicBezTo>
                    <a:pt x="691" y="7169"/>
                    <a:pt x="890" y="7998"/>
                    <a:pt x="1075" y="8903"/>
                  </a:cubicBezTo>
                  <a:cubicBezTo>
                    <a:pt x="1596" y="10684"/>
                    <a:pt x="2042" y="12418"/>
                    <a:pt x="2548" y="14137"/>
                  </a:cubicBezTo>
                  <a:cubicBezTo>
                    <a:pt x="2686" y="14582"/>
                    <a:pt x="2809" y="15043"/>
                    <a:pt x="2932" y="15427"/>
                  </a:cubicBezTo>
                  <a:cubicBezTo>
                    <a:pt x="2993" y="15549"/>
                    <a:pt x="2993" y="15672"/>
                    <a:pt x="3070" y="15810"/>
                  </a:cubicBezTo>
                  <a:cubicBezTo>
                    <a:pt x="3131" y="15872"/>
                    <a:pt x="3131" y="15995"/>
                    <a:pt x="3193" y="16117"/>
                  </a:cubicBezTo>
                  <a:lnTo>
                    <a:pt x="3454" y="16117"/>
                  </a:lnTo>
                  <a:lnTo>
                    <a:pt x="3638" y="16056"/>
                  </a:lnTo>
                  <a:lnTo>
                    <a:pt x="3960" y="15933"/>
                  </a:lnTo>
                  <a:cubicBezTo>
                    <a:pt x="4344" y="15734"/>
                    <a:pt x="4789" y="15549"/>
                    <a:pt x="5173" y="15427"/>
                  </a:cubicBezTo>
                  <a:cubicBezTo>
                    <a:pt x="5618" y="15227"/>
                    <a:pt x="6002" y="15043"/>
                    <a:pt x="6447" y="14905"/>
                  </a:cubicBezTo>
                  <a:lnTo>
                    <a:pt x="7736" y="14398"/>
                  </a:lnTo>
                  <a:cubicBezTo>
                    <a:pt x="8120" y="14275"/>
                    <a:pt x="8565" y="14076"/>
                    <a:pt x="9010" y="13953"/>
                  </a:cubicBezTo>
                  <a:cubicBezTo>
                    <a:pt x="9839" y="13692"/>
                    <a:pt x="10668" y="13370"/>
                    <a:pt x="11573" y="13124"/>
                  </a:cubicBezTo>
                  <a:lnTo>
                    <a:pt x="11635" y="13124"/>
                  </a:lnTo>
                  <a:cubicBezTo>
                    <a:pt x="11696" y="13186"/>
                    <a:pt x="11696" y="13186"/>
                    <a:pt x="11758" y="13186"/>
                  </a:cubicBezTo>
                  <a:lnTo>
                    <a:pt x="11819" y="13186"/>
                  </a:lnTo>
                  <a:cubicBezTo>
                    <a:pt x="11896" y="13186"/>
                    <a:pt x="11957" y="13186"/>
                    <a:pt x="12019" y="13124"/>
                  </a:cubicBezTo>
                  <a:lnTo>
                    <a:pt x="12141" y="13124"/>
                  </a:lnTo>
                  <a:cubicBezTo>
                    <a:pt x="12203" y="13124"/>
                    <a:pt x="12203" y="13047"/>
                    <a:pt x="12280" y="13047"/>
                  </a:cubicBezTo>
                  <a:cubicBezTo>
                    <a:pt x="12341" y="12986"/>
                    <a:pt x="12402" y="12925"/>
                    <a:pt x="12402" y="12863"/>
                  </a:cubicBezTo>
                  <a:cubicBezTo>
                    <a:pt x="12725" y="12740"/>
                    <a:pt x="13047" y="12602"/>
                    <a:pt x="13431" y="12541"/>
                  </a:cubicBezTo>
                  <a:lnTo>
                    <a:pt x="14444" y="12280"/>
                  </a:lnTo>
                  <a:lnTo>
                    <a:pt x="15472" y="11973"/>
                  </a:lnTo>
                  <a:lnTo>
                    <a:pt x="16501" y="11651"/>
                  </a:lnTo>
                  <a:lnTo>
                    <a:pt x="20077" y="10945"/>
                  </a:lnTo>
                  <a:lnTo>
                    <a:pt x="20138" y="10822"/>
                  </a:lnTo>
                  <a:lnTo>
                    <a:pt x="20138" y="10745"/>
                  </a:lnTo>
                  <a:lnTo>
                    <a:pt x="20138" y="10684"/>
                  </a:lnTo>
                  <a:lnTo>
                    <a:pt x="20077" y="10499"/>
                  </a:lnTo>
                  <a:lnTo>
                    <a:pt x="19954" y="10116"/>
                  </a:lnTo>
                  <a:lnTo>
                    <a:pt x="19755" y="9410"/>
                  </a:lnTo>
                  <a:lnTo>
                    <a:pt x="19310" y="7998"/>
                  </a:lnTo>
                  <a:lnTo>
                    <a:pt x="18864" y="6601"/>
                  </a:lnTo>
                  <a:cubicBezTo>
                    <a:pt x="18726" y="6079"/>
                    <a:pt x="18604" y="5634"/>
                    <a:pt x="18419" y="5189"/>
                  </a:cubicBezTo>
                  <a:cubicBezTo>
                    <a:pt x="18097" y="4222"/>
                    <a:pt x="17775" y="3270"/>
                    <a:pt x="17452" y="2380"/>
                  </a:cubicBezTo>
                  <a:cubicBezTo>
                    <a:pt x="17330" y="1858"/>
                    <a:pt x="17130" y="1413"/>
                    <a:pt x="16946" y="968"/>
                  </a:cubicBezTo>
                  <a:cubicBezTo>
                    <a:pt x="16884" y="707"/>
                    <a:pt x="16808" y="522"/>
                    <a:pt x="16685" y="261"/>
                  </a:cubicBezTo>
                  <a:cubicBezTo>
                    <a:pt x="16685" y="200"/>
                    <a:pt x="16623" y="139"/>
                    <a:pt x="16623" y="139"/>
                  </a:cubicBezTo>
                  <a:cubicBezTo>
                    <a:pt x="16562" y="77"/>
                    <a:pt x="16562" y="77"/>
                    <a:pt x="1656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37"/>
            <p:cNvSpPr/>
            <p:nvPr/>
          </p:nvSpPr>
          <p:spPr>
            <a:xfrm rot="-834711">
              <a:off x="3294980" y="3251905"/>
              <a:ext cx="1231" cy="1231"/>
            </a:xfrm>
            <a:custGeom>
              <a:rect b="b" l="l" r="r" t="t"/>
              <a:pathLst>
                <a:path extrusionOk="0" h="139" w="139">
                  <a:moveTo>
                    <a:pt x="138" y="138"/>
                  </a:moveTo>
                  <a:lnTo>
                    <a:pt x="138" y="138"/>
                  </a:lnTo>
                  <a:lnTo>
                    <a:pt x="138" y="138"/>
                  </a:lnTo>
                  <a:lnTo>
                    <a:pt x="138" y="138"/>
                  </a:lnTo>
                  <a:close/>
                  <a:moveTo>
                    <a:pt x="138" y="138"/>
                  </a:moveTo>
                  <a:lnTo>
                    <a:pt x="138" y="138"/>
                  </a:lnTo>
                  <a:lnTo>
                    <a:pt x="138" y="138"/>
                  </a:lnTo>
                  <a:lnTo>
                    <a:pt x="138" y="138"/>
                  </a:lnTo>
                  <a:close/>
                  <a:moveTo>
                    <a:pt x="138" y="138"/>
                  </a:moveTo>
                  <a:lnTo>
                    <a:pt x="138" y="138"/>
                  </a:lnTo>
                  <a:lnTo>
                    <a:pt x="138" y="138"/>
                  </a:lnTo>
                  <a:lnTo>
                    <a:pt x="138" y="138"/>
                  </a:lnTo>
                  <a:lnTo>
                    <a:pt x="138" y="138"/>
                  </a:lnTo>
                  <a:close/>
                  <a:moveTo>
                    <a:pt x="0" y="0"/>
                  </a:moveTo>
                  <a:lnTo>
                    <a:pt x="0" y="0"/>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37"/>
            <p:cNvSpPr/>
            <p:nvPr/>
          </p:nvSpPr>
          <p:spPr>
            <a:xfrm rot="-834711">
              <a:off x="3253822" y="3134810"/>
              <a:ext cx="95741" cy="112201"/>
            </a:xfrm>
            <a:custGeom>
              <a:rect b="b" l="l" r="r" t="t"/>
              <a:pathLst>
                <a:path extrusionOk="0" h="12665" w="10807">
                  <a:moveTo>
                    <a:pt x="5619" y="1"/>
                  </a:moveTo>
                  <a:cubicBezTo>
                    <a:pt x="5496" y="1"/>
                    <a:pt x="5296" y="62"/>
                    <a:pt x="5112" y="62"/>
                  </a:cubicBezTo>
                  <a:lnTo>
                    <a:pt x="4667" y="124"/>
                  </a:lnTo>
                  <a:lnTo>
                    <a:pt x="4145" y="246"/>
                  </a:lnTo>
                  <a:cubicBezTo>
                    <a:pt x="3961" y="246"/>
                    <a:pt x="3838" y="323"/>
                    <a:pt x="3639" y="385"/>
                  </a:cubicBezTo>
                  <a:cubicBezTo>
                    <a:pt x="3516" y="446"/>
                    <a:pt x="3316" y="446"/>
                    <a:pt x="3194" y="507"/>
                  </a:cubicBezTo>
                  <a:lnTo>
                    <a:pt x="2687" y="707"/>
                  </a:lnTo>
                  <a:lnTo>
                    <a:pt x="2227" y="953"/>
                  </a:lnTo>
                  <a:cubicBezTo>
                    <a:pt x="2104" y="1014"/>
                    <a:pt x="1981" y="1152"/>
                    <a:pt x="1781" y="1214"/>
                  </a:cubicBezTo>
                  <a:cubicBezTo>
                    <a:pt x="1659" y="1275"/>
                    <a:pt x="1536" y="1398"/>
                    <a:pt x="1398" y="1536"/>
                  </a:cubicBezTo>
                  <a:cubicBezTo>
                    <a:pt x="1275" y="1597"/>
                    <a:pt x="1152" y="1720"/>
                    <a:pt x="1014" y="1781"/>
                  </a:cubicBezTo>
                  <a:lnTo>
                    <a:pt x="630" y="2165"/>
                  </a:lnTo>
                  <a:cubicBezTo>
                    <a:pt x="385" y="2365"/>
                    <a:pt x="185" y="2626"/>
                    <a:pt x="1" y="2871"/>
                  </a:cubicBezTo>
                  <a:lnTo>
                    <a:pt x="1" y="2933"/>
                  </a:lnTo>
                  <a:lnTo>
                    <a:pt x="62" y="2933"/>
                  </a:lnTo>
                  <a:cubicBezTo>
                    <a:pt x="247" y="2687"/>
                    <a:pt x="446" y="2426"/>
                    <a:pt x="692" y="2242"/>
                  </a:cubicBezTo>
                  <a:cubicBezTo>
                    <a:pt x="830" y="2104"/>
                    <a:pt x="953" y="1981"/>
                    <a:pt x="1075" y="1920"/>
                  </a:cubicBezTo>
                  <a:cubicBezTo>
                    <a:pt x="1214" y="1781"/>
                    <a:pt x="1336" y="1659"/>
                    <a:pt x="1459" y="1597"/>
                  </a:cubicBezTo>
                  <a:cubicBezTo>
                    <a:pt x="1597" y="1474"/>
                    <a:pt x="1720" y="1398"/>
                    <a:pt x="1843" y="1336"/>
                  </a:cubicBezTo>
                  <a:cubicBezTo>
                    <a:pt x="2042" y="1214"/>
                    <a:pt x="2165" y="1152"/>
                    <a:pt x="2303" y="1091"/>
                  </a:cubicBezTo>
                  <a:lnTo>
                    <a:pt x="2748" y="830"/>
                  </a:lnTo>
                  <a:lnTo>
                    <a:pt x="3194" y="630"/>
                  </a:lnTo>
                  <a:cubicBezTo>
                    <a:pt x="3378" y="569"/>
                    <a:pt x="3516" y="507"/>
                    <a:pt x="3700" y="446"/>
                  </a:cubicBezTo>
                  <a:cubicBezTo>
                    <a:pt x="3838" y="446"/>
                    <a:pt x="4022" y="385"/>
                    <a:pt x="4145" y="323"/>
                  </a:cubicBezTo>
                  <a:lnTo>
                    <a:pt x="4667" y="246"/>
                  </a:lnTo>
                  <a:lnTo>
                    <a:pt x="5174" y="185"/>
                  </a:lnTo>
                  <a:cubicBezTo>
                    <a:pt x="5296" y="124"/>
                    <a:pt x="5496" y="124"/>
                    <a:pt x="5619" y="124"/>
                  </a:cubicBezTo>
                  <a:lnTo>
                    <a:pt x="6141" y="62"/>
                  </a:lnTo>
                  <a:lnTo>
                    <a:pt x="6202" y="62"/>
                  </a:lnTo>
                  <a:cubicBezTo>
                    <a:pt x="6386" y="62"/>
                    <a:pt x="6524" y="124"/>
                    <a:pt x="6647" y="124"/>
                  </a:cubicBezTo>
                  <a:lnTo>
                    <a:pt x="7092" y="124"/>
                  </a:lnTo>
                  <a:cubicBezTo>
                    <a:pt x="7215" y="569"/>
                    <a:pt x="7353" y="953"/>
                    <a:pt x="7537" y="1398"/>
                  </a:cubicBezTo>
                  <a:lnTo>
                    <a:pt x="7983" y="2687"/>
                  </a:lnTo>
                  <a:cubicBezTo>
                    <a:pt x="8244" y="3516"/>
                    <a:pt x="8566" y="4406"/>
                    <a:pt x="8888" y="5235"/>
                  </a:cubicBezTo>
                  <a:lnTo>
                    <a:pt x="9333" y="6524"/>
                  </a:lnTo>
                  <a:cubicBezTo>
                    <a:pt x="9518" y="6970"/>
                    <a:pt x="9656" y="7353"/>
                    <a:pt x="9779" y="7798"/>
                  </a:cubicBezTo>
                  <a:cubicBezTo>
                    <a:pt x="9901" y="8244"/>
                    <a:pt x="10039" y="8689"/>
                    <a:pt x="10224" y="9072"/>
                  </a:cubicBezTo>
                  <a:lnTo>
                    <a:pt x="10607" y="10300"/>
                  </a:lnTo>
                  <a:cubicBezTo>
                    <a:pt x="9978" y="10300"/>
                    <a:pt x="9333" y="10423"/>
                    <a:pt x="8689" y="10485"/>
                  </a:cubicBezTo>
                  <a:cubicBezTo>
                    <a:pt x="8505" y="10546"/>
                    <a:pt x="8366" y="10546"/>
                    <a:pt x="8182" y="10607"/>
                  </a:cubicBezTo>
                  <a:cubicBezTo>
                    <a:pt x="7983" y="10607"/>
                    <a:pt x="7860" y="10607"/>
                    <a:pt x="7676" y="10684"/>
                  </a:cubicBezTo>
                  <a:cubicBezTo>
                    <a:pt x="7476" y="10745"/>
                    <a:pt x="7353" y="10745"/>
                    <a:pt x="7154" y="10807"/>
                  </a:cubicBezTo>
                  <a:lnTo>
                    <a:pt x="6647" y="10930"/>
                  </a:lnTo>
                  <a:cubicBezTo>
                    <a:pt x="6524" y="10930"/>
                    <a:pt x="6325" y="10991"/>
                    <a:pt x="6202" y="11068"/>
                  </a:cubicBezTo>
                  <a:cubicBezTo>
                    <a:pt x="6003" y="11129"/>
                    <a:pt x="5880" y="11191"/>
                    <a:pt x="5680" y="11252"/>
                  </a:cubicBezTo>
                  <a:cubicBezTo>
                    <a:pt x="5557" y="11313"/>
                    <a:pt x="5373" y="11375"/>
                    <a:pt x="5235" y="11452"/>
                  </a:cubicBezTo>
                  <a:lnTo>
                    <a:pt x="4729" y="11697"/>
                  </a:lnTo>
                  <a:cubicBezTo>
                    <a:pt x="4606" y="11759"/>
                    <a:pt x="4468" y="11835"/>
                    <a:pt x="4283" y="11897"/>
                  </a:cubicBezTo>
                  <a:cubicBezTo>
                    <a:pt x="4222" y="11958"/>
                    <a:pt x="4145" y="12019"/>
                    <a:pt x="4084" y="12019"/>
                  </a:cubicBezTo>
                  <a:lnTo>
                    <a:pt x="3900" y="12219"/>
                  </a:lnTo>
                  <a:cubicBezTo>
                    <a:pt x="3700" y="12280"/>
                    <a:pt x="3577" y="12403"/>
                    <a:pt x="3455" y="12526"/>
                  </a:cubicBezTo>
                  <a:lnTo>
                    <a:pt x="3316" y="12664"/>
                  </a:lnTo>
                  <a:cubicBezTo>
                    <a:pt x="3378" y="12603"/>
                    <a:pt x="3455" y="12603"/>
                    <a:pt x="3516" y="12526"/>
                  </a:cubicBezTo>
                  <a:cubicBezTo>
                    <a:pt x="3577" y="12526"/>
                    <a:pt x="3639" y="12465"/>
                    <a:pt x="3700" y="12465"/>
                  </a:cubicBezTo>
                  <a:cubicBezTo>
                    <a:pt x="3762" y="12403"/>
                    <a:pt x="3838" y="12342"/>
                    <a:pt x="3961" y="12280"/>
                  </a:cubicBezTo>
                  <a:lnTo>
                    <a:pt x="4145" y="12142"/>
                  </a:lnTo>
                  <a:cubicBezTo>
                    <a:pt x="4222" y="12081"/>
                    <a:pt x="4283" y="12081"/>
                    <a:pt x="4345" y="12019"/>
                  </a:cubicBezTo>
                  <a:cubicBezTo>
                    <a:pt x="4529" y="11958"/>
                    <a:pt x="4667" y="11897"/>
                    <a:pt x="4790" y="11759"/>
                  </a:cubicBezTo>
                  <a:lnTo>
                    <a:pt x="5296" y="11574"/>
                  </a:lnTo>
                  <a:cubicBezTo>
                    <a:pt x="5435" y="11513"/>
                    <a:pt x="5619" y="11452"/>
                    <a:pt x="5757" y="11375"/>
                  </a:cubicBezTo>
                  <a:cubicBezTo>
                    <a:pt x="5941" y="11313"/>
                    <a:pt x="6064" y="11252"/>
                    <a:pt x="6263" y="11252"/>
                  </a:cubicBezTo>
                  <a:cubicBezTo>
                    <a:pt x="6386" y="11191"/>
                    <a:pt x="6586" y="11129"/>
                    <a:pt x="6709" y="11068"/>
                  </a:cubicBezTo>
                  <a:cubicBezTo>
                    <a:pt x="7031" y="10991"/>
                    <a:pt x="7353" y="10930"/>
                    <a:pt x="7737" y="10807"/>
                  </a:cubicBezTo>
                  <a:cubicBezTo>
                    <a:pt x="7860" y="10807"/>
                    <a:pt x="8059" y="10745"/>
                    <a:pt x="8182" y="10745"/>
                  </a:cubicBezTo>
                  <a:cubicBezTo>
                    <a:pt x="8366" y="10684"/>
                    <a:pt x="8566" y="10684"/>
                    <a:pt x="8689" y="10607"/>
                  </a:cubicBezTo>
                  <a:cubicBezTo>
                    <a:pt x="9011" y="10546"/>
                    <a:pt x="9395" y="10546"/>
                    <a:pt x="9717" y="10485"/>
                  </a:cubicBezTo>
                  <a:cubicBezTo>
                    <a:pt x="10039" y="10485"/>
                    <a:pt x="10362" y="10423"/>
                    <a:pt x="10669" y="10423"/>
                  </a:cubicBezTo>
                  <a:lnTo>
                    <a:pt x="10669" y="10362"/>
                  </a:lnTo>
                  <a:lnTo>
                    <a:pt x="10746" y="10300"/>
                  </a:lnTo>
                  <a:lnTo>
                    <a:pt x="10746" y="10362"/>
                  </a:lnTo>
                  <a:lnTo>
                    <a:pt x="10746" y="10423"/>
                  </a:lnTo>
                  <a:cubicBezTo>
                    <a:pt x="10807" y="10423"/>
                    <a:pt x="10807" y="10362"/>
                    <a:pt x="10807" y="10362"/>
                  </a:cubicBezTo>
                  <a:lnTo>
                    <a:pt x="10362" y="9011"/>
                  </a:lnTo>
                  <a:cubicBezTo>
                    <a:pt x="10224" y="8627"/>
                    <a:pt x="10101" y="8182"/>
                    <a:pt x="9901" y="7737"/>
                  </a:cubicBezTo>
                  <a:cubicBezTo>
                    <a:pt x="9779" y="7353"/>
                    <a:pt x="9594" y="6908"/>
                    <a:pt x="9456" y="6463"/>
                  </a:cubicBezTo>
                  <a:lnTo>
                    <a:pt x="9011" y="5174"/>
                  </a:lnTo>
                  <a:cubicBezTo>
                    <a:pt x="8689" y="4345"/>
                    <a:pt x="8443" y="3455"/>
                    <a:pt x="8121" y="2626"/>
                  </a:cubicBezTo>
                  <a:lnTo>
                    <a:pt x="7676" y="1336"/>
                  </a:lnTo>
                  <a:cubicBezTo>
                    <a:pt x="7599" y="1014"/>
                    <a:pt x="7476" y="630"/>
                    <a:pt x="7353" y="323"/>
                  </a:cubicBezTo>
                  <a:lnTo>
                    <a:pt x="7292" y="246"/>
                  </a:lnTo>
                  <a:cubicBezTo>
                    <a:pt x="7292" y="185"/>
                    <a:pt x="7215" y="124"/>
                    <a:pt x="7215" y="62"/>
                  </a:cubicBezTo>
                  <a:cubicBezTo>
                    <a:pt x="7215" y="1"/>
                    <a:pt x="7154" y="1"/>
                    <a:pt x="715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37"/>
            <p:cNvSpPr/>
            <p:nvPr/>
          </p:nvSpPr>
          <p:spPr>
            <a:xfrm rot="-834711">
              <a:off x="3189186" y="3195273"/>
              <a:ext cx="27880" cy="105389"/>
            </a:xfrm>
            <a:custGeom>
              <a:rect b="b" l="l" r="r" t="t"/>
              <a:pathLst>
                <a:path extrusionOk="0" h="11896" w="3147">
                  <a:moveTo>
                    <a:pt x="261" y="0"/>
                  </a:moveTo>
                  <a:lnTo>
                    <a:pt x="261" y="61"/>
                  </a:lnTo>
                  <a:cubicBezTo>
                    <a:pt x="261" y="61"/>
                    <a:pt x="261" y="123"/>
                    <a:pt x="200" y="123"/>
                  </a:cubicBezTo>
                  <a:lnTo>
                    <a:pt x="200" y="200"/>
                  </a:lnTo>
                  <a:cubicBezTo>
                    <a:pt x="138" y="384"/>
                    <a:pt x="77" y="507"/>
                    <a:pt x="0" y="645"/>
                  </a:cubicBezTo>
                  <a:lnTo>
                    <a:pt x="0" y="706"/>
                  </a:lnTo>
                  <a:cubicBezTo>
                    <a:pt x="138" y="1151"/>
                    <a:pt x="261" y="1596"/>
                    <a:pt x="384" y="2118"/>
                  </a:cubicBezTo>
                  <a:cubicBezTo>
                    <a:pt x="522" y="2563"/>
                    <a:pt x="645" y="3009"/>
                    <a:pt x="768" y="3515"/>
                  </a:cubicBezTo>
                  <a:cubicBezTo>
                    <a:pt x="844" y="3960"/>
                    <a:pt x="1028" y="4421"/>
                    <a:pt x="1151" y="4927"/>
                  </a:cubicBezTo>
                  <a:cubicBezTo>
                    <a:pt x="1289" y="5372"/>
                    <a:pt x="1412" y="5817"/>
                    <a:pt x="1535" y="6263"/>
                  </a:cubicBezTo>
                  <a:cubicBezTo>
                    <a:pt x="1612" y="6524"/>
                    <a:pt x="1673" y="6784"/>
                    <a:pt x="1735" y="6969"/>
                  </a:cubicBezTo>
                  <a:cubicBezTo>
                    <a:pt x="1796" y="7230"/>
                    <a:pt x="1857" y="7491"/>
                    <a:pt x="1919" y="7675"/>
                  </a:cubicBezTo>
                  <a:cubicBezTo>
                    <a:pt x="2057" y="8181"/>
                    <a:pt x="2180" y="8642"/>
                    <a:pt x="2302" y="9087"/>
                  </a:cubicBezTo>
                  <a:cubicBezTo>
                    <a:pt x="2379" y="9332"/>
                    <a:pt x="2441" y="9593"/>
                    <a:pt x="2502" y="9793"/>
                  </a:cubicBezTo>
                  <a:cubicBezTo>
                    <a:pt x="2563" y="10039"/>
                    <a:pt x="2625" y="10299"/>
                    <a:pt x="2686" y="10484"/>
                  </a:cubicBezTo>
                  <a:cubicBezTo>
                    <a:pt x="2824" y="10944"/>
                    <a:pt x="2947" y="11389"/>
                    <a:pt x="3147" y="11896"/>
                  </a:cubicBezTo>
                  <a:lnTo>
                    <a:pt x="3147" y="11773"/>
                  </a:lnTo>
                  <a:cubicBezTo>
                    <a:pt x="3070" y="11328"/>
                    <a:pt x="2947" y="10867"/>
                    <a:pt x="2886" y="10484"/>
                  </a:cubicBezTo>
                  <a:cubicBezTo>
                    <a:pt x="2824" y="10238"/>
                    <a:pt x="2763" y="9977"/>
                    <a:pt x="2686" y="9793"/>
                  </a:cubicBezTo>
                  <a:cubicBezTo>
                    <a:pt x="2563" y="9532"/>
                    <a:pt x="2502" y="9271"/>
                    <a:pt x="2441" y="9087"/>
                  </a:cubicBezTo>
                  <a:cubicBezTo>
                    <a:pt x="2302" y="8642"/>
                    <a:pt x="2180" y="8120"/>
                    <a:pt x="2057" y="7675"/>
                  </a:cubicBezTo>
                  <a:cubicBezTo>
                    <a:pt x="1995" y="7414"/>
                    <a:pt x="1995" y="7168"/>
                    <a:pt x="1857" y="6969"/>
                  </a:cubicBezTo>
                  <a:cubicBezTo>
                    <a:pt x="1796" y="6723"/>
                    <a:pt x="1735" y="6524"/>
                    <a:pt x="1673" y="6263"/>
                  </a:cubicBezTo>
                  <a:cubicBezTo>
                    <a:pt x="1535" y="5817"/>
                    <a:pt x="1412" y="5311"/>
                    <a:pt x="1289" y="4866"/>
                  </a:cubicBezTo>
                  <a:cubicBezTo>
                    <a:pt x="1151" y="4421"/>
                    <a:pt x="1090" y="3899"/>
                    <a:pt x="906" y="3454"/>
                  </a:cubicBezTo>
                  <a:cubicBezTo>
                    <a:pt x="768" y="3009"/>
                    <a:pt x="645" y="2502"/>
                    <a:pt x="522" y="2042"/>
                  </a:cubicBezTo>
                  <a:cubicBezTo>
                    <a:pt x="384" y="1596"/>
                    <a:pt x="261" y="1151"/>
                    <a:pt x="138" y="645"/>
                  </a:cubicBezTo>
                  <a:cubicBezTo>
                    <a:pt x="200" y="507"/>
                    <a:pt x="261" y="322"/>
                    <a:pt x="322" y="200"/>
                  </a:cubicBezTo>
                  <a:cubicBezTo>
                    <a:pt x="322" y="123"/>
                    <a:pt x="322" y="61"/>
                    <a:pt x="38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37"/>
            <p:cNvSpPr/>
            <p:nvPr/>
          </p:nvSpPr>
          <p:spPr>
            <a:xfrm rot="-834711">
              <a:off x="3221371" y="3230084"/>
              <a:ext cx="142792" cy="49780"/>
            </a:xfrm>
            <a:custGeom>
              <a:rect b="b" l="l" r="r" t="t"/>
              <a:pathLst>
                <a:path extrusionOk="0" h="5619" w="16118">
                  <a:moveTo>
                    <a:pt x="16118" y="0"/>
                  </a:moveTo>
                  <a:lnTo>
                    <a:pt x="16041" y="62"/>
                  </a:lnTo>
                  <a:lnTo>
                    <a:pt x="16041" y="123"/>
                  </a:lnTo>
                  <a:lnTo>
                    <a:pt x="15979" y="384"/>
                  </a:lnTo>
                  <a:lnTo>
                    <a:pt x="15028" y="568"/>
                  </a:lnTo>
                  <a:cubicBezTo>
                    <a:pt x="14705" y="630"/>
                    <a:pt x="14383" y="691"/>
                    <a:pt x="14061" y="768"/>
                  </a:cubicBezTo>
                  <a:cubicBezTo>
                    <a:pt x="13738" y="829"/>
                    <a:pt x="13431" y="891"/>
                    <a:pt x="13109" y="952"/>
                  </a:cubicBezTo>
                  <a:cubicBezTo>
                    <a:pt x="12787" y="1013"/>
                    <a:pt x="12464" y="1075"/>
                    <a:pt x="12142" y="1152"/>
                  </a:cubicBezTo>
                  <a:cubicBezTo>
                    <a:pt x="11820" y="1274"/>
                    <a:pt x="11513" y="1336"/>
                    <a:pt x="11190" y="1397"/>
                  </a:cubicBezTo>
                  <a:cubicBezTo>
                    <a:pt x="10991" y="1397"/>
                    <a:pt x="10868" y="1459"/>
                    <a:pt x="10668" y="1535"/>
                  </a:cubicBezTo>
                  <a:cubicBezTo>
                    <a:pt x="10546" y="1597"/>
                    <a:pt x="10423" y="1597"/>
                    <a:pt x="10223" y="1658"/>
                  </a:cubicBezTo>
                  <a:cubicBezTo>
                    <a:pt x="10101" y="1719"/>
                    <a:pt x="9901" y="1781"/>
                    <a:pt x="9778" y="1842"/>
                  </a:cubicBezTo>
                  <a:cubicBezTo>
                    <a:pt x="9594" y="1919"/>
                    <a:pt x="9456" y="1980"/>
                    <a:pt x="9333" y="2042"/>
                  </a:cubicBezTo>
                  <a:cubicBezTo>
                    <a:pt x="9210" y="2042"/>
                    <a:pt x="9134" y="2103"/>
                    <a:pt x="9072" y="2165"/>
                  </a:cubicBezTo>
                  <a:cubicBezTo>
                    <a:pt x="9011" y="2165"/>
                    <a:pt x="8949" y="2226"/>
                    <a:pt x="8888" y="2226"/>
                  </a:cubicBezTo>
                  <a:cubicBezTo>
                    <a:pt x="8827" y="2303"/>
                    <a:pt x="8750" y="2303"/>
                    <a:pt x="8688" y="2364"/>
                  </a:cubicBezTo>
                  <a:cubicBezTo>
                    <a:pt x="8627" y="2426"/>
                    <a:pt x="8504" y="2426"/>
                    <a:pt x="8443" y="2487"/>
                  </a:cubicBezTo>
                  <a:lnTo>
                    <a:pt x="8443" y="2548"/>
                  </a:lnTo>
                  <a:lnTo>
                    <a:pt x="8366" y="2548"/>
                  </a:lnTo>
                  <a:cubicBezTo>
                    <a:pt x="8243" y="2487"/>
                    <a:pt x="8120" y="2487"/>
                    <a:pt x="7982" y="2487"/>
                  </a:cubicBezTo>
                  <a:cubicBezTo>
                    <a:pt x="7860" y="2487"/>
                    <a:pt x="7737" y="2487"/>
                    <a:pt x="7599" y="2548"/>
                  </a:cubicBezTo>
                  <a:lnTo>
                    <a:pt x="7292" y="2548"/>
                  </a:lnTo>
                  <a:cubicBezTo>
                    <a:pt x="7092" y="2610"/>
                    <a:pt x="6969" y="2686"/>
                    <a:pt x="6770" y="2686"/>
                  </a:cubicBezTo>
                  <a:cubicBezTo>
                    <a:pt x="6586" y="2748"/>
                    <a:pt x="6386" y="2809"/>
                    <a:pt x="6202" y="2809"/>
                  </a:cubicBezTo>
                  <a:cubicBezTo>
                    <a:pt x="5818" y="2932"/>
                    <a:pt x="5496" y="3070"/>
                    <a:pt x="5112" y="3193"/>
                  </a:cubicBezTo>
                  <a:cubicBezTo>
                    <a:pt x="4790" y="3316"/>
                    <a:pt x="4406" y="3454"/>
                    <a:pt x="4084" y="3577"/>
                  </a:cubicBezTo>
                  <a:cubicBezTo>
                    <a:pt x="3700" y="3761"/>
                    <a:pt x="3378" y="3899"/>
                    <a:pt x="3071" y="4022"/>
                  </a:cubicBezTo>
                  <a:cubicBezTo>
                    <a:pt x="2687" y="4221"/>
                    <a:pt x="2364" y="4344"/>
                    <a:pt x="1981" y="4467"/>
                  </a:cubicBezTo>
                  <a:cubicBezTo>
                    <a:pt x="1658" y="4667"/>
                    <a:pt x="1336" y="4789"/>
                    <a:pt x="1014" y="4989"/>
                  </a:cubicBezTo>
                  <a:cubicBezTo>
                    <a:pt x="691" y="5112"/>
                    <a:pt x="446" y="5296"/>
                    <a:pt x="123" y="5434"/>
                  </a:cubicBezTo>
                  <a:lnTo>
                    <a:pt x="308" y="5050"/>
                  </a:lnTo>
                  <a:lnTo>
                    <a:pt x="308" y="4989"/>
                  </a:lnTo>
                  <a:lnTo>
                    <a:pt x="308" y="4912"/>
                  </a:lnTo>
                  <a:lnTo>
                    <a:pt x="246" y="4989"/>
                  </a:lnTo>
                  <a:lnTo>
                    <a:pt x="1" y="5434"/>
                  </a:lnTo>
                  <a:lnTo>
                    <a:pt x="1" y="5557"/>
                  </a:lnTo>
                  <a:lnTo>
                    <a:pt x="1" y="5618"/>
                  </a:lnTo>
                  <a:lnTo>
                    <a:pt x="62" y="5618"/>
                  </a:lnTo>
                  <a:cubicBezTo>
                    <a:pt x="691" y="5296"/>
                    <a:pt x="1397" y="4989"/>
                    <a:pt x="2104" y="4667"/>
                  </a:cubicBezTo>
                  <a:cubicBezTo>
                    <a:pt x="2426" y="4467"/>
                    <a:pt x="2748" y="4283"/>
                    <a:pt x="3071" y="4145"/>
                  </a:cubicBezTo>
                  <a:cubicBezTo>
                    <a:pt x="3454" y="4022"/>
                    <a:pt x="3761" y="3838"/>
                    <a:pt x="4145" y="3700"/>
                  </a:cubicBezTo>
                  <a:cubicBezTo>
                    <a:pt x="4467" y="3577"/>
                    <a:pt x="4851" y="3454"/>
                    <a:pt x="5173" y="3316"/>
                  </a:cubicBezTo>
                  <a:lnTo>
                    <a:pt x="6263" y="2932"/>
                  </a:lnTo>
                  <a:cubicBezTo>
                    <a:pt x="6586" y="2809"/>
                    <a:pt x="6969" y="2748"/>
                    <a:pt x="7353" y="2686"/>
                  </a:cubicBezTo>
                  <a:cubicBezTo>
                    <a:pt x="7476" y="2686"/>
                    <a:pt x="7675" y="2610"/>
                    <a:pt x="7860" y="2610"/>
                  </a:cubicBezTo>
                  <a:lnTo>
                    <a:pt x="7921" y="2610"/>
                  </a:lnTo>
                  <a:cubicBezTo>
                    <a:pt x="8120" y="2610"/>
                    <a:pt x="8243" y="2686"/>
                    <a:pt x="8443" y="2686"/>
                  </a:cubicBezTo>
                  <a:lnTo>
                    <a:pt x="8504" y="2686"/>
                  </a:lnTo>
                  <a:lnTo>
                    <a:pt x="8504" y="2610"/>
                  </a:lnTo>
                  <a:cubicBezTo>
                    <a:pt x="8627" y="2548"/>
                    <a:pt x="8750" y="2487"/>
                    <a:pt x="8949" y="2364"/>
                  </a:cubicBezTo>
                  <a:cubicBezTo>
                    <a:pt x="9072" y="2303"/>
                    <a:pt x="9210" y="2226"/>
                    <a:pt x="9394" y="2165"/>
                  </a:cubicBezTo>
                  <a:cubicBezTo>
                    <a:pt x="9517" y="2103"/>
                    <a:pt x="9655" y="2042"/>
                    <a:pt x="9840" y="1980"/>
                  </a:cubicBezTo>
                  <a:cubicBezTo>
                    <a:pt x="9978" y="1980"/>
                    <a:pt x="10162" y="1919"/>
                    <a:pt x="10285" y="1842"/>
                  </a:cubicBezTo>
                  <a:cubicBezTo>
                    <a:pt x="10423" y="1781"/>
                    <a:pt x="10607" y="1781"/>
                    <a:pt x="10745" y="1719"/>
                  </a:cubicBezTo>
                  <a:cubicBezTo>
                    <a:pt x="10929" y="1658"/>
                    <a:pt x="11052" y="1597"/>
                    <a:pt x="11252" y="1535"/>
                  </a:cubicBezTo>
                  <a:cubicBezTo>
                    <a:pt x="11574" y="1459"/>
                    <a:pt x="11820" y="1336"/>
                    <a:pt x="12142" y="1274"/>
                  </a:cubicBezTo>
                  <a:cubicBezTo>
                    <a:pt x="12464" y="1213"/>
                    <a:pt x="12787" y="1152"/>
                    <a:pt x="13170" y="1075"/>
                  </a:cubicBezTo>
                  <a:cubicBezTo>
                    <a:pt x="13493" y="1013"/>
                    <a:pt x="13815" y="891"/>
                    <a:pt x="14122" y="829"/>
                  </a:cubicBezTo>
                  <a:cubicBezTo>
                    <a:pt x="14444" y="829"/>
                    <a:pt x="14767" y="768"/>
                    <a:pt x="15089" y="691"/>
                  </a:cubicBezTo>
                  <a:lnTo>
                    <a:pt x="16041" y="507"/>
                  </a:lnTo>
                  <a:lnTo>
                    <a:pt x="16118" y="445"/>
                  </a:lnTo>
                  <a:lnTo>
                    <a:pt x="16118" y="123"/>
                  </a:lnTo>
                  <a:lnTo>
                    <a:pt x="16118" y="62"/>
                  </a:lnTo>
                  <a:lnTo>
                    <a:pt x="1611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37"/>
            <p:cNvSpPr/>
            <p:nvPr/>
          </p:nvSpPr>
          <p:spPr>
            <a:xfrm rot="-834711">
              <a:off x="3110214" y="3240331"/>
              <a:ext cx="2870" cy="2870"/>
            </a:xfrm>
            <a:custGeom>
              <a:rect b="b" l="l" r="r" t="t"/>
              <a:pathLst>
                <a:path extrusionOk="0" h="324" w="324">
                  <a:moveTo>
                    <a:pt x="139" y="1"/>
                  </a:moveTo>
                  <a:lnTo>
                    <a:pt x="139" y="62"/>
                  </a:lnTo>
                  <a:lnTo>
                    <a:pt x="1" y="62"/>
                  </a:lnTo>
                  <a:lnTo>
                    <a:pt x="1" y="124"/>
                  </a:lnTo>
                  <a:cubicBezTo>
                    <a:pt x="78" y="124"/>
                    <a:pt x="78" y="185"/>
                    <a:pt x="78" y="262"/>
                  </a:cubicBezTo>
                  <a:cubicBezTo>
                    <a:pt x="139" y="262"/>
                    <a:pt x="139" y="323"/>
                    <a:pt x="200" y="323"/>
                  </a:cubicBezTo>
                  <a:lnTo>
                    <a:pt x="200" y="262"/>
                  </a:lnTo>
                  <a:lnTo>
                    <a:pt x="262" y="262"/>
                  </a:lnTo>
                  <a:lnTo>
                    <a:pt x="262" y="124"/>
                  </a:lnTo>
                  <a:cubicBezTo>
                    <a:pt x="262" y="124"/>
                    <a:pt x="323" y="124"/>
                    <a:pt x="323" y="62"/>
                  </a:cubicBezTo>
                  <a:lnTo>
                    <a:pt x="262"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37"/>
            <p:cNvSpPr/>
            <p:nvPr/>
          </p:nvSpPr>
          <p:spPr>
            <a:xfrm rot="-834711">
              <a:off x="3033321" y="3311364"/>
              <a:ext cx="2862" cy="3411"/>
            </a:xfrm>
            <a:custGeom>
              <a:rect b="b" l="l" r="r" t="t"/>
              <a:pathLst>
                <a:path extrusionOk="0" h="385" w="323">
                  <a:moveTo>
                    <a:pt x="200" y="0"/>
                  </a:moveTo>
                  <a:cubicBezTo>
                    <a:pt x="138" y="0"/>
                    <a:pt x="138" y="62"/>
                    <a:pt x="138" y="62"/>
                  </a:cubicBezTo>
                  <a:cubicBezTo>
                    <a:pt x="77" y="123"/>
                    <a:pt x="77" y="123"/>
                    <a:pt x="77" y="185"/>
                  </a:cubicBezTo>
                  <a:cubicBezTo>
                    <a:pt x="0" y="185"/>
                    <a:pt x="0" y="246"/>
                    <a:pt x="0" y="246"/>
                  </a:cubicBezTo>
                  <a:cubicBezTo>
                    <a:pt x="77" y="246"/>
                    <a:pt x="77" y="323"/>
                    <a:pt x="77" y="323"/>
                  </a:cubicBezTo>
                  <a:lnTo>
                    <a:pt x="77" y="384"/>
                  </a:lnTo>
                  <a:cubicBezTo>
                    <a:pt x="138" y="323"/>
                    <a:pt x="138" y="323"/>
                    <a:pt x="200" y="246"/>
                  </a:cubicBezTo>
                  <a:lnTo>
                    <a:pt x="261" y="246"/>
                  </a:lnTo>
                  <a:lnTo>
                    <a:pt x="261" y="185"/>
                  </a:lnTo>
                  <a:lnTo>
                    <a:pt x="322" y="123"/>
                  </a:lnTo>
                  <a:lnTo>
                    <a:pt x="261" y="62"/>
                  </a:lnTo>
                  <a:cubicBezTo>
                    <a:pt x="261" y="123"/>
                    <a:pt x="200" y="123"/>
                    <a:pt x="200" y="123"/>
                  </a:cubicBezTo>
                  <a:lnTo>
                    <a:pt x="138" y="123"/>
                  </a:lnTo>
                  <a:cubicBezTo>
                    <a:pt x="138" y="123"/>
                    <a:pt x="200" y="62"/>
                    <a:pt x="20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37"/>
            <p:cNvSpPr/>
            <p:nvPr/>
          </p:nvSpPr>
          <p:spPr>
            <a:xfrm rot="-834711">
              <a:off x="3031552" y="3218650"/>
              <a:ext cx="5174" cy="4633"/>
            </a:xfrm>
            <a:custGeom>
              <a:rect b="b" l="l" r="r" t="t"/>
              <a:pathLst>
                <a:path extrusionOk="0" h="523" w="584">
                  <a:moveTo>
                    <a:pt x="261" y="1"/>
                  </a:moveTo>
                  <a:cubicBezTo>
                    <a:pt x="200" y="62"/>
                    <a:pt x="200" y="62"/>
                    <a:pt x="139" y="139"/>
                  </a:cubicBezTo>
                  <a:cubicBezTo>
                    <a:pt x="139" y="200"/>
                    <a:pt x="77" y="262"/>
                    <a:pt x="77" y="262"/>
                  </a:cubicBezTo>
                  <a:lnTo>
                    <a:pt x="0" y="323"/>
                  </a:lnTo>
                  <a:lnTo>
                    <a:pt x="0" y="385"/>
                  </a:lnTo>
                  <a:lnTo>
                    <a:pt x="0" y="446"/>
                  </a:lnTo>
                  <a:lnTo>
                    <a:pt x="0" y="523"/>
                  </a:lnTo>
                  <a:cubicBezTo>
                    <a:pt x="77" y="523"/>
                    <a:pt x="77" y="523"/>
                    <a:pt x="139" y="446"/>
                  </a:cubicBezTo>
                  <a:lnTo>
                    <a:pt x="200" y="446"/>
                  </a:lnTo>
                  <a:lnTo>
                    <a:pt x="200" y="385"/>
                  </a:lnTo>
                  <a:cubicBezTo>
                    <a:pt x="261" y="323"/>
                    <a:pt x="261" y="323"/>
                    <a:pt x="261" y="262"/>
                  </a:cubicBezTo>
                  <a:cubicBezTo>
                    <a:pt x="323" y="200"/>
                    <a:pt x="323" y="200"/>
                    <a:pt x="384" y="139"/>
                  </a:cubicBezTo>
                  <a:cubicBezTo>
                    <a:pt x="384" y="139"/>
                    <a:pt x="461" y="139"/>
                    <a:pt x="461" y="62"/>
                  </a:cubicBezTo>
                  <a:cubicBezTo>
                    <a:pt x="522" y="62"/>
                    <a:pt x="584" y="1"/>
                    <a:pt x="5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37"/>
            <p:cNvSpPr/>
            <p:nvPr/>
          </p:nvSpPr>
          <p:spPr>
            <a:xfrm rot="-834711">
              <a:off x="3039330" y="3207836"/>
              <a:ext cx="76437" cy="37403"/>
            </a:xfrm>
            <a:custGeom>
              <a:rect b="b" l="l" r="r" t="t"/>
              <a:pathLst>
                <a:path extrusionOk="0" h="4222" w="8628">
                  <a:moveTo>
                    <a:pt x="1" y="0"/>
                  </a:moveTo>
                  <a:lnTo>
                    <a:pt x="1" y="62"/>
                  </a:lnTo>
                  <a:lnTo>
                    <a:pt x="262" y="62"/>
                  </a:lnTo>
                  <a:lnTo>
                    <a:pt x="323" y="123"/>
                  </a:lnTo>
                  <a:lnTo>
                    <a:pt x="323" y="200"/>
                  </a:lnTo>
                  <a:cubicBezTo>
                    <a:pt x="323" y="200"/>
                    <a:pt x="323" y="261"/>
                    <a:pt x="384" y="261"/>
                  </a:cubicBezTo>
                  <a:lnTo>
                    <a:pt x="384" y="323"/>
                  </a:lnTo>
                  <a:cubicBezTo>
                    <a:pt x="707" y="446"/>
                    <a:pt x="1091" y="584"/>
                    <a:pt x="1413" y="706"/>
                  </a:cubicBezTo>
                  <a:cubicBezTo>
                    <a:pt x="1720" y="829"/>
                    <a:pt x="2104" y="967"/>
                    <a:pt x="2426" y="1090"/>
                  </a:cubicBezTo>
                  <a:cubicBezTo>
                    <a:pt x="2564" y="1152"/>
                    <a:pt x="2748" y="1274"/>
                    <a:pt x="2948" y="1351"/>
                  </a:cubicBezTo>
                  <a:cubicBezTo>
                    <a:pt x="3071" y="1413"/>
                    <a:pt x="3255" y="1474"/>
                    <a:pt x="3454" y="1535"/>
                  </a:cubicBezTo>
                  <a:cubicBezTo>
                    <a:pt x="3777" y="1658"/>
                    <a:pt x="4099" y="1796"/>
                    <a:pt x="4406" y="1919"/>
                  </a:cubicBezTo>
                  <a:cubicBezTo>
                    <a:pt x="4790" y="2042"/>
                    <a:pt x="5112" y="2119"/>
                    <a:pt x="5434" y="2303"/>
                  </a:cubicBezTo>
                  <a:cubicBezTo>
                    <a:pt x="5634" y="2364"/>
                    <a:pt x="5818" y="2426"/>
                    <a:pt x="5941" y="2502"/>
                  </a:cubicBezTo>
                  <a:lnTo>
                    <a:pt x="6463" y="2687"/>
                  </a:lnTo>
                  <a:cubicBezTo>
                    <a:pt x="6847" y="2809"/>
                    <a:pt x="7169" y="2947"/>
                    <a:pt x="7476" y="3070"/>
                  </a:cubicBezTo>
                  <a:cubicBezTo>
                    <a:pt x="7675" y="3193"/>
                    <a:pt x="7798" y="3270"/>
                    <a:pt x="7998" y="3331"/>
                  </a:cubicBezTo>
                  <a:lnTo>
                    <a:pt x="8443" y="3454"/>
                  </a:lnTo>
                  <a:lnTo>
                    <a:pt x="8443" y="3515"/>
                  </a:lnTo>
                  <a:cubicBezTo>
                    <a:pt x="8443" y="3577"/>
                    <a:pt x="8443" y="3577"/>
                    <a:pt x="8382" y="3654"/>
                  </a:cubicBezTo>
                  <a:cubicBezTo>
                    <a:pt x="8382" y="3715"/>
                    <a:pt x="8320" y="3776"/>
                    <a:pt x="8243" y="3838"/>
                  </a:cubicBezTo>
                  <a:cubicBezTo>
                    <a:pt x="8182" y="3899"/>
                    <a:pt x="8121" y="3961"/>
                    <a:pt x="7998" y="4099"/>
                  </a:cubicBezTo>
                  <a:cubicBezTo>
                    <a:pt x="7998" y="4099"/>
                    <a:pt x="7998" y="4160"/>
                    <a:pt x="7936" y="4221"/>
                  </a:cubicBezTo>
                  <a:cubicBezTo>
                    <a:pt x="8121" y="4099"/>
                    <a:pt x="8243" y="4037"/>
                    <a:pt x="8320" y="3899"/>
                  </a:cubicBezTo>
                  <a:cubicBezTo>
                    <a:pt x="8382" y="3838"/>
                    <a:pt x="8443" y="3776"/>
                    <a:pt x="8504" y="3715"/>
                  </a:cubicBezTo>
                  <a:cubicBezTo>
                    <a:pt x="8566" y="3654"/>
                    <a:pt x="8566" y="3654"/>
                    <a:pt x="8566" y="3577"/>
                  </a:cubicBezTo>
                  <a:cubicBezTo>
                    <a:pt x="8627" y="3515"/>
                    <a:pt x="8627" y="3454"/>
                    <a:pt x="8627" y="3393"/>
                  </a:cubicBezTo>
                  <a:cubicBezTo>
                    <a:pt x="8627" y="3393"/>
                    <a:pt x="8566" y="3393"/>
                    <a:pt x="8566" y="3331"/>
                  </a:cubicBezTo>
                  <a:lnTo>
                    <a:pt x="8059" y="3132"/>
                  </a:lnTo>
                  <a:cubicBezTo>
                    <a:pt x="7860" y="3070"/>
                    <a:pt x="7737" y="3009"/>
                    <a:pt x="7553" y="2947"/>
                  </a:cubicBezTo>
                  <a:cubicBezTo>
                    <a:pt x="7230" y="2886"/>
                    <a:pt x="6847" y="2687"/>
                    <a:pt x="6524" y="2564"/>
                  </a:cubicBezTo>
                  <a:lnTo>
                    <a:pt x="6018" y="2364"/>
                  </a:lnTo>
                  <a:cubicBezTo>
                    <a:pt x="5880" y="2303"/>
                    <a:pt x="5695" y="2241"/>
                    <a:pt x="5496" y="2180"/>
                  </a:cubicBezTo>
                  <a:cubicBezTo>
                    <a:pt x="5173" y="2042"/>
                    <a:pt x="4867" y="1919"/>
                    <a:pt x="4483" y="1796"/>
                  </a:cubicBezTo>
                  <a:cubicBezTo>
                    <a:pt x="4160" y="1658"/>
                    <a:pt x="3838" y="1535"/>
                    <a:pt x="3516" y="1351"/>
                  </a:cubicBezTo>
                  <a:cubicBezTo>
                    <a:pt x="3332" y="1274"/>
                    <a:pt x="3132" y="1213"/>
                    <a:pt x="3009" y="1152"/>
                  </a:cubicBezTo>
                  <a:cubicBezTo>
                    <a:pt x="2810" y="1090"/>
                    <a:pt x="2626" y="1090"/>
                    <a:pt x="2426" y="1029"/>
                  </a:cubicBezTo>
                  <a:cubicBezTo>
                    <a:pt x="2104" y="891"/>
                    <a:pt x="1797" y="706"/>
                    <a:pt x="1474" y="584"/>
                  </a:cubicBezTo>
                  <a:cubicBezTo>
                    <a:pt x="1091" y="446"/>
                    <a:pt x="768" y="323"/>
                    <a:pt x="446" y="200"/>
                  </a:cubicBezTo>
                  <a:cubicBezTo>
                    <a:pt x="446" y="200"/>
                    <a:pt x="446" y="123"/>
                    <a:pt x="384" y="123"/>
                  </a:cubicBezTo>
                  <a:cubicBezTo>
                    <a:pt x="384" y="62"/>
                    <a:pt x="323" y="0"/>
                    <a:pt x="32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37"/>
            <p:cNvSpPr/>
            <p:nvPr/>
          </p:nvSpPr>
          <p:spPr>
            <a:xfrm rot="-834711">
              <a:off x="3032010" y="3221797"/>
              <a:ext cx="7344" cy="6263"/>
            </a:xfrm>
            <a:custGeom>
              <a:rect b="b" l="l" r="r" t="t"/>
              <a:pathLst>
                <a:path extrusionOk="0" h="707" w="829">
                  <a:moveTo>
                    <a:pt x="768" y="1"/>
                  </a:moveTo>
                  <a:lnTo>
                    <a:pt x="829" y="62"/>
                  </a:lnTo>
                  <a:lnTo>
                    <a:pt x="829" y="1"/>
                  </a:lnTo>
                  <a:close/>
                  <a:moveTo>
                    <a:pt x="768" y="139"/>
                  </a:moveTo>
                  <a:lnTo>
                    <a:pt x="768" y="165"/>
                  </a:lnTo>
                  <a:lnTo>
                    <a:pt x="768" y="165"/>
                  </a:lnTo>
                  <a:cubicBezTo>
                    <a:pt x="788" y="157"/>
                    <a:pt x="809" y="149"/>
                    <a:pt x="829" y="139"/>
                  </a:cubicBezTo>
                  <a:close/>
                  <a:moveTo>
                    <a:pt x="768" y="165"/>
                  </a:moveTo>
                  <a:lnTo>
                    <a:pt x="768" y="165"/>
                  </a:lnTo>
                  <a:cubicBezTo>
                    <a:pt x="665" y="202"/>
                    <a:pt x="560" y="210"/>
                    <a:pt x="445" y="261"/>
                  </a:cubicBezTo>
                  <a:lnTo>
                    <a:pt x="322" y="261"/>
                  </a:lnTo>
                  <a:cubicBezTo>
                    <a:pt x="261" y="261"/>
                    <a:pt x="200" y="323"/>
                    <a:pt x="200" y="384"/>
                  </a:cubicBezTo>
                  <a:cubicBezTo>
                    <a:pt x="138" y="384"/>
                    <a:pt x="138" y="446"/>
                    <a:pt x="61" y="522"/>
                  </a:cubicBezTo>
                  <a:cubicBezTo>
                    <a:pt x="61" y="584"/>
                    <a:pt x="0" y="645"/>
                    <a:pt x="0" y="645"/>
                  </a:cubicBezTo>
                  <a:lnTo>
                    <a:pt x="0" y="707"/>
                  </a:lnTo>
                  <a:lnTo>
                    <a:pt x="138" y="707"/>
                  </a:lnTo>
                  <a:cubicBezTo>
                    <a:pt x="138" y="707"/>
                    <a:pt x="138" y="645"/>
                    <a:pt x="200" y="584"/>
                  </a:cubicBezTo>
                  <a:cubicBezTo>
                    <a:pt x="261" y="584"/>
                    <a:pt x="261" y="522"/>
                    <a:pt x="322" y="446"/>
                  </a:cubicBezTo>
                  <a:cubicBezTo>
                    <a:pt x="384" y="446"/>
                    <a:pt x="384" y="384"/>
                    <a:pt x="445" y="384"/>
                  </a:cubicBezTo>
                  <a:cubicBezTo>
                    <a:pt x="445" y="323"/>
                    <a:pt x="522" y="323"/>
                    <a:pt x="522" y="323"/>
                  </a:cubicBezTo>
                  <a:lnTo>
                    <a:pt x="583" y="261"/>
                  </a:lnTo>
                  <a:lnTo>
                    <a:pt x="645" y="200"/>
                  </a:lnTo>
                  <a:lnTo>
                    <a:pt x="768" y="200"/>
                  </a:lnTo>
                  <a:lnTo>
                    <a:pt x="768" y="165"/>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37"/>
            <p:cNvSpPr/>
            <p:nvPr/>
          </p:nvSpPr>
          <p:spPr>
            <a:xfrm rot="-834711">
              <a:off x="3030459" y="3314158"/>
              <a:ext cx="4084" cy="2862"/>
            </a:xfrm>
            <a:custGeom>
              <a:rect b="b" l="l" r="r" t="t"/>
              <a:pathLst>
                <a:path extrusionOk="0" h="323" w="461">
                  <a:moveTo>
                    <a:pt x="323" y="0"/>
                  </a:moveTo>
                  <a:cubicBezTo>
                    <a:pt x="323" y="77"/>
                    <a:pt x="261" y="77"/>
                    <a:pt x="200" y="77"/>
                  </a:cubicBezTo>
                  <a:cubicBezTo>
                    <a:pt x="138" y="138"/>
                    <a:pt x="138" y="138"/>
                    <a:pt x="77" y="138"/>
                  </a:cubicBezTo>
                  <a:lnTo>
                    <a:pt x="77" y="200"/>
                  </a:lnTo>
                  <a:lnTo>
                    <a:pt x="0" y="261"/>
                  </a:lnTo>
                  <a:lnTo>
                    <a:pt x="77" y="261"/>
                  </a:lnTo>
                  <a:cubicBezTo>
                    <a:pt x="77" y="261"/>
                    <a:pt x="77" y="322"/>
                    <a:pt x="138" y="322"/>
                  </a:cubicBezTo>
                  <a:lnTo>
                    <a:pt x="138" y="261"/>
                  </a:lnTo>
                  <a:lnTo>
                    <a:pt x="261" y="261"/>
                  </a:lnTo>
                  <a:cubicBezTo>
                    <a:pt x="323" y="200"/>
                    <a:pt x="384" y="200"/>
                    <a:pt x="384" y="200"/>
                  </a:cubicBezTo>
                  <a:lnTo>
                    <a:pt x="461" y="138"/>
                  </a:lnTo>
                  <a:lnTo>
                    <a:pt x="461" y="77"/>
                  </a:lnTo>
                  <a:cubicBezTo>
                    <a:pt x="461" y="77"/>
                    <a:pt x="461" y="0"/>
                    <a:pt x="38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37"/>
            <p:cNvSpPr/>
            <p:nvPr/>
          </p:nvSpPr>
          <p:spPr>
            <a:xfrm rot="-834711">
              <a:off x="3024714" y="3223091"/>
              <a:ext cx="91790" cy="80379"/>
            </a:xfrm>
            <a:custGeom>
              <a:rect b="b" l="l" r="r" t="t"/>
              <a:pathLst>
                <a:path extrusionOk="0" h="9073" w="10361">
                  <a:moveTo>
                    <a:pt x="2748" y="1"/>
                  </a:moveTo>
                  <a:lnTo>
                    <a:pt x="2686" y="62"/>
                  </a:lnTo>
                  <a:lnTo>
                    <a:pt x="2425" y="1152"/>
                  </a:lnTo>
                  <a:cubicBezTo>
                    <a:pt x="2302" y="1535"/>
                    <a:pt x="2180" y="1919"/>
                    <a:pt x="2041" y="2303"/>
                  </a:cubicBezTo>
                  <a:cubicBezTo>
                    <a:pt x="1857" y="3009"/>
                    <a:pt x="1658" y="3776"/>
                    <a:pt x="1474" y="4467"/>
                  </a:cubicBezTo>
                  <a:cubicBezTo>
                    <a:pt x="1351" y="4851"/>
                    <a:pt x="1274" y="5235"/>
                    <a:pt x="1151" y="5557"/>
                  </a:cubicBezTo>
                  <a:cubicBezTo>
                    <a:pt x="1028" y="5941"/>
                    <a:pt x="890" y="6324"/>
                    <a:pt x="829" y="6708"/>
                  </a:cubicBezTo>
                  <a:cubicBezTo>
                    <a:pt x="645" y="7414"/>
                    <a:pt x="445" y="8182"/>
                    <a:pt x="261" y="8888"/>
                  </a:cubicBezTo>
                  <a:lnTo>
                    <a:pt x="61" y="8949"/>
                  </a:lnTo>
                  <a:lnTo>
                    <a:pt x="0" y="9011"/>
                  </a:lnTo>
                  <a:lnTo>
                    <a:pt x="0" y="9072"/>
                  </a:lnTo>
                  <a:lnTo>
                    <a:pt x="61" y="9072"/>
                  </a:lnTo>
                  <a:lnTo>
                    <a:pt x="322" y="8949"/>
                  </a:lnTo>
                  <a:cubicBezTo>
                    <a:pt x="583" y="8182"/>
                    <a:pt x="767" y="7476"/>
                    <a:pt x="967" y="6708"/>
                  </a:cubicBezTo>
                  <a:cubicBezTo>
                    <a:pt x="1090" y="6386"/>
                    <a:pt x="1213" y="6002"/>
                    <a:pt x="1274" y="5618"/>
                  </a:cubicBezTo>
                  <a:cubicBezTo>
                    <a:pt x="1351" y="5235"/>
                    <a:pt x="1474" y="4851"/>
                    <a:pt x="1596" y="4544"/>
                  </a:cubicBezTo>
                  <a:cubicBezTo>
                    <a:pt x="1658" y="4283"/>
                    <a:pt x="1734" y="4083"/>
                    <a:pt x="1796" y="3838"/>
                  </a:cubicBezTo>
                  <a:lnTo>
                    <a:pt x="1734" y="3838"/>
                  </a:lnTo>
                  <a:lnTo>
                    <a:pt x="1734" y="3776"/>
                  </a:lnTo>
                  <a:lnTo>
                    <a:pt x="1796" y="3776"/>
                  </a:lnTo>
                  <a:cubicBezTo>
                    <a:pt x="1919" y="3255"/>
                    <a:pt x="2118" y="2809"/>
                    <a:pt x="2241" y="2303"/>
                  </a:cubicBezTo>
                  <a:cubicBezTo>
                    <a:pt x="2302" y="1981"/>
                    <a:pt x="2364" y="1597"/>
                    <a:pt x="2502" y="1213"/>
                  </a:cubicBezTo>
                  <a:lnTo>
                    <a:pt x="2809" y="185"/>
                  </a:lnTo>
                  <a:cubicBezTo>
                    <a:pt x="3392" y="507"/>
                    <a:pt x="4037" y="768"/>
                    <a:pt x="4605" y="1090"/>
                  </a:cubicBezTo>
                  <a:cubicBezTo>
                    <a:pt x="4927" y="1275"/>
                    <a:pt x="5188" y="1397"/>
                    <a:pt x="5495" y="1597"/>
                  </a:cubicBezTo>
                  <a:cubicBezTo>
                    <a:pt x="5817" y="1720"/>
                    <a:pt x="6140" y="1858"/>
                    <a:pt x="6462" y="1981"/>
                  </a:cubicBezTo>
                  <a:lnTo>
                    <a:pt x="8319" y="2932"/>
                  </a:lnTo>
                  <a:cubicBezTo>
                    <a:pt x="8887" y="3255"/>
                    <a:pt x="9471" y="3516"/>
                    <a:pt x="9977" y="3776"/>
                  </a:cubicBezTo>
                  <a:cubicBezTo>
                    <a:pt x="10177" y="3838"/>
                    <a:pt x="10238" y="3838"/>
                    <a:pt x="10238" y="3838"/>
                  </a:cubicBezTo>
                  <a:lnTo>
                    <a:pt x="10361" y="3454"/>
                  </a:lnTo>
                  <a:lnTo>
                    <a:pt x="10361" y="3393"/>
                  </a:lnTo>
                  <a:lnTo>
                    <a:pt x="10299" y="3393"/>
                  </a:lnTo>
                  <a:lnTo>
                    <a:pt x="10299" y="3454"/>
                  </a:lnTo>
                  <a:lnTo>
                    <a:pt x="10177" y="3776"/>
                  </a:lnTo>
                  <a:cubicBezTo>
                    <a:pt x="9593" y="3454"/>
                    <a:pt x="9025" y="3132"/>
                    <a:pt x="8381" y="2871"/>
                  </a:cubicBezTo>
                  <a:lnTo>
                    <a:pt x="6523" y="1919"/>
                  </a:lnTo>
                  <a:cubicBezTo>
                    <a:pt x="6201" y="1781"/>
                    <a:pt x="5879" y="1597"/>
                    <a:pt x="5633" y="1397"/>
                  </a:cubicBezTo>
                  <a:cubicBezTo>
                    <a:pt x="5311" y="1275"/>
                    <a:pt x="4989" y="1090"/>
                    <a:pt x="4666" y="952"/>
                  </a:cubicBezTo>
                  <a:cubicBezTo>
                    <a:pt x="4037" y="630"/>
                    <a:pt x="3454" y="323"/>
                    <a:pt x="2809"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37"/>
            <p:cNvSpPr/>
            <p:nvPr/>
          </p:nvSpPr>
          <p:spPr>
            <a:xfrm rot="-834711">
              <a:off x="3041950" y="3212547"/>
              <a:ext cx="70315" cy="36323"/>
            </a:xfrm>
            <a:custGeom>
              <a:rect b="b" l="l" r="r" t="t"/>
              <a:pathLst>
                <a:path extrusionOk="0" h="4100" w="7937">
                  <a:moveTo>
                    <a:pt x="1" y="1"/>
                  </a:moveTo>
                  <a:lnTo>
                    <a:pt x="1" y="78"/>
                  </a:lnTo>
                  <a:lnTo>
                    <a:pt x="78" y="78"/>
                  </a:lnTo>
                  <a:cubicBezTo>
                    <a:pt x="323" y="200"/>
                    <a:pt x="646" y="323"/>
                    <a:pt x="968" y="461"/>
                  </a:cubicBezTo>
                  <a:cubicBezTo>
                    <a:pt x="1290" y="646"/>
                    <a:pt x="1674" y="768"/>
                    <a:pt x="1996" y="907"/>
                  </a:cubicBezTo>
                  <a:cubicBezTo>
                    <a:pt x="2119" y="968"/>
                    <a:pt x="2303" y="1029"/>
                    <a:pt x="2442" y="1091"/>
                  </a:cubicBezTo>
                  <a:cubicBezTo>
                    <a:pt x="2626" y="1152"/>
                    <a:pt x="2764" y="1290"/>
                    <a:pt x="2948" y="1352"/>
                  </a:cubicBezTo>
                  <a:lnTo>
                    <a:pt x="3393" y="1536"/>
                  </a:lnTo>
                  <a:lnTo>
                    <a:pt x="3915" y="1735"/>
                  </a:lnTo>
                  <a:cubicBezTo>
                    <a:pt x="4222" y="1858"/>
                    <a:pt x="4544" y="1920"/>
                    <a:pt x="4867" y="2119"/>
                  </a:cubicBezTo>
                  <a:cubicBezTo>
                    <a:pt x="5066" y="2181"/>
                    <a:pt x="5189" y="2242"/>
                    <a:pt x="5373" y="2303"/>
                  </a:cubicBezTo>
                  <a:lnTo>
                    <a:pt x="5895" y="2503"/>
                  </a:lnTo>
                  <a:cubicBezTo>
                    <a:pt x="6217" y="2626"/>
                    <a:pt x="6524" y="2764"/>
                    <a:pt x="6847" y="2948"/>
                  </a:cubicBezTo>
                  <a:cubicBezTo>
                    <a:pt x="6985" y="3009"/>
                    <a:pt x="7169" y="3071"/>
                    <a:pt x="7292" y="3148"/>
                  </a:cubicBezTo>
                  <a:lnTo>
                    <a:pt x="7752" y="3332"/>
                  </a:lnTo>
                  <a:cubicBezTo>
                    <a:pt x="7752" y="3455"/>
                    <a:pt x="7676" y="3593"/>
                    <a:pt x="7614" y="3715"/>
                  </a:cubicBezTo>
                  <a:cubicBezTo>
                    <a:pt x="7676" y="3715"/>
                    <a:pt x="7676" y="3777"/>
                    <a:pt x="7676" y="3777"/>
                  </a:cubicBezTo>
                  <a:lnTo>
                    <a:pt x="7747" y="3777"/>
                  </a:lnTo>
                  <a:cubicBezTo>
                    <a:pt x="7750" y="3756"/>
                    <a:pt x="7752" y="3736"/>
                    <a:pt x="7752" y="3715"/>
                  </a:cubicBezTo>
                  <a:cubicBezTo>
                    <a:pt x="7814" y="3654"/>
                    <a:pt x="7814" y="3593"/>
                    <a:pt x="7814" y="3593"/>
                  </a:cubicBezTo>
                  <a:cubicBezTo>
                    <a:pt x="7875" y="3455"/>
                    <a:pt x="7875" y="3393"/>
                    <a:pt x="7937" y="3270"/>
                  </a:cubicBezTo>
                  <a:cubicBezTo>
                    <a:pt x="7937" y="3270"/>
                    <a:pt x="7937" y="3209"/>
                    <a:pt x="7875" y="3209"/>
                  </a:cubicBezTo>
                  <a:lnTo>
                    <a:pt x="7369" y="2948"/>
                  </a:lnTo>
                  <a:cubicBezTo>
                    <a:pt x="7231" y="2887"/>
                    <a:pt x="7046" y="2825"/>
                    <a:pt x="6908" y="2825"/>
                  </a:cubicBezTo>
                  <a:cubicBezTo>
                    <a:pt x="6524" y="2687"/>
                    <a:pt x="6217" y="2503"/>
                    <a:pt x="5895" y="2380"/>
                  </a:cubicBezTo>
                  <a:lnTo>
                    <a:pt x="5450" y="2181"/>
                  </a:lnTo>
                  <a:cubicBezTo>
                    <a:pt x="5250" y="2119"/>
                    <a:pt x="5128" y="2058"/>
                    <a:pt x="4928" y="1996"/>
                  </a:cubicBezTo>
                  <a:cubicBezTo>
                    <a:pt x="4606" y="1858"/>
                    <a:pt x="4299" y="1735"/>
                    <a:pt x="3976" y="1536"/>
                  </a:cubicBezTo>
                  <a:lnTo>
                    <a:pt x="3455" y="1352"/>
                  </a:lnTo>
                  <a:lnTo>
                    <a:pt x="3009" y="1152"/>
                  </a:lnTo>
                  <a:cubicBezTo>
                    <a:pt x="2825" y="1091"/>
                    <a:pt x="2687" y="1029"/>
                    <a:pt x="2503" y="968"/>
                  </a:cubicBezTo>
                  <a:cubicBezTo>
                    <a:pt x="2303" y="907"/>
                    <a:pt x="2181" y="845"/>
                    <a:pt x="1996" y="768"/>
                  </a:cubicBezTo>
                  <a:cubicBezTo>
                    <a:pt x="1674" y="646"/>
                    <a:pt x="1352" y="523"/>
                    <a:pt x="1029" y="385"/>
                  </a:cubicBezTo>
                  <a:cubicBezTo>
                    <a:pt x="707" y="262"/>
                    <a:pt x="385" y="139"/>
                    <a:pt x="78" y="1"/>
                  </a:cubicBezTo>
                  <a:close/>
                  <a:moveTo>
                    <a:pt x="7747" y="3777"/>
                  </a:moveTo>
                  <a:lnTo>
                    <a:pt x="7747" y="3777"/>
                  </a:lnTo>
                  <a:cubicBezTo>
                    <a:pt x="7746" y="3779"/>
                    <a:pt x="7746" y="3781"/>
                    <a:pt x="7746" y="3782"/>
                  </a:cubicBezTo>
                  <a:lnTo>
                    <a:pt x="7746" y="3782"/>
                  </a:lnTo>
                  <a:lnTo>
                    <a:pt x="7752" y="3777"/>
                  </a:lnTo>
                  <a:close/>
                  <a:moveTo>
                    <a:pt x="7614" y="3777"/>
                  </a:moveTo>
                  <a:cubicBezTo>
                    <a:pt x="7614" y="3838"/>
                    <a:pt x="7614" y="3976"/>
                    <a:pt x="7553" y="4038"/>
                  </a:cubicBezTo>
                  <a:lnTo>
                    <a:pt x="7614" y="4099"/>
                  </a:lnTo>
                  <a:lnTo>
                    <a:pt x="7614" y="4038"/>
                  </a:lnTo>
                  <a:cubicBezTo>
                    <a:pt x="7665" y="3987"/>
                    <a:pt x="7725" y="3885"/>
                    <a:pt x="7746" y="3782"/>
                  </a:cubicBezTo>
                  <a:lnTo>
                    <a:pt x="7746" y="3782"/>
                  </a:lnTo>
                  <a:lnTo>
                    <a:pt x="7676" y="3838"/>
                  </a:lnTo>
                  <a:cubicBezTo>
                    <a:pt x="7676" y="3838"/>
                    <a:pt x="7676" y="3777"/>
                    <a:pt x="7614" y="3777"/>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37"/>
            <p:cNvSpPr/>
            <p:nvPr/>
          </p:nvSpPr>
          <p:spPr>
            <a:xfrm rot="-834711">
              <a:off x="3038297" y="3254336"/>
              <a:ext cx="75347" cy="1781"/>
            </a:xfrm>
            <a:custGeom>
              <a:rect b="b" l="l" r="r" t="t"/>
              <a:pathLst>
                <a:path extrusionOk="0" h="201" w="8505">
                  <a:moveTo>
                    <a:pt x="2687" y="1"/>
                  </a:moveTo>
                  <a:cubicBezTo>
                    <a:pt x="2487" y="77"/>
                    <a:pt x="2226" y="77"/>
                    <a:pt x="2042" y="77"/>
                  </a:cubicBezTo>
                  <a:lnTo>
                    <a:pt x="0" y="77"/>
                  </a:lnTo>
                  <a:lnTo>
                    <a:pt x="0" y="139"/>
                  </a:lnTo>
                  <a:lnTo>
                    <a:pt x="62" y="139"/>
                  </a:lnTo>
                  <a:cubicBezTo>
                    <a:pt x="185" y="139"/>
                    <a:pt x="568" y="200"/>
                    <a:pt x="1075" y="200"/>
                  </a:cubicBezTo>
                  <a:lnTo>
                    <a:pt x="8504" y="200"/>
                  </a:lnTo>
                  <a:lnTo>
                    <a:pt x="8504" y="139"/>
                  </a:lnTo>
                  <a:cubicBezTo>
                    <a:pt x="8504" y="139"/>
                    <a:pt x="8443" y="139"/>
                    <a:pt x="8243" y="77"/>
                  </a:cubicBezTo>
                  <a:lnTo>
                    <a:pt x="3454" y="77"/>
                  </a:lnTo>
                  <a:cubicBezTo>
                    <a:pt x="3255" y="77"/>
                    <a:pt x="3070" y="1"/>
                    <a:pt x="2871"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37"/>
            <p:cNvSpPr/>
            <p:nvPr/>
          </p:nvSpPr>
          <p:spPr>
            <a:xfrm rot="-834711">
              <a:off x="3032068" y="3221790"/>
              <a:ext cx="6804" cy="2321"/>
            </a:xfrm>
            <a:custGeom>
              <a:rect b="b" l="l" r="r" t="t"/>
              <a:pathLst>
                <a:path extrusionOk="0" h="262" w="768">
                  <a:moveTo>
                    <a:pt x="584" y="1"/>
                  </a:moveTo>
                  <a:cubicBezTo>
                    <a:pt x="522" y="1"/>
                    <a:pt x="461" y="1"/>
                    <a:pt x="384" y="62"/>
                  </a:cubicBezTo>
                  <a:lnTo>
                    <a:pt x="139" y="62"/>
                  </a:lnTo>
                  <a:cubicBezTo>
                    <a:pt x="77" y="139"/>
                    <a:pt x="77" y="139"/>
                    <a:pt x="0" y="139"/>
                  </a:cubicBezTo>
                  <a:lnTo>
                    <a:pt x="0" y="200"/>
                  </a:lnTo>
                  <a:lnTo>
                    <a:pt x="0" y="261"/>
                  </a:lnTo>
                  <a:lnTo>
                    <a:pt x="384" y="261"/>
                  </a:lnTo>
                  <a:cubicBezTo>
                    <a:pt x="522" y="200"/>
                    <a:pt x="645" y="200"/>
                    <a:pt x="768" y="139"/>
                  </a:cubicBezTo>
                  <a:lnTo>
                    <a:pt x="768" y="62"/>
                  </a:lnTo>
                  <a:lnTo>
                    <a:pt x="707"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37"/>
            <p:cNvSpPr/>
            <p:nvPr/>
          </p:nvSpPr>
          <p:spPr>
            <a:xfrm rot="-834711">
              <a:off x="3043400" y="3216653"/>
              <a:ext cx="67454" cy="29926"/>
            </a:xfrm>
            <a:custGeom>
              <a:rect b="b" l="l" r="r" t="t"/>
              <a:pathLst>
                <a:path extrusionOk="0" h="3378" w="7614">
                  <a:moveTo>
                    <a:pt x="0" y="0"/>
                  </a:moveTo>
                  <a:lnTo>
                    <a:pt x="0" y="62"/>
                  </a:lnTo>
                  <a:cubicBezTo>
                    <a:pt x="0" y="62"/>
                    <a:pt x="123" y="123"/>
                    <a:pt x="322" y="246"/>
                  </a:cubicBezTo>
                  <a:cubicBezTo>
                    <a:pt x="507" y="307"/>
                    <a:pt x="829" y="507"/>
                    <a:pt x="1151" y="630"/>
                  </a:cubicBezTo>
                  <a:cubicBezTo>
                    <a:pt x="1335" y="691"/>
                    <a:pt x="1535" y="768"/>
                    <a:pt x="1719" y="829"/>
                  </a:cubicBezTo>
                  <a:cubicBezTo>
                    <a:pt x="1980" y="952"/>
                    <a:pt x="2164" y="1013"/>
                    <a:pt x="2364" y="1152"/>
                  </a:cubicBezTo>
                  <a:cubicBezTo>
                    <a:pt x="2625" y="1213"/>
                    <a:pt x="2809" y="1336"/>
                    <a:pt x="3070" y="1459"/>
                  </a:cubicBezTo>
                  <a:cubicBezTo>
                    <a:pt x="3316" y="1535"/>
                    <a:pt x="3515" y="1658"/>
                    <a:pt x="3776" y="1720"/>
                  </a:cubicBezTo>
                  <a:cubicBezTo>
                    <a:pt x="4022" y="1842"/>
                    <a:pt x="4221" y="1980"/>
                    <a:pt x="4467" y="2042"/>
                  </a:cubicBezTo>
                  <a:cubicBezTo>
                    <a:pt x="4666" y="2165"/>
                    <a:pt x="4927" y="2303"/>
                    <a:pt x="5111" y="2364"/>
                  </a:cubicBezTo>
                  <a:cubicBezTo>
                    <a:pt x="5372" y="2426"/>
                    <a:pt x="5557" y="2487"/>
                    <a:pt x="5818" y="2610"/>
                  </a:cubicBezTo>
                  <a:cubicBezTo>
                    <a:pt x="6002" y="2687"/>
                    <a:pt x="6201" y="2809"/>
                    <a:pt x="6324" y="2871"/>
                  </a:cubicBezTo>
                  <a:cubicBezTo>
                    <a:pt x="6907" y="3132"/>
                    <a:pt x="7352" y="3254"/>
                    <a:pt x="7475" y="3316"/>
                  </a:cubicBezTo>
                  <a:cubicBezTo>
                    <a:pt x="7537" y="3316"/>
                    <a:pt x="7537" y="3377"/>
                    <a:pt x="7537" y="3377"/>
                  </a:cubicBezTo>
                  <a:lnTo>
                    <a:pt x="7613" y="3316"/>
                  </a:lnTo>
                  <a:lnTo>
                    <a:pt x="7537" y="3316"/>
                  </a:lnTo>
                  <a:cubicBezTo>
                    <a:pt x="7537" y="3316"/>
                    <a:pt x="7537" y="3254"/>
                    <a:pt x="7475" y="3254"/>
                  </a:cubicBezTo>
                  <a:cubicBezTo>
                    <a:pt x="7352" y="3193"/>
                    <a:pt x="6969" y="2994"/>
                    <a:pt x="6385" y="2748"/>
                  </a:cubicBezTo>
                  <a:cubicBezTo>
                    <a:pt x="6201" y="2687"/>
                    <a:pt x="6002" y="2610"/>
                    <a:pt x="5818" y="2487"/>
                  </a:cubicBezTo>
                  <a:cubicBezTo>
                    <a:pt x="5618" y="2426"/>
                    <a:pt x="5434" y="2303"/>
                    <a:pt x="5173" y="2165"/>
                  </a:cubicBezTo>
                  <a:cubicBezTo>
                    <a:pt x="4989" y="2103"/>
                    <a:pt x="4728" y="2042"/>
                    <a:pt x="4544" y="1919"/>
                  </a:cubicBezTo>
                  <a:cubicBezTo>
                    <a:pt x="4283" y="1842"/>
                    <a:pt x="4022" y="1720"/>
                    <a:pt x="3837" y="1597"/>
                  </a:cubicBezTo>
                  <a:cubicBezTo>
                    <a:pt x="3576" y="1535"/>
                    <a:pt x="3316" y="1459"/>
                    <a:pt x="3131" y="1274"/>
                  </a:cubicBezTo>
                  <a:cubicBezTo>
                    <a:pt x="2870" y="1213"/>
                    <a:pt x="2686" y="1075"/>
                    <a:pt x="2425" y="1013"/>
                  </a:cubicBezTo>
                  <a:cubicBezTo>
                    <a:pt x="2241" y="952"/>
                    <a:pt x="1980" y="829"/>
                    <a:pt x="1781" y="768"/>
                  </a:cubicBezTo>
                  <a:cubicBezTo>
                    <a:pt x="1596" y="630"/>
                    <a:pt x="1397" y="568"/>
                    <a:pt x="1213" y="446"/>
                  </a:cubicBezTo>
                  <a:cubicBezTo>
                    <a:pt x="890" y="307"/>
                    <a:pt x="568" y="185"/>
                    <a:pt x="384" y="123"/>
                  </a:cubicBezTo>
                  <a:cubicBezTo>
                    <a:pt x="184" y="62"/>
                    <a:pt x="61" y="0"/>
                    <a:pt x="61"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37"/>
            <p:cNvSpPr/>
            <p:nvPr/>
          </p:nvSpPr>
          <p:spPr>
            <a:xfrm rot="-834711">
              <a:off x="3047602" y="3220971"/>
              <a:ext cx="61208" cy="27756"/>
            </a:xfrm>
            <a:custGeom>
              <a:rect b="b" l="l" r="r" t="t"/>
              <a:pathLst>
                <a:path extrusionOk="0" h="3133" w="6909">
                  <a:moveTo>
                    <a:pt x="62" y="1"/>
                  </a:moveTo>
                  <a:lnTo>
                    <a:pt x="1" y="62"/>
                  </a:lnTo>
                  <a:cubicBezTo>
                    <a:pt x="1" y="62"/>
                    <a:pt x="446" y="323"/>
                    <a:pt x="1091" y="569"/>
                  </a:cubicBezTo>
                  <a:cubicBezTo>
                    <a:pt x="1213" y="646"/>
                    <a:pt x="1398" y="707"/>
                    <a:pt x="1597" y="830"/>
                  </a:cubicBezTo>
                  <a:cubicBezTo>
                    <a:pt x="1781" y="891"/>
                    <a:pt x="1981" y="1029"/>
                    <a:pt x="2165" y="1091"/>
                  </a:cubicBezTo>
                  <a:cubicBezTo>
                    <a:pt x="2365" y="1214"/>
                    <a:pt x="2549" y="1275"/>
                    <a:pt x="2748" y="1336"/>
                  </a:cubicBezTo>
                  <a:cubicBezTo>
                    <a:pt x="3009" y="1474"/>
                    <a:pt x="3193" y="1536"/>
                    <a:pt x="3454" y="1659"/>
                  </a:cubicBezTo>
                  <a:cubicBezTo>
                    <a:pt x="3639" y="1720"/>
                    <a:pt x="3838" y="1797"/>
                    <a:pt x="4022" y="1920"/>
                  </a:cubicBezTo>
                  <a:cubicBezTo>
                    <a:pt x="4283" y="2042"/>
                    <a:pt x="4467" y="2104"/>
                    <a:pt x="4667" y="2242"/>
                  </a:cubicBezTo>
                  <a:cubicBezTo>
                    <a:pt x="4851" y="2303"/>
                    <a:pt x="5051" y="2365"/>
                    <a:pt x="5235" y="2488"/>
                  </a:cubicBezTo>
                  <a:cubicBezTo>
                    <a:pt x="5435" y="2564"/>
                    <a:pt x="5619" y="2626"/>
                    <a:pt x="5757" y="2748"/>
                  </a:cubicBezTo>
                  <a:cubicBezTo>
                    <a:pt x="6079" y="2871"/>
                    <a:pt x="6325" y="2948"/>
                    <a:pt x="6586" y="3071"/>
                  </a:cubicBezTo>
                  <a:cubicBezTo>
                    <a:pt x="6647" y="3071"/>
                    <a:pt x="6709" y="3132"/>
                    <a:pt x="6770" y="3132"/>
                  </a:cubicBezTo>
                  <a:lnTo>
                    <a:pt x="6908" y="3132"/>
                  </a:lnTo>
                  <a:lnTo>
                    <a:pt x="6908" y="3071"/>
                  </a:lnTo>
                  <a:lnTo>
                    <a:pt x="6847" y="3071"/>
                  </a:lnTo>
                  <a:cubicBezTo>
                    <a:pt x="6770" y="3009"/>
                    <a:pt x="6709" y="3009"/>
                    <a:pt x="6586" y="2948"/>
                  </a:cubicBezTo>
                  <a:cubicBezTo>
                    <a:pt x="6386" y="2810"/>
                    <a:pt x="6141" y="2687"/>
                    <a:pt x="5818" y="2564"/>
                  </a:cubicBezTo>
                  <a:cubicBezTo>
                    <a:pt x="5695" y="2488"/>
                    <a:pt x="5496" y="2426"/>
                    <a:pt x="5312" y="2365"/>
                  </a:cubicBezTo>
                  <a:cubicBezTo>
                    <a:pt x="5112" y="2242"/>
                    <a:pt x="4928" y="2181"/>
                    <a:pt x="4728" y="2104"/>
                  </a:cubicBezTo>
                  <a:cubicBezTo>
                    <a:pt x="4544" y="1981"/>
                    <a:pt x="4345" y="1858"/>
                    <a:pt x="4084" y="1797"/>
                  </a:cubicBezTo>
                  <a:cubicBezTo>
                    <a:pt x="3900" y="1720"/>
                    <a:pt x="3700" y="1659"/>
                    <a:pt x="3454" y="1536"/>
                  </a:cubicBezTo>
                  <a:cubicBezTo>
                    <a:pt x="3255" y="1413"/>
                    <a:pt x="3071" y="1336"/>
                    <a:pt x="2810" y="1214"/>
                  </a:cubicBezTo>
                  <a:cubicBezTo>
                    <a:pt x="2626" y="1152"/>
                    <a:pt x="2426" y="1029"/>
                    <a:pt x="2242" y="953"/>
                  </a:cubicBezTo>
                  <a:cubicBezTo>
                    <a:pt x="2042" y="891"/>
                    <a:pt x="1781" y="830"/>
                    <a:pt x="1659" y="707"/>
                  </a:cubicBezTo>
                  <a:cubicBezTo>
                    <a:pt x="1474" y="646"/>
                    <a:pt x="1275" y="569"/>
                    <a:pt x="1091" y="507"/>
                  </a:cubicBezTo>
                  <a:cubicBezTo>
                    <a:pt x="446" y="185"/>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37"/>
            <p:cNvSpPr/>
            <p:nvPr/>
          </p:nvSpPr>
          <p:spPr>
            <a:xfrm rot="-834711">
              <a:off x="3024892" y="3234566"/>
              <a:ext cx="22033" cy="76437"/>
            </a:xfrm>
            <a:custGeom>
              <a:rect b="b" l="l" r="r" t="t"/>
              <a:pathLst>
                <a:path extrusionOk="0" h="8628" w="2487">
                  <a:moveTo>
                    <a:pt x="2425" y="1"/>
                  </a:moveTo>
                  <a:cubicBezTo>
                    <a:pt x="2425" y="1"/>
                    <a:pt x="2364" y="124"/>
                    <a:pt x="2303" y="385"/>
                  </a:cubicBezTo>
                  <a:cubicBezTo>
                    <a:pt x="2241" y="569"/>
                    <a:pt x="2103" y="953"/>
                    <a:pt x="1980" y="1336"/>
                  </a:cubicBezTo>
                  <a:cubicBezTo>
                    <a:pt x="1980" y="1536"/>
                    <a:pt x="1919" y="1781"/>
                    <a:pt x="1857" y="1981"/>
                  </a:cubicBezTo>
                  <a:cubicBezTo>
                    <a:pt x="1781" y="2227"/>
                    <a:pt x="1719" y="2487"/>
                    <a:pt x="1658" y="2748"/>
                  </a:cubicBezTo>
                  <a:cubicBezTo>
                    <a:pt x="1597" y="2994"/>
                    <a:pt x="1474" y="3194"/>
                    <a:pt x="1397" y="3516"/>
                  </a:cubicBezTo>
                  <a:cubicBezTo>
                    <a:pt x="1397" y="3761"/>
                    <a:pt x="1274" y="4022"/>
                    <a:pt x="1213" y="4283"/>
                  </a:cubicBezTo>
                  <a:cubicBezTo>
                    <a:pt x="1090" y="4529"/>
                    <a:pt x="1013" y="4851"/>
                    <a:pt x="952" y="5112"/>
                  </a:cubicBezTo>
                  <a:cubicBezTo>
                    <a:pt x="890" y="5373"/>
                    <a:pt x="768" y="5619"/>
                    <a:pt x="768" y="5880"/>
                  </a:cubicBezTo>
                  <a:cubicBezTo>
                    <a:pt x="706" y="6141"/>
                    <a:pt x="630" y="6386"/>
                    <a:pt x="568" y="6586"/>
                  </a:cubicBezTo>
                  <a:cubicBezTo>
                    <a:pt x="507" y="6831"/>
                    <a:pt x="445" y="7031"/>
                    <a:pt x="384" y="7292"/>
                  </a:cubicBezTo>
                  <a:cubicBezTo>
                    <a:pt x="184" y="7860"/>
                    <a:pt x="62" y="8366"/>
                    <a:pt x="62" y="8504"/>
                  </a:cubicBezTo>
                  <a:cubicBezTo>
                    <a:pt x="62" y="8566"/>
                    <a:pt x="0" y="8627"/>
                    <a:pt x="0" y="8627"/>
                  </a:cubicBezTo>
                  <a:lnTo>
                    <a:pt x="62" y="8627"/>
                  </a:lnTo>
                  <a:cubicBezTo>
                    <a:pt x="62" y="8627"/>
                    <a:pt x="123" y="8627"/>
                    <a:pt x="123" y="8566"/>
                  </a:cubicBezTo>
                  <a:cubicBezTo>
                    <a:pt x="184" y="8366"/>
                    <a:pt x="323" y="7921"/>
                    <a:pt x="507" y="7292"/>
                  </a:cubicBezTo>
                  <a:cubicBezTo>
                    <a:pt x="568" y="7092"/>
                    <a:pt x="568" y="6831"/>
                    <a:pt x="630" y="6647"/>
                  </a:cubicBezTo>
                  <a:cubicBezTo>
                    <a:pt x="706" y="6386"/>
                    <a:pt x="829" y="6202"/>
                    <a:pt x="890" y="5941"/>
                  </a:cubicBezTo>
                  <a:cubicBezTo>
                    <a:pt x="1013" y="5680"/>
                    <a:pt x="1013" y="5435"/>
                    <a:pt x="1090" y="5112"/>
                  </a:cubicBezTo>
                  <a:cubicBezTo>
                    <a:pt x="1213" y="4851"/>
                    <a:pt x="1274" y="4606"/>
                    <a:pt x="1336" y="4345"/>
                  </a:cubicBezTo>
                  <a:cubicBezTo>
                    <a:pt x="1397" y="4084"/>
                    <a:pt x="1474" y="3761"/>
                    <a:pt x="1535" y="3516"/>
                  </a:cubicBezTo>
                  <a:cubicBezTo>
                    <a:pt x="1658" y="3255"/>
                    <a:pt x="1719" y="2994"/>
                    <a:pt x="1781" y="2748"/>
                  </a:cubicBezTo>
                  <a:cubicBezTo>
                    <a:pt x="1857" y="2487"/>
                    <a:pt x="1919" y="2227"/>
                    <a:pt x="1980" y="2042"/>
                  </a:cubicBezTo>
                  <a:cubicBezTo>
                    <a:pt x="2042" y="1781"/>
                    <a:pt x="2103" y="1597"/>
                    <a:pt x="2164" y="1398"/>
                  </a:cubicBezTo>
                  <a:cubicBezTo>
                    <a:pt x="2303" y="953"/>
                    <a:pt x="2364" y="630"/>
                    <a:pt x="2425" y="385"/>
                  </a:cubicBezTo>
                  <a:cubicBezTo>
                    <a:pt x="2487" y="185"/>
                    <a:pt x="2487" y="1"/>
                    <a:pt x="2487"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37"/>
            <p:cNvSpPr/>
            <p:nvPr/>
          </p:nvSpPr>
          <p:spPr>
            <a:xfrm rot="-834711">
              <a:off x="3026833" y="2851003"/>
              <a:ext cx="325822" cy="167252"/>
            </a:xfrm>
            <a:custGeom>
              <a:rect b="b" l="l" r="r" t="t"/>
              <a:pathLst>
                <a:path extrusionOk="0" h="18879" w="36778">
                  <a:moveTo>
                    <a:pt x="33082" y="0"/>
                  </a:moveTo>
                  <a:cubicBezTo>
                    <a:pt x="30051" y="0"/>
                    <a:pt x="2207" y="6133"/>
                    <a:pt x="829" y="8454"/>
                  </a:cubicBezTo>
                  <a:cubicBezTo>
                    <a:pt x="1" y="9912"/>
                    <a:pt x="1658" y="18677"/>
                    <a:pt x="2625" y="18877"/>
                  </a:cubicBezTo>
                  <a:cubicBezTo>
                    <a:pt x="2637" y="18878"/>
                    <a:pt x="2653" y="18879"/>
                    <a:pt x="2674" y="18879"/>
                  </a:cubicBezTo>
                  <a:cubicBezTo>
                    <a:pt x="4368" y="18879"/>
                    <a:pt x="36015" y="14044"/>
                    <a:pt x="36394" y="11770"/>
                  </a:cubicBezTo>
                  <a:cubicBezTo>
                    <a:pt x="36778" y="9467"/>
                    <a:pt x="34982" y="319"/>
                    <a:pt x="33263" y="12"/>
                  </a:cubicBezTo>
                  <a:cubicBezTo>
                    <a:pt x="33219" y="4"/>
                    <a:pt x="33158" y="0"/>
                    <a:pt x="3308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37"/>
            <p:cNvSpPr/>
            <p:nvPr/>
          </p:nvSpPr>
          <p:spPr>
            <a:xfrm rot="-834711">
              <a:off x="2832628" y="2707959"/>
              <a:ext cx="495262" cy="184660"/>
            </a:xfrm>
            <a:custGeom>
              <a:rect b="b" l="l" r="r" t="t"/>
              <a:pathLst>
                <a:path extrusionOk="0" h="20844" w="55904">
                  <a:moveTo>
                    <a:pt x="39864" y="1"/>
                  </a:moveTo>
                  <a:cubicBezTo>
                    <a:pt x="37750" y="1"/>
                    <a:pt x="1" y="19253"/>
                    <a:pt x="1" y="19253"/>
                  </a:cubicBezTo>
                  <a:cubicBezTo>
                    <a:pt x="736" y="20032"/>
                    <a:pt x="2092" y="20843"/>
                    <a:pt x="4629" y="20843"/>
                  </a:cubicBezTo>
                  <a:cubicBezTo>
                    <a:pt x="5640" y="20843"/>
                    <a:pt x="6838" y="20715"/>
                    <a:pt x="8259" y="20404"/>
                  </a:cubicBezTo>
                  <a:cubicBezTo>
                    <a:pt x="8259" y="20404"/>
                    <a:pt x="43746" y="8125"/>
                    <a:pt x="55903" y="5377"/>
                  </a:cubicBezTo>
                  <a:cubicBezTo>
                    <a:pt x="55780" y="5377"/>
                    <a:pt x="54046" y="4732"/>
                    <a:pt x="51682" y="3904"/>
                  </a:cubicBezTo>
                  <a:lnTo>
                    <a:pt x="49441" y="4287"/>
                  </a:lnTo>
                  <a:lnTo>
                    <a:pt x="49180" y="2952"/>
                  </a:lnTo>
                  <a:lnTo>
                    <a:pt x="49119" y="2952"/>
                  </a:lnTo>
                  <a:cubicBezTo>
                    <a:pt x="47400" y="2369"/>
                    <a:pt x="45542" y="1724"/>
                    <a:pt x="43946" y="1217"/>
                  </a:cubicBezTo>
                  <a:lnTo>
                    <a:pt x="41966" y="1663"/>
                  </a:lnTo>
                  <a:lnTo>
                    <a:pt x="42733" y="772"/>
                  </a:lnTo>
                  <a:cubicBezTo>
                    <a:pt x="42273" y="650"/>
                    <a:pt x="41889" y="511"/>
                    <a:pt x="41582" y="450"/>
                  </a:cubicBezTo>
                  <a:cubicBezTo>
                    <a:pt x="40815" y="189"/>
                    <a:pt x="40231" y="66"/>
                    <a:pt x="39909" y="5"/>
                  </a:cubicBezTo>
                  <a:cubicBezTo>
                    <a:pt x="39897" y="2"/>
                    <a:pt x="39882" y="1"/>
                    <a:pt x="39864" y="1"/>
                  </a:cubicBezTo>
                  <a:close/>
                </a:path>
              </a:pathLst>
            </a:custGeom>
            <a:solidFill>
              <a:srgbClr val="FAF9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37"/>
            <p:cNvSpPr/>
            <p:nvPr/>
          </p:nvSpPr>
          <p:spPr>
            <a:xfrm rot="-834711">
              <a:off x="2919203" y="2900292"/>
              <a:ext cx="144555" cy="598348"/>
            </a:xfrm>
            <a:custGeom>
              <a:rect b="b" l="l" r="r" t="t"/>
              <a:pathLst>
                <a:path extrusionOk="0" h="67540" w="16317">
                  <a:moveTo>
                    <a:pt x="0" y="0"/>
                  </a:moveTo>
                  <a:cubicBezTo>
                    <a:pt x="0" y="3"/>
                    <a:pt x="1" y="6"/>
                    <a:pt x="1" y="11"/>
                  </a:cubicBezTo>
                  <a:lnTo>
                    <a:pt x="1" y="11"/>
                  </a:lnTo>
                  <a:lnTo>
                    <a:pt x="0" y="0"/>
                  </a:lnTo>
                  <a:close/>
                  <a:moveTo>
                    <a:pt x="1" y="11"/>
                  </a:moveTo>
                  <a:lnTo>
                    <a:pt x="6524" y="64268"/>
                  </a:lnTo>
                  <a:cubicBezTo>
                    <a:pt x="8402" y="66909"/>
                    <a:pt x="10995" y="67539"/>
                    <a:pt x="13041" y="67539"/>
                  </a:cubicBezTo>
                  <a:cubicBezTo>
                    <a:pt x="14906" y="67539"/>
                    <a:pt x="16317" y="67015"/>
                    <a:pt x="16317" y="67015"/>
                  </a:cubicBezTo>
                  <a:lnTo>
                    <a:pt x="9026" y="2425"/>
                  </a:lnTo>
                  <a:cubicBezTo>
                    <a:pt x="7605" y="2736"/>
                    <a:pt x="6407" y="2864"/>
                    <a:pt x="5396" y="2864"/>
                  </a:cubicBezTo>
                  <a:cubicBezTo>
                    <a:pt x="2859" y="2864"/>
                    <a:pt x="1503" y="2053"/>
                    <a:pt x="768" y="1274"/>
                  </a:cubicBezTo>
                  <a:cubicBezTo>
                    <a:pt x="224" y="731"/>
                    <a:pt x="18" y="117"/>
                    <a:pt x="1" y="1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37"/>
            <p:cNvSpPr/>
            <p:nvPr/>
          </p:nvSpPr>
          <p:spPr>
            <a:xfrm rot="-834711">
              <a:off x="2822148" y="2691840"/>
              <a:ext cx="375185" cy="203451"/>
            </a:xfrm>
            <a:custGeom>
              <a:rect b="b" l="l" r="r" t="t"/>
              <a:pathLst>
                <a:path extrusionOk="0" h="22965" w="42350">
                  <a:moveTo>
                    <a:pt x="41039" y="0"/>
                  </a:moveTo>
                  <a:cubicBezTo>
                    <a:pt x="39255" y="0"/>
                    <a:pt x="0" y="21690"/>
                    <a:pt x="0" y="21690"/>
                  </a:cubicBezTo>
                  <a:cubicBezTo>
                    <a:pt x="0" y="21751"/>
                    <a:pt x="200" y="22396"/>
                    <a:pt x="768" y="22964"/>
                  </a:cubicBezTo>
                  <a:cubicBezTo>
                    <a:pt x="768" y="22964"/>
                    <a:pt x="38517" y="3712"/>
                    <a:pt x="40631" y="3712"/>
                  </a:cubicBezTo>
                  <a:cubicBezTo>
                    <a:pt x="40649" y="3712"/>
                    <a:pt x="40664" y="3713"/>
                    <a:pt x="40676" y="3716"/>
                  </a:cubicBezTo>
                  <a:cubicBezTo>
                    <a:pt x="40998" y="3777"/>
                    <a:pt x="41582" y="3900"/>
                    <a:pt x="42349" y="4161"/>
                  </a:cubicBezTo>
                  <a:cubicBezTo>
                    <a:pt x="42349" y="4161"/>
                    <a:pt x="41582" y="139"/>
                    <a:pt x="41060" y="1"/>
                  </a:cubicBezTo>
                  <a:cubicBezTo>
                    <a:pt x="41054" y="1"/>
                    <a:pt x="41047" y="0"/>
                    <a:pt x="4103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37"/>
            <p:cNvSpPr/>
            <p:nvPr/>
          </p:nvSpPr>
          <p:spPr>
            <a:xfrm rot="-834646">
              <a:off x="2976811" y="2719110"/>
              <a:ext cx="539361" cy="710037"/>
            </a:xfrm>
            <a:custGeom>
              <a:rect b="b" l="l" r="r" t="t"/>
              <a:pathLst>
                <a:path extrusionOk="0" h="80141" w="60877">
                  <a:moveTo>
                    <a:pt x="42737" y="13819"/>
                  </a:moveTo>
                  <a:cubicBezTo>
                    <a:pt x="42813" y="13819"/>
                    <a:pt x="42874" y="13823"/>
                    <a:pt x="42918" y="13831"/>
                  </a:cubicBezTo>
                  <a:cubicBezTo>
                    <a:pt x="44637" y="14138"/>
                    <a:pt x="46433" y="23286"/>
                    <a:pt x="46049" y="25589"/>
                  </a:cubicBezTo>
                  <a:cubicBezTo>
                    <a:pt x="45670" y="27863"/>
                    <a:pt x="14023" y="32698"/>
                    <a:pt x="12329" y="32698"/>
                  </a:cubicBezTo>
                  <a:cubicBezTo>
                    <a:pt x="12308" y="32698"/>
                    <a:pt x="12292" y="32697"/>
                    <a:pt x="12280" y="32696"/>
                  </a:cubicBezTo>
                  <a:cubicBezTo>
                    <a:pt x="11313" y="32496"/>
                    <a:pt x="9656" y="23731"/>
                    <a:pt x="10484" y="22273"/>
                  </a:cubicBezTo>
                  <a:cubicBezTo>
                    <a:pt x="11862" y="19952"/>
                    <a:pt x="39706" y="13819"/>
                    <a:pt x="42737" y="13819"/>
                  </a:cubicBezTo>
                  <a:close/>
                  <a:moveTo>
                    <a:pt x="50998" y="0"/>
                  </a:moveTo>
                  <a:cubicBezTo>
                    <a:pt x="50333" y="0"/>
                    <a:pt x="49159" y="199"/>
                    <a:pt x="47645" y="523"/>
                  </a:cubicBezTo>
                  <a:cubicBezTo>
                    <a:pt x="35488" y="3271"/>
                    <a:pt x="1" y="15550"/>
                    <a:pt x="1" y="15550"/>
                  </a:cubicBezTo>
                  <a:lnTo>
                    <a:pt x="7292" y="80140"/>
                  </a:lnTo>
                  <a:cubicBezTo>
                    <a:pt x="21106" y="79373"/>
                    <a:pt x="58328" y="72543"/>
                    <a:pt x="59602" y="71637"/>
                  </a:cubicBezTo>
                  <a:cubicBezTo>
                    <a:pt x="60876" y="70747"/>
                    <a:pt x="56732" y="43563"/>
                    <a:pt x="55704" y="33402"/>
                  </a:cubicBezTo>
                  <a:cubicBezTo>
                    <a:pt x="54675" y="23164"/>
                    <a:pt x="52189" y="2565"/>
                    <a:pt x="51605" y="201"/>
                  </a:cubicBezTo>
                  <a:cubicBezTo>
                    <a:pt x="51583" y="63"/>
                    <a:pt x="51371" y="0"/>
                    <a:pt x="509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37"/>
            <p:cNvSpPr/>
            <p:nvPr/>
          </p:nvSpPr>
          <p:spPr>
            <a:xfrm rot="-834711">
              <a:off x="2874270" y="2980023"/>
              <a:ext cx="65691" cy="14440"/>
            </a:xfrm>
            <a:custGeom>
              <a:rect b="b" l="l" r="r" t="t"/>
              <a:pathLst>
                <a:path extrusionOk="0" h="1630" w="7415">
                  <a:moveTo>
                    <a:pt x="0" y="1"/>
                  </a:moveTo>
                  <a:cubicBezTo>
                    <a:pt x="323" y="1152"/>
                    <a:pt x="1919" y="1474"/>
                    <a:pt x="2932" y="1597"/>
                  </a:cubicBezTo>
                  <a:cubicBezTo>
                    <a:pt x="3154" y="1619"/>
                    <a:pt x="3378" y="1629"/>
                    <a:pt x="3605" y="1629"/>
                  </a:cubicBezTo>
                  <a:cubicBezTo>
                    <a:pt x="4822" y="1629"/>
                    <a:pt x="6091" y="1331"/>
                    <a:pt x="7230" y="891"/>
                  </a:cubicBezTo>
                  <a:cubicBezTo>
                    <a:pt x="7414" y="768"/>
                    <a:pt x="7353" y="507"/>
                    <a:pt x="7153" y="507"/>
                  </a:cubicBezTo>
                  <a:cubicBezTo>
                    <a:pt x="6002" y="768"/>
                    <a:pt x="4851" y="968"/>
                    <a:pt x="3700" y="968"/>
                  </a:cubicBezTo>
                  <a:cubicBezTo>
                    <a:pt x="3570" y="977"/>
                    <a:pt x="3441" y="982"/>
                    <a:pt x="3313" y="982"/>
                  </a:cubicBezTo>
                  <a:cubicBezTo>
                    <a:pt x="2614" y="982"/>
                    <a:pt x="1922" y="843"/>
                    <a:pt x="1274" y="584"/>
                  </a:cubicBezTo>
                  <a:cubicBezTo>
                    <a:pt x="829" y="446"/>
                    <a:pt x="507" y="124"/>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37"/>
            <p:cNvSpPr/>
            <p:nvPr/>
          </p:nvSpPr>
          <p:spPr>
            <a:xfrm rot="-834711">
              <a:off x="2884989" y="3010023"/>
              <a:ext cx="51445" cy="9931"/>
            </a:xfrm>
            <a:custGeom>
              <a:rect b="b" l="l" r="r" t="t"/>
              <a:pathLst>
                <a:path extrusionOk="0" h="1121" w="5807">
                  <a:moveTo>
                    <a:pt x="123" y="1"/>
                  </a:moveTo>
                  <a:cubicBezTo>
                    <a:pt x="62" y="1"/>
                    <a:pt x="0" y="62"/>
                    <a:pt x="62" y="62"/>
                  </a:cubicBezTo>
                  <a:cubicBezTo>
                    <a:pt x="721" y="856"/>
                    <a:pt x="1741" y="1120"/>
                    <a:pt x="2812" y="1120"/>
                  </a:cubicBezTo>
                  <a:cubicBezTo>
                    <a:pt x="3813" y="1120"/>
                    <a:pt x="4858" y="890"/>
                    <a:pt x="5695" y="646"/>
                  </a:cubicBezTo>
                  <a:cubicBezTo>
                    <a:pt x="5807" y="576"/>
                    <a:pt x="5766" y="315"/>
                    <a:pt x="5607" y="315"/>
                  </a:cubicBezTo>
                  <a:cubicBezTo>
                    <a:pt x="5592" y="315"/>
                    <a:pt x="5575" y="318"/>
                    <a:pt x="5557" y="323"/>
                  </a:cubicBezTo>
                  <a:cubicBezTo>
                    <a:pt x="4685" y="453"/>
                    <a:pt x="3651" y="641"/>
                    <a:pt x="2643" y="641"/>
                  </a:cubicBezTo>
                  <a:cubicBezTo>
                    <a:pt x="1736" y="641"/>
                    <a:pt x="851" y="488"/>
                    <a:pt x="1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37"/>
            <p:cNvSpPr/>
            <p:nvPr/>
          </p:nvSpPr>
          <p:spPr>
            <a:xfrm rot="-834711">
              <a:off x="2888460" y="3036817"/>
              <a:ext cx="45270" cy="8850"/>
            </a:xfrm>
            <a:custGeom>
              <a:rect b="b" l="l" r="r" t="t"/>
              <a:pathLst>
                <a:path extrusionOk="0" h="999" w="5110">
                  <a:moveTo>
                    <a:pt x="123" y="0"/>
                  </a:moveTo>
                  <a:cubicBezTo>
                    <a:pt x="62" y="0"/>
                    <a:pt x="0" y="61"/>
                    <a:pt x="62" y="61"/>
                  </a:cubicBezTo>
                  <a:cubicBezTo>
                    <a:pt x="1048" y="740"/>
                    <a:pt x="2179" y="998"/>
                    <a:pt x="3317" y="998"/>
                  </a:cubicBezTo>
                  <a:cubicBezTo>
                    <a:pt x="3878" y="998"/>
                    <a:pt x="4441" y="935"/>
                    <a:pt x="4989" y="829"/>
                  </a:cubicBezTo>
                  <a:cubicBezTo>
                    <a:pt x="5095" y="776"/>
                    <a:pt x="5109" y="618"/>
                    <a:pt x="5031" y="618"/>
                  </a:cubicBezTo>
                  <a:cubicBezTo>
                    <a:pt x="5019" y="618"/>
                    <a:pt x="5005" y="621"/>
                    <a:pt x="4989" y="629"/>
                  </a:cubicBezTo>
                  <a:cubicBezTo>
                    <a:pt x="4406" y="721"/>
                    <a:pt x="3807" y="781"/>
                    <a:pt x="3213" y="781"/>
                  </a:cubicBezTo>
                  <a:cubicBezTo>
                    <a:pt x="2117" y="781"/>
                    <a:pt x="1039" y="578"/>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37"/>
            <p:cNvSpPr/>
            <p:nvPr/>
          </p:nvSpPr>
          <p:spPr>
            <a:xfrm rot="-834711">
              <a:off x="2899522" y="3062326"/>
              <a:ext cx="55485" cy="7442"/>
            </a:xfrm>
            <a:custGeom>
              <a:rect b="b" l="l" r="r" t="t"/>
              <a:pathLst>
                <a:path extrusionOk="0" h="840" w="6263">
                  <a:moveTo>
                    <a:pt x="85" y="1"/>
                  </a:moveTo>
                  <a:cubicBezTo>
                    <a:pt x="37" y="1"/>
                    <a:pt x="0" y="80"/>
                    <a:pt x="61" y="80"/>
                  </a:cubicBezTo>
                  <a:cubicBezTo>
                    <a:pt x="1464" y="565"/>
                    <a:pt x="2809" y="840"/>
                    <a:pt x="4221" y="840"/>
                  </a:cubicBezTo>
                  <a:cubicBezTo>
                    <a:pt x="4863" y="840"/>
                    <a:pt x="5519" y="783"/>
                    <a:pt x="6201" y="663"/>
                  </a:cubicBezTo>
                  <a:cubicBezTo>
                    <a:pt x="6263" y="663"/>
                    <a:pt x="6263" y="463"/>
                    <a:pt x="6124" y="463"/>
                  </a:cubicBezTo>
                  <a:cubicBezTo>
                    <a:pt x="5423" y="556"/>
                    <a:pt x="4715" y="608"/>
                    <a:pt x="4004" y="608"/>
                  </a:cubicBezTo>
                  <a:cubicBezTo>
                    <a:pt x="2707" y="608"/>
                    <a:pt x="1402" y="435"/>
                    <a:pt x="123" y="18"/>
                  </a:cubicBezTo>
                  <a:cubicBezTo>
                    <a:pt x="111" y="6"/>
                    <a:pt x="98" y="1"/>
                    <a:pt x="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37"/>
            <p:cNvSpPr/>
            <p:nvPr/>
          </p:nvSpPr>
          <p:spPr>
            <a:xfrm rot="-834711">
              <a:off x="2910163" y="3095329"/>
              <a:ext cx="52092" cy="9710"/>
            </a:xfrm>
            <a:custGeom>
              <a:rect b="b" l="l" r="r" t="t"/>
              <a:pathLst>
                <a:path extrusionOk="0" h="1096" w="5880">
                  <a:moveTo>
                    <a:pt x="5634" y="1"/>
                  </a:moveTo>
                  <a:cubicBezTo>
                    <a:pt x="4728" y="123"/>
                    <a:pt x="3838" y="384"/>
                    <a:pt x="2948" y="384"/>
                  </a:cubicBezTo>
                  <a:cubicBezTo>
                    <a:pt x="2042" y="384"/>
                    <a:pt x="1152" y="200"/>
                    <a:pt x="200" y="123"/>
                  </a:cubicBezTo>
                  <a:cubicBezTo>
                    <a:pt x="1" y="123"/>
                    <a:pt x="1" y="507"/>
                    <a:pt x="123" y="507"/>
                  </a:cubicBezTo>
                  <a:cubicBezTo>
                    <a:pt x="1011" y="794"/>
                    <a:pt x="2243" y="1096"/>
                    <a:pt x="3394" y="1096"/>
                  </a:cubicBezTo>
                  <a:cubicBezTo>
                    <a:pt x="4333" y="1096"/>
                    <a:pt x="5218" y="895"/>
                    <a:pt x="5818" y="323"/>
                  </a:cubicBezTo>
                  <a:cubicBezTo>
                    <a:pt x="5879" y="200"/>
                    <a:pt x="5757" y="1"/>
                    <a:pt x="56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37"/>
            <p:cNvSpPr/>
            <p:nvPr/>
          </p:nvSpPr>
          <p:spPr>
            <a:xfrm rot="-834711">
              <a:off x="2928653" y="3126504"/>
              <a:ext cx="51002" cy="11969"/>
            </a:xfrm>
            <a:custGeom>
              <a:rect b="b" l="l" r="r" t="t"/>
              <a:pathLst>
                <a:path extrusionOk="0" h="1351" w="5757">
                  <a:moveTo>
                    <a:pt x="5496" y="0"/>
                  </a:moveTo>
                  <a:cubicBezTo>
                    <a:pt x="4606" y="62"/>
                    <a:pt x="3715" y="522"/>
                    <a:pt x="2810" y="645"/>
                  </a:cubicBezTo>
                  <a:cubicBezTo>
                    <a:pt x="2625" y="669"/>
                    <a:pt x="2443" y="679"/>
                    <a:pt x="2262" y="679"/>
                  </a:cubicBezTo>
                  <a:cubicBezTo>
                    <a:pt x="1512" y="679"/>
                    <a:pt x="792" y="507"/>
                    <a:pt x="62" y="445"/>
                  </a:cubicBezTo>
                  <a:cubicBezTo>
                    <a:pt x="1" y="445"/>
                    <a:pt x="1" y="522"/>
                    <a:pt x="1" y="584"/>
                  </a:cubicBezTo>
                  <a:cubicBezTo>
                    <a:pt x="446" y="1351"/>
                    <a:pt x="1797" y="1290"/>
                    <a:pt x="2564" y="1351"/>
                  </a:cubicBezTo>
                  <a:cubicBezTo>
                    <a:pt x="3516" y="1351"/>
                    <a:pt x="5051" y="1151"/>
                    <a:pt x="5695" y="323"/>
                  </a:cubicBezTo>
                  <a:cubicBezTo>
                    <a:pt x="5757" y="200"/>
                    <a:pt x="5695" y="0"/>
                    <a:pt x="54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37"/>
            <p:cNvSpPr/>
            <p:nvPr/>
          </p:nvSpPr>
          <p:spPr>
            <a:xfrm rot="-834711">
              <a:off x="2938185" y="3160146"/>
              <a:ext cx="52039" cy="12465"/>
            </a:xfrm>
            <a:custGeom>
              <a:rect b="b" l="l" r="r" t="t"/>
              <a:pathLst>
                <a:path extrusionOk="0" h="1407" w="5874">
                  <a:moveTo>
                    <a:pt x="5632" y="1"/>
                  </a:moveTo>
                  <a:cubicBezTo>
                    <a:pt x="5611" y="1"/>
                    <a:pt x="5591" y="6"/>
                    <a:pt x="5572" y="18"/>
                  </a:cubicBezTo>
                  <a:cubicBezTo>
                    <a:pt x="4175" y="507"/>
                    <a:pt x="2787" y="969"/>
                    <a:pt x="1365" y="969"/>
                  </a:cubicBezTo>
                  <a:cubicBezTo>
                    <a:pt x="959" y="969"/>
                    <a:pt x="551" y="932"/>
                    <a:pt x="139" y="847"/>
                  </a:cubicBezTo>
                  <a:cubicBezTo>
                    <a:pt x="77" y="847"/>
                    <a:pt x="1" y="908"/>
                    <a:pt x="77" y="908"/>
                  </a:cubicBezTo>
                  <a:cubicBezTo>
                    <a:pt x="925" y="1178"/>
                    <a:pt x="1921" y="1407"/>
                    <a:pt x="2890" y="1407"/>
                  </a:cubicBezTo>
                  <a:cubicBezTo>
                    <a:pt x="3958" y="1407"/>
                    <a:pt x="4992" y="1129"/>
                    <a:pt x="5757" y="325"/>
                  </a:cubicBezTo>
                  <a:cubicBezTo>
                    <a:pt x="5874" y="168"/>
                    <a:pt x="5748" y="1"/>
                    <a:pt x="56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37"/>
            <p:cNvSpPr/>
            <p:nvPr/>
          </p:nvSpPr>
          <p:spPr>
            <a:xfrm rot="-834711">
              <a:off x="2954064" y="3203209"/>
              <a:ext cx="50462" cy="11774"/>
            </a:xfrm>
            <a:custGeom>
              <a:rect b="b" l="l" r="r" t="t"/>
              <a:pathLst>
                <a:path extrusionOk="0" h="1329" w="5696">
                  <a:moveTo>
                    <a:pt x="5373" y="0"/>
                  </a:moveTo>
                  <a:cubicBezTo>
                    <a:pt x="4483" y="261"/>
                    <a:pt x="3639" y="645"/>
                    <a:pt x="2626" y="768"/>
                  </a:cubicBezTo>
                  <a:cubicBezTo>
                    <a:pt x="2511" y="776"/>
                    <a:pt x="2395" y="780"/>
                    <a:pt x="2280" y="780"/>
                  </a:cubicBezTo>
                  <a:cubicBezTo>
                    <a:pt x="1563" y="780"/>
                    <a:pt x="837" y="634"/>
                    <a:pt x="124" y="568"/>
                  </a:cubicBezTo>
                  <a:cubicBezTo>
                    <a:pt x="1" y="568"/>
                    <a:pt x="1" y="768"/>
                    <a:pt x="62" y="829"/>
                  </a:cubicBezTo>
                  <a:cubicBezTo>
                    <a:pt x="710" y="1153"/>
                    <a:pt x="1562" y="1329"/>
                    <a:pt x="2427" y="1329"/>
                  </a:cubicBezTo>
                  <a:cubicBezTo>
                    <a:pt x="3612" y="1329"/>
                    <a:pt x="4821" y="998"/>
                    <a:pt x="5557" y="261"/>
                  </a:cubicBezTo>
                  <a:cubicBezTo>
                    <a:pt x="5695" y="123"/>
                    <a:pt x="5496" y="0"/>
                    <a:pt x="53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37"/>
            <p:cNvSpPr/>
            <p:nvPr/>
          </p:nvSpPr>
          <p:spPr>
            <a:xfrm rot="-834711">
              <a:off x="2965211" y="3236553"/>
              <a:ext cx="54785" cy="14520"/>
            </a:xfrm>
            <a:custGeom>
              <a:rect b="b" l="l" r="r" t="t"/>
              <a:pathLst>
                <a:path extrusionOk="0" h="1639" w="6184">
                  <a:moveTo>
                    <a:pt x="5936" y="0"/>
                  </a:moveTo>
                  <a:cubicBezTo>
                    <a:pt x="5914" y="0"/>
                    <a:pt x="5892" y="4"/>
                    <a:pt x="5869" y="12"/>
                  </a:cubicBezTo>
                  <a:cubicBezTo>
                    <a:pt x="4978" y="334"/>
                    <a:pt x="4272" y="856"/>
                    <a:pt x="3305" y="979"/>
                  </a:cubicBezTo>
                  <a:cubicBezTo>
                    <a:pt x="3100" y="1011"/>
                    <a:pt x="2902" y="1026"/>
                    <a:pt x="2708" y="1026"/>
                  </a:cubicBezTo>
                  <a:cubicBezTo>
                    <a:pt x="1813" y="1026"/>
                    <a:pt x="1019" y="711"/>
                    <a:pt x="174" y="395"/>
                  </a:cubicBezTo>
                  <a:cubicBezTo>
                    <a:pt x="153" y="385"/>
                    <a:pt x="133" y="380"/>
                    <a:pt x="115" y="380"/>
                  </a:cubicBezTo>
                  <a:cubicBezTo>
                    <a:pt x="33" y="380"/>
                    <a:pt x="1" y="483"/>
                    <a:pt x="51" y="534"/>
                  </a:cubicBezTo>
                  <a:cubicBezTo>
                    <a:pt x="758" y="1270"/>
                    <a:pt x="1874" y="1639"/>
                    <a:pt x="2994" y="1639"/>
                  </a:cubicBezTo>
                  <a:cubicBezTo>
                    <a:pt x="4209" y="1639"/>
                    <a:pt x="5427" y="1205"/>
                    <a:pt x="6130" y="334"/>
                  </a:cubicBezTo>
                  <a:cubicBezTo>
                    <a:pt x="6183" y="173"/>
                    <a:pt x="6084" y="0"/>
                    <a:pt x="59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37"/>
            <p:cNvSpPr/>
            <p:nvPr/>
          </p:nvSpPr>
          <p:spPr>
            <a:xfrm rot="-834711">
              <a:off x="2980021" y="3274152"/>
              <a:ext cx="47600" cy="9674"/>
            </a:xfrm>
            <a:custGeom>
              <a:rect b="b" l="l" r="r" t="t"/>
              <a:pathLst>
                <a:path extrusionOk="0" h="1092" w="5373">
                  <a:moveTo>
                    <a:pt x="77" y="0"/>
                  </a:moveTo>
                  <a:cubicBezTo>
                    <a:pt x="1" y="0"/>
                    <a:pt x="1" y="62"/>
                    <a:pt x="1" y="62"/>
                  </a:cubicBezTo>
                  <a:cubicBezTo>
                    <a:pt x="645" y="768"/>
                    <a:pt x="1535" y="891"/>
                    <a:pt x="2441" y="1029"/>
                  </a:cubicBezTo>
                  <a:cubicBezTo>
                    <a:pt x="2712" y="1066"/>
                    <a:pt x="3006" y="1092"/>
                    <a:pt x="3305" y="1092"/>
                  </a:cubicBezTo>
                  <a:cubicBezTo>
                    <a:pt x="3990" y="1092"/>
                    <a:pt x="4697" y="956"/>
                    <a:pt x="5189" y="507"/>
                  </a:cubicBezTo>
                  <a:cubicBezTo>
                    <a:pt x="5373" y="384"/>
                    <a:pt x="5189" y="123"/>
                    <a:pt x="4989" y="123"/>
                  </a:cubicBezTo>
                  <a:cubicBezTo>
                    <a:pt x="4119" y="198"/>
                    <a:pt x="3213" y="306"/>
                    <a:pt x="2310" y="306"/>
                  </a:cubicBezTo>
                  <a:cubicBezTo>
                    <a:pt x="1556" y="306"/>
                    <a:pt x="804" y="231"/>
                    <a:pt x="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37"/>
            <p:cNvSpPr/>
            <p:nvPr/>
          </p:nvSpPr>
          <p:spPr>
            <a:xfrm rot="-834711">
              <a:off x="2996602" y="3309975"/>
              <a:ext cx="49780" cy="9444"/>
            </a:xfrm>
            <a:custGeom>
              <a:rect b="b" l="l" r="r" t="t"/>
              <a:pathLst>
                <a:path extrusionOk="0" h="1066" w="5619">
                  <a:moveTo>
                    <a:pt x="5235" y="1"/>
                  </a:moveTo>
                  <a:cubicBezTo>
                    <a:pt x="4467" y="139"/>
                    <a:pt x="3761" y="261"/>
                    <a:pt x="2932" y="261"/>
                  </a:cubicBezTo>
                  <a:cubicBezTo>
                    <a:pt x="2169" y="261"/>
                    <a:pt x="1406" y="126"/>
                    <a:pt x="634" y="126"/>
                  </a:cubicBezTo>
                  <a:cubicBezTo>
                    <a:pt x="505" y="126"/>
                    <a:pt x="376" y="130"/>
                    <a:pt x="246" y="139"/>
                  </a:cubicBezTo>
                  <a:cubicBezTo>
                    <a:pt x="62" y="139"/>
                    <a:pt x="1" y="384"/>
                    <a:pt x="185" y="461"/>
                  </a:cubicBezTo>
                  <a:cubicBezTo>
                    <a:pt x="985" y="783"/>
                    <a:pt x="2130" y="1065"/>
                    <a:pt x="3218" y="1065"/>
                  </a:cubicBezTo>
                  <a:cubicBezTo>
                    <a:pt x="4050" y="1065"/>
                    <a:pt x="4849" y="900"/>
                    <a:pt x="5434" y="461"/>
                  </a:cubicBezTo>
                  <a:cubicBezTo>
                    <a:pt x="5619" y="323"/>
                    <a:pt x="5496" y="1"/>
                    <a:pt x="52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37"/>
            <p:cNvSpPr/>
            <p:nvPr/>
          </p:nvSpPr>
          <p:spPr>
            <a:xfrm rot="-834711">
              <a:off x="3009972" y="3342803"/>
              <a:ext cx="46519" cy="10285"/>
            </a:xfrm>
            <a:custGeom>
              <a:rect b="b" l="l" r="r" t="t"/>
              <a:pathLst>
                <a:path extrusionOk="0" h="1161" w="5251">
                  <a:moveTo>
                    <a:pt x="323" y="1"/>
                  </a:moveTo>
                  <a:cubicBezTo>
                    <a:pt x="123" y="1"/>
                    <a:pt x="1" y="246"/>
                    <a:pt x="200" y="384"/>
                  </a:cubicBezTo>
                  <a:cubicBezTo>
                    <a:pt x="889" y="907"/>
                    <a:pt x="1804" y="1160"/>
                    <a:pt x="2719" y="1160"/>
                  </a:cubicBezTo>
                  <a:cubicBezTo>
                    <a:pt x="3577" y="1160"/>
                    <a:pt x="4436" y="938"/>
                    <a:pt x="5112" y="507"/>
                  </a:cubicBezTo>
                  <a:cubicBezTo>
                    <a:pt x="5250" y="384"/>
                    <a:pt x="5189" y="62"/>
                    <a:pt x="4989" y="62"/>
                  </a:cubicBezTo>
                  <a:cubicBezTo>
                    <a:pt x="4782" y="44"/>
                    <a:pt x="4582" y="37"/>
                    <a:pt x="4386" y="37"/>
                  </a:cubicBezTo>
                  <a:cubicBezTo>
                    <a:pt x="3913" y="37"/>
                    <a:pt x="3465" y="80"/>
                    <a:pt x="3009" y="123"/>
                  </a:cubicBezTo>
                  <a:cubicBezTo>
                    <a:pt x="2748" y="159"/>
                    <a:pt x="2486" y="174"/>
                    <a:pt x="2224" y="174"/>
                  </a:cubicBezTo>
                  <a:cubicBezTo>
                    <a:pt x="1590" y="174"/>
                    <a:pt x="953" y="87"/>
                    <a:pt x="3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37"/>
            <p:cNvSpPr/>
            <p:nvPr/>
          </p:nvSpPr>
          <p:spPr>
            <a:xfrm rot="-834711">
              <a:off x="3022145" y="3379465"/>
              <a:ext cx="52083" cy="10764"/>
            </a:xfrm>
            <a:custGeom>
              <a:rect b="b" l="l" r="r" t="t"/>
              <a:pathLst>
                <a:path extrusionOk="0" h="1215" w="5879">
                  <a:moveTo>
                    <a:pt x="5157" y="1"/>
                  </a:moveTo>
                  <a:cubicBezTo>
                    <a:pt x="4491" y="1"/>
                    <a:pt x="3769" y="317"/>
                    <a:pt x="3131" y="368"/>
                  </a:cubicBezTo>
                  <a:cubicBezTo>
                    <a:pt x="2788" y="434"/>
                    <a:pt x="2454" y="463"/>
                    <a:pt x="2123" y="463"/>
                  </a:cubicBezTo>
                  <a:cubicBezTo>
                    <a:pt x="1460" y="463"/>
                    <a:pt x="808" y="347"/>
                    <a:pt x="123" y="183"/>
                  </a:cubicBezTo>
                  <a:cubicBezTo>
                    <a:pt x="61" y="183"/>
                    <a:pt x="0" y="306"/>
                    <a:pt x="61" y="306"/>
                  </a:cubicBezTo>
                  <a:cubicBezTo>
                    <a:pt x="645" y="1135"/>
                    <a:pt x="1658" y="1197"/>
                    <a:pt x="2625" y="1197"/>
                  </a:cubicBezTo>
                  <a:cubicBezTo>
                    <a:pt x="2786" y="1208"/>
                    <a:pt x="2967" y="1215"/>
                    <a:pt x="3162" y="1215"/>
                  </a:cubicBezTo>
                  <a:cubicBezTo>
                    <a:pt x="4043" y="1215"/>
                    <a:pt x="5178" y="1069"/>
                    <a:pt x="5756" y="490"/>
                  </a:cubicBezTo>
                  <a:cubicBezTo>
                    <a:pt x="5879" y="306"/>
                    <a:pt x="5756" y="45"/>
                    <a:pt x="5556" y="45"/>
                  </a:cubicBezTo>
                  <a:cubicBezTo>
                    <a:pt x="5426" y="14"/>
                    <a:pt x="5293" y="1"/>
                    <a:pt x="51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37"/>
            <p:cNvSpPr/>
            <p:nvPr/>
          </p:nvSpPr>
          <p:spPr>
            <a:xfrm rot="-834711">
              <a:off x="3038911" y="3418614"/>
              <a:ext cx="45288" cy="12146"/>
            </a:xfrm>
            <a:custGeom>
              <a:rect b="b" l="l" r="r" t="t"/>
              <a:pathLst>
                <a:path extrusionOk="0" h="1371" w="5112">
                  <a:moveTo>
                    <a:pt x="4667" y="0"/>
                  </a:moveTo>
                  <a:cubicBezTo>
                    <a:pt x="3961" y="62"/>
                    <a:pt x="3331" y="261"/>
                    <a:pt x="2625" y="384"/>
                  </a:cubicBezTo>
                  <a:cubicBezTo>
                    <a:pt x="1858" y="522"/>
                    <a:pt x="1090" y="445"/>
                    <a:pt x="261" y="583"/>
                  </a:cubicBezTo>
                  <a:cubicBezTo>
                    <a:pt x="62" y="583"/>
                    <a:pt x="0" y="967"/>
                    <a:pt x="185" y="1029"/>
                  </a:cubicBezTo>
                  <a:cubicBezTo>
                    <a:pt x="678" y="1264"/>
                    <a:pt x="1271" y="1370"/>
                    <a:pt x="1886" y="1370"/>
                  </a:cubicBezTo>
                  <a:cubicBezTo>
                    <a:pt x="2954" y="1370"/>
                    <a:pt x="4087" y="1048"/>
                    <a:pt x="4866" y="522"/>
                  </a:cubicBezTo>
                  <a:cubicBezTo>
                    <a:pt x="5112" y="384"/>
                    <a:pt x="4928" y="0"/>
                    <a:pt x="46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37"/>
            <p:cNvSpPr/>
            <p:nvPr/>
          </p:nvSpPr>
          <p:spPr>
            <a:xfrm rot="-834711">
              <a:off x="3057545" y="3452491"/>
              <a:ext cx="54307" cy="10852"/>
            </a:xfrm>
            <a:custGeom>
              <a:rect b="b" l="l" r="r" t="t"/>
              <a:pathLst>
                <a:path extrusionOk="0" h="1225" w="6130">
                  <a:moveTo>
                    <a:pt x="5566" y="1"/>
                  </a:moveTo>
                  <a:cubicBezTo>
                    <a:pt x="5532" y="1"/>
                    <a:pt x="5497" y="6"/>
                    <a:pt x="5460" y="17"/>
                  </a:cubicBezTo>
                  <a:cubicBezTo>
                    <a:pt x="4488" y="326"/>
                    <a:pt x="3493" y="515"/>
                    <a:pt x="2486" y="515"/>
                  </a:cubicBezTo>
                  <a:cubicBezTo>
                    <a:pt x="1839" y="515"/>
                    <a:pt x="1187" y="437"/>
                    <a:pt x="533" y="263"/>
                  </a:cubicBezTo>
                  <a:cubicBezTo>
                    <a:pt x="498" y="253"/>
                    <a:pt x="465" y="249"/>
                    <a:pt x="433" y="249"/>
                  </a:cubicBezTo>
                  <a:cubicBezTo>
                    <a:pt x="72" y="249"/>
                    <a:pt x="1" y="856"/>
                    <a:pt x="410" y="969"/>
                  </a:cubicBezTo>
                  <a:cubicBezTo>
                    <a:pt x="1130" y="1147"/>
                    <a:pt x="1847" y="1225"/>
                    <a:pt x="2560" y="1225"/>
                  </a:cubicBezTo>
                  <a:cubicBezTo>
                    <a:pt x="3626" y="1225"/>
                    <a:pt x="4682" y="1052"/>
                    <a:pt x="5721" y="785"/>
                  </a:cubicBezTo>
                  <a:cubicBezTo>
                    <a:pt x="6130" y="658"/>
                    <a:pt x="5944" y="1"/>
                    <a:pt x="55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37"/>
            <p:cNvSpPr/>
            <p:nvPr/>
          </p:nvSpPr>
          <p:spPr>
            <a:xfrm rot="-834711">
              <a:off x="3139208" y="3439513"/>
              <a:ext cx="549" cy="2870"/>
            </a:xfrm>
            <a:custGeom>
              <a:rect b="b" l="l" r="r" t="t"/>
              <a:pathLst>
                <a:path extrusionOk="0" h="324" w="62">
                  <a:moveTo>
                    <a:pt x="62" y="1"/>
                  </a:moveTo>
                  <a:cubicBezTo>
                    <a:pt x="0" y="62"/>
                    <a:pt x="0" y="185"/>
                    <a:pt x="62" y="323"/>
                  </a:cubicBezTo>
                  <a:cubicBezTo>
                    <a:pt x="0" y="185"/>
                    <a:pt x="62" y="124"/>
                    <a:pt x="62" y="1"/>
                  </a:cubicBezTo>
                  <a:close/>
                </a:path>
              </a:pathLst>
            </a:custGeom>
            <a:solidFill>
              <a:srgbClr val="1B8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37"/>
            <p:cNvSpPr/>
            <p:nvPr/>
          </p:nvSpPr>
          <p:spPr>
            <a:xfrm rot="-834711">
              <a:off x="3139331" y="3438957"/>
              <a:ext cx="9" cy="549"/>
            </a:xfrm>
            <a:custGeom>
              <a:rect b="b" l="l" r="r" t="t"/>
              <a:pathLst>
                <a:path extrusionOk="0" h="62" w="1">
                  <a:moveTo>
                    <a:pt x="1" y="0"/>
                  </a:moveTo>
                  <a:lnTo>
                    <a:pt x="1" y="62"/>
                  </a:lnTo>
                  <a:close/>
                </a:path>
              </a:pathLst>
            </a:custGeom>
            <a:solidFill>
              <a:srgbClr val="1B8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37"/>
            <p:cNvSpPr/>
            <p:nvPr/>
          </p:nvSpPr>
          <p:spPr>
            <a:xfrm rot="-834711">
              <a:off x="3140558" y="3441180"/>
              <a:ext cx="8443" cy="4979"/>
            </a:xfrm>
            <a:custGeom>
              <a:rect b="b" l="l" r="r" t="t"/>
              <a:pathLst>
                <a:path extrusionOk="0" h="562" w="953">
                  <a:moveTo>
                    <a:pt x="1" y="0"/>
                  </a:moveTo>
                  <a:cubicBezTo>
                    <a:pt x="1" y="123"/>
                    <a:pt x="1" y="307"/>
                    <a:pt x="123" y="384"/>
                  </a:cubicBezTo>
                  <a:cubicBezTo>
                    <a:pt x="234" y="520"/>
                    <a:pt x="377" y="562"/>
                    <a:pt x="537" y="562"/>
                  </a:cubicBezTo>
                  <a:cubicBezTo>
                    <a:pt x="667" y="562"/>
                    <a:pt x="808" y="534"/>
                    <a:pt x="952" y="507"/>
                  </a:cubicBezTo>
                  <a:lnTo>
                    <a:pt x="952" y="445"/>
                  </a:lnTo>
                  <a:cubicBezTo>
                    <a:pt x="842" y="500"/>
                    <a:pt x="716" y="531"/>
                    <a:pt x="593" y="531"/>
                  </a:cubicBezTo>
                  <a:cubicBezTo>
                    <a:pt x="442" y="531"/>
                    <a:pt x="295" y="485"/>
                    <a:pt x="185" y="384"/>
                  </a:cubicBezTo>
                  <a:cubicBezTo>
                    <a:pt x="62" y="307"/>
                    <a:pt x="1" y="123"/>
                    <a:pt x="1" y="0"/>
                  </a:cubicBezTo>
                  <a:close/>
                </a:path>
              </a:pathLst>
            </a:custGeom>
            <a:solidFill>
              <a:srgbClr val="1B8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37"/>
            <p:cNvSpPr/>
            <p:nvPr/>
          </p:nvSpPr>
          <p:spPr>
            <a:xfrm rot="-834711">
              <a:off x="3132919" y="3417240"/>
              <a:ext cx="11978" cy="33709"/>
            </a:xfrm>
            <a:custGeom>
              <a:rect b="b" l="l" r="r" t="t"/>
              <a:pathLst>
                <a:path extrusionOk="0" h="3805" w="1352">
                  <a:moveTo>
                    <a:pt x="0" y="2308"/>
                  </a:moveTo>
                  <a:cubicBezTo>
                    <a:pt x="40" y="2418"/>
                    <a:pt x="93" y="2533"/>
                    <a:pt x="149" y="2651"/>
                  </a:cubicBezTo>
                  <a:lnTo>
                    <a:pt x="149" y="2651"/>
                  </a:lnTo>
                  <a:cubicBezTo>
                    <a:pt x="92" y="2504"/>
                    <a:pt x="62" y="2373"/>
                    <a:pt x="62" y="2308"/>
                  </a:cubicBezTo>
                  <a:close/>
                  <a:moveTo>
                    <a:pt x="149" y="2651"/>
                  </a:moveTo>
                  <a:cubicBezTo>
                    <a:pt x="177" y="2722"/>
                    <a:pt x="210" y="2796"/>
                    <a:pt x="250" y="2868"/>
                  </a:cubicBezTo>
                  <a:lnTo>
                    <a:pt x="250" y="2868"/>
                  </a:lnTo>
                  <a:cubicBezTo>
                    <a:pt x="217" y="2795"/>
                    <a:pt x="183" y="2722"/>
                    <a:pt x="149" y="2651"/>
                  </a:cubicBezTo>
                  <a:close/>
                  <a:moveTo>
                    <a:pt x="769" y="1"/>
                  </a:moveTo>
                  <a:cubicBezTo>
                    <a:pt x="73" y="1"/>
                    <a:pt x="266" y="2092"/>
                    <a:pt x="445" y="3137"/>
                  </a:cubicBezTo>
                  <a:cubicBezTo>
                    <a:pt x="370" y="3061"/>
                    <a:pt x="304" y="2967"/>
                    <a:pt x="250" y="2868"/>
                  </a:cubicBezTo>
                  <a:lnTo>
                    <a:pt x="250" y="2868"/>
                  </a:lnTo>
                  <a:cubicBezTo>
                    <a:pt x="355" y="3102"/>
                    <a:pt x="445" y="3347"/>
                    <a:pt x="445" y="3598"/>
                  </a:cubicBezTo>
                  <a:cubicBezTo>
                    <a:pt x="445" y="3659"/>
                    <a:pt x="522" y="3720"/>
                    <a:pt x="584" y="3782"/>
                  </a:cubicBezTo>
                  <a:lnTo>
                    <a:pt x="645" y="3782"/>
                  </a:lnTo>
                  <a:cubicBezTo>
                    <a:pt x="676" y="3797"/>
                    <a:pt x="711" y="3805"/>
                    <a:pt x="747" y="3805"/>
                  </a:cubicBezTo>
                  <a:cubicBezTo>
                    <a:pt x="855" y="3805"/>
                    <a:pt x="967" y="3736"/>
                    <a:pt x="967" y="3598"/>
                  </a:cubicBezTo>
                  <a:cubicBezTo>
                    <a:pt x="1090" y="2830"/>
                    <a:pt x="1090" y="2063"/>
                    <a:pt x="1090" y="1357"/>
                  </a:cubicBezTo>
                  <a:cubicBezTo>
                    <a:pt x="1090" y="1034"/>
                    <a:pt x="1351" y="67"/>
                    <a:pt x="829" y="6"/>
                  </a:cubicBezTo>
                  <a:cubicBezTo>
                    <a:pt x="808" y="2"/>
                    <a:pt x="788" y="1"/>
                    <a:pt x="7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37"/>
            <p:cNvSpPr/>
            <p:nvPr/>
          </p:nvSpPr>
          <p:spPr>
            <a:xfrm rot="-834711">
              <a:off x="3152022" y="3418648"/>
              <a:ext cx="10755" cy="24708"/>
            </a:xfrm>
            <a:custGeom>
              <a:rect b="b" l="l" r="r" t="t"/>
              <a:pathLst>
                <a:path extrusionOk="0" h="2789" w="1214">
                  <a:moveTo>
                    <a:pt x="892" y="1"/>
                  </a:moveTo>
                  <a:cubicBezTo>
                    <a:pt x="843" y="1"/>
                    <a:pt x="794" y="15"/>
                    <a:pt x="768" y="41"/>
                  </a:cubicBezTo>
                  <a:cubicBezTo>
                    <a:pt x="508" y="363"/>
                    <a:pt x="508" y="870"/>
                    <a:pt x="446" y="1315"/>
                  </a:cubicBezTo>
                  <a:cubicBezTo>
                    <a:pt x="385" y="1637"/>
                    <a:pt x="323" y="2466"/>
                    <a:pt x="62" y="2727"/>
                  </a:cubicBezTo>
                  <a:cubicBezTo>
                    <a:pt x="1" y="2788"/>
                    <a:pt x="62" y="2788"/>
                    <a:pt x="62" y="2788"/>
                  </a:cubicBezTo>
                  <a:cubicBezTo>
                    <a:pt x="446" y="2543"/>
                    <a:pt x="646" y="2220"/>
                    <a:pt x="830" y="1775"/>
                  </a:cubicBezTo>
                  <a:cubicBezTo>
                    <a:pt x="953" y="1253"/>
                    <a:pt x="1214" y="624"/>
                    <a:pt x="1029" y="102"/>
                  </a:cubicBezTo>
                  <a:cubicBezTo>
                    <a:pt x="1029" y="30"/>
                    <a:pt x="961" y="1"/>
                    <a:pt x="8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37"/>
            <p:cNvSpPr/>
            <p:nvPr/>
          </p:nvSpPr>
          <p:spPr>
            <a:xfrm rot="-834711">
              <a:off x="3170652" y="3417017"/>
              <a:ext cx="8576" cy="23689"/>
            </a:xfrm>
            <a:custGeom>
              <a:rect b="b" l="l" r="r" t="t"/>
              <a:pathLst>
                <a:path extrusionOk="0" h="2674" w="968">
                  <a:moveTo>
                    <a:pt x="793" y="0"/>
                  </a:moveTo>
                  <a:cubicBezTo>
                    <a:pt x="742" y="0"/>
                    <a:pt x="689" y="21"/>
                    <a:pt x="646" y="64"/>
                  </a:cubicBezTo>
                  <a:cubicBezTo>
                    <a:pt x="78" y="632"/>
                    <a:pt x="78" y="1722"/>
                    <a:pt x="1" y="2489"/>
                  </a:cubicBezTo>
                  <a:cubicBezTo>
                    <a:pt x="1" y="2604"/>
                    <a:pt x="107" y="2673"/>
                    <a:pt x="210" y="2673"/>
                  </a:cubicBezTo>
                  <a:cubicBezTo>
                    <a:pt x="285" y="2673"/>
                    <a:pt x="358" y="2636"/>
                    <a:pt x="385" y="2551"/>
                  </a:cubicBezTo>
                  <a:cubicBezTo>
                    <a:pt x="523" y="2106"/>
                    <a:pt x="646" y="1722"/>
                    <a:pt x="707" y="1277"/>
                  </a:cubicBezTo>
                  <a:cubicBezTo>
                    <a:pt x="845" y="893"/>
                    <a:pt x="968" y="571"/>
                    <a:pt x="968" y="187"/>
                  </a:cubicBezTo>
                  <a:cubicBezTo>
                    <a:pt x="968" y="68"/>
                    <a:pt x="885" y="0"/>
                    <a:pt x="7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1" name="Google Shape;2451;p37"/>
          <p:cNvSpPr/>
          <p:nvPr/>
        </p:nvSpPr>
        <p:spPr>
          <a:xfrm>
            <a:off x="4617823" y="2506576"/>
            <a:ext cx="10373" cy="9600"/>
          </a:xfrm>
          <a:custGeom>
            <a:rect b="b" l="l" r="r" t="t"/>
            <a:pathLst>
              <a:path extrusionOk="0" h="768" w="830">
                <a:moveTo>
                  <a:pt x="768" y="0"/>
                </a:moveTo>
                <a:lnTo>
                  <a:pt x="691" y="62"/>
                </a:lnTo>
                <a:lnTo>
                  <a:pt x="691" y="123"/>
                </a:lnTo>
                <a:lnTo>
                  <a:pt x="630" y="184"/>
                </a:lnTo>
                <a:lnTo>
                  <a:pt x="630" y="246"/>
                </a:lnTo>
                <a:lnTo>
                  <a:pt x="630" y="307"/>
                </a:lnTo>
                <a:lnTo>
                  <a:pt x="568" y="384"/>
                </a:lnTo>
                <a:cubicBezTo>
                  <a:pt x="568" y="445"/>
                  <a:pt x="507" y="445"/>
                  <a:pt x="507" y="445"/>
                </a:cubicBezTo>
                <a:cubicBezTo>
                  <a:pt x="446" y="445"/>
                  <a:pt x="446" y="507"/>
                  <a:pt x="384" y="507"/>
                </a:cubicBezTo>
                <a:lnTo>
                  <a:pt x="308" y="507"/>
                </a:lnTo>
                <a:cubicBezTo>
                  <a:pt x="308" y="568"/>
                  <a:pt x="246" y="568"/>
                  <a:pt x="246" y="568"/>
                </a:cubicBezTo>
                <a:lnTo>
                  <a:pt x="185" y="630"/>
                </a:lnTo>
                <a:lnTo>
                  <a:pt x="1" y="630"/>
                </a:lnTo>
                <a:lnTo>
                  <a:pt x="1" y="691"/>
                </a:lnTo>
                <a:lnTo>
                  <a:pt x="62" y="691"/>
                </a:lnTo>
                <a:lnTo>
                  <a:pt x="62" y="768"/>
                </a:lnTo>
                <a:lnTo>
                  <a:pt x="123" y="768"/>
                </a:lnTo>
                <a:cubicBezTo>
                  <a:pt x="123" y="768"/>
                  <a:pt x="185" y="768"/>
                  <a:pt x="185" y="691"/>
                </a:cubicBezTo>
                <a:lnTo>
                  <a:pt x="384" y="691"/>
                </a:lnTo>
                <a:cubicBezTo>
                  <a:pt x="446" y="691"/>
                  <a:pt x="446" y="630"/>
                  <a:pt x="507" y="630"/>
                </a:cubicBezTo>
                <a:cubicBezTo>
                  <a:pt x="507" y="630"/>
                  <a:pt x="568" y="630"/>
                  <a:pt x="568" y="568"/>
                </a:cubicBezTo>
                <a:cubicBezTo>
                  <a:pt x="568" y="568"/>
                  <a:pt x="568" y="507"/>
                  <a:pt x="630" y="507"/>
                </a:cubicBezTo>
                <a:cubicBezTo>
                  <a:pt x="691" y="507"/>
                  <a:pt x="691" y="445"/>
                  <a:pt x="691" y="445"/>
                </a:cubicBezTo>
                <a:cubicBezTo>
                  <a:pt x="768" y="384"/>
                  <a:pt x="768" y="384"/>
                  <a:pt x="768" y="307"/>
                </a:cubicBezTo>
                <a:lnTo>
                  <a:pt x="829" y="246"/>
                </a:lnTo>
                <a:lnTo>
                  <a:pt x="829" y="123"/>
                </a:lnTo>
                <a:lnTo>
                  <a:pt x="768" y="62"/>
                </a:lnTo>
                <a:lnTo>
                  <a:pt x="76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37"/>
          <p:cNvSpPr/>
          <p:nvPr/>
        </p:nvSpPr>
        <p:spPr>
          <a:xfrm>
            <a:off x="4685736" y="2504851"/>
            <a:ext cx="7873" cy="9600"/>
          </a:xfrm>
          <a:custGeom>
            <a:rect b="b" l="l" r="r" t="t"/>
            <a:pathLst>
              <a:path extrusionOk="0" h="768" w="630">
                <a:moveTo>
                  <a:pt x="62" y="0"/>
                </a:moveTo>
                <a:cubicBezTo>
                  <a:pt x="0" y="61"/>
                  <a:pt x="0" y="61"/>
                  <a:pt x="0" y="138"/>
                </a:cubicBezTo>
                <a:lnTo>
                  <a:pt x="0" y="261"/>
                </a:lnTo>
                <a:lnTo>
                  <a:pt x="0" y="384"/>
                </a:lnTo>
                <a:lnTo>
                  <a:pt x="0" y="445"/>
                </a:lnTo>
                <a:cubicBezTo>
                  <a:pt x="62" y="445"/>
                  <a:pt x="62" y="522"/>
                  <a:pt x="123" y="522"/>
                </a:cubicBezTo>
                <a:lnTo>
                  <a:pt x="184" y="583"/>
                </a:lnTo>
                <a:lnTo>
                  <a:pt x="184" y="645"/>
                </a:lnTo>
                <a:cubicBezTo>
                  <a:pt x="246" y="706"/>
                  <a:pt x="323" y="706"/>
                  <a:pt x="323" y="706"/>
                </a:cubicBezTo>
                <a:lnTo>
                  <a:pt x="384" y="768"/>
                </a:lnTo>
                <a:lnTo>
                  <a:pt x="630" y="768"/>
                </a:lnTo>
                <a:lnTo>
                  <a:pt x="630" y="706"/>
                </a:lnTo>
                <a:lnTo>
                  <a:pt x="568" y="645"/>
                </a:lnTo>
                <a:cubicBezTo>
                  <a:pt x="568" y="645"/>
                  <a:pt x="507" y="645"/>
                  <a:pt x="507" y="583"/>
                </a:cubicBezTo>
                <a:lnTo>
                  <a:pt x="384" y="583"/>
                </a:lnTo>
                <a:lnTo>
                  <a:pt x="323" y="522"/>
                </a:lnTo>
                <a:lnTo>
                  <a:pt x="246" y="522"/>
                </a:lnTo>
                <a:lnTo>
                  <a:pt x="184" y="445"/>
                </a:lnTo>
                <a:lnTo>
                  <a:pt x="184" y="384"/>
                </a:lnTo>
                <a:lnTo>
                  <a:pt x="184" y="322"/>
                </a:lnTo>
                <a:lnTo>
                  <a:pt x="123" y="261"/>
                </a:lnTo>
                <a:lnTo>
                  <a:pt x="123" y="138"/>
                </a:lnTo>
                <a:lnTo>
                  <a:pt x="123" y="61"/>
                </a:lnTo>
                <a:lnTo>
                  <a:pt x="12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37"/>
          <p:cNvSpPr/>
          <p:nvPr/>
        </p:nvSpPr>
        <p:spPr>
          <a:xfrm>
            <a:off x="5226885" y="3181911"/>
            <a:ext cx="3849" cy="4038"/>
          </a:xfrm>
          <a:custGeom>
            <a:rect b="b" l="l" r="r" t="t"/>
            <a:pathLst>
              <a:path extrusionOk="0" h="323" w="308">
                <a:moveTo>
                  <a:pt x="124" y="0"/>
                </a:moveTo>
                <a:lnTo>
                  <a:pt x="124" y="77"/>
                </a:lnTo>
                <a:lnTo>
                  <a:pt x="185" y="0"/>
                </a:lnTo>
                <a:close/>
                <a:moveTo>
                  <a:pt x="246" y="0"/>
                </a:moveTo>
                <a:cubicBezTo>
                  <a:pt x="185" y="77"/>
                  <a:pt x="185" y="138"/>
                  <a:pt x="185" y="138"/>
                </a:cubicBezTo>
                <a:lnTo>
                  <a:pt x="124" y="77"/>
                </a:lnTo>
                <a:cubicBezTo>
                  <a:pt x="62" y="77"/>
                  <a:pt x="62" y="138"/>
                  <a:pt x="1" y="138"/>
                </a:cubicBezTo>
                <a:lnTo>
                  <a:pt x="1" y="261"/>
                </a:lnTo>
                <a:cubicBezTo>
                  <a:pt x="62" y="261"/>
                  <a:pt x="62" y="322"/>
                  <a:pt x="62" y="322"/>
                </a:cubicBezTo>
                <a:cubicBezTo>
                  <a:pt x="124" y="322"/>
                  <a:pt x="124" y="322"/>
                  <a:pt x="185" y="261"/>
                </a:cubicBezTo>
                <a:lnTo>
                  <a:pt x="185" y="200"/>
                </a:lnTo>
                <a:lnTo>
                  <a:pt x="246" y="261"/>
                </a:lnTo>
                <a:lnTo>
                  <a:pt x="308" y="261"/>
                </a:lnTo>
                <a:lnTo>
                  <a:pt x="246" y="200"/>
                </a:lnTo>
                <a:lnTo>
                  <a:pt x="308" y="138"/>
                </a:lnTo>
                <a:lnTo>
                  <a:pt x="246" y="77"/>
                </a:lnTo>
                <a:lnTo>
                  <a:pt x="246"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37"/>
          <p:cNvSpPr/>
          <p:nvPr/>
        </p:nvSpPr>
        <p:spPr>
          <a:xfrm>
            <a:off x="4752873" y="2380045"/>
            <a:ext cx="234241" cy="96200"/>
          </a:xfrm>
          <a:custGeom>
            <a:rect b="b" l="l" r="r" t="t"/>
            <a:pathLst>
              <a:path extrusionOk="0" h="7696" w="18743">
                <a:moveTo>
                  <a:pt x="17243" y="1"/>
                </a:moveTo>
                <a:cubicBezTo>
                  <a:pt x="15880" y="1"/>
                  <a:pt x="14247" y="693"/>
                  <a:pt x="13109" y="1036"/>
                </a:cubicBezTo>
                <a:cubicBezTo>
                  <a:pt x="11252" y="1543"/>
                  <a:pt x="9394" y="2310"/>
                  <a:pt x="7675" y="3078"/>
                </a:cubicBezTo>
                <a:cubicBezTo>
                  <a:pt x="6140" y="3784"/>
                  <a:pt x="4667" y="4429"/>
                  <a:pt x="3255" y="5319"/>
                </a:cubicBezTo>
                <a:cubicBezTo>
                  <a:pt x="2625" y="5703"/>
                  <a:pt x="2042" y="6025"/>
                  <a:pt x="1397" y="6409"/>
                </a:cubicBezTo>
                <a:cubicBezTo>
                  <a:pt x="1014" y="6593"/>
                  <a:pt x="446" y="6731"/>
                  <a:pt x="123" y="7115"/>
                </a:cubicBezTo>
                <a:cubicBezTo>
                  <a:pt x="0" y="7238"/>
                  <a:pt x="0" y="7437"/>
                  <a:pt x="123" y="7560"/>
                </a:cubicBezTo>
                <a:cubicBezTo>
                  <a:pt x="288" y="7656"/>
                  <a:pt x="474" y="7695"/>
                  <a:pt x="671" y="7695"/>
                </a:cubicBezTo>
                <a:cubicBezTo>
                  <a:pt x="1386" y="7695"/>
                  <a:pt x="2242" y="7168"/>
                  <a:pt x="2748" y="6915"/>
                </a:cubicBezTo>
                <a:cubicBezTo>
                  <a:pt x="4160" y="6209"/>
                  <a:pt x="5496" y="5442"/>
                  <a:pt x="6969" y="4812"/>
                </a:cubicBezTo>
                <a:cubicBezTo>
                  <a:pt x="8949" y="3907"/>
                  <a:pt x="10929" y="3078"/>
                  <a:pt x="12986" y="2449"/>
                </a:cubicBezTo>
                <a:cubicBezTo>
                  <a:pt x="13999" y="2065"/>
                  <a:pt x="15089" y="1804"/>
                  <a:pt x="16117" y="1543"/>
                </a:cubicBezTo>
                <a:cubicBezTo>
                  <a:pt x="17008" y="1420"/>
                  <a:pt x="17775" y="1359"/>
                  <a:pt x="18481" y="837"/>
                </a:cubicBezTo>
                <a:cubicBezTo>
                  <a:pt x="18742" y="653"/>
                  <a:pt x="18543" y="330"/>
                  <a:pt x="18358" y="208"/>
                </a:cubicBezTo>
                <a:cubicBezTo>
                  <a:pt x="18023" y="61"/>
                  <a:pt x="17645" y="1"/>
                  <a:pt x="17243" y="1"/>
                </a:cubicBezTo>
                <a:close/>
              </a:path>
            </a:pathLst>
          </a:custGeom>
          <a:solidFill>
            <a:srgbClr val="CAC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37"/>
          <p:cNvSpPr/>
          <p:nvPr/>
        </p:nvSpPr>
        <p:spPr>
          <a:xfrm>
            <a:off x="4757960" y="2432667"/>
            <a:ext cx="256286" cy="94088"/>
          </a:xfrm>
          <a:custGeom>
            <a:rect b="b" l="l" r="r" t="t"/>
            <a:pathLst>
              <a:path extrusionOk="0" h="7527" w="20507">
                <a:moveTo>
                  <a:pt x="19641" y="0"/>
                </a:moveTo>
                <a:cubicBezTo>
                  <a:pt x="19592" y="0"/>
                  <a:pt x="19540" y="6"/>
                  <a:pt x="19486" y="19"/>
                </a:cubicBezTo>
                <a:cubicBezTo>
                  <a:pt x="16094" y="787"/>
                  <a:pt x="12702" y="1938"/>
                  <a:pt x="9432" y="3028"/>
                </a:cubicBezTo>
                <a:cubicBezTo>
                  <a:pt x="6301" y="4056"/>
                  <a:pt x="2663" y="5207"/>
                  <a:pt x="100" y="7371"/>
                </a:cubicBezTo>
                <a:cubicBezTo>
                  <a:pt x="0" y="7434"/>
                  <a:pt x="62" y="7526"/>
                  <a:pt x="155" y="7526"/>
                </a:cubicBezTo>
                <a:cubicBezTo>
                  <a:pt x="176" y="7526"/>
                  <a:pt x="200" y="7521"/>
                  <a:pt x="223" y="7510"/>
                </a:cubicBezTo>
                <a:cubicBezTo>
                  <a:pt x="1696" y="6926"/>
                  <a:pt x="3047" y="6159"/>
                  <a:pt x="4521" y="5529"/>
                </a:cubicBezTo>
                <a:cubicBezTo>
                  <a:pt x="6301" y="4762"/>
                  <a:pt x="8158" y="4117"/>
                  <a:pt x="10016" y="3534"/>
                </a:cubicBezTo>
                <a:cubicBezTo>
                  <a:pt x="13208" y="2582"/>
                  <a:pt x="16539" y="1999"/>
                  <a:pt x="19793" y="1232"/>
                </a:cubicBezTo>
                <a:cubicBezTo>
                  <a:pt x="20507" y="1060"/>
                  <a:pt x="20292" y="0"/>
                  <a:pt x="19641" y="0"/>
                </a:cubicBezTo>
                <a:close/>
              </a:path>
            </a:pathLst>
          </a:custGeom>
          <a:solidFill>
            <a:srgbClr val="CAC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56" name="Google Shape;2456;p37"/>
          <p:cNvGrpSpPr/>
          <p:nvPr/>
        </p:nvGrpSpPr>
        <p:grpSpPr>
          <a:xfrm>
            <a:off x="4062276" y="2318137"/>
            <a:ext cx="1258816" cy="1024689"/>
            <a:chOff x="3953530" y="2289562"/>
            <a:chExt cx="1258816" cy="1024689"/>
          </a:xfrm>
        </p:grpSpPr>
        <p:sp>
          <p:nvSpPr>
            <p:cNvPr id="2457" name="Google Shape;2457;p37"/>
            <p:cNvSpPr/>
            <p:nvPr/>
          </p:nvSpPr>
          <p:spPr>
            <a:xfrm>
              <a:off x="4509077" y="3067953"/>
              <a:ext cx="10373" cy="8649"/>
            </a:xfrm>
            <a:custGeom>
              <a:rect b="b" l="l" r="r" t="t"/>
              <a:pathLst>
                <a:path extrusionOk="0" h="692" w="830">
                  <a:moveTo>
                    <a:pt x="768" y="1"/>
                  </a:moveTo>
                  <a:lnTo>
                    <a:pt x="691" y="62"/>
                  </a:lnTo>
                  <a:lnTo>
                    <a:pt x="691" y="123"/>
                  </a:lnTo>
                  <a:lnTo>
                    <a:pt x="630" y="185"/>
                  </a:lnTo>
                  <a:lnTo>
                    <a:pt x="630" y="246"/>
                  </a:lnTo>
                  <a:lnTo>
                    <a:pt x="630" y="308"/>
                  </a:lnTo>
                  <a:lnTo>
                    <a:pt x="568" y="384"/>
                  </a:lnTo>
                  <a:cubicBezTo>
                    <a:pt x="568" y="446"/>
                    <a:pt x="507" y="446"/>
                    <a:pt x="507" y="446"/>
                  </a:cubicBezTo>
                  <a:cubicBezTo>
                    <a:pt x="446" y="446"/>
                    <a:pt x="446" y="507"/>
                    <a:pt x="384" y="507"/>
                  </a:cubicBezTo>
                  <a:lnTo>
                    <a:pt x="308" y="507"/>
                  </a:lnTo>
                  <a:cubicBezTo>
                    <a:pt x="308" y="569"/>
                    <a:pt x="246" y="569"/>
                    <a:pt x="246" y="569"/>
                  </a:cubicBezTo>
                  <a:lnTo>
                    <a:pt x="185" y="569"/>
                  </a:lnTo>
                  <a:cubicBezTo>
                    <a:pt x="123" y="569"/>
                    <a:pt x="123" y="630"/>
                    <a:pt x="123" y="630"/>
                  </a:cubicBezTo>
                  <a:lnTo>
                    <a:pt x="1" y="630"/>
                  </a:lnTo>
                  <a:lnTo>
                    <a:pt x="62" y="691"/>
                  </a:lnTo>
                  <a:lnTo>
                    <a:pt x="384" y="691"/>
                  </a:lnTo>
                  <a:cubicBezTo>
                    <a:pt x="446" y="691"/>
                    <a:pt x="446" y="630"/>
                    <a:pt x="507" y="630"/>
                  </a:cubicBezTo>
                  <a:lnTo>
                    <a:pt x="568" y="569"/>
                  </a:lnTo>
                  <a:cubicBezTo>
                    <a:pt x="568" y="507"/>
                    <a:pt x="568" y="507"/>
                    <a:pt x="630" y="507"/>
                  </a:cubicBezTo>
                  <a:cubicBezTo>
                    <a:pt x="691" y="507"/>
                    <a:pt x="691" y="446"/>
                    <a:pt x="691" y="446"/>
                  </a:cubicBezTo>
                  <a:cubicBezTo>
                    <a:pt x="768" y="384"/>
                    <a:pt x="768" y="384"/>
                    <a:pt x="768" y="308"/>
                  </a:cubicBezTo>
                  <a:lnTo>
                    <a:pt x="829" y="246"/>
                  </a:lnTo>
                  <a:lnTo>
                    <a:pt x="829" y="123"/>
                  </a:lnTo>
                  <a:lnTo>
                    <a:pt x="829" y="62"/>
                  </a:lnTo>
                  <a:lnTo>
                    <a:pt x="768" y="62"/>
                  </a:lnTo>
                  <a:lnTo>
                    <a:pt x="7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37"/>
            <p:cNvSpPr/>
            <p:nvPr/>
          </p:nvSpPr>
          <p:spPr>
            <a:xfrm>
              <a:off x="4576989" y="3066229"/>
              <a:ext cx="7874" cy="9599"/>
            </a:xfrm>
            <a:custGeom>
              <a:rect b="b" l="l" r="r" t="t"/>
              <a:pathLst>
                <a:path extrusionOk="0" h="768" w="630">
                  <a:moveTo>
                    <a:pt x="62" y="0"/>
                  </a:moveTo>
                  <a:cubicBezTo>
                    <a:pt x="0" y="62"/>
                    <a:pt x="0" y="62"/>
                    <a:pt x="0" y="139"/>
                  </a:cubicBezTo>
                  <a:lnTo>
                    <a:pt x="0" y="261"/>
                  </a:lnTo>
                  <a:lnTo>
                    <a:pt x="0" y="323"/>
                  </a:lnTo>
                  <a:lnTo>
                    <a:pt x="0" y="446"/>
                  </a:lnTo>
                  <a:cubicBezTo>
                    <a:pt x="62" y="446"/>
                    <a:pt x="62" y="522"/>
                    <a:pt x="123" y="522"/>
                  </a:cubicBezTo>
                  <a:lnTo>
                    <a:pt x="184" y="584"/>
                  </a:lnTo>
                  <a:lnTo>
                    <a:pt x="184" y="645"/>
                  </a:lnTo>
                  <a:cubicBezTo>
                    <a:pt x="246" y="645"/>
                    <a:pt x="323" y="645"/>
                    <a:pt x="323" y="707"/>
                  </a:cubicBezTo>
                  <a:lnTo>
                    <a:pt x="384" y="707"/>
                  </a:lnTo>
                  <a:lnTo>
                    <a:pt x="445" y="768"/>
                  </a:lnTo>
                  <a:lnTo>
                    <a:pt x="630" y="768"/>
                  </a:lnTo>
                  <a:lnTo>
                    <a:pt x="630" y="707"/>
                  </a:lnTo>
                  <a:lnTo>
                    <a:pt x="630" y="645"/>
                  </a:lnTo>
                  <a:lnTo>
                    <a:pt x="568" y="645"/>
                  </a:lnTo>
                  <a:lnTo>
                    <a:pt x="507" y="584"/>
                  </a:lnTo>
                  <a:lnTo>
                    <a:pt x="384" y="584"/>
                  </a:lnTo>
                  <a:lnTo>
                    <a:pt x="323" y="522"/>
                  </a:lnTo>
                  <a:lnTo>
                    <a:pt x="246" y="522"/>
                  </a:lnTo>
                  <a:lnTo>
                    <a:pt x="184" y="446"/>
                  </a:lnTo>
                  <a:lnTo>
                    <a:pt x="184" y="323"/>
                  </a:lnTo>
                  <a:lnTo>
                    <a:pt x="123" y="261"/>
                  </a:lnTo>
                  <a:lnTo>
                    <a:pt x="123" y="139"/>
                  </a:lnTo>
                  <a:lnTo>
                    <a:pt x="12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37"/>
            <p:cNvSpPr/>
            <p:nvPr/>
          </p:nvSpPr>
          <p:spPr>
            <a:xfrm>
              <a:off x="4477045" y="3165423"/>
              <a:ext cx="5574" cy="8837"/>
            </a:xfrm>
            <a:custGeom>
              <a:rect b="b" l="l" r="r" t="t"/>
              <a:pathLst>
                <a:path extrusionOk="0" h="707" w="446">
                  <a:moveTo>
                    <a:pt x="0" y="0"/>
                  </a:moveTo>
                  <a:lnTo>
                    <a:pt x="0" y="62"/>
                  </a:lnTo>
                  <a:cubicBezTo>
                    <a:pt x="0" y="62"/>
                    <a:pt x="62" y="62"/>
                    <a:pt x="62" y="123"/>
                  </a:cubicBezTo>
                  <a:lnTo>
                    <a:pt x="184" y="123"/>
                  </a:lnTo>
                  <a:lnTo>
                    <a:pt x="184" y="184"/>
                  </a:lnTo>
                  <a:lnTo>
                    <a:pt x="184" y="261"/>
                  </a:lnTo>
                  <a:lnTo>
                    <a:pt x="261" y="261"/>
                  </a:lnTo>
                  <a:lnTo>
                    <a:pt x="261" y="322"/>
                  </a:lnTo>
                  <a:lnTo>
                    <a:pt x="323" y="322"/>
                  </a:lnTo>
                  <a:lnTo>
                    <a:pt x="261" y="384"/>
                  </a:lnTo>
                  <a:cubicBezTo>
                    <a:pt x="261" y="445"/>
                    <a:pt x="323" y="445"/>
                    <a:pt x="261" y="507"/>
                  </a:cubicBezTo>
                  <a:lnTo>
                    <a:pt x="261" y="568"/>
                  </a:lnTo>
                  <a:lnTo>
                    <a:pt x="261" y="706"/>
                  </a:lnTo>
                  <a:lnTo>
                    <a:pt x="323" y="706"/>
                  </a:lnTo>
                  <a:cubicBezTo>
                    <a:pt x="384" y="706"/>
                    <a:pt x="384" y="645"/>
                    <a:pt x="384" y="645"/>
                  </a:cubicBezTo>
                  <a:lnTo>
                    <a:pt x="384" y="568"/>
                  </a:lnTo>
                  <a:lnTo>
                    <a:pt x="384" y="507"/>
                  </a:lnTo>
                  <a:cubicBezTo>
                    <a:pt x="384" y="445"/>
                    <a:pt x="445" y="445"/>
                    <a:pt x="445" y="384"/>
                  </a:cubicBezTo>
                  <a:lnTo>
                    <a:pt x="384" y="322"/>
                  </a:lnTo>
                  <a:lnTo>
                    <a:pt x="384" y="261"/>
                  </a:lnTo>
                  <a:lnTo>
                    <a:pt x="384" y="184"/>
                  </a:lnTo>
                  <a:lnTo>
                    <a:pt x="323" y="123"/>
                  </a:lnTo>
                  <a:lnTo>
                    <a:pt x="323" y="62"/>
                  </a:lnTo>
                  <a:lnTo>
                    <a:pt x="261" y="62"/>
                  </a:lnTo>
                  <a:cubicBezTo>
                    <a:pt x="184" y="62"/>
                    <a:pt x="184" y="0"/>
                    <a:pt x="12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37"/>
            <p:cNvSpPr/>
            <p:nvPr/>
          </p:nvSpPr>
          <p:spPr>
            <a:xfrm>
              <a:off x="4181238" y="3154286"/>
              <a:ext cx="1737" cy="1550"/>
            </a:xfrm>
            <a:custGeom>
              <a:rect b="b" l="l" r="r" t="t"/>
              <a:pathLst>
                <a:path extrusionOk="0" h="124" w="139">
                  <a:moveTo>
                    <a:pt x="62" y="124"/>
                  </a:moveTo>
                  <a:lnTo>
                    <a:pt x="62" y="124"/>
                  </a:lnTo>
                  <a:lnTo>
                    <a:pt x="62" y="124"/>
                  </a:lnTo>
                  <a:lnTo>
                    <a:pt x="62" y="124"/>
                  </a:lnTo>
                  <a:close/>
                  <a:moveTo>
                    <a:pt x="62" y="124"/>
                  </a:moveTo>
                  <a:lnTo>
                    <a:pt x="62" y="124"/>
                  </a:lnTo>
                  <a:lnTo>
                    <a:pt x="62" y="124"/>
                  </a:lnTo>
                  <a:lnTo>
                    <a:pt x="62" y="124"/>
                  </a:lnTo>
                  <a:close/>
                  <a:moveTo>
                    <a:pt x="62" y="124"/>
                  </a:moveTo>
                  <a:lnTo>
                    <a:pt x="62" y="124"/>
                  </a:lnTo>
                  <a:lnTo>
                    <a:pt x="62" y="124"/>
                  </a:lnTo>
                  <a:lnTo>
                    <a:pt x="139" y="124"/>
                  </a:lnTo>
                  <a:lnTo>
                    <a:pt x="62" y="124"/>
                  </a:lnTo>
                  <a:close/>
                  <a:moveTo>
                    <a:pt x="0" y="1"/>
                  </a:moveTo>
                  <a:lnTo>
                    <a:pt x="0" y="1"/>
                  </a:lnTo>
                  <a:lnTo>
                    <a:pt x="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37"/>
            <p:cNvSpPr/>
            <p:nvPr/>
          </p:nvSpPr>
          <p:spPr>
            <a:xfrm>
              <a:off x="4183725" y="3083478"/>
              <a:ext cx="516242" cy="201863"/>
            </a:xfrm>
            <a:custGeom>
              <a:rect b="b" l="l" r="r" t="t"/>
              <a:pathLst>
                <a:path extrusionOk="0" h="16150" w="41307">
                  <a:moveTo>
                    <a:pt x="36417" y="1"/>
                  </a:moveTo>
                  <a:cubicBezTo>
                    <a:pt x="22960" y="1"/>
                    <a:pt x="2924" y="13210"/>
                    <a:pt x="1336" y="13264"/>
                  </a:cubicBezTo>
                  <a:lnTo>
                    <a:pt x="1" y="16150"/>
                  </a:lnTo>
                  <a:cubicBezTo>
                    <a:pt x="1" y="16150"/>
                    <a:pt x="28296" y="509"/>
                    <a:pt x="39305" y="509"/>
                  </a:cubicBezTo>
                  <a:cubicBezTo>
                    <a:pt x="40058" y="509"/>
                    <a:pt x="40730" y="583"/>
                    <a:pt x="41306" y="739"/>
                  </a:cubicBezTo>
                  <a:cubicBezTo>
                    <a:pt x="39826" y="227"/>
                    <a:pt x="38178" y="1"/>
                    <a:pt x="36417"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37"/>
            <p:cNvSpPr/>
            <p:nvPr/>
          </p:nvSpPr>
          <p:spPr>
            <a:xfrm>
              <a:off x="4456324" y="2465139"/>
              <a:ext cx="142923" cy="128755"/>
            </a:xfrm>
            <a:custGeom>
              <a:rect b="b" l="l" r="r" t="t"/>
              <a:pathLst>
                <a:path extrusionOk="0" h="10301" w="11436">
                  <a:moveTo>
                    <a:pt x="10285" y="1"/>
                  </a:moveTo>
                  <a:cubicBezTo>
                    <a:pt x="9133" y="62"/>
                    <a:pt x="8059" y="62"/>
                    <a:pt x="6969" y="185"/>
                  </a:cubicBezTo>
                  <a:cubicBezTo>
                    <a:pt x="5818" y="262"/>
                    <a:pt x="4728" y="323"/>
                    <a:pt x="3638" y="446"/>
                  </a:cubicBezTo>
                  <a:lnTo>
                    <a:pt x="3700" y="446"/>
                  </a:lnTo>
                  <a:lnTo>
                    <a:pt x="3638" y="507"/>
                  </a:lnTo>
                  <a:lnTo>
                    <a:pt x="6969" y="262"/>
                  </a:lnTo>
                  <a:lnTo>
                    <a:pt x="8627" y="185"/>
                  </a:lnTo>
                  <a:cubicBezTo>
                    <a:pt x="9133" y="124"/>
                    <a:pt x="9717" y="124"/>
                    <a:pt x="10285" y="124"/>
                  </a:cubicBezTo>
                  <a:lnTo>
                    <a:pt x="11052" y="124"/>
                  </a:lnTo>
                  <a:cubicBezTo>
                    <a:pt x="10991" y="62"/>
                    <a:pt x="10991" y="62"/>
                    <a:pt x="10991" y="1"/>
                  </a:cubicBezTo>
                  <a:close/>
                  <a:moveTo>
                    <a:pt x="11129" y="62"/>
                  </a:moveTo>
                  <a:lnTo>
                    <a:pt x="11129" y="124"/>
                  </a:lnTo>
                  <a:cubicBezTo>
                    <a:pt x="11190" y="124"/>
                    <a:pt x="11252" y="124"/>
                    <a:pt x="11313" y="185"/>
                  </a:cubicBezTo>
                  <a:lnTo>
                    <a:pt x="11374" y="185"/>
                  </a:lnTo>
                  <a:lnTo>
                    <a:pt x="11374" y="262"/>
                  </a:lnTo>
                  <a:lnTo>
                    <a:pt x="11252" y="645"/>
                  </a:lnTo>
                  <a:cubicBezTo>
                    <a:pt x="11052" y="1152"/>
                    <a:pt x="10929" y="1720"/>
                    <a:pt x="10745" y="2242"/>
                  </a:cubicBezTo>
                  <a:lnTo>
                    <a:pt x="10285" y="3838"/>
                  </a:lnTo>
                  <a:cubicBezTo>
                    <a:pt x="10100" y="4345"/>
                    <a:pt x="9978" y="4867"/>
                    <a:pt x="9778" y="5373"/>
                  </a:cubicBezTo>
                  <a:cubicBezTo>
                    <a:pt x="9456" y="6463"/>
                    <a:pt x="9133" y="7553"/>
                    <a:pt x="8826" y="8566"/>
                  </a:cubicBezTo>
                  <a:lnTo>
                    <a:pt x="8565" y="9333"/>
                  </a:lnTo>
                  <a:cubicBezTo>
                    <a:pt x="8443" y="9594"/>
                    <a:pt x="8366" y="9917"/>
                    <a:pt x="8304" y="10101"/>
                  </a:cubicBezTo>
                  <a:cubicBezTo>
                    <a:pt x="8304" y="10162"/>
                    <a:pt x="8182" y="10162"/>
                    <a:pt x="8182" y="10162"/>
                  </a:cubicBezTo>
                  <a:lnTo>
                    <a:pt x="6708" y="10162"/>
                  </a:lnTo>
                  <a:cubicBezTo>
                    <a:pt x="6140" y="10162"/>
                    <a:pt x="5618" y="10162"/>
                    <a:pt x="5050" y="10101"/>
                  </a:cubicBezTo>
                  <a:cubicBezTo>
                    <a:pt x="4467" y="10101"/>
                    <a:pt x="3961" y="10039"/>
                    <a:pt x="3377" y="10039"/>
                  </a:cubicBezTo>
                  <a:lnTo>
                    <a:pt x="185" y="9917"/>
                  </a:lnTo>
                  <a:cubicBezTo>
                    <a:pt x="446" y="9149"/>
                    <a:pt x="691" y="8382"/>
                    <a:pt x="1014" y="7614"/>
                  </a:cubicBezTo>
                  <a:cubicBezTo>
                    <a:pt x="1336" y="6847"/>
                    <a:pt x="1658" y="6079"/>
                    <a:pt x="1919" y="5250"/>
                  </a:cubicBezTo>
                  <a:cubicBezTo>
                    <a:pt x="2487" y="3639"/>
                    <a:pt x="3132" y="2104"/>
                    <a:pt x="3638" y="507"/>
                  </a:cubicBezTo>
                  <a:lnTo>
                    <a:pt x="3577" y="507"/>
                  </a:lnTo>
                  <a:cubicBezTo>
                    <a:pt x="2932" y="2042"/>
                    <a:pt x="2364" y="3639"/>
                    <a:pt x="1781" y="5174"/>
                  </a:cubicBezTo>
                  <a:cubicBezTo>
                    <a:pt x="1459" y="5941"/>
                    <a:pt x="1213" y="6785"/>
                    <a:pt x="891" y="7553"/>
                  </a:cubicBezTo>
                  <a:cubicBezTo>
                    <a:pt x="630" y="8382"/>
                    <a:pt x="307" y="9149"/>
                    <a:pt x="0" y="9978"/>
                  </a:cubicBezTo>
                  <a:lnTo>
                    <a:pt x="62" y="9917"/>
                  </a:lnTo>
                  <a:lnTo>
                    <a:pt x="123" y="9978"/>
                  </a:lnTo>
                  <a:lnTo>
                    <a:pt x="62" y="10039"/>
                  </a:lnTo>
                  <a:lnTo>
                    <a:pt x="3377" y="10239"/>
                  </a:lnTo>
                  <a:lnTo>
                    <a:pt x="5050" y="10239"/>
                  </a:lnTo>
                  <a:cubicBezTo>
                    <a:pt x="5618" y="10239"/>
                    <a:pt x="6140" y="10300"/>
                    <a:pt x="6708" y="10300"/>
                  </a:cubicBezTo>
                  <a:lnTo>
                    <a:pt x="8304" y="10300"/>
                  </a:lnTo>
                  <a:lnTo>
                    <a:pt x="8366" y="10239"/>
                  </a:lnTo>
                  <a:lnTo>
                    <a:pt x="8366" y="10162"/>
                  </a:lnTo>
                  <a:cubicBezTo>
                    <a:pt x="8627" y="9656"/>
                    <a:pt x="8750" y="9149"/>
                    <a:pt x="8949" y="8627"/>
                  </a:cubicBezTo>
                  <a:lnTo>
                    <a:pt x="9978" y="5435"/>
                  </a:lnTo>
                  <a:cubicBezTo>
                    <a:pt x="10100" y="4928"/>
                    <a:pt x="10285" y="4406"/>
                    <a:pt x="10423" y="3838"/>
                  </a:cubicBezTo>
                  <a:lnTo>
                    <a:pt x="10868" y="2242"/>
                  </a:lnTo>
                  <a:lnTo>
                    <a:pt x="11313" y="645"/>
                  </a:lnTo>
                  <a:lnTo>
                    <a:pt x="11436" y="262"/>
                  </a:lnTo>
                  <a:lnTo>
                    <a:pt x="11436" y="185"/>
                  </a:lnTo>
                  <a:lnTo>
                    <a:pt x="11436" y="124"/>
                  </a:lnTo>
                  <a:cubicBezTo>
                    <a:pt x="11374" y="62"/>
                    <a:pt x="11374" y="62"/>
                    <a:pt x="11313" y="62"/>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37"/>
            <p:cNvSpPr/>
            <p:nvPr/>
          </p:nvSpPr>
          <p:spPr>
            <a:xfrm>
              <a:off x="4473783" y="2475501"/>
              <a:ext cx="113579" cy="109569"/>
            </a:xfrm>
            <a:custGeom>
              <a:rect b="b" l="l" r="r" t="t"/>
              <a:pathLst>
                <a:path extrusionOk="0" h="8766" w="9088">
                  <a:moveTo>
                    <a:pt x="3592" y="200"/>
                  </a:moveTo>
                  <a:lnTo>
                    <a:pt x="3592" y="200"/>
                  </a:lnTo>
                  <a:cubicBezTo>
                    <a:pt x="3592" y="200"/>
                    <a:pt x="3454" y="262"/>
                    <a:pt x="3208" y="262"/>
                  </a:cubicBezTo>
                  <a:lnTo>
                    <a:pt x="3132" y="262"/>
                  </a:lnTo>
                  <a:lnTo>
                    <a:pt x="3070" y="323"/>
                  </a:lnTo>
                  <a:lnTo>
                    <a:pt x="3009" y="323"/>
                  </a:lnTo>
                  <a:cubicBezTo>
                    <a:pt x="3009" y="384"/>
                    <a:pt x="2947" y="446"/>
                    <a:pt x="2947" y="584"/>
                  </a:cubicBezTo>
                  <a:cubicBezTo>
                    <a:pt x="2909" y="660"/>
                    <a:pt x="2871" y="736"/>
                    <a:pt x="2830" y="830"/>
                  </a:cubicBezTo>
                  <a:lnTo>
                    <a:pt x="2947" y="830"/>
                  </a:lnTo>
                  <a:cubicBezTo>
                    <a:pt x="2947" y="707"/>
                    <a:pt x="3009" y="645"/>
                    <a:pt x="3009" y="584"/>
                  </a:cubicBezTo>
                  <a:cubicBezTo>
                    <a:pt x="3070" y="507"/>
                    <a:pt x="3070" y="446"/>
                    <a:pt x="3070" y="384"/>
                  </a:cubicBezTo>
                  <a:cubicBezTo>
                    <a:pt x="3132" y="323"/>
                    <a:pt x="3208" y="323"/>
                    <a:pt x="3270" y="323"/>
                  </a:cubicBezTo>
                  <a:lnTo>
                    <a:pt x="3515" y="323"/>
                  </a:lnTo>
                  <a:lnTo>
                    <a:pt x="3515" y="262"/>
                  </a:lnTo>
                  <a:lnTo>
                    <a:pt x="3592" y="200"/>
                  </a:lnTo>
                  <a:close/>
                  <a:moveTo>
                    <a:pt x="2825" y="830"/>
                  </a:moveTo>
                  <a:lnTo>
                    <a:pt x="2825" y="842"/>
                  </a:lnTo>
                  <a:lnTo>
                    <a:pt x="2825" y="842"/>
                  </a:lnTo>
                  <a:cubicBezTo>
                    <a:pt x="2826" y="838"/>
                    <a:pt x="2828" y="834"/>
                    <a:pt x="2830" y="830"/>
                  </a:cubicBezTo>
                  <a:close/>
                  <a:moveTo>
                    <a:pt x="8197" y="1"/>
                  </a:moveTo>
                  <a:cubicBezTo>
                    <a:pt x="7552" y="1"/>
                    <a:pt x="6907" y="62"/>
                    <a:pt x="6340" y="62"/>
                  </a:cubicBezTo>
                  <a:cubicBezTo>
                    <a:pt x="5756" y="62"/>
                    <a:pt x="5250" y="123"/>
                    <a:pt x="4866" y="123"/>
                  </a:cubicBezTo>
                  <a:cubicBezTo>
                    <a:pt x="4037" y="200"/>
                    <a:pt x="3592" y="200"/>
                    <a:pt x="3592" y="200"/>
                  </a:cubicBezTo>
                  <a:lnTo>
                    <a:pt x="3592" y="262"/>
                  </a:lnTo>
                  <a:lnTo>
                    <a:pt x="3653" y="323"/>
                  </a:lnTo>
                  <a:cubicBezTo>
                    <a:pt x="3776" y="262"/>
                    <a:pt x="4160" y="262"/>
                    <a:pt x="4866" y="262"/>
                  </a:cubicBezTo>
                  <a:cubicBezTo>
                    <a:pt x="5250" y="262"/>
                    <a:pt x="5695" y="200"/>
                    <a:pt x="6278" y="200"/>
                  </a:cubicBezTo>
                  <a:lnTo>
                    <a:pt x="8258" y="200"/>
                  </a:lnTo>
                  <a:cubicBezTo>
                    <a:pt x="8258" y="123"/>
                    <a:pt x="8258" y="123"/>
                    <a:pt x="8320" y="62"/>
                  </a:cubicBezTo>
                  <a:lnTo>
                    <a:pt x="8381" y="62"/>
                  </a:lnTo>
                  <a:lnTo>
                    <a:pt x="8381" y="123"/>
                  </a:lnTo>
                  <a:lnTo>
                    <a:pt x="8381" y="200"/>
                  </a:lnTo>
                  <a:lnTo>
                    <a:pt x="8888" y="200"/>
                  </a:lnTo>
                  <a:lnTo>
                    <a:pt x="8888" y="384"/>
                  </a:lnTo>
                  <a:cubicBezTo>
                    <a:pt x="8888" y="507"/>
                    <a:pt x="8826" y="584"/>
                    <a:pt x="8826" y="707"/>
                  </a:cubicBezTo>
                  <a:lnTo>
                    <a:pt x="8888" y="768"/>
                  </a:lnTo>
                  <a:lnTo>
                    <a:pt x="8888" y="830"/>
                  </a:lnTo>
                  <a:lnTo>
                    <a:pt x="8765" y="830"/>
                  </a:lnTo>
                  <a:cubicBezTo>
                    <a:pt x="8703" y="1029"/>
                    <a:pt x="8642" y="1275"/>
                    <a:pt x="8581" y="1536"/>
                  </a:cubicBezTo>
                  <a:cubicBezTo>
                    <a:pt x="8381" y="2303"/>
                    <a:pt x="8120" y="3071"/>
                    <a:pt x="7874" y="3899"/>
                  </a:cubicBezTo>
                  <a:cubicBezTo>
                    <a:pt x="7614" y="4805"/>
                    <a:pt x="7291" y="5634"/>
                    <a:pt x="7046" y="6524"/>
                  </a:cubicBezTo>
                  <a:cubicBezTo>
                    <a:pt x="6907" y="6969"/>
                    <a:pt x="6785" y="7414"/>
                    <a:pt x="6662" y="7798"/>
                  </a:cubicBezTo>
                  <a:cubicBezTo>
                    <a:pt x="6662" y="7875"/>
                    <a:pt x="6662" y="7936"/>
                    <a:pt x="6585" y="7998"/>
                  </a:cubicBezTo>
                  <a:lnTo>
                    <a:pt x="6662" y="7998"/>
                  </a:lnTo>
                  <a:lnTo>
                    <a:pt x="6662" y="8059"/>
                  </a:lnTo>
                  <a:lnTo>
                    <a:pt x="6585" y="8059"/>
                  </a:lnTo>
                  <a:lnTo>
                    <a:pt x="6585" y="8121"/>
                  </a:lnTo>
                  <a:lnTo>
                    <a:pt x="6524" y="8121"/>
                  </a:lnTo>
                  <a:cubicBezTo>
                    <a:pt x="6462" y="8259"/>
                    <a:pt x="6462" y="8381"/>
                    <a:pt x="6401" y="8443"/>
                  </a:cubicBezTo>
                  <a:cubicBezTo>
                    <a:pt x="6340" y="8443"/>
                    <a:pt x="6201" y="8504"/>
                    <a:pt x="6079" y="8504"/>
                  </a:cubicBezTo>
                  <a:lnTo>
                    <a:pt x="6017" y="8504"/>
                  </a:lnTo>
                  <a:lnTo>
                    <a:pt x="5956" y="8566"/>
                  </a:lnTo>
                  <a:lnTo>
                    <a:pt x="5956" y="8504"/>
                  </a:lnTo>
                  <a:lnTo>
                    <a:pt x="5756" y="8504"/>
                  </a:lnTo>
                  <a:cubicBezTo>
                    <a:pt x="4805" y="8504"/>
                    <a:pt x="3899" y="8566"/>
                    <a:pt x="2947" y="8566"/>
                  </a:cubicBezTo>
                  <a:lnTo>
                    <a:pt x="645" y="8566"/>
                  </a:lnTo>
                  <a:lnTo>
                    <a:pt x="645" y="8642"/>
                  </a:lnTo>
                  <a:cubicBezTo>
                    <a:pt x="645" y="8642"/>
                    <a:pt x="645" y="8704"/>
                    <a:pt x="584" y="8704"/>
                  </a:cubicBezTo>
                  <a:lnTo>
                    <a:pt x="522" y="8704"/>
                  </a:lnTo>
                  <a:lnTo>
                    <a:pt x="522" y="8566"/>
                  </a:lnTo>
                  <a:lnTo>
                    <a:pt x="261" y="8566"/>
                  </a:lnTo>
                  <a:cubicBezTo>
                    <a:pt x="261" y="8566"/>
                    <a:pt x="261" y="8504"/>
                    <a:pt x="200" y="8504"/>
                  </a:cubicBezTo>
                  <a:lnTo>
                    <a:pt x="200" y="8443"/>
                  </a:lnTo>
                  <a:cubicBezTo>
                    <a:pt x="261" y="8381"/>
                    <a:pt x="261" y="8259"/>
                    <a:pt x="323" y="8182"/>
                  </a:cubicBezTo>
                  <a:lnTo>
                    <a:pt x="323" y="8121"/>
                  </a:lnTo>
                  <a:lnTo>
                    <a:pt x="261" y="8059"/>
                  </a:lnTo>
                  <a:lnTo>
                    <a:pt x="261" y="7998"/>
                  </a:lnTo>
                  <a:lnTo>
                    <a:pt x="323" y="7998"/>
                  </a:lnTo>
                  <a:cubicBezTo>
                    <a:pt x="384" y="7875"/>
                    <a:pt x="445" y="7675"/>
                    <a:pt x="522" y="7553"/>
                  </a:cubicBezTo>
                  <a:cubicBezTo>
                    <a:pt x="645" y="7169"/>
                    <a:pt x="768" y="6785"/>
                    <a:pt x="906" y="6401"/>
                  </a:cubicBezTo>
                  <a:cubicBezTo>
                    <a:pt x="1151" y="5634"/>
                    <a:pt x="1412" y="4928"/>
                    <a:pt x="1673" y="4283"/>
                  </a:cubicBezTo>
                  <a:cubicBezTo>
                    <a:pt x="1919" y="3577"/>
                    <a:pt x="2118" y="3009"/>
                    <a:pt x="2303" y="2503"/>
                  </a:cubicBezTo>
                  <a:cubicBezTo>
                    <a:pt x="2502" y="1919"/>
                    <a:pt x="2686" y="1474"/>
                    <a:pt x="2825" y="1090"/>
                  </a:cubicBezTo>
                  <a:cubicBezTo>
                    <a:pt x="2825" y="1029"/>
                    <a:pt x="2886" y="968"/>
                    <a:pt x="2886" y="968"/>
                  </a:cubicBezTo>
                  <a:lnTo>
                    <a:pt x="2886" y="891"/>
                  </a:lnTo>
                  <a:lnTo>
                    <a:pt x="2825" y="891"/>
                  </a:lnTo>
                  <a:lnTo>
                    <a:pt x="2825" y="842"/>
                  </a:lnTo>
                  <a:lnTo>
                    <a:pt x="2825" y="842"/>
                  </a:lnTo>
                  <a:cubicBezTo>
                    <a:pt x="2800" y="897"/>
                    <a:pt x="2775" y="958"/>
                    <a:pt x="2748" y="1029"/>
                  </a:cubicBezTo>
                  <a:cubicBezTo>
                    <a:pt x="2564" y="1413"/>
                    <a:pt x="2441" y="1919"/>
                    <a:pt x="2180" y="2426"/>
                  </a:cubicBezTo>
                  <a:cubicBezTo>
                    <a:pt x="1980" y="2948"/>
                    <a:pt x="1796" y="3577"/>
                    <a:pt x="1535" y="4222"/>
                  </a:cubicBezTo>
                  <a:cubicBezTo>
                    <a:pt x="1290" y="4866"/>
                    <a:pt x="1090" y="5573"/>
                    <a:pt x="768" y="6340"/>
                  </a:cubicBezTo>
                  <a:cubicBezTo>
                    <a:pt x="645" y="6724"/>
                    <a:pt x="522" y="7107"/>
                    <a:pt x="384" y="7553"/>
                  </a:cubicBezTo>
                  <a:cubicBezTo>
                    <a:pt x="323" y="7737"/>
                    <a:pt x="261" y="7936"/>
                    <a:pt x="138" y="8121"/>
                  </a:cubicBezTo>
                  <a:cubicBezTo>
                    <a:pt x="138" y="8182"/>
                    <a:pt x="62" y="8320"/>
                    <a:pt x="62" y="8443"/>
                  </a:cubicBezTo>
                  <a:lnTo>
                    <a:pt x="0" y="8504"/>
                  </a:lnTo>
                  <a:lnTo>
                    <a:pt x="0" y="8566"/>
                  </a:lnTo>
                  <a:cubicBezTo>
                    <a:pt x="0" y="8642"/>
                    <a:pt x="0" y="8642"/>
                    <a:pt x="62" y="8704"/>
                  </a:cubicBezTo>
                  <a:lnTo>
                    <a:pt x="261" y="8704"/>
                  </a:lnTo>
                  <a:cubicBezTo>
                    <a:pt x="384" y="8704"/>
                    <a:pt x="445" y="8765"/>
                    <a:pt x="584" y="8765"/>
                  </a:cubicBezTo>
                  <a:lnTo>
                    <a:pt x="1597" y="8765"/>
                  </a:lnTo>
                  <a:cubicBezTo>
                    <a:pt x="2057" y="8765"/>
                    <a:pt x="2502" y="8704"/>
                    <a:pt x="2947" y="8704"/>
                  </a:cubicBezTo>
                  <a:cubicBezTo>
                    <a:pt x="3899" y="8704"/>
                    <a:pt x="4805" y="8704"/>
                    <a:pt x="5756" y="8642"/>
                  </a:cubicBezTo>
                  <a:lnTo>
                    <a:pt x="6079" y="8642"/>
                  </a:lnTo>
                  <a:lnTo>
                    <a:pt x="6278" y="8566"/>
                  </a:lnTo>
                  <a:cubicBezTo>
                    <a:pt x="6340" y="8566"/>
                    <a:pt x="6401" y="8566"/>
                    <a:pt x="6462" y="8504"/>
                  </a:cubicBezTo>
                  <a:cubicBezTo>
                    <a:pt x="6524" y="8504"/>
                    <a:pt x="6524" y="8504"/>
                    <a:pt x="6524" y="8443"/>
                  </a:cubicBezTo>
                  <a:lnTo>
                    <a:pt x="6585" y="8381"/>
                  </a:lnTo>
                  <a:cubicBezTo>
                    <a:pt x="6585" y="8320"/>
                    <a:pt x="6585" y="8259"/>
                    <a:pt x="6662" y="8182"/>
                  </a:cubicBezTo>
                  <a:cubicBezTo>
                    <a:pt x="6662" y="8059"/>
                    <a:pt x="6723" y="7998"/>
                    <a:pt x="6785" y="7875"/>
                  </a:cubicBezTo>
                  <a:cubicBezTo>
                    <a:pt x="6907" y="7414"/>
                    <a:pt x="7046" y="6969"/>
                    <a:pt x="7230" y="6524"/>
                  </a:cubicBezTo>
                  <a:cubicBezTo>
                    <a:pt x="7353" y="6140"/>
                    <a:pt x="7491" y="5695"/>
                    <a:pt x="7614" y="5250"/>
                  </a:cubicBezTo>
                  <a:cubicBezTo>
                    <a:pt x="7736" y="4805"/>
                    <a:pt x="7874" y="4421"/>
                    <a:pt x="7997" y="3961"/>
                  </a:cubicBezTo>
                  <a:cubicBezTo>
                    <a:pt x="8258" y="3132"/>
                    <a:pt x="8504" y="2303"/>
                    <a:pt x="8703" y="1536"/>
                  </a:cubicBezTo>
                  <a:cubicBezTo>
                    <a:pt x="8826" y="1152"/>
                    <a:pt x="8964" y="768"/>
                    <a:pt x="9026" y="446"/>
                  </a:cubicBezTo>
                  <a:cubicBezTo>
                    <a:pt x="9026" y="323"/>
                    <a:pt x="9087" y="262"/>
                    <a:pt x="9087" y="123"/>
                  </a:cubicBezTo>
                  <a:lnTo>
                    <a:pt x="9087" y="62"/>
                  </a:lnTo>
                  <a:lnTo>
                    <a:pt x="9026"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37"/>
            <p:cNvSpPr/>
            <p:nvPr/>
          </p:nvSpPr>
          <p:spPr>
            <a:xfrm>
              <a:off x="4477045" y="2575457"/>
              <a:ext cx="5574" cy="8837"/>
            </a:xfrm>
            <a:custGeom>
              <a:rect b="b" l="l" r="r" t="t"/>
              <a:pathLst>
                <a:path extrusionOk="0" h="707" w="446">
                  <a:moveTo>
                    <a:pt x="0" y="1"/>
                  </a:moveTo>
                  <a:lnTo>
                    <a:pt x="0" y="62"/>
                  </a:lnTo>
                  <a:lnTo>
                    <a:pt x="62" y="124"/>
                  </a:lnTo>
                  <a:lnTo>
                    <a:pt x="184" y="124"/>
                  </a:lnTo>
                  <a:lnTo>
                    <a:pt x="184" y="185"/>
                  </a:lnTo>
                  <a:lnTo>
                    <a:pt x="184" y="262"/>
                  </a:lnTo>
                  <a:lnTo>
                    <a:pt x="261" y="262"/>
                  </a:lnTo>
                  <a:lnTo>
                    <a:pt x="261" y="323"/>
                  </a:lnTo>
                  <a:lnTo>
                    <a:pt x="323" y="323"/>
                  </a:lnTo>
                  <a:lnTo>
                    <a:pt x="261" y="384"/>
                  </a:lnTo>
                  <a:cubicBezTo>
                    <a:pt x="261" y="446"/>
                    <a:pt x="323" y="446"/>
                    <a:pt x="261" y="507"/>
                  </a:cubicBezTo>
                  <a:lnTo>
                    <a:pt x="261" y="569"/>
                  </a:lnTo>
                  <a:lnTo>
                    <a:pt x="261" y="707"/>
                  </a:lnTo>
                  <a:lnTo>
                    <a:pt x="323" y="707"/>
                  </a:lnTo>
                  <a:cubicBezTo>
                    <a:pt x="384" y="707"/>
                    <a:pt x="384" y="645"/>
                    <a:pt x="384" y="645"/>
                  </a:cubicBezTo>
                  <a:lnTo>
                    <a:pt x="384" y="569"/>
                  </a:lnTo>
                  <a:lnTo>
                    <a:pt x="384" y="507"/>
                  </a:lnTo>
                  <a:cubicBezTo>
                    <a:pt x="384" y="446"/>
                    <a:pt x="445" y="446"/>
                    <a:pt x="445" y="384"/>
                  </a:cubicBezTo>
                  <a:lnTo>
                    <a:pt x="384" y="323"/>
                  </a:lnTo>
                  <a:lnTo>
                    <a:pt x="384" y="262"/>
                  </a:lnTo>
                  <a:lnTo>
                    <a:pt x="384" y="185"/>
                  </a:lnTo>
                  <a:lnTo>
                    <a:pt x="323" y="124"/>
                  </a:lnTo>
                  <a:lnTo>
                    <a:pt x="323" y="62"/>
                  </a:lnTo>
                  <a:lnTo>
                    <a:pt x="261" y="62"/>
                  </a:lnTo>
                  <a:cubicBezTo>
                    <a:pt x="184" y="62"/>
                    <a:pt x="184" y="1"/>
                    <a:pt x="1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37"/>
            <p:cNvSpPr/>
            <p:nvPr/>
          </p:nvSpPr>
          <p:spPr>
            <a:xfrm>
              <a:off x="4548207" y="2574695"/>
              <a:ext cx="8836" cy="7875"/>
            </a:xfrm>
            <a:custGeom>
              <a:rect b="b" l="l" r="r" t="t"/>
              <a:pathLst>
                <a:path extrusionOk="0" h="630" w="707">
                  <a:moveTo>
                    <a:pt x="507" y="0"/>
                  </a:moveTo>
                  <a:lnTo>
                    <a:pt x="446" y="62"/>
                  </a:lnTo>
                  <a:lnTo>
                    <a:pt x="246" y="62"/>
                  </a:lnTo>
                  <a:cubicBezTo>
                    <a:pt x="246" y="123"/>
                    <a:pt x="246" y="123"/>
                    <a:pt x="185" y="123"/>
                  </a:cubicBezTo>
                  <a:lnTo>
                    <a:pt x="124" y="185"/>
                  </a:lnTo>
                  <a:cubicBezTo>
                    <a:pt x="124" y="246"/>
                    <a:pt x="62" y="246"/>
                    <a:pt x="62" y="246"/>
                  </a:cubicBezTo>
                  <a:lnTo>
                    <a:pt x="62" y="384"/>
                  </a:lnTo>
                  <a:lnTo>
                    <a:pt x="1" y="445"/>
                  </a:lnTo>
                  <a:lnTo>
                    <a:pt x="1" y="568"/>
                  </a:lnTo>
                  <a:lnTo>
                    <a:pt x="1" y="630"/>
                  </a:lnTo>
                  <a:lnTo>
                    <a:pt x="62" y="568"/>
                  </a:lnTo>
                  <a:lnTo>
                    <a:pt x="124" y="568"/>
                  </a:lnTo>
                  <a:lnTo>
                    <a:pt x="124" y="445"/>
                  </a:lnTo>
                  <a:lnTo>
                    <a:pt x="124" y="384"/>
                  </a:lnTo>
                  <a:lnTo>
                    <a:pt x="185" y="384"/>
                  </a:lnTo>
                  <a:cubicBezTo>
                    <a:pt x="246" y="384"/>
                    <a:pt x="246" y="323"/>
                    <a:pt x="246" y="323"/>
                  </a:cubicBezTo>
                  <a:cubicBezTo>
                    <a:pt x="246" y="246"/>
                    <a:pt x="246" y="246"/>
                    <a:pt x="323" y="246"/>
                  </a:cubicBezTo>
                  <a:lnTo>
                    <a:pt x="323" y="185"/>
                  </a:lnTo>
                  <a:lnTo>
                    <a:pt x="446" y="185"/>
                  </a:lnTo>
                  <a:lnTo>
                    <a:pt x="507" y="123"/>
                  </a:lnTo>
                  <a:lnTo>
                    <a:pt x="569" y="185"/>
                  </a:lnTo>
                  <a:lnTo>
                    <a:pt x="630" y="185"/>
                  </a:lnTo>
                  <a:lnTo>
                    <a:pt x="630" y="123"/>
                  </a:lnTo>
                  <a:lnTo>
                    <a:pt x="707" y="123"/>
                  </a:lnTo>
                  <a:lnTo>
                    <a:pt x="707" y="62"/>
                  </a:lnTo>
                  <a:lnTo>
                    <a:pt x="630" y="62"/>
                  </a:lnTo>
                  <a:cubicBezTo>
                    <a:pt x="630" y="0"/>
                    <a:pt x="569" y="0"/>
                    <a:pt x="569"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37"/>
            <p:cNvSpPr/>
            <p:nvPr/>
          </p:nvSpPr>
          <p:spPr>
            <a:xfrm>
              <a:off x="4668110" y="2397993"/>
              <a:ext cx="233269" cy="209525"/>
            </a:xfrm>
            <a:custGeom>
              <a:rect b="b" l="l" r="r" t="t"/>
              <a:pathLst>
                <a:path extrusionOk="0" h="16763" w="18665">
                  <a:moveTo>
                    <a:pt x="14444" y="14383"/>
                  </a:moveTo>
                  <a:lnTo>
                    <a:pt x="14412" y="14423"/>
                  </a:lnTo>
                  <a:lnTo>
                    <a:pt x="14412" y="14423"/>
                  </a:lnTo>
                  <a:lnTo>
                    <a:pt x="14444" y="14434"/>
                  </a:lnTo>
                  <a:lnTo>
                    <a:pt x="14444" y="14383"/>
                  </a:lnTo>
                  <a:close/>
                  <a:moveTo>
                    <a:pt x="7997" y="123"/>
                  </a:moveTo>
                  <a:cubicBezTo>
                    <a:pt x="8120" y="123"/>
                    <a:pt x="8243" y="185"/>
                    <a:pt x="8381" y="185"/>
                  </a:cubicBezTo>
                  <a:cubicBezTo>
                    <a:pt x="8887" y="261"/>
                    <a:pt x="9394" y="323"/>
                    <a:pt x="9839" y="446"/>
                  </a:cubicBezTo>
                  <a:cubicBezTo>
                    <a:pt x="10806" y="645"/>
                    <a:pt x="11758" y="891"/>
                    <a:pt x="12725" y="1090"/>
                  </a:cubicBezTo>
                  <a:cubicBezTo>
                    <a:pt x="14643" y="1597"/>
                    <a:pt x="16501" y="2180"/>
                    <a:pt x="18358" y="2748"/>
                  </a:cubicBezTo>
                  <a:lnTo>
                    <a:pt x="18281" y="2871"/>
                  </a:lnTo>
                  <a:lnTo>
                    <a:pt x="18281" y="2948"/>
                  </a:lnTo>
                  <a:lnTo>
                    <a:pt x="18281" y="3009"/>
                  </a:lnTo>
                  <a:lnTo>
                    <a:pt x="18281" y="3070"/>
                  </a:lnTo>
                  <a:lnTo>
                    <a:pt x="18158" y="3454"/>
                  </a:lnTo>
                  <a:lnTo>
                    <a:pt x="17898" y="4222"/>
                  </a:lnTo>
                  <a:lnTo>
                    <a:pt x="17452" y="5695"/>
                  </a:lnTo>
                  <a:lnTo>
                    <a:pt x="16501" y="8627"/>
                  </a:lnTo>
                  <a:lnTo>
                    <a:pt x="15472" y="11513"/>
                  </a:lnTo>
                  <a:lnTo>
                    <a:pt x="14521" y="14460"/>
                  </a:lnTo>
                  <a:lnTo>
                    <a:pt x="14444" y="14434"/>
                  </a:lnTo>
                  <a:lnTo>
                    <a:pt x="14444" y="14460"/>
                  </a:lnTo>
                  <a:lnTo>
                    <a:pt x="14444" y="14521"/>
                  </a:lnTo>
                  <a:lnTo>
                    <a:pt x="14582" y="14521"/>
                  </a:lnTo>
                  <a:lnTo>
                    <a:pt x="15350" y="12341"/>
                  </a:lnTo>
                  <a:cubicBezTo>
                    <a:pt x="15411" y="12280"/>
                    <a:pt x="15411" y="12219"/>
                    <a:pt x="15411" y="12157"/>
                  </a:cubicBezTo>
                  <a:cubicBezTo>
                    <a:pt x="15534" y="11896"/>
                    <a:pt x="15595" y="11574"/>
                    <a:pt x="15733" y="11313"/>
                  </a:cubicBezTo>
                  <a:cubicBezTo>
                    <a:pt x="15917" y="10807"/>
                    <a:pt x="16056" y="10300"/>
                    <a:pt x="16240" y="9778"/>
                  </a:cubicBezTo>
                  <a:cubicBezTo>
                    <a:pt x="16363" y="9394"/>
                    <a:pt x="16501" y="9011"/>
                    <a:pt x="16624" y="8627"/>
                  </a:cubicBezTo>
                  <a:lnTo>
                    <a:pt x="16685" y="8504"/>
                  </a:lnTo>
                  <a:cubicBezTo>
                    <a:pt x="16746" y="8381"/>
                    <a:pt x="16746" y="8243"/>
                    <a:pt x="16823" y="8120"/>
                  </a:cubicBezTo>
                  <a:cubicBezTo>
                    <a:pt x="17007" y="7552"/>
                    <a:pt x="17207" y="7031"/>
                    <a:pt x="17330" y="6463"/>
                  </a:cubicBezTo>
                  <a:cubicBezTo>
                    <a:pt x="17452" y="6202"/>
                    <a:pt x="17514" y="5941"/>
                    <a:pt x="17591" y="5695"/>
                  </a:cubicBezTo>
                  <a:cubicBezTo>
                    <a:pt x="17713" y="5373"/>
                    <a:pt x="17775" y="5112"/>
                    <a:pt x="17836" y="4866"/>
                  </a:cubicBezTo>
                  <a:cubicBezTo>
                    <a:pt x="17898" y="4667"/>
                    <a:pt x="17974" y="4483"/>
                    <a:pt x="18036" y="4283"/>
                  </a:cubicBezTo>
                  <a:lnTo>
                    <a:pt x="18097" y="4222"/>
                  </a:lnTo>
                  <a:lnTo>
                    <a:pt x="18281" y="3516"/>
                  </a:lnTo>
                  <a:lnTo>
                    <a:pt x="18419" y="3193"/>
                  </a:lnTo>
                  <a:lnTo>
                    <a:pt x="18358" y="3070"/>
                  </a:lnTo>
                  <a:lnTo>
                    <a:pt x="18358" y="3009"/>
                  </a:lnTo>
                  <a:lnTo>
                    <a:pt x="18419" y="3070"/>
                  </a:lnTo>
                  <a:lnTo>
                    <a:pt x="18604" y="3132"/>
                  </a:lnTo>
                  <a:lnTo>
                    <a:pt x="16946" y="8565"/>
                  </a:lnTo>
                  <a:cubicBezTo>
                    <a:pt x="16363" y="10423"/>
                    <a:pt x="15856" y="12219"/>
                    <a:pt x="15288" y="14076"/>
                  </a:cubicBezTo>
                  <a:cubicBezTo>
                    <a:pt x="15089" y="14521"/>
                    <a:pt x="14966" y="14966"/>
                    <a:pt x="14828" y="15411"/>
                  </a:cubicBezTo>
                  <a:cubicBezTo>
                    <a:pt x="14766" y="15672"/>
                    <a:pt x="14643" y="15856"/>
                    <a:pt x="14582" y="16117"/>
                  </a:cubicBezTo>
                  <a:cubicBezTo>
                    <a:pt x="14521" y="16179"/>
                    <a:pt x="14521" y="16302"/>
                    <a:pt x="14444" y="16440"/>
                  </a:cubicBezTo>
                  <a:cubicBezTo>
                    <a:pt x="14444" y="16501"/>
                    <a:pt x="14383" y="16563"/>
                    <a:pt x="14383" y="16563"/>
                  </a:cubicBezTo>
                  <a:lnTo>
                    <a:pt x="14383" y="16624"/>
                  </a:lnTo>
                  <a:lnTo>
                    <a:pt x="14321" y="16624"/>
                  </a:lnTo>
                  <a:cubicBezTo>
                    <a:pt x="13369" y="16378"/>
                    <a:pt x="12464" y="16056"/>
                    <a:pt x="11574" y="15795"/>
                  </a:cubicBezTo>
                  <a:lnTo>
                    <a:pt x="8826" y="14905"/>
                  </a:lnTo>
                  <a:cubicBezTo>
                    <a:pt x="7920" y="14582"/>
                    <a:pt x="7030" y="14322"/>
                    <a:pt x="6140" y="13999"/>
                  </a:cubicBezTo>
                  <a:lnTo>
                    <a:pt x="3454" y="13048"/>
                  </a:lnTo>
                  <a:cubicBezTo>
                    <a:pt x="2548" y="12725"/>
                    <a:pt x="1596" y="12403"/>
                    <a:pt x="768" y="12081"/>
                  </a:cubicBezTo>
                  <a:cubicBezTo>
                    <a:pt x="629" y="12019"/>
                    <a:pt x="568" y="11958"/>
                    <a:pt x="445" y="11896"/>
                  </a:cubicBezTo>
                  <a:cubicBezTo>
                    <a:pt x="384" y="11835"/>
                    <a:pt x="322" y="11774"/>
                    <a:pt x="246" y="11635"/>
                  </a:cubicBezTo>
                  <a:cubicBezTo>
                    <a:pt x="184" y="11451"/>
                    <a:pt x="123" y="11252"/>
                    <a:pt x="184" y="11006"/>
                  </a:cubicBezTo>
                  <a:cubicBezTo>
                    <a:pt x="184" y="10807"/>
                    <a:pt x="322" y="10546"/>
                    <a:pt x="445" y="10423"/>
                  </a:cubicBezTo>
                  <a:cubicBezTo>
                    <a:pt x="568" y="10239"/>
                    <a:pt x="706" y="10100"/>
                    <a:pt x="890" y="10100"/>
                  </a:cubicBezTo>
                  <a:lnTo>
                    <a:pt x="1013" y="10100"/>
                  </a:lnTo>
                  <a:lnTo>
                    <a:pt x="1090" y="10162"/>
                  </a:lnTo>
                  <a:cubicBezTo>
                    <a:pt x="1090" y="10100"/>
                    <a:pt x="1151" y="10100"/>
                    <a:pt x="1151" y="10100"/>
                  </a:cubicBezTo>
                  <a:lnTo>
                    <a:pt x="1336" y="10100"/>
                  </a:lnTo>
                  <a:lnTo>
                    <a:pt x="1274" y="10162"/>
                  </a:lnTo>
                  <a:lnTo>
                    <a:pt x="1213" y="10162"/>
                  </a:lnTo>
                  <a:lnTo>
                    <a:pt x="1274" y="10239"/>
                  </a:lnTo>
                  <a:lnTo>
                    <a:pt x="1596" y="10300"/>
                  </a:lnTo>
                  <a:lnTo>
                    <a:pt x="2303" y="10546"/>
                  </a:lnTo>
                  <a:lnTo>
                    <a:pt x="3638" y="11006"/>
                  </a:lnTo>
                  <a:lnTo>
                    <a:pt x="14383" y="14521"/>
                  </a:lnTo>
                  <a:lnTo>
                    <a:pt x="14383" y="14460"/>
                  </a:lnTo>
                  <a:lnTo>
                    <a:pt x="14412" y="14423"/>
                  </a:lnTo>
                  <a:lnTo>
                    <a:pt x="14412" y="14423"/>
                  </a:lnTo>
                  <a:lnTo>
                    <a:pt x="3699" y="10807"/>
                  </a:lnTo>
                  <a:lnTo>
                    <a:pt x="2364" y="10361"/>
                  </a:lnTo>
                  <a:lnTo>
                    <a:pt x="1658" y="10162"/>
                  </a:lnTo>
                  <a:lnTo>
                    <a:pt x="1336" y="10039"/>
                  </a:lnTo>
                  <a:lnTo>
                    <a:pt x="1151" y="9978"/>
                  </a:lnTo>
                  <a:lnTo>
                    <a:pt x="952" y="9978"/>
                  </a:lnTo>
                  <a:cubicBezTo>
                    <a:pt x="952" y="9916"/>
                    <a:pt x="952" y="9916"/>
                    <a:pt x="890" y="9916"/>
                  </a:cubicBezTo>
                  <a:cubicBezTo>
                    <a:pt x="829" y="9916"/>
                    <a:pt x="706" y="9978"/>
                    <a:pt x="629" y="10039"/>
                  </a:cubicBezTo>
                  <a:lnTo>
                    <a:pt x="3776" y="5496"/>
                  </a:lnTo>
                  <a:lnTo>
                    <a:pt x="5495" y="3070"/>
                  </a:lnTo>
                  <a:lnTo>
                    <a:pt x="6385" y="1919"/>
                  </a:lnTo>
                  <a:cubicBezTo>
                    <a:pt x="6646" y="1535"/>
                    <a:pt x="6969" y="1090"/>
                    <a:pt x="7291" y="707"/>
                  </a:cubicBezTo>
                  <a:lnTo>
                    <a:pt x="7475" y="446"/>
                  </a:lnTo>
                  <a:lnTo>
                    <a:pt x="7613" y="261"/>
                  </a:lnTo>
                  <a:lnTo>
                    <a:pt x="7675" y="185"/>
                  </a:lnTo>
                  <a:lnTo>
                    <a:pt x="7736" y="185"/>
                  </a:lnTo>
                  <a:cubicBezTo>
                    <a:pt x="7798" y="123"/>
                    <a:pt x="7920" y="123"/>
                    <a:pt x="7997" y="123"/>
                  </a:cubicBezTo>
                  <a:close/>
                  <a:moveTo>
                    <a:pt x="7675" y="1"/>
                  </a:moveTo>
                  <a:cubicBezTo>
                    <a:pt x="7613" y="62"/>
                    <a:pt x="7537" y="62"/>
                    <a:pt x="7537" y="123"/>
                  </a:cubicBezTo>
                  <a:lnTo>
                    <a:pt x="7475" y="185"/>
                  </a:lnTo>
                  <a:lnTo>
                    <a:pt x="7353" y="323"/>
                  </a:lnTo>
                  <a:lnTo>
                    <a:pt x="7153" y="568"/>
                  </a:lnTo>
                  <a:cubicBezTo>
                    <a:pt x="6846" y="1029"/>
                    <a:pt x="6524" y="1413"/>
                    <a:pt x="6263" y="1796"/>
                  </a:cubicBezTo>
                  <a:lnTo>
                    <a:pt x="5372" y="3009"/>
                  </a:lnTo>
                  <a:lnTo>
                    <a:pt x="3699" y="5434"/>
                  </a:lnTo>
                  <a:cubicBezTo>
                    <a:pt x="2625" y="6969"/>
                    <a:pt x="1535" y="8565"/>
                    <a:pt x="445" y="10162"/>
                  </a:cubicBezTo>
                  <a:cubicBezTo>
                    <a:pt x="384" y="10162"/>
                    <a:pt x="322" y="10239"/>
                    <a:pt x="322" y="10300"/>
                  </a:cubicBezTo>
                  <a:cubicBezTo>
                    <a:pt x="123" y="10484"/>
                    <a:pt x="62" y="10745"/>
                    <a:pt x="0" y="11006"/>
                  </a:cubicBezTo>
                  <a:cubicBezTo>
                    <a:pt x="0" y="11252"/>
                    <a:pt x="0" y="11513"/>
                    <a:pt x="123" y="11774"/>
                  </a:cubicBezTo>
                  <a:cubicBezTo>
                    <a:pt x="184" y="11835"/>
                    <a:pt x="246" y="11958"/>
                    <a:pt x="322" y="12019"/>
                  </a:cubicBezTo>
                  <a:cubicBezTo>
                    <a:pt x="445" y="12157"/>
                    <a:pt x="568" y="12219"/>
                    <a:pt x="706" y="12280"/>
                  </a:cubicBezTo>
                  <a:cubicBezTo>
                    <a:pt x="1596" y="12602"/>
                    <a:pt x="2487" y="12925"/>
                    <a:pt x="3392" y="13232"/>
                  </a:cubicBezTo>
                  <a:lnTo>
                    <a:pt x="6079" y="14137"/>
                  </a:lnTo>
                  <a:lnTo>
                    <a:pt x="11512" y="15856"/>
                  </a:lnTo>
                  <a:cubicBezTo>
                    <a:pt x="12464" y="16179"/>
                    <a:pt x="13369" y="16440"/>
                    <a:pt x="14260" y="16685"/>
                  </a:cubicBezTo>
                  <a:cubicBezTo>
                    <a:pt x="14321" y="16685"/>
                    <a:pt x="14321" y="16762"/>
                    <a:pt x="14383" y="16762"/>
                  </a:cubicBezTo>
                  <a:lnTo>
                    <a:pt x="14444" y="16685"/>
                  </a:lnTo>
                  <a:lnTo>
                    <a:pt x="14444" y="16624"/>
                  </a:lnTo>
                  <a:cubicBezTo>
                    <a:pt x="14521" y="16563"/>
                    <a:pt x="14521" y="16501"/>
                    <a:pt x="14582" y="16440"/>
                  </a:cubicBezTo>
                  <a:cubicBezTo>
                    <a:pt x="14582" y="16378"/>
                    <a:pt x="14643" y="16240"/>
                    <a:pt x="14705" y="16117"/>
                  </a:cubicBezTo>
                  <a:cubicBezTo>
                    <a:pt x="14766" y="15918"/>
                    <a:pt x="14828" y="15672"/>
                    <a:pt x="14904" y="15473"/>
                  </a:cubicBezTo>
                  <a:cubicBezTo>
                    <a:pt x="15089" y="15028"/>
                    <a:pt x="15211" y="14582"/>
                    <a:pt x="15350" y="14076"/>
                  </a:cubicBezTo>
                  <a:cubicBezTo>
                    <a:pt x="15979" y="12280"/>
                    <a:pt x="16501" y="10423"/>
                    <a:pt x="17069" y="8627"/>
                  </a:cubicBezTo>
                  <a:lnTo>
                    <a:pt x="18665" y="3132"/>
                  </a:lnTo>
                  <a:lnTo>
                    <a:pt x="18665" y="3070"/>
                  </a:lnTo>
                  <a:lnTo>
                    <a:pt x="18419" y="3009"/>
                  </a:lnTo>
                  <a:lnTo>
                    <a:pt x="18419" y="2948"/>
                  </a:lnTo>
                  <a:lnTo>
                    <a:pt x="18481" y="2948"/>
                  </a:lnTo>
                  <a:lnTo>
                    <a:pt x="18481" y="2748"/>
                  </a:lnTo>
                  <a:cubicBezTo>
                    <a:pt x="18481" y="2687"/>
                    <a:pt x="18481" y="2687"/>
                    <a:pt x="18419" y="2687"/>
                  </a:cubicBezTo>
                  <a:cubicBezTo>
                    <a:pt x="16562" y="2042"/>
                    <a:pt x="14643" y="1535"/>
                    <a:pt x="12786" y="952"/>
                  </a:cubicBezTo>
                  <a:cubicBezTo>
                    <a:pt x="11835" y="707"/>
                    <a:pt x="10868" y="446"/>
                    <a:pt x="9916" y="261"/>
                  </a:cubicBezTo>
                  <a:cubicBezTo>
                    <a:pt x="9394" y="123"/>
                    <a:pt x="8949" y="62"/>
                    <a:pt x="844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37"/>
            <p:cNvSpPr/>
            <p:nvPr/>
          </p:nvSpPr>
          <p:spPr>
            <a:xfrm>
              <a:off x="4675971" y="2524235"/>
              <a:ext cx="172655" cy="77520"/>
            </a:xfrm>
            <a:custGeom>
              <a:rect b="b" l="l" r="r" t="t"/>
              <a:pathLst>
                <a:path extrusionOk="0" h="6202" w="13815">
                  <a:moveTo>
                    <a:pt x="522" y="0"/>
                  </a:moveTo>
                  <a:cubicBezTo>
                    <a:pt x="522" y="0"/>
                    <a:pt x="461" y="0"/>
                    <a:pt x="461" y="62"/>
                  </a:cubicBezTo>
                  <a:lnTo>
                    <a:pt x="384" y="62"/>
                  </a:lnTo>
                  <a:cubicBezTo>
                    <a:pt x="323" y="139"/>
                    <a:pt x="261" y="200"/>
                    <a:pt x="200" y="261"/>
                  </a:cubicBezTo>
                  <a:cubicBezTo>
                    <a:pt x="139" y="384"/>
                    <a:pt x="77" y="584"/>
                    <a:pt x="0" y="707"/>
                  </a:cubicBezTo>
                  <a:lnTo>
                    <a:pt x="0" y="1213"/>
                  </a:lnTo>
                  <a:cubicBezTo>
                    <a:pt x="77" y="1413"/>
                    <a:pt x="139" y="1597"/>
                    <a:pt x="261" y="1674"/>
                  </a:cubicBezTo>
                  <a:cubicBezTo>
                    <a:pt x="323" y="1735"/>
                    <a:pt x="384" y="1735"/>
                    <a:pt x="384" y="1735"/>
                  </a:cubicBezTo>
                  <a:lnTo>
                    <a:pt x="522" y="1796"/>
                  </a:lnTo>
                  <a:lnTo>
                    <a:pt x="768" y="1858"/>
                  </a:lnTo>
                  <a:lnTo>
                    <a:pt x="1228" y="2057"/>
                  </a:lnTo>
                  <a:lnTo>
                    <a:pt x="2180" y="2364"/>
                  </a:lnTo>
                  <a:cubicBezTo>
                    <a:pt x="2502" y="2441"/>
                    <a:pt x="2825" y="2564"/>
                    <a:pt x="3147" y="2687"/>
                  </a:cubicBezTo>
                  <a:cubicBezTo>
                    <a:pt x="3393" y="2825"/>
                    <a:pt x="3715" y="2886"/>
                    <a:pt x="4037" y="3009"/>
                  </a:cubicBezTo>
                  <a:cubicBezTo>
                    <a:pt x="4360" y="3132"/>
                    <a:pt x="4682" y="3208"/>
                    <a:pt x="4989" y="3331"/>
                  </a:cubicBezTo>
                  <a:lnTo>
                    <a:pt x="5956" y="3654"/>
                  </a:lnTo>
                  <a:cubicBezTo>
                    <a:pt x="6524" y="3838"/>
                    <a:pt x="7169" y="4037"/>
                    <a:pt x="7813" y="4222"/>
                  </a:cubicBezTo>
                  <a:cubicBezTo>
                    <a:pt x="8136" y="4360"/>
                    <a:pt x="8443" y="4482"/>
                    <a:pt x="8765" y="4605"/>
                  </a:cubicBezTo>
                  <a:cubicBezTo>
                    <a:pt x="9087" y="4667"/>
                    <a:pt x="9410" y="4805"/>
                    <a:pt x="9671" y="4928"/>
                  </a:cubicBezTo>
                  <a:lnTo>
                    <a:pt x="11589" y="5511"/>
                  </a:lnTo>
                  <a:cubicBezTo>
                    <a:pt x="11896" y="5634"/>
                    <a:pt x="12219" y="5756"/>
                    <a:pt x="12480" y="5895"/>
                  </a:cubicBezTo>
                  <a:lnTo>
                    <a:pt x="13431" y="6202"/>
                  </a:lnTo>
                  <a:lnTo>
                    <a:pt x="13508" y="6202"/>
                  </a:lnTo>
                  <a:lnTo>
                    <a:pt x="13569" y="6140"/>
                  </a:lnTo>
                  <a:lnTo>
                    <a:pt x="13569" y="5956"/>
                  </a:lnTo>
                  <a:cubicBezTo>
                    <a:pt x="13569" y="6017"/>
                    <a:pt x="13508" y="6079"/>
                    <a:pt x="13508" y="6140"/>
                  </a:cubicBezTo>
                  <a:lnTo>
                    <a:pt x="13431" y="6140"/>
                  </a:lnTo>
                  <a:lnTo>
                    <a:pt x="13431" y="6079"/>
                  </a:lnTo>
                  <a:cubicBezTo>
                    <a:pt x="13508" y="5956"/>
                    <a:pt x="13569" y="5756"/>
                    <a:pt x="13631" y="5634"/>
                  </a:cubicBezTo>
                  <a:lnTo>
                    <a:pt x="13631" y="5250"/>
                  </a:lnTo>
                  <a:lnTo>
                    <a:pt x="13692" y="4989"/>
                  </a:lnTo>
                  <a:cubicBezTo>
                    <a:pt x="13692" y="4928"/>
                    <a:pt x="13692" y="4866"/>
                    <a:pt x="13754" y="4805"/>
                  </a:cubicBezTo>
                  <a:lnTo>
                    <a:pt x="13815" y="4421"/>
                  </a:lnTo>
                  <a:lnTo>
                    <a:pt x="13815" y="4360"/>
                  </a:lnTo>
                  <a:lnTo>
                    <a:pt x="13815" y="4283"/>
                  </a:lnTo>
                  <a:lnTo>
                    <a:pt x="13754" y="4360"/>
                  </a:lnTo>
                  <a:lnTo>
                    <a:pt x="13754" y="4421"/>
                  </a:lnTo>
                  <a:lnTo>
                    <a:pt x="13631" y="4667"/>
                  </a:lnTo>
                  <a:lnTo>
                    <a:pt x="13692" y="4667"/>
                  </a:lnTo>
                  <a:lnTo>
                    <a:pt x="13692" y="4743"/>
                  </a:lnTo>
                  <a:lnTo>
                    <a:pt x="13631" y="4743"/>
                  </a:lnTo>
                  <a:cubicBezTo>
                    <a:pt x="13631" y="4866"/>
                    <a:pt x="13569" y="4928"/>
                    <a:pt x="13569" y="4989"/>
                  </a:cubicBezTo>
                  <a:lnTo>
                    <a:pt x="13508" y="5189"/>
                  </a:lnTo>
                  <a:lnTo>
                    <a:pt x="13508" y="5250"/>
                  </a:lnTo>
                  <a:lnTo>
                    <a:pt x="13569" y="5250"/>
                  </a:lnTo>
                  <a:lnTo>
                    <a:pt x="13569" y="5311"/>
                  </a:lnTo>
                  <a:lnTo>
                    <a:pt x="13508" y="5311"/>
                  </a:lnTo>
                  <a:cubicBezTo>
                    <a:pt x="13508" y="5434"/>
                    <a:pt x="13431" y="5572"/>
                    <a:pt x="13431" y="5634"/>
                  </a:cubicBezTo>
                  <a:lnTo>
                    <a:pt x="13508" y="5695"/>
                  </a:lnTo>
                  <a:lnTo>
                    <a:pt x="13431" y="5756"/>
                  </a:lnTo>
                  <a:lnTo>
                    <a:pt x="13431" y="6017"/>
                  </a:lnTo>
                  <a:lnTo>
                    <a:pt x="12541" y="5695"/>
                  </a:lnTo>
                  <a:cubicBezTo>
                    <a:pt x="12280" y="5634"/>
                    <a:pt x="11973" y="5511"/>
                    <a:pt x="11651" y="5434"/>
                  </a:cubicBezTo>
                  <a:cubicBezTo>
                    <a:pt x="11006" y="5189"/>
                    <a:pt x="10361" y="4989"/>
                    <a:pt x="9732" y="4743"/>
                  </a:cubicBezTo>
                  <a:cubicBezTo>
                    <a:pt x="9410" y="4667"/>
                    <a:pt x="9149" y="4544"/>
                    <a:pt x="8826" y="4421"/>
                  </a:cubicBezTo>
                  <a:cubicBezTo>
                    <a:pt x="8519" y="4360"/>
                    <a:pt x="8197" y="4222"/>
                    <a:pt x="7875" y="4160"/>
                  </a:cubicBezTo>
                  <a:cubicBezTo>
                    <a:pt x="7230" y="3976"/>
                    <a:pt x="6601" y="3715"/>
                    <a:pt x="5956" y="3515"/>
                  </a:cubicBezTo>
                  <a:lnTo>
                    <a:pt x="5066" y="3208"/>
                  </a:lnTo>
                  <a:cubicBezTo>
                    <a:pt x="4743" y="3070"/>
                    <a:pt x="4421" y="2948"/>
                    <a:pt x="4099" y="2825"/>
                  </a:cubicBezTo>
                  <a:cubicBezTo>
                    <a:pt x="3776" y="2748"/>
                    <a:pt x="3454" y="2625"/>
                    <a:pt x="3147" y="2564"/>
                  </a:cubicBezTo>
                  <a:cubicBezTo>
                    <a:pt x="2825" y="2441"/>
                    <a:pt x="2502" y="2364"/>
                    <a:pt x="2241" y="2241"/>
                  </a:cubicBezTo>
                  <a:lnTo>
                    <a:pt x="1290" y="1919"/>
                  </a:lnTo>
                  <a:lnTo>
                    <a:pt x="845" y="1735"/>
                  </a:lnTo>
                  <a:lnTo>
                    <a:pt x="584" y="1674"/>
                  </a:lnTo>
                  <a:lnTo>
                    <a:pt x="461" y="1674"/>
                  </a:lnTo>
                  <a:lnTo>
                    <a:pt x="384" y="1597"/>
                  </a:lnTo>
                  <a:cubicBezTo>
                    <a:pt x="139" y="1413"/>
                    <a:pt x="77" y="1029"/>
                    <a:pt x="139" y="768"/>
                  </a:cubicBezTo>
                  <a:cubicBezTo>
                    <a:pt x="139" y="584"/>
                    <a:pt x="200" y="446"/>
                    <a:pt x="261" y="323"/>
                  </a:cubicBezTo>
                  <a:lnTo>
                    <a:pt x="461" y="139"/>
                  </a:lnTo>
                  <a:lnTo>
                    <a:pt x="522" y="62"/>
                  </a:lnTo>
                  <a:lnTo>
                    <a:pt x="645" y="62"/>
                  </a:lnTo>
                  <a:lnTo>
                    <a:pt x="707"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37"/>
            <p:cNvSpPr/>
            <p:nvPr/>
          </p:nvSpPr>
          <p:spPr>
            <a:xfrm>
              <a:off x="4843827" y="2435603"/>
              <a:ext cx="56027" cy="165390"/>
            </a:xfrm>
            <a:custGeom>
              <a:rect b="b" l="l" r="r" t="t"/>
              <a:pathLst>
                <a:path extrusionOk="0" h="13232" w="4483">
                  <a:moveTo>
                    <a:pt x="4298" y="0"/>
                  </a:moveTo>
                  <a:lnTo>
                    <a:pt x="4298" y="61"/>
                  </a:lnTo>
                  <a:lnTo>
                    <a:pt x="4359" y="184"/>
                  </a:lnTo>
                  <a:lnTo>
                    <a:pt x="4359" y="246"/>
                  </a:lnTo>
                  <a:cubicBezTo>
                    <a:pt x="4221" y="568"/>
                    <a:pt x="4098" y="890"/>
                    <a:pt x="3976" y="1274"/>
                  </a:cubicBezTo>
                  <a:cubicBezTo>
                    <a:pt x="3914" y="1474"/>
                    <a:pt x="3838" y="1658"/>
                    <a:pt x="3776" y="1857"/>
                  </a:cubicBezTo>
                  <a:cubicBezTo>
                    <a:pt x="3715" y="2103"/>
                    <a:pt x="3653" y="2364"/>
                    <a:pt x="3531" y="2686"/>
                  </a:cubicBezTo>
                  <a:cubicBezTo>
                    <a:pt x="3454" y="2932"/>
                    <a:pt x="3392" y="3193"/>
                    <a:pt x="3270" y="3454"/>
                  </a:cubicBezTo>
                  <a:cubicBezTo>
                    <a:pt x="3147" y="4022"/>
                    <a:pt x="2947" y="4543"/>
                    <a:pt x="2763" y="5111"/>
                  </a:cubicBezTo>
                  <a:cubicBezTo>
                    <a:pt x="2686" y="5234"/>
                    <a:pt x="2686" y="5372"/>
                    <a:pt x="2625" y="5495"/>
                  </a:cubicBezTo>
                  <a:cubicBezTo>
                    <a:pt x="2564" y="5618"/>
                    <a:pt x="2564" y="5756"/>
                    <a:pt x="2502" y="5879"/>
                  </a:cubicBezTo>
                  <a:cubicBezTo>
                    <a:pt x="2441" y="6201"/>
                    <a:pt x="2303" y="6462"/>
                    <a:pt x="2241" y="6708"/>
                  </a:cubicBezTo>
                  <a:lnTo>
                    <a:pt x="2180" y="6769"/>
                  </a:lnTo>
                  <a:cubicBezTo>
                    <a:pt x="1996" y="7291"/>
                    <a:pt x="1857" y="7798"/>
                    <a:pt x="1673" y="8304"/>
                  </a:cubicBezTo>
                  <a:cubicBezTo>
                    <a:pt x="1535" y="8565"/>
                    <a:pt x="1474" y="8887"/>
                    <a:pt x="1351" y="9148"/>
                  </a:cubicBezTo>
                  <a:cubicBezTo>
                    <a:pt x="1351" y="9210"/>
                    <a:pt x="1351" y="9271"/>
                    <a:pt x="1290" y="9332"/>
                  </a:cubicBezTo>
                  <a:cubicBezTo>
                    <a:pt x="1290" y="9532"/>
                    <a:pt x="1228" y="9716"/>
                    <a:pt x="1090" y="9977"/>
                  </a:cubicBezTo>
                  <a:cubicBezTo>
                    <a:pt x="967" y="10484"/>
                    <a:pt x="706" y="10990"/>
                    <a:pt x="583" y="11573"/>
                  </a:cubicBezTo>
                  <a:cubicBezTo>
                    <a:pt x="461" y="11834"/>
                    <a:pt x="384" y="12080"/>
                    <a:pt x="261" y="12402"/>
                  </a:cubicBezTo>
                  <a:cubicBezTo>
                    <a:pt x="261" y="12464"/>
                    <a:pt x="200" y="12602"/>
                    <a:pt x="200" y="12725"/>
                  </a:cubicBezTo>
                  <a:cubicBezTo>
                    <a:pt x="138" y="12847"/>
                    <a:pt x="77" y="13047"/>
                    <a:pt x="0" y="13170"/>
                  </a:cubicBezTo>
                  <a:lnTo>
                    <a:pt x="0" y="13231"/>
                  </a:lnTo>
                  <a:lnTo>
                    <a:pt x="77" y="13231"/>
                  </a:lnTo>
                  <a:cubicBezTo>
                    <a:pt x="77" y="13170"/>
                    <a:pt x="138" y="13108"/>
                    <a:pt x="138" y="13047"/>
                  </a:cubicBezTo>
                  <a:cubicBezTo>
                    <a:pt x="200" y="12847"/>
                    <a:pt x="323" y="12663"/>
                    <a:pt x="384" y="12402"/>
                  </a:cubicBezTo>
                  <a:cubicBezTo>
                    <a:pt x="461" y="12141"/>
                    <a:pt x="583" y="11896"/>
                    <a:pt x="645" y="11573"/>
                  </a:cubicBezTo>
                  <a:cubicBezTo>
                    <a:pt x="844" y="11067"/>
                    <a:pt x="1029" y="10545"/>
                    <a:pt x="1228" y="9977"/>
                  </a:cubicBezTo>
                  <a:cubicBezTo>
                    <a:pt x="1290" y="9716"/>
                    <a:pt x="1412" y="9455"/>
                    <a:pt x="1535" y="9210"/>
                  </a:cubicBezTo>
                  <a:cubicBezTo>
                    <a:pt x="1612" y="8949"/>
                    <a:pt x="1735" y="8626"/>
                    <a:pt x="1796" y="8381"/>
                  </a:cubicBezTo>
                  <a:cubicBezTo>
                    <a:pt x="1996" y="7859"/>
                    <a:pt x="2180" y="7291"/>
                    <a:pt x="2379" y="6769"/>
                  </a:cubicBezTo>
                  <a:lnTo>
                    <a:pt x="2625" y="5940"/>
                  </a:lnTo>
                  <a:cubicBezTo>
                    <a:pt x="2686" y="5695"/>
                    <a:pt x="2824" y="5434"/>
                    <a:pt x="2886" y="5111"/>
                  </a:cubicBezTo>
                  <a:cubicBezTo>
                    <a:pt x="3070" y="4605"/>
                    <a:pt x="3208" y="4022"/>
                    <a:pt x="3392" y="3515"/>
                  </a:cubicBezTo>
                  <a:cubicBezTo>
                    <a:pt x="3531" y="3254"/>
                    <a:pt x="3592" y="2932"/>
                    <a:pt x="3715" y="2686"/>
                  </a:cubicBezTo>
                  <a:cubicBezTo>
                    <a:pt x="3776" y="2425"/>
                    <a:pt x="3914" y="2164"/>
                    <a:pt x="3976" y="1919"/>
                  </a:cubicBezTo>
                  <a:cubicBezTo>
                    <a:pt x="4160" y="1335"/>
                    <a:pt x="4298" y="829"/>
                    <a:pt x="4482" y="246"/>
                  </a:cubicBezTo>
                  <a:lnTo>
                    <a:pt x="4421" y="184"/>
                  </a:lnTo>
                  <a:lnTo>
                    <a:pt x="4359" y="61"/>
                  </a:lnTo>
                  <a:lnTo>
                    <a:pt x="429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37"/>
            <p:cNvSpPr/>
            <p:nvPr/>
          </p:nvSpPr>
          <p:spPr>
            <a:xfrm>
              <a:off x="4691318" y="2533060"/>
              <a:ext cx="155784" cy="50472"/>
            </a:xfrm>
            <a:custGeom>
              <a:rect b="b" l="l" r="r" t="t"/>
              <a:pathLst>
                <a:path extrusionOk="0" h="4038" w="12465">
                  <a:moveTo>
                    <a:pt x="62" y="1"/>
                  </a:moveTo>
                  <a:lnTo>
                    <a:pt x="0" y="62"/>
                  </a:lnTo>
                  <a:lnTo>
                    <a:pt x="62" y="62"/>
                  </a:lnTo>
                  <a:cubicBezTo>
                    <a:pt x="62" y="62"/>
                    <a:pt x="246" y="123"/>
                    <a:pt x="568" y="261"/>
                  </a:cubicBezTo>
                  <a:cubicBezTo>
                    <a:pt x="891" y="384"/>
                    <a:pt x="1397" y="584"/>
                    <a:pt x="1980" y="768"/>
                  </a:cubicBezTo>
                  <a:cubicBezTo>
                    <a:pt x="2226" y="829"/>
                    <a:pt x="2548" y="891"/>
                    <a:pt x="2932" y="1029"/>
                  </a:cubicBezTo>
                  <a:cubicBezTo>
                    <a:pt x="3254" y="1152"/>
                    <a:pt x="3577" y="1275"/>
                    <a:pt x="3961" y="1351"/>
                  </a:cubicBezTo>
                  <a:cubicBezTo>
                    <a:pt x="4344" y="1474"/>
                    <a:pt x="4667" y="1597"/>
                    <a:pt x="5050" y="1735"/>
                  </a:cubicBezTo>
                  <a:cubicBezTo>
                    <a:pt x="5496" y="1796"/>
                    <a:pt x="5879" y="1981"/>
                    <a:pt x="6263" y="2119"/>
                  </a:cubicBezTo>
                  <a:cubicBezTo>
                    <a:pt x="6647" y="2242"/>
                    <a:pt x="7030" y="2364"/>
                    <a:pt x="7414" y="2502"/>
                  </a:cubicBezTo>
                  <a:cubicBezTo>
                    <a:pt x="7798" y="2625"/>
                    <a:pt x="8120" y="2748"/>
                    <a:pt x="8504" y="2809"/>
                  </a:cubicBezTo>
                  <a:cubicBezTo>
                    <a:pt x="8888" y="2948"/>
                    <a:pt x="9210" y="3009"/>
                    <a:pt x="9594" y="3132"/>
                  </a:cubicBezTo>
                  <a:cubicBezTo>
                    <a:pt x="9901" y="3270"/>
                    <a:pt x="10223" y="3331"/>
                    <a:pt x="10484" y="3454"/>
                  </a:cubicBezTo>
                  <a:cubicBezTo>
                    <a:pt x="11052" y="3654"/>
                    <a:pt x="11574" y="3776"/>
                    <a:pt x="11896" y="3899"/>
                  </a:cubicBezTo>
                  <a:cubicBezTo>
                    <a:pt x="12142" y="3961"/>
                    <a:pt x="12341" y="4037"/>
                    <a:pt x="12403" y="4037"/>
                  </a:cubicBezTo>
                  <a:lnTo>
                    <a:pt x="12464" y="4037"/>
                  </a:lnTo>
                  <a:lnTo>
                    <a:pt x="12464" y="3961"/>
                  </a:lnTo>
                  <a:lnTo>
                    <a:pt x="12403" y="3961"/>
                  </a:lnTo>
                  <a:cubicBezTo>
                    <a:pt x="12341" y="3961"/>
                    <a:pt x="12203" y="3899"/>
                    <a:pt x="11958" y="3776"/>
                  </a:cubicBezTo>
                  <a:cubicBezTo>
                    <a:pt x="11635" y="3715"/>
                    <a:pt x="11129" y="3516"/>
                    <a:pt x="10545" y="3331"/>
                  </a:cubicBezTo>
                  <a:cubicBezTo>
                    <a:pt x="10223" y="3270"/>
                    <a:pt x="9901" y="3132"/>
                    <a:pt x="9594" y="3070"/>
                  </a:cubicBezTo>
                  <a:cubicBezTo>
                    <a:pt x="9271" y="2948"/>
                    <a:pt x="8949" y="2809"/>
                    <a:pt x="8565" y="2687"/>
                  </a:cubicBezTo>
                  <a:cubicBezTo>
                    <a:pt x="8182" y="2564"/>
                    <a:pt x="7798" y="2426"/>
                    <a:pt x="7414" y="2303"/>
                  </a:cubicBezTo>
                  <a:cubicBezTo>
                    <a:pt x="7030" y="2242"/>
                    <a:pt x="6647" y="2119"/>
                    <a:pt x="6263" y="1981"/>
                  </a:cubicBezTo>
                  <a:cubicBezTo>
                    <a:pt x="5879" y="1858"/>
                    <a:pt x="5496" y="1735"/>
                    <a:pt x="5112" y="1597"/>
                  </a:cubicBezTo>
                  <a:cubicBezTo>
                    <a:pt x="4728" y="1474"/>
                    <a:pt x="4344" y="1351"/>
                    <a:pt x="4022" y="1213"/>
                  </a:cubicBezTo>
                  <a:cubicBezTo>
                    <a:pt x="3638" y="1152"/>
                    <a:pt x="3254" y="1029"/>
                    <a:pt x="2932" y="891"/>
                  </a:cubicBezTo>
                  <a:cubicBezTo>
                    <a:pt x="2610" y="829"/>
                    <a:pt x="2303" y="707"/>
                    <a:pt x="2042" y="584"/>
                  </a:cubicBezTo>
                  <a:cubicBezTo>
                    <a:pt x="1397" y="384"/>
                    <a:pt x="952" y="261"/>
                    <a:pt x="568" y="200"/>
                  </a:cubicBezTo>
                  <a:cubicBezTo>
                    <a:pt x="246" y="62"/>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37"/>
            <p:cNvSpPr/>
            <p:nvPr/>
          </p:nvSpPr>
          <p:spPr>
            <a:xfrm>
              <a:off x="4689593" y="2537085"/>
              <a:ext cx="155971" cy="53547"/>
            </a:xfrm>
            <a:custGeom>
              <a:rect b="b" l="l" r="r" t="t"/>
              <a:pathLst>
                <a:path extrusionOk="0" h="4284" w="12480">
                  <a:moveTo>
                    <a:pt x="0" y="1"/>
                  </a:moveTo>
                  <a:lnTo>
                    <a:pt x="62" y="62"/>
                  </a:lnTo>
                  <a:cubicBezTo>
                    <a:pt x="62" y="62"/>
                    <a:pt x="261" y="124"/>
                    <a:pt x="584" y="262"/>
                  </a:cubicBezTo>
                  <a:cubicBezTo>
                    <a:pt x="906" y="385"/>
                    <a:pt x="1412" y="569"/>
                    <a:pt x="1980" y="768"/>
                  </a:cubicBezTo>
                  <a:cubicBezTo>
                    <a:pt x="2241" y="891"/>
                    <a:pt x="2564" y="953"/>
                    <a:pt x="2886" y="1091"/>
                  </a:cubicBezTo>
                  <a:cubicBezTo>
                    <a:pt x="3270" y="1213"/>
                    <a:pt x="3592" y="1336"/>
                    <a:pt x="3976" y="1474"/>
                  </a:cubicBezTo>
                  <a:cubicBezTo>
                    <a:pt x="4283" y="1597"/>
                    <a:pt x="4666" y="1720"/>
                    <a:pt x="5050" y="1858"/>
                  </a:cubicBezTo>
                  <a:cubicBezTo>
                    <a:pt x="5434" y="1920"/>
                    <a:pt x="5818" y="2042"/>
                    <a:pt x="6201" y="2242"/>
                  </a:cubicBezTo>
                  <a:cubicBezTo>
                    <a:pt x="6585" y="2365"/>
                    <a:pt x="6969" y="2487"/>
                    <a:pt x="7353" y="2626"/>
                  </a:cubicBezTo>
                  <a:cubicBezTo>
                    <a:pt x="7736" y="2748"/>
                    <a:pt x="8120" y="2948"/>
                    <a:pt x="8504" y="3009"/>
                  </a:cubicBezTo>
                  <a:cubicBezTo>
                    <a:pt x="8888" y="3132"/>
                    <a:pt x="9210" y="3194"/>
                    <a:pt x="9532" y="3332"/>
                  </a:cubicBezTo>
                  <a:cubicBezTo>
                    <a:pt x="9916" y="3454"/>
                    <a:pt x="10238" y="3577"/>
                    <a:pt x="10499" y="3639"/>
                  </a:cubicBezTo>
                  <a:cubicBezTo>
                    <a:pt x="11067" y="3900"/>
                    <a:pt x="11574" y="4022"/>
                    <a:pt x="11896" y="4161"/>
                  </a:cubicBezTo>
                  <a:cubicBezTo>
                    <a:pt x="12157" y="4222"/>
                    <a:pt x="12341" y="4283"/>
                    <a:pt x="12418" y="4283"/>
                  </a:cubicBezTo>
                  <a:lnTo>
                    <a:pt x="12479" y="4283"/>
                  </a:lnTo>
                  <a:lnTo>
                    <a:pt x="12479" y="4222"/>
                  </a:lnTo>
                  <a:lnTo>
                    <a:pt x="12418" y="4222"/>
                  </a:lnTo>
                  <a:cubicBezTo>
                    <a:pt x="12341" y="4222"/>
                    <a:pt x="12218" y="4161"/>
                    <a:pt x="11957" y="4022"/>
                  </a:cubicBezTo>
                  <a:cubicBezTo>
                    <a:pt x="11574" y="3900"/>
                    <a:pt x="11129" y="3777"/>
                    <a:pt x="10561" y="3577"/>
                  </a:cubicBezTo>
                  <a:cubicBezTo>
                    <a:pt x="10238" y="3454"/>
                    <a:pt x="9916" y="3332"/>
                    <a:pt x="9594" y="3255"/>
                  </a:cubicBezTo>
                  <a:cubicBezTo>
                    <a:pt x="9271" y="3132"/>
                    <a:pt x="8888" y="3009"/>
                    <a:pt x="8581" y="2810"/>
                  </a:cubicBezTo>
                  <a:cubicBezTo>
                    <a:pt x="8197" y="2687"/>
                    <a:pt x="7813" y="2626"/>
                    <a:pt x="7429" y="2487"/>
                  </a:cubicBezTo>
                  <a:cubicBezTo>
                    <a:pt x="7046" y="2365"/>
                    <a:pt x="6662" y="2242"/>
                    <a:pt x="6278" y="2104"/>
                  </a:cubicBezTo>
                  <a:cubicBezTo>
                    <a:pt x="5894" y="1981"/>
                    <a:pt x="5511" y="1858"/>
                    <a:pt x="5127" y="1659"/>
                  </a:cubicBezTo>
                  <a:cubicBezTo>
                    <a:pt x="4743" y="1536"/>
                    <a:pt x="4360" y="1413"/>
                    <a:pt x="3976" y="1336"/>
                  </a:cubicBezTo>
                  <a:cubicBezTo>
                    <a:pt x="3653" y="1213"/>
                    <a:pt x="3270" y="1091"/>
                    <a:pt x="2947" y="953"/>
                  </a:cubicBezTo>
                  <a:cubicBezTo>
                    <a:pt x="2625" y="830"/>
                    <a:pt x="2303" y="707"/>
                    <a:pt x="1980" y="646"/>
                  </a:cubicBezTo>
                  <a:cubicBezTo>
                    <a:pt x="1412" y="446"/>
                    <a:pt x="967" y="262"/>
                    <a:pt x="584" y="185"/>
                  </a:cubicBezTo>
                  <a:cubicBezTo>
                    <a:pt x="261" y="62"/>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37"/>
            <p:cNvSpPr/>
            <p:nvPr/>
          </p:nvSpPr>
          <p:spPr>
            <a:xfrm>
              <a:off x="4688056" y="2541122"/>
              <a:ext cx="156733" cy="55072"/>
            </a:xfrm>
            <a:custGeom>
              <a:rect b="b" l="l" r="r" t="t"/>
              <a:pathLst>
                <a:path extrusionOk="0" h="4406" w="12541">
                  <a:moveTo>
                    <a:pt x="62" y="0"/>
                  </a:moveTo>
                  <a:lnTo>
                    <a:pt x="0" y="62"/>
                  </a:lnTo>
                  <a:lnTo>
                    <a:pt x="62" y="62"/>
                  </a:lnTo>
                  <a:cubicBezTo>
                    <a:pt x="62" y="62"/>
                    <a:pt x="261" y="123"/>
                    <a:pt x="568" y="323"/>
                  </a:cubicBezTo>
                  <a:cubicBezTo>
                    <a:pt x="891" y="445"/>
                    <a:pt x="1413" y="568"/>
                    <a:pt x="1981" y="829"/>
                  </a:cubicBezTo>
                  <a:cubicBezTo>
                    <a:pt x="2241" y="890"/>
                    <a:pt x="2625" y="952"/>
                    <a:pt x="2948" y="1090"/>
                  </a:cubicBezTo>
                  <a:cubicBezTo>
                    <a:pt x="3255" y="1213"/>
                    <a:pt x="3577" y="1336"/>
                    <a:pt x="3961" y="1474"/>
                  </a:cubicBezTo>
                  <a:cubicBezTo>
                    <a:pt x="4344" y="1597"/>
                    <a:pt x="4728" y="1719"/>
                    <a:pt x="5112" y="1857"/>
                  </a:cubicBezTo>
                  <a:cubicBezTo>
                    <a:pt x="5496" y="1980"/>
                    <a:pt x="5879" y="2103"/>
                    <a:pt x="6263" y="2241"/>
                  </a:cubicBezTo>
                  <a:cubicBezTo>
                    <a:pt x="6647" y="2425"/>
                    <a:pt x="7030" y="2548"/>
                    <a:pt x="7414" y="2686"/>
                  </a:cubicBezTo>
                  <a:cubicBezTo>
                    <a:pt x="7798" y="2809"/>
                    <a:pt x="8182" y="2932"/>
                    <a:pt x="8565" y="3070"/>
                  </a:cubicBezTo>
                  <a:cubicBezTo>
                    <a:pt x="8888" y="3193"/>
                    <a:pt x="9272" y="3254"/>
                    <a:pt x="9594" y="3392"/>
                  </a:cubicBezTo>
                  <a:cubicBezTo>
                    <a:pt x="9916" y="3515"/>
                    <a:pt x="10239" y="3638"/>
                    <a:pt x="10546" y="3699"/>
                  </a:cubicBezTo>
                  <a:cubicBezTo>
                    <a:pt x="11129" y="3960"/>
                    <a:pt x="11635" y="4083"/>
                    <a:pt x="11958" y="4221"/>
                  </a:cubicBezTo>
                  <a:cubicBezTo>
                    <a:pt x="12219" y="4283"/>
                    <a:pt x="12403" y="4344"/>
                    <a:pt x="12464" y="4405"/>
                  </a:cubicBezTo>
                  <a:lnTo>
                    <a:pt x="12541" y="4344"/>
                  </a:lnTo>
                  <a:lnTo>
                    <a:pt x="12464" y="4283"/>
                  </a:lnTo>
                  <a:cubicBezTo>
                    <a:pt x="12403" y="4283"/>
                    <a:pt x="12219" y="4221"/>
                    <a:pt x="12019" y="4160"/>
                  </a:cubicBezTo>
                  <a:cubicBezTo>
                    <a:pt x="11635" y="4022"/>
                    <a:pt x="11190" y="3838"/>
                    <a:pt x="10622" y="3638"/>
                  </a:cubicBezTo>
                  <a:cubicBezTo>
                    <a:pt x="10300" y="3515"/>
                    <a:pt x="9978" y="3454"/>
                    <a:pt x="9655" y="3316"/>
                  </a:cubicBezTo>
                  <a:cubicBezTo>
                    <a:pt x="9272" y="3193"/>
                    <a:pt x="8949" y="3070"/>
                    <a:pt x="8565" y="2932"/>
                  </a:cubicBezTo>
                  <a:cubicBezTo>
                    <a:pt x="8243" y="2748"/>
                    <a:pt x="7859" y="2686"/>
                    <a:pt x="7476" y="2548"/>
                  </a:cubicBezTo>
                  <a:cubicBezTo>
                    <a:pt x="7092" y="2425"/>
                    <a:pt x="6708" y="2241"/>
                    <a:pt x="6324" y="2164"/>
                  </a:cubicBezTo>
                  <a:cubicBezTo>
                    <a:pt x="5879" y="2042"/>
                    <a:pt x="5496" y="1919"/>
                    <a:pt x="5173" y="1719"/>
                  </a:cubicBezTo>
                  <a:cubicBezTo>
                    <a:pt x="4789" y="1597"/>
                    <a:pt x="4406" y="1474"/>
                    <a:pt x="4022" y="1336"/>
                  </a:cubicBezTo>
                  <a:cubicBezTo>
                    <a:pt x="3638" y="1213"/>
                    <a:pt x="3331" y="1090"/>
                    <a:pt x="2948" y="1013"/>
                  </a:cubicBezTo>
                  <a:cubicBezTo>
                    <a:pt x="2625" y="890"/>
                    <a:pt x="2303" y="768"/>
                    <a:pt x="2042" y="630"/>
                  </a:cubicBezTo>
                  <a:cubicBezTo>
                    <a:pt x="1474" y="445"/>
                    <a:pt x="952" y="246"/>
                    <a:pt x="645" y="184"/>
                  </a:cubicBezTo>
                  <a:cubicBezTo>
                    <a:pt x="261" y="62"/>
                    <a:pt x="62" y="0"/>
                    <a:pt x="6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37"/>
            <p:cNvSpPr/>
            <p:nvPr/>
          </p:nvSpPr>
          <p:spPr>
            <a:xfrm>
              <a:off x="4181238" y="2564333"/>
              <a:ext cx="1737" cy="1550"/>
            </a:xfrm>
            <a:custGeom>
              <a:rect b="b" l="l" r="r" t="t"/>
              <a:pathLst>
                <a:path extrusionOk="0" h="124" w="139">
                  <a:moveTo>
                    <a:pt x="62" y="123"/>
                  </a:moveTo>
                  <a:lnTo>
                    <a:pt x="62" y="123"/>
                  </a:lnTo>
                  <a:lnTo>
                    <a:pt x="62" y="123"/>
                  </a:lnTo>
                  <a:lnTo>
                    <a:pt x="62" y="123"/>
                  </a:lnTo>
                  <a:close/>
                  <a:moveTo>
                    <a:pt x="62" y="123"/>
                  </a:moveTo>
                  <a:lnTo>
                    <a:pt x="62" y="123"/>
                  </a:lnTo>
                  <a:lnTo>
                    <a:pt x="62" y="123"/>
                  </a:lnTo>
                  <a:lnTo>
                    <a:pt x="62" y="123"/>
                  </a:lnTo>
                  <a:close/>
                  <a:moveTo>
                    <a:pt x="62" y="123"/>
                  </a:moveTo>
                  <a:lnTo>
                    <a:pt x="62" y="123"/>
                  </a:lnTo>
                  <a:lnTo>
                    <a:pt x="62" y="123"/>
                  </a:lnTo>
                  <a:lnTo>
                    <a:pt x="139" y="123"/>
                  </a:lnTo>
                  <a:lnTo>
                    <a:pt x="62" y="123"/>
                  </a:lnTo>
                  <a:close/>
                  <a:moveTo>
                    <a:pt x="0" y="0"/>
                  </a:moveTo>
                  <a:lnTo>
                    <a:pt x="0" y="0"/>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37"/>
            <p:cNvSpPr/>
            <p:nvPr/>
          </p:nvSpPr>
          <p:spPr>
            <a:xfrm>
              <a:off x="4074195" y="2537085"/>
              <a:ext cx="204700" cy="60834"/>
            </a:xfrm>
            <a:custGeom>
              <a:rect b="b" l="l" r="r" t="t"/>
              <a:pathLst>
                <a:path extrusionOk="0" h="4867" w="16379">
                  <a:moveTo>
                    <a:pt x="16302" y="1"/>
                  </a:moveTo>
                  <a:lnTo>
                    <a:pt x="16302" y="124"/>
                  </a:lnTo>
                  <a:lnTo>
                    <a:pt x="16240" y="385"/>
                  </a:lnTo>
                  <a:lnTo>
                    <a:pt x="15288" y="507"/>
                  </a:lnTo>
                  <a:cubicBezTo>
                    <a:pt x="14966" y="569"/>
                    <a:pt x="14644" y="569"/>
                    <a:pt x="14321" y="646"/>
                  </a:cubicBezTo>
                  <a:cubicBezTo>
                    <a:pt x="13999" y="707"/>
                    <a:pt x="13692" y="768"/>
                    <a:pt x="13370" y="830"/>
                  </a:cubicBezTo>
                  <a:cubicBezTo>
                    <a:pt x="12986" y="891"/>
                    <a:pt x="12664" y="891"/>
                    <a:pt x="12341" y="953"/>
                  </a:cubicBezTo>
                  <a:cubicBezTo>
                    <a:pt x="12019" y="1091"/>
                    <a:pt x="11697" y="1091"/>
                    <a:pt x="11390" y="1152"/>
                  </a:cubicBezTo>
                  <a:cubicBezTo>
                    <a:pt x="11252" y="1213"/>
                    <a:pt x="11067" y="1213"/>
                    <a:pt x="10929" y="1275"/>
                  </a:cubicBezTo>
                  <a:cubicBezTo>
                    <a:pt x="10745" y="1336"/>
                    <a:pt x="10622" y="1336"/>
                    <a:pt x="10423" y="1413"/>
                  </a:cubicBezTo>
                  <a:cubicBezTo>
                    <a:pt x="10300" y="1474"/>
                    <a:pt x="10100" y="1474"/>
                    <a:pt x="9978" y="1536"/>
                  </a:cubicBezTo>
                  <a:cubicBezTo>
                    <a:pt x="9778" y="1597"/>
                    <a:pt x="9655" y="1659"/>
                    <a:pt x="9471" y="1720"/>
                  </a:cubicBezTo>
                  <a:cubicBezTo>
                    <a:pt x="9394" y="1720"/>
                    <a:pt x="9333" y="1797"/>
                    <a:pt x="9272" y="1797"/>
                  </a:cubicBezTo>
                  <a:cubicBezTo>
                    <a:pt x="9210" y="1858"/>
                    <a:pt x="9087" y="1858"/>
                    <a:pt x="9011" y="1920"/>
                  </a:cubicBezTo>
                  <a:cubicBezTo>
                    <a:pt x="8949" y="1981"/>
                    <a:pt x="8888" y="1981"/>
                    <a:pt x="8826" y="2042"/>
                  </a:cubicBezTo>
                  <a:cubicBezTo>
                    <a:pt x="8765" y="2042"/>
                    <a:pt x="8704" y="2104"/>
                    <a:pt x="8627" y="2180"/>
                  </a:cubicBezTo>
                  <a:lnTo>
                    <a:pt x="8565" y="2180"/>
                  </a:lnTo>
                  <a:cubicBezTo>
                    <a:pt x="8381" y="2180"/>
                    <a:pt x="8243" y="2104"/>
                    <a:pt x="8059" y="2104"/>
                  </a:cubicBezTo>
                  <a:cubicBezTo>
                    <a:pt x="7998" y="2104"/>
                    <a:pt x="7859" y="2104"/>
                    <a:pt x="7798" y="2180"/>
                  </a:cubicBezTo>
                  <a:lnTo>
                    <a:pt x="7476" y="2180"/>
                  </a:lnTo>
                  <a:cubicBezTo>
                    <a:pt x="7291" y="2180"/>
                    <a:pt x="7092" y="2242"/>
                    <a:pt x="6908" y="2303"/>
                  </a:cubicBezTo>
                  <a:cubicBezTo>
                    <a:pt x="6708" y="2303"/>
                    <a:pt x="6524" y="2365"/>
                    <a:pt x="6324" y="2365"/>
                  </a:cubicBezTo>
                  <a:cubicBezTo>
                    <a:pt x="5941" y="2426"/>
                    <a:pt x="5634" y="2564"/>
                    <a:pt x="5250" y="2687"/>
                  </a:cubicBezTo>
                  <a:cubicBezTo>
                    <a:pt x="4928" y="2810"/>
                    <a:pt x="4544" y="2948"/>
                    <a:pt x="4222" y="3071"/>
                  </a:cubicBezTo>
                  <a:cubicBezTo>
                    <a:pt x="3838" y="3194"/>
                    <a:pt x="3516" y="3332"/>
                    <a:pt x="3132" y="3454"/>
                  </a:cubicBezTo>
                  <a:cubicBezTo>
                    <a:pt x="2809" y="3577"/>
                    <a:pt x="2426" y="3715"/>
                    <a:pt x="2103" y="3838"/>
                  </a:cubicBezTo>
                  <a:cubicBezTo>
                    <a:pt x="1720" y="3961"/>
                    <a:pt x="1413" y="4161"/>
                    <a:pt x="1029" y="4283"/>
                  </a:cubicBezTo>
                  <a:cubicBezTo>
                    <a:pt x="768" y="4406"/>
                    <a:pt x="446" y="4544"/>
                    <a:pt x="185" y="4728"/>
                  </a:cubicBezTo>
                  <a:lnTo>
                    <a:pt x="384" y="4345"/>
                  </a:lnTo>
                  <a:lnTo>
                    <a:pt x="384" y="4283"/>
                  </a:lnTo>
                  <a:lnTo>
                    <a:pt x="384" y="4222"/>
                  </a:lnTo>
                  <a:lnTo>
                    <a:pt x="323" y="4222"/>
                  </a:lnTo>
                  <a:lnTo>
                    <a:pt x="323" y="4283"/>
                  </a:lnTo>
                  <a:lnTo>
                    <a:pt x="62" y="4728"/>
                  </a:lnTo>
                  <a:lnTo>
                    <a:pt x="1" y="4790"/>
                  </a:lnTo>
                  <a:lnTo>
                    <a:pt x="1" y="4867"/>
                  </a:lnTo>
                  <a:lnTo>
                    <a:pt x="62" y="4867"/>
                  </a:lnTo>
                  <a:cubicBezTo>
                    <a:pt x="768" y="4606"/>
                    <a:pt x="1474" y="4283"/>
                    <a:pt x="2180" y="4022"/>
                  </a:cubicBezTo>
                  <a:cubicBezTo>
                    <a:pt x="2487" y="3900"/>
                    <a:pt x="2809" y="3715"/>
                    <a:pt x="3193" y="3577"/>
                  </a:cubicBezTo>
                  <a:cubicBezTo>
                    <a:pt x="3516" y="3454"/>
                    <a:pt x="3899" y="3332"/>
                    <a:pt x="4222" y="3194"/>
                  </a:cubicBezTo>
                  <a:cubicBezTo>
                    <a:pt x="4605" y="3071"/>
                    <a:pt x="4928" y="2948"/>
                    <a:pt x="5311" y="2810"/>
                  </a:cubicBezTo>
                  <a:lnTo>
                    <a:pt x="6401" y="2487"/>
                  </a:lnTo>
                  <a:cubicBezTo>
                    <a:pt x="6708" y="2426"/>
                    <a:pt x="7092" y="2303"/>
                    <a:pt x="7476" y="2303"/>
                  </a:cubicBezTo>
                  <a:cubicBezTo>
                    <a:pt x="7614" y="2303"/>
                    <a:pt x="7798" y="2242"/>
                    <a:pt x="7936" y="2242"/>
                  </a:cubicBezTo>
                  <a:lnTo>
                    <a:pt x="8059" y="2242"/>
                  </a:lnTo>
                  <a:cubicBezTo>
                    <a:pt x="8182" y="2242"/>
                    <a:pt x="8381" y="2303"/>
                    <a:pt x="8565" y="2365"/>
                  </a:cubicBezTo>
                  <a:cubicBezTo>
                    <a:pt x="8627" y="2365"/>
                    <a:pt x="8627" y="2365"/>
                    <a:pt x="8627" y="2303"/>
                  </a:cubicBezTo>
                  <a:lnTo>
                    <a:pt x="8704" y="2303"/>
                  </a:lnTo>
                  <a:cubicBezTo>
                    <a:pt x="8826" y="2180"/>
                    <a:pt x="8949" y="2104"/>
                    <a:pt x="9087" y="2042"/>
                  </a:cubicBezTo>
                  <a:cubicBezTo>
                    <a:pt x="9210" y="1981"/>
                    <a:pt x="9394" y="1920"/>
                    <a:pt x="9532" y="1858"/>
                  </a:cubicBezTo>
                  <a:cubicBezTo>
                    <a:pt x="9717" y="1797"/>
                    <a:pt x="9855" y="1797"/>
                    <a:pt x="9978" y="1720"/>
                  </a:cubicBezTo>
                  <a:cubicBezTo>
                    <a:pt x="10162" y="1659"/>
                    <a:pt x="10300" y="1597"/>
                    <a:pt x="10484" y="1597"/>
                  </a:cubicBezTo>
                  <a:cubicBezTo>
                    <a:pt x="10622" y="1536"/>
                    <a:pt x="10806" y="1474"/>
                    <a:pt x="10929" y="1474"/>
                  </a:cubicBezTo>
                  <a:cubicBezTo>
                    <a:pt x="11129" y="1413"/>
                    <a:pt x="11252" y="1336"/>
                    <a:pt x="11451" y="1336"/>
                  </a:cubicBezTo>
                  <a:cubicBezTo>
                    <a:pt x="11773" y="1213"/>
                    <a:pt x="12080" y="1152"/>
                    <a:pt x="12403" y="1091"/>
                  </a:cubicBezTo>
                  <a:cubicBezTo>
                    <a:pt x="12725" y="1029"/>
                    <a:pt x="13047" y="953"/>
                    <a:pt x="13370" y="891"/>
                  </a:cubicBezTo>
                  <a:cubicBezTo>
                    <a:pt x="13692" y="830"/>
                    <a:pt x="13999" y="830"/>
                    <a:pt x="14321" y="768"/>
                  </a:cubicBezTo>
                  <a:cubicBezTo>
                    <a:pt x="14644" y="707"/>
                    <a:pt x="14966" y="646"/>
                    <a:pt x="15288" y="646"/>
                  </a:cubicBezTo>
                  <a:lnTo>
                    <a:pt x="16302" y="446"/>
                  </a:lnTo>
                  <a:lnTo>
                    <a:pt x="16378" y="124"/>
                  </a:lnTo>
                  <a:lnTo>
                    <a:pt x="16378" y="62"/>
                  </a:lnTo>
                  <a:lnTo>
                    <a:pt x="1637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37"/>
            <p:cNvSpPr/>
            <p:nvPr/>
          </p:nvSpPr>
          <p:spPr>
            <a:xfrm>
              <a:off x="4357143" y="2984683"/>
              <a:ext cx="122215" cy="184014"/>
            </a:xfrm>
            <a:custGeom>
              <a:rect b="b" l="l" r="r" t="t"/>
              <a:pathLst>
                <a:path extrusionOk="0" h="14722" w="9779">
                  <a:moveTo>
                    <a:pt x="9656" y="5312"/>
                  </a:moveTo>
                  <a:cubicBezTo>
                    <a:pt x="9432" y="5813"/>
                    <a:pt x="9264" y="6347"/>
                    <a:pt x="9056" y="6858"/>
                  </a:cubicBezTo>
                  <a:lnTo>
                    <a:pt x="9056" y="6858"/>
                  </a:lnTo>
                  <a:cubicBezTo>
                    <a:pt x="9113" y="6740"/>
                    <a:pt x="9175" y="6614"/>
                    <a:pt x="9210" y="6463"/>
                  </a:cubicBezTo>
                  <a:lnTo>
                    <a:pt x="9656" y="5312"/>
                  </a:lnTo>
                  <a:close/>
                  <a:moveTo>
                    <a:pt x="9056" y="6858"/>
                  </a:moveTo>
                  <a:cubicBezTo>
                    <a:pt x="9015" y="6943"/>
                    <a:pt x="8975" y="7024"/>
                    <a:pt x="8950" y="7108"/>
                  </a:cubicBezTo>
                  <a:cubicBezTo>
                    <a:pt x="8986" y="7025"/>
                    <a:pt x="9022" y="6942"/>
                    <a:pt x="9056" y="6858"/>
                  </a:cubicBezTo>
                  <a:close/>
                  <a:moveTo>
                    <a:pt x="7737" y="10117"/>
                  </a:moveTo>
                  <a:lnTo>
                    <a:pt x="7737" y="10117"/>
                  </a:lnTo>
                  <a:cubicBezTo>
                    <a:pt x="7614" y="10500"/>
                    <a:pt x="7415" y="10884"/>
                    <a:pt x="7292" y="11191"/>
                  </a:cubicBezTo>
                  <a:cubicBezTo>
                    <a:pt x="7476" y="10807"/>
                    <a:pt x="7614" y="10500"/>
                    <a:pt x="7737" y="10117"/>
                  </a:cubicBezTo>
                  <a:close/>
                  <a:moveTo>
                    <a:pt x="3777" y="1"/>
                  </a:moveTo>
                  <a:lnTo>
                    <a:pt x="3777" y="62"/>
                  </a:lnTo>
                  <a:cubicBezTo>
                    <a:pt x="3715" y="139"/>
                    <a:pt x="3715" y="201"/>
                    <a:pt x="3639" y="262"/>
                  </a:cubicBezTo>
                  <a:lnTo>
                    <a:pt x="3071" y="1735"/>
                  </a:lnTo>
                  <a:cubicBezTo>
                    <a:pt x="2871" y="2242"/>
                    <a:pt x="2626" y="2749"/>
                    <a:pt x="2426" y="3270"/>
                  </a:cubicBezTo>
                  <a:cubicBezTo>
                    <a:pt x="2242" y="3777"/>
                    <a:pt x="2042" y="4283"/>
                    <a:pt x="1858" y="4805"/>
                  </a:cubicBezTo>
                  <a:lnTo>
                    <a:pt x="707" y="7814"/>
                  </a:lnTo>
                  <a:cubicBezTo>
                    <a:pt x="507" y="8320"/>
                    <a:pt x="323" y="8827"/>
                    <a:pt x="124" y="9349"/>
                  </a:cubicBezTo>
                  <a:cubicBezTo>
                    <a:pt x="62" y="9472"/>
                    <a:pt x="1" y="9594"/>
                    <a:pt x="1" y="9733"/>
                  </a:cubicBezTo>
                  <a:lnTo>
                    <a:pt x="1" y="9794"/>
                  </a:lnTo>
                  <a:lnTo>
                    <a:pt x="1" y="9917"/>
                  </a:lnTo>
                  <a:lnTo>
                    <a:pt x="62" y="9978"/>
                  </a:lnTo>
                  <a:cubicBezTo>
                    <a:pt x="124" y="10039"/>
                    <a:pt x="124" y="10116"/>
                    <a:pt x="185" y="10178"/>
                  </a:cubicBezTo>
                  <a:cubicBezTo>
                    <a:pt x="385" y="10300"/>
                    <a:pt x="569" y="10500"/>
                    <a:pt x="830" y="10684"/>
                  </a:cubicBezTo>
                  <a:cubicBezTo>
                    <a:pt x="1659" y="11390"/>
                    <a:pt x="2487" y="12096"/>
                    <a:pt x="3332" y="12726"/>
                  </a:cubicBezTo>
                  <a:cubicBezTo>
                    <a:pt x="4161" y="13370"/>
                    <a:pt x="4989" y="14076"/>
                    <a:pt x="5880" y="14721"/>
                  </a:cubicBezTo>
                  <a:lnTo>
                    <a:pt x="5880" y="14644"/>
                  </a:lnTo>
                  <a:lnTo>
                    <a:pt x="3454" y="12603"/>
                  </a:lnTo>
                  <a:lnTo>
                    <a:pt x="891" y="10561"/>
                  </a:lnTo>
                  <a:cubicBezTo>
                    <a:pt x="707" y="10362"/>
                    <a:pt x="507" y="10239"/>
                    <a:pt x="323" y="10039"/>
                  </a:cubicBezTo>
                  <a:cubicBezTo>
                    <a:pt x="262" y="9978"/>
                    <a:pt x="185" y="9917"/>
                    <a:pt x="124" y="9917"/>
                  </a:cubicBezTo>
                  <a:lnTo>
                    <a:pt x="124" y="9855"/>
                  </a:lnTo>
                  <a:lnTo>
                    <a:pt x="124" y="9794"/>
                  </a:lnTo>
                  <a:cubicBezTo>
                    <a:pt x="124" y="9656"/>
                    <a:pt x="185" y="9533"/>
                    <a:pt x="262" y="9410"/>
                  </a:cubicBezTo>
                  <a:cubicBezTo>
                    <a:pt x="385" y="8888"/>
                    <a:pt x="569" y="8382"/>
                    <a:pt x="768" y="7875"/>
                  </a:cubicBezTo>
                  <a:cubicBezTo>
                    <a:pt x="1152" y="6847"/>
                    <a:pt x="1597" y="5818"/>
                    <a:pt x="1981" y="4867"/>
                  </a:cubicBezTo>
                  <a:cubicBezTo>
                    <a:pt x="2180" y="4360"/>
                    <a:pt x="2365" y="3838"/>
                    <a:pt x="2564" y="3332"/>
                  </a:cubicBezTo>
                  <a:cubicBezTo>
                    <a:pt x="2748" y="2825"/>
                    <a:pt x="2948" y="2303"/>
                    <a:pt x="3132" y="1797"/>
                  </a:cubicBezTo>
                  <a:cubicBezTo>
                    <a:pt x="3393" y="1290"/>
                    <a:pt x="3577" y="768"/>
                    <a:pt x="3777" y="262"/>
                  </a:cubicBezTo>
                  <a:cubicBezTo>
                    <a:pt x="3838" y="262"/>
                    <a:pt x="3838" y="201"/>
                    <a:pt x="3838" y="139"/>
                  </a:cubicBezTo>
                  <a:lnTo>
                    <a:pt x="3900" y="139"/>
                  </a:lnTo>
                  <a:lnTo>
                    <a:pt x="3961" y="201"/>
                  </a:lnTo>
                  <a:cubicBezTo>
                    <a:pt x="4099" y="262"/>
                    <a:pt x="4161" y="323"/>
                    <a:pt x="4283" y="385"/>
                  </a:cubicBezTo>
                  <a:cubicBezTo>
                    <a:pt x="4483" y="584"/>
                    <a:pt x="4667" y="768"/>
                    <a:pt x="4928" y="907"/>
                  </a:cubicBezTo>
                  <a:cubicBezTo>
                    <a:pt x="5312" y="1290"/>
                    <a:pt x="5695" y="1674"/>
                    <a:pt x="6141" y="1981"/>
                  </a:cubicBezTo>
                  <a:lnTo>
                    <a:pt x="7292" y="3132"/>
                  </a:lnTo>
                  <a:lnTo>
                    <a:pt x="8504" y="4222"/>
                  </a:lnTo>
                  <a:lnTo>
                    <a:pt x="9656" y="5312"/>
                  </a:lnTo>
                  <a:lnTo>
                    <a:pt x="9778" y="5312"/>
                  </a:lnTo>
                  <a:lnTo>
                    <a:pt x="9778" y="5250"/>
                  </a:lnTo>
                  <a:lnTo>
                    <a:pt x="8627" y="4099"/>
                  </a:lnTo>
                  <a:cubicBezTo>
                    <a:pt x="8243" y="3716"/>
                    <a:pt x="7798" y="3332"/>
                    <a:pt x="7415" y="3009"/>
                  </a:cubicBezTo>
                  <a:lnTo>
                    <a:pt x="6202" y="1858"/>
                  </a:lnTo>
                  <a:cubicBezTo>
                    <a:pt x="5818" y="1536"/>
                    <a:pt x="5435" y="1152"/>
                    <a:pt x="4989" y="830"/>
                  </a:cubicBezTo>
                  <a:cubicBezTo>
                    <a:pt x="4790" y="646"/>
                    <a:pt x="4606" y="446"/>
                    <a:pt x="4345" y="323"/>
                  </a:cubicBezTo>
                  <a:cubicBezTo>
                    <a:pt x="4345" y="262"/>
                    <a:pt x="4283" y="262"/>
                    <a:pt x="4222" y="201"/>
                  </a:cubicBezTo>
                  <a:lnTo>
                    <a:pt x="4099" y="201"/>
                  </a:lnTo>
                  <a:lnTo>
                    <a:pt x="4099" y="139"/>
                  </a:lnTo>
                  <a:lnTo>
                    <a:pt x="4161" y="139"/>
                  </a:lnTo>
                  <a:cubicBezTo>
                    <a:pt x="4099" y="139"/>
                    <a:pt x="4099" y="62"/>
                    <a:pt x="4022" y="62"/>
                  </a:cubicBezTo>
                  <a:cubicBezTo>
                    <a:pt x="3961" y="1"/>
                    <a:pt x="3961" y="1"/>
                    <a:pt x="3900"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37"/>
            <p:cNvSpPr/>
            <p:nvPr/>
          </p:nvSpPr>
          <p:spPr>
            <a:xfrm>
              <a:off x="4430616" y="3051067"/>
              <a:ext cx="71949" cy="129517"/>
            </a:xfrm>
            <a:custGeom>
              <a:rect b="b" l="l" r="r" t="t"/>
              <a:pathLst>
                <a:path extrusionOk="0" h="10362" w="5757">
                  <a:moveTo>
                    <a:pt x="3777" y="1"/>
                  </a:moveTo>
                  <a:lnTo>
                    <a:pt x="3331" y="1152"/>
                  </a:lnTo>
                  <a:cubicBezTo>
                    <a:pt x="3270" y="1413"/>
                    <a:pt x="3132" y="1597"/>
                    <a:pt x="3071" y="1797"/>
                  </a:cubicBezTo>
                  <a:cubicBezTo>
                    <a:pt x="3009" y="1981"/>
                    <a:pt x="2886" y="2180"/>
                    <a:pt x="2825" y="2365"/>
                  </a:cubicBezTo>
                  <a:cubicBezTo>
                    <a:pt x="2625" y="2748"/>
                    <a:pt x="2503" y="3132"/>
                    <a:pt x="2364" y="3516"/>
                  </a:cubicBezTo>
                  <a:cubicBezTo>
                    <a:pt x="2180" y="3900"/>
                    <a:pt x="2057" y="4283"/>
                    <a:pt x="1919" y="4667"/>
                  </a:cubicBezTo>
                  <a:cubicBezTo>
                    <a:pt x="1858" y="4728"/>
                    <a:pt x="1858" y="4805"/>
                    <a:pt x="1858" y="4805"/>
                  </a:cubicBezTo>
                  <a:cubicBezTo>
                    <a:pt x="1735" y="5189"/>
                    <a:pt x="1597" y="5496"/>
                    <a:pt x="1413" y="5880"/>
                  </a:cubicBezTo>
                  <a:cubicBezTo>
                    <a:pt x="1213" y="6263"/>
                    <a:pt x="1090" y="6647"/>
                    <a:pt x="968" y="7031"/>
                  </a:cubicBezTo>
                  <a:lnTo>
                    <a:pt x="446" y="8182"/>
                  </a:lnTo>
                  <a:cubicBezTo>
                    <a:pt x="384" y="8382"/>
                    <a:pt x="323" y="8566"/>
                    <a:pt x="262" y="8827"/>
                  </a:cubicBezTo>
                  <a:cubicBezTo>
                    <a:pt x="139" y="8950"/>
                    <a:pt x="62" y="9149"/>
                    <a:pt x="1" y="9333"/>
                  </a:cubicBezTo>
                  <a:lnTo>
                    <a:pt x="1" y="9410"/>
                  </a:lnTo>
                  <a:lnTo>
                    <a:pt x="1" y="9471"/>
                  </a:lnTo>
                  <a:cubicBezTo>
                    <a:pt x="62" y="9533"/>
                    <a:pt x="139" y="9594"/>
                    <a:pt x="200" y="9717"/>
                  </a:cubicBezTo>
                  <a:cubicBezTo>
                    <a:pt x="262" y="9794"/>
                    <a:pt x="323" y="9855"/>
                    <a:pt x="384" y="9917"/>
                  </a:cubicBezTo>
                  <a:cubicBezTo>
                    <a:pt x="446" y="9978"/>
                    <a:pt x="584" y="10039"/>
                    <a:pt x="645" y="10101"/>
                  </a:cubicBezTo>
                  <a:cubicBezTo>
                    <a:pt x="768" y="10178"/>
                    <a:pt x="830" y="10178"/>
                    <a:pt x="906" y="10239"/>
                  </a:cubicBezTo>
                  <a:cubicBezTo>
                    <a:pt x="968" y="10239"/>
                    <a:pt x="1029" y="10300"/>
                    <a:pt x="1090" y="10300"/>
                  </a:cubicBezTo>
                  <a:lnTo>
                    <a:pt x="1213" y="10300"/>
                  </a:lnTo>
                  <a:cubicBezTo>
                    <a:pt x="1351" y="10362"/>
                    <a:pt x="1413" y="10362"/>
                    <a:pt x="1536" y="10362"/>
                  </a:cubicBezTo>
                  <a:lnTo>
                    <a:pt x="2057" y="10362"/>
                  </a:lnTo>
                  <a:lnTo>
                    <a:pt x="2119" y="10300"/>
                  </a:lnTo>
                  <a:lnTo>
                    <a:pt x="2180" y="10300"/>
                  </a:lnTo>
                  <a:lnTo>
                    <a:pt x="2119" y="10239"/>
                  </a:lnTo>
                  <a:lnTo>
                    <a:pt x="2057" y="10239"/>
                  </a:lnTo>
                  <a:lnTo>
                    <a:pt x="1981" y="10300"/>
                  </a:lnTo>
                  <a:lnTo>
                    <a:pt x="1797" y="10300"/>
                  </a:lnTo>
                  <a:cubicBezTo>
                    <a:pt x="1735" y="10300"/>
                    <a:pt x="1597" y="10300"/>
                    <a:pt x="1536" y="10239"/>
                  </a:cubicBezTo>
                  <a:cubicBezTo>
                    <a:pt x="1413" y="10239"/>
                    <a:pt x="1351" y="10239"/>
                    <a:pt x="1290" y="10178"/>
                  </a:cubicBezTo>
                  <a:lnTo>
                    <a:pt x="1090" y="10178"/>
                  </a:lnTo>
                  <a:cubicBezTo>
                    <a:pt x="1090" y="10178"/>
                    <a:pt x="1029" y="10101"/>
                    <a:pt x="968" y="10101"/>
                  </a:cubicBezTo>
                  <a:cubicBezTo>
                    <a:pt x="906" y="10039"/>
                    <a:pt x="830" y="10039"/>
                    <a:pt x="707" y="9978"/>
                  </a:cubicBezTo>
                  <a:cubicBezTo>
                    <a:pt x="645" y="9917"/>
                    <a:pt x="584" y="9855"/>
                    <a:pt x="523" y="9794"/>
                  </a:cubicBezTo>
                  <a:cubicBezTo>
                    <a:pt x="446" y="9717"/>
                    <a:pt x="384" y="9656"/>
                    <a:pt x="323" y="9594"/>
                  </a:cubicBezTo>
                  <a:cubicBezTo>
                    <a:pt x="262" y="9533"/>
                    <a:pt x="200" y="9471"/>
                    <a:pt x="139" y="9410"/>
                  </a:cubicBezTo>
                  <a:cubicBezTo>
                    <a:pt x="262" y="9211"/>
                    <a:pt x="323" y="9026"/>
                    <a:pt x="384" y="8827"/>
                  </a:cubicBezTo>
                  <a:cubicBezTo>
                    <a:pt x="446" y="8643"/>
                    <a:pt x="523" y="8443"/>
                    <a:pt x="584" y="8259"/>
                  </a:cubicBezTo>
                  <a:lnTo>
                    <a:pt x="1090" y="7108"/>
                  </a:lnTo>
                  <a:cubicBezTo>
                    <a:pt x="1213" y="6724"/>
                    <a:pt x="1413" y="6340"/>
                    <a:pt x="1536" y="5880"/>
                  </a:cubicBezTo>
                  <a:lnTo>
                    <a:pt x="1536" y="5818"/>
                  </a:lnTo>
                  <a:cubicBezTo>
                    <a:pt x="1674" y="5634"/>
                    <a:pt x="1735" y="5373"/>
                    <a:pt x="1858" y="5189"/>
                  </a:cubicBezTo>
                  <a:cubicBezTo>
                    <a:pt x="1919" y="4989"/>
                    <a:pt x="1981" y="4867"/>
                    <a:pt x="1981" y="4728"/>
                  </a:cubicBezTo>
                  <a:cubicBezTo>
                    <a:pt x="2180" y="4345"/>
                    <a:pt x="2364" y="3961"/>
                    <a:pt x="2503" y="3577"/>
                  </a:cubicBezTo>
                  <a:cubicBezTo>
                    <a:pt x="2687" y="3194"/>
                    <a:pt x="2825" y="2810"/>
                    <a:pt x="3009" y="2426"/>
                  </a:cubicBezTo>
                  <a:cubicBezTo>
                    <a:pt x="3071" y="2242"/>
                    <a:pt x="3132" y="1981"/>
                    <a:pt x="3209" y="1797"/>
                  </a:cubicBezTo>
                  <a:cubicBezTo>
                    <a:pt x="3270" y="1597"/>
                    <a:pt x="3331" y="1413"/>
                    <a:pt x="3393" y="1213"/>
                  </a:cubicBezTo>
                  <a:lnTo>
                    <a:pt x="3838" y="124"/>
                  </a:lnTo>
                  <a:cubicBezTo>
                    <a:pt x="3899" y="200"/>
                    <a:pt x="3899" y="262"/>
                    <a:pt x="3976" y="262"/>
                  </a:cubicBezTo>
                  <a:cubicBezTo>
                    <a:pt x="4038" y="323"/>
                    <a:pt x="4099" y="385"/>
                    <a:pt x="4160" y="446"/>
                  </a:cubicBezTo>
                  <a:cubicBezTo>
                    <a:pt x="4222" y="446"/>
                    <a:pt x="4222" y="507"/>
                    <a:pt x="4283" y="507"/>
                  </a:cubicBezTo>
                  <a:cubicBezTo>
                    <a:pt x="4360" y="584"/>
                    <a:pt x="4360" y="584"/>
                    <a:pt x="4421" y="584"/>
                  </a:cubicBezTo>
                  <a:cubicBezTo>
                    <a:pt x="4483" y="646"/>
                    <a:pt x="4544" y="646"/>
                    <a:pt x="4667" y="707"/>
                  </a:cubicBezTo>
                  <a:cubicBezTo>
                    <a:pt x="4866" y="768"/>
                    <a:pt x="5127" y="830"/>
                    <a:pt x="5373" y="830"/>
                  </a:cubicBezTo>
                  <a:lnTo>
                    <a:pt x="5695" y="830"/>
                  </a:lnTo>
                  <a:lnTo>
                    <a:pt x="5757" y="768"/>
                  </a:lnTo>
                  <a:lnTo>
                    <a:pt x="5511" y="768"/>
                  </a:lnTo>
                  <a:cubicBezTo>
                    <a:pt x="5434" y="768"/>
                    <a:pt x="5312" y="707"/>
                    <a:pt x="5189" y="707"/>
                  </a:cubicBezTo>
                  <a:cubicBezTo>
                    <a:pt x="4989" y="707"/>
                    <a:pt x="4866" y="646"/>
                    <a:pt x="4667" y="584"/>
                  </a:cubicBezTo>
                  <a:cubicBezTo>
                    <a:pt x="4605" y="584"/>
                    <a:pt x="4544" y="507"/>
                    <a:pt x="4483" y="507"/>
                  </a:cubicBezTo>
                  <a:cubicBezTo>
                    <a:pt x="4421" y="446"/>
                    <a:pt x="4421" y="446"/>
                    <a:pt x="4360" y="446"/>
                  </a:cubicBezTo>
                  <a:cubicBezTo>
                    <a:pt x="4283" y="385"/>
                    <a:pt x="4283" y="385"/>
                    <a:pt x="4222" y="323"/>
                  </a:cubicBezTo>
                  <a:cubicBezTo>
                    <a:pt x="4160" y="323"/>
                    <a:pt x="4099" y="262"/>
                    <a:pt x="4038" y="200"/>
                  </a:cubicBezTo>
                  <a:cubicBezTo>
                    <a:pt x="3976" y="124"/>
                    <a:pt x="3976" y="62"/>
                    <a:pt x="3899"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37"/>
            <p:cNvSpPr/>
            <p:nvPr/>
          </p:nvSpPr>
          <p:spPr>
            <a:xfrm>
              <a:off x="4408371" y="2985458"/>
              <a:ext cx="82297" cy="68121"/>
            </a:xfrm>
            <a:custGeom>
              <a:rect b="b" l="l" r="r" t="t"/>
              <a:pathLst>
                <a:path extrusionOk="0" h="5450" w="6585">
                  <a:moveTo>
                    <a:pt x="384" y="0"/>
                  </a:moveTo>
                  <a:lnTo>
                    <a:pt x="62" y="77"/>
                  </a:lnTo>
                  <a:lnTo>
                    <a:pt x="0" y="77"/>
                  </a:lnTo>
                  <a:lnTo>
                    <a:pt x="0" y="139"/>
                  </a:lnTo>
                  <a:lnTo>
                    <a:pt x="307" y="139"/>
                  </a:lnTo>
                  <a:lnTo>
                    <a:pt x="691" y="384"/>
                  </a:lnTo>
                  <a:cubicBezTo>
                    <a:pt x="691" y="384"/>
                    <a:pt x="691" y="461"/>
                    <a:pt x="768" y="461"/>
                  </a:cubicBezTo>
                  <a:lnTo>
                    <a:pt x="768" y="384"/>
                  </a:lnTo>
                  <a:cubicBezTo>
                    <a:pt x="829" y="384"/>
                    <a:pt x="829" y="323"/>
                    <a:pt x="829" y="323"/>
                  </a:cubicBezTo>
                  <a:lnTo>
                    <a:pt x="768" y="200"/>
                  </a:lnTo>
                  <a:cubicBezTo>
                    <a:pt x="829" y="200"/>
                    <a:pt x="890" y="139"/>
                    <a:pt x="1013" y="139"/>
                  </a:cubicBezTo>
                  <a:cubicBezTo>
                    <a:pt x="1013" y="139"/>
                    <a:pt x="1075" y="139"/>
                    <a:pt x="1151" y="200"/>
                  </a:cubicBezTo>
                  <a:lnTo>
                    <a:pt x="1213" y="200"/>
                  </a:lnTo>
                  <a:lnTo>
                    <a:pt x="1274" y="261"/>
                  </a:lnTo>
                  <a:cubicBezTo>
                    <a:pt x="1397" y="323"/>
                    <a:pt x="1458" y="384"/>
                    <a:pt x="1535" y="384"/>
                  </a:cubicBezTo>
                  <a:cubicBezTo>
                    <a:pt x="1781" y="645"/>
                    <a:pt x="2042" y="845"/>
                    <a:pt x="2303" y="1090"/>
                  </a:cubicBezTo>
                  <a:lnTo>
                    <a:pt x="2686" y="1413"/>
                  </a:lnTo>
                  <a:cubicBezTo>
                    <a:pt x="2809" y="1535"/>
                    <a:pt x="2993" y="1612"/>
                    <a:pt x="3131" y="1735"/>
                  </a:cubicBezTo>
                  <a:cubicBezTo>
                    <a:pt x="3254" y="1858"/>
                    <a:pt x="3377" y="1919"/>
                    <a:pt x="3515" y="2057"/>
                  </a:cubicBezTo>
                  <a:cubicBezTo>
                    <a:pt x="3577" y="2180"/>
                    <a:pt x="3699" y="2303"/>
                    <a:pt x="3837" y="2441"/>
                  </a:cubicBezTo>
                  <a:cubicBezTo>
                    <a:pt x="3960" y="2564"/>
                    <a:pt x="4083" y="2687"/>
                    <a:pt x="4221" y="2825"/>
                  </a:cubicBezTo>
                  <a:cubicBezTo>
                    <a:pt x="4344" y="2947"/>
                    <a:pt x="4405" y="3070"/>
                    <a:pt x="4528" y="3208"/>
                  </a:cubicBezTo>
                  <a:cubicBezTo>
                    <a:pt x="4666" y="3331"/>
                    <a:pt x="4789" y="3393"/>
                    <a:pt x="4912" y="3531"/>
                  </a:cubicBezTo>
                  <a:cubicBezTo>
                    <a:pt x="5050" y="3654"/>
                    <a:pt x="5173" y="3776"/>
                    <a:pt x="5296" y="3914"/>
                  </a:cubicBezTo>
                  <a:cubicBezTo>
                    <a:pt x="5434" y="4037"/>
                    <a:pt x="5495" y="4160"/>
                    <a:pt x="5618" y="4298"/>
                  </a:cubicBezTo>
                  <a:lnTo>
                    <a:pt x="5940" y="4682"/>
                  </a:lnTo>
                  <a:cubicBezTo>
                    <a:pt x="6063" y="4805"/>
                    <a:pt x="6201" y="4989"/>
                    <a:pt x="6324" y="5127"/>
                  </a:cubicBezTo>
                  <a:lnTo>
                    <a:pt x="6447" y="5311"/>
                  </a:lnTo>
                  <a:cubicBezTo>
                    <a:pt x="6524" y="5373"/>
                    <a:pt x="6585" y="5449"/>
                    <a:pt x="6585" y="5449"/>
                  </a:cubicBezTo>
                  <a:cubicBezTo>
                    <a:pt x="6524" y="5373"/>
                    <a:pt x="6524" y="5311"/>
                    <a:pt x="6447" y="5188"/>
                  </a:cubicBezTo>
                  <a:cubicBezTo>
                    <a:pt x="6324" y="5066"/>
                    <a:pt x="6201" y="4866"/>
                    <a:pt x="6063" y="4743"/>
                  </a:cubicBezTo>
                  <a:cubicBezTo>
                    <a:pt x="6063" y="4682"/>
                    <a:pt x="6002" y="4605"/>
                    <a:pt x="6002" y="4544"/>
                  </a:cubicBezTo>
                  <a:cubicBezTo>
                    <a:pt x="5756" y="4298"/>
                    <a:pt x="5557" y="4099"/>
                    <a:pt x="5372" y="3838"/>
                  </a:cubicBezTo>
                  <a:cubicBezTo>
                    <a:pt x="5234" y="3715"/>
                    <a:pt x="5111" y="3592"/>
                    <a:pt x="4989" y="3454"/>
                  </a:cubicBezTo>
                  <a:cubicBezTo>
                    <a:pt x="4912" y="3331"/>
                    <a:pt x="4789" y="3208"/>
                    <a:pt x="4666" y="3070"/>
                  </a:cubicBezTo>
                  <a:cubicBezTo>
                    <a:pt x="4467" y="2825"/>
                    <a:pt x="4221" y="2564"/>
                    <a:pt x="3960" y="2303"/>
                  </a:cubicBezTo>
                  <a:cubicBezTo>
                    <a:pt x="3837" y="2180"/>
                    <a:pt x="3699" y="2119"/>
                    <a:pt x="3577" y="1996"/>
                  </a:cubicBezTo>
                  <a:cubicBezTo>
                    <a:pt x="3454" y="1858"/>
                    <a:pt x="3316" y="1735"/>
                    <a:pt x="3193" y="1673"/>
                  </a:cubicBezTo>
                  <a:cubicBezTo>
                    <a:pt x="3070" y="1535"/>
                    <a:pt x="2932" y="1413"/>
                    <a:pt x="2809" y="1290"/>
                  </a:cubicBezTo>
                  <a:cubicBezTo>
                    <a:pt x="2686" y="1152"/>
                    <a:pt x="2548" y="1029"/>
                    <a:pt x="2425" y="967"/>
                  </a:cubicBezTo>
                  <a:lnTo>
                    <a:pt x="1980" y="645"/>
                  </a:lnTo>
                  <a:cubicBezTo>
                    <a:pt x="1842" y="522"/>
                    <a:pt x="1719" y="461"/>
                    <a:pt x="1596" y="323"/>
                  </a:cubicBezTo>
                  <a:lnTo>
                    <a:pt x="1458" y="200"/>
                  </a:lnTo>
                  <a:lnTo>
                    <a:pt x="1397" y="261"/>
                  </a:lnTo>
                  <a:lnTo>
                    <a:pt x="1397" y="200"/>
                  </a:lnTo>
                  <a:lnTo>
                    <a:pt x="1397" y="139"/>
                  </a:lnTo>
                  <a:lnTo>
                    <a:pt x="1274" y="77"/>
                  </a:lnTo>
                  <a:cubicBezTo>
                    <a:pt x="1274" y="77"/>
                    <a:pt x="1213" y="0"/>
                    <a:pt x="1151" y="0"/>
                  </a:cubicBezTo>
                  <a:lnTo>
                    <a:pt x="1013" y="0"/>
                  </a:lnTo>
                  <a:cubicBezTo>
                    <a:pt x="890" y="0"/>
                    <a:pt x="691" y="0"/>
                    <a:pt x="568" y="77"/>
                  </a:cubicBezTo>
                  <a:lnTo>
                    <a:pt x="507" y="139"/>
                  </a:lnTo>
                  <a:lnTo>
                    <a:pt x="384" y="77"/>
                  </a:lnTo>
                  <a:lnTo>
                    <a:pt x="384"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37"/>
            <p:cNvSpPr/>
            <p:nvPr/>
          </p:nvSpPr>
          <p:spPr>
            <a:xfrm>
              <a:off x="4490655" y="3045505"/>
              <a:ext cx="104756" cy="11149"/>
            </a:xfrm>
            <a:custGeom>
              <a:rect b="b" l="l" r="r" t="t"/>
              <a:pathLst>
                <a:path extrusionOk="0" h="892" w="8382">
                  <a:moveTo>
                    <a:pt x="1" y="645"/>
                  </a:moveTo>
                  <a:lnTo>
                    <a:pt x="1" y="707"/>
                  </a:lnTo>
                  <a:lnTo>
                    <a:pt x="62" y="707"/>
                  </a:lnTo>
                  <a:cubicBezTo>
                    <a:pt x="62" y="645"/>
                    <a:pt x="62" y="645"/>
                    <a:pt x="1" y="645"/>
                  </a:cubicBezTo>
                  <a:close/>
                  <a:moveTo>
                    <a:pt x="134" y="697"/>
                  </a:moveTo>
                  <a:lnTo>
                    <a:pt x="62" y="707"/>
                  </a:lnTo>
                  <a:lnTo>
                    <a:pt x="124" y="707"/>
                  </a:lnTo>
                  <a:lnTo>
                    <a:pt x="134" y="697"/>
                  </a:lnTo>
                  <a:close/>
                  <a:moveTo>
                    <a:pt x="4990" y="1"/>
                  </a:moveTo>
                  <a:cubicBezTo>
                    <a:pt x="4667" y="62"/>
                    <a:pt x="4345" y="124"/>
                    <a:pt x="4023" y="124"/>
                  </a:cubicBezTo>
                  <a:lnTo>
                    <a:pt x="3516" y="124"/>
                  </a:lnTo>
                  <a:cubicBezTo>
                    <a:pt x="3316" y="124"/>
                    <a:pt x="3194" y="185"/>
                    <a:pt x="3009" y="185"/>
                  </a:cubicBezTo>
                  <a:lnTo>
                    <a:pt x="2488" y="262"/>
                  </a:lnTo>
                  <a:cubicBezTo>
                    <a:pt x="2365" y="262"/>
                    <a:pt x="2165" y="323"/>
                    <a:pt x="1981" y="323"/>
                  </a:cubicBezTo>
                  <a:lnTo>
                    <a:pt x="1536" y="323"/>
                  </a:lnTo>
                  <a:cubicBezTo>
                    <a:pt x="1536" y="384"/>
                    <a:pt x="1475" y="384"/>
                    <a:pt x="1475" y="384"/>
                  </a:cubicBezTo>
                  <a:cubicBezTo>
                    <a:pt x="1275" y="384"/>
                    <a:pt x="1152" y="446"/>
                    <a:pt x="1014" y="446"/>
                  </a:cubicBezTo>
                  <a:cubicBezTo>
                    <a:pt x="830" y="507"/>
                    <a:pt x="707" y="507"/>
                    <a:pt x="569" y="569"/>
                  </a:cubicBezTo>
                  <a:cubicBezTo>
                    <a:pt x="446" y="569"/>
                    <a:pt x="323" y="645"/>
                    <a:pt x="185" y="645"/>
                  </a:cubicBezTo>
                  <a:lnTo>
                    <a:pt x="134" y="697"/>
                  </a:lnTo>
                  <a:lnTo>
                    <a:pt x="134" y="697"/>
                  </a:lnTo>
                  <a:lnTo>
                    <a:pt x="508" y="645"/>
                  </a:lnTo>
                  <a:cubicBezTo>
                    <a:pt x="707" y="645"/>
                    <a:pt x="891" y="645"/>
                    <a:pt x="1014" y="569"/>
                  </a:cubicBezTo>
                  <a:cubicBezTo>
                    <a:pt x="1214" y="569"/>
                    <a:pt x="1336" y="569"/>
                    <a:pt x="1536" y="507"/>
                  </a:cubicBezTo>
                  <a:cubicBezTo>
                    <a:pt x="1659" y="507"/>
                    <a:pt x="1858" y="446"/>
                    <a:pt x="2042" y="446"/>
                  </a:cubicBezTo>
                  <a:cubicBezTo>
                    <a:pt x="2165" y="446"/>
                    <a:pt x="2365" y="384"/>
                    <a:pt x="2488" y="384"/>
                  </a:cubicBezTo>
                  <a:lnTo>
                    <a:pt x="3009" y="323"/>
                  </a:lnTo>
                  <a:lnTo>
                    <a:pt x="3516" y="323"/>
                  </a:lnTo>
                  <a:cubicBezTo>
                    <a:pt x="3700" y="262"/>
                    <a:pt x="3838" y="262"/>
                    <a:pt x="4023" y="185"/>
                  </a:cubicBezTo>
                  <a:lnTo>
                    <a:pt x="6003" y="185"/>
                  </a:lnTo>
                  <a:cubicBezTo>
                    <a:pt x="6202" y="185"/>
                    <a:pt x="6325" y="185"/>
                    <a:pt x="6524" y="124"/>
                  </a:cubicBezTo>
                  <a:lnTo>
                    <a:pt x="7031" y="124"/>
                  </a:lnTo>
                  <a:lnTo>
                    <a:pt x="7292" y="185"/>
                  </a:lnTo>
                  <a:lnTo>
                    <a:pt x="7476" y="185"/>
                  </a:lnTo>
                  <a:cubicBezTo>
                    <a:pt x="7614" y="262"/>
                    <a:pt x="7676" y="384"/>
                    <a:pt x="7798" y="446"/>
                  </a:cubicBezTo>
                  <a:lnTo>
                    <a:pt x="7614" y="507"/>
                  </a:lnTo>
                  <a:lnTo>
                    <a:pt x="7614" y="569"/>
                  </a:lnTo>
                  <a:cubicBezTo>
                    <a:pt x="7614" y="569"/>
                    <a:pt x="7614" y="645"/>
                    <a:pt x="7676" y="645"/>
                  </a:cubicBezTo>
                  <a:lnTo>
                    <a:pt x="8059" y="645"/>
                  </a:lnTo>
                  <a:cubicBezTo>
                    <a:pt x="8121" y="707"/>
                    <a:pt x="8182" y="768"/>
                    <a:pt x="8244" y="768"/>
                  </a:cubicBezTo>
                  <a:cubicBezTo>
                    <a:pt x="8244" y="830"/>
                    <a:pt x="8244" y="830"/>
                    <a:pt x="8305" y="891"/>
                  </a:cubicBezTo>
                  <a:lnTo>
                    <a:pt x="8382" y="891"/>
                  </a:lnTo>
                  <a:lnTo>
                    <a:pt x="8382" y="830"/>
                  </a:lnTo>
                  <a:cubicBezTo>
                    <a:pt x="8382" y="830"/>
                    <a:pt x="8305" y="830"/>
                    <a:pt x="8305" y="768"/>
                  </a:cubicBezTo>
                  <a:lnTo>
                    <a:pt x="8121" y="569"/>
                  </a:lnTo>
                  <a:lnTo>
                    <a:pt x="7921" y="507"/>
                  </a:lnTo>
                  <a:lnTo>
                    <a:pt x="7921" y="446"/>
                  </a:lnTo>
                  <a:cubicBezTo>
                    <a:pt x="7798" y="323"/>
                    <a:pt x="7737" y="185"/>
                    <a:pt x="7538" y="62"/>
                  </a:cubicBezTo>
                  <a:lnTo>
                    <a:pt x="7476" y="62"/>
                  </a:lnTo>
                  <a:lnTo>
                    <a:pt x="7415" y="124"/>
                  </a:lnTo>
                  <a:lnTo>
                    <a:pt x="7353" y="62"/>
                  </a:lnTo>
                  <a:lnTo>
                    <a:pt x="7031" y="62"/>
                  </a:lnTo>
                  <a:cubicBezTo>
                    <a:pt x="6847" y="62"/>
                    <a:pt x="6709" y="62"/>
                    <a:pt x="652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37"/>
            <p:cNvSpPr/>
            <p:nvPr/>
          </p:nvSpPr>
          <p:spPr>
            <a:xfrm>
              <a:off x="4492967" y="3038218"/>
              <a:ext cx="91133" cy="15362"/>
            </a:xfrm>
            <a:custGeom>
              <a:rect b="b" l="l" r="r" t="t"/>
              <a:pathLst>
                <a:path extrusionOk="0" h="1229" w="7292">
                  <a:moveTo>
                    <a:pt x="7168" y="0"/>
                  </a:moveTo>
                  <a:lnTo>
                    <a:pt x="6846" y="77"/>
                  </a:lnTo>
                  <a:lnTo>
                    <a:pt x="6846" y="139"/>
                  </a:lnTo>
                  <a:lnTo>
                    <a:pt x="6785" y="200"/>
                  </a:lnTo>
                  <a:lnTo>
                    <a:pt x="6785" y="139"/>
                  </a:lnTo>
                  <a:lnTo>
                    <a:pt x="6723" y="139"/>
                  </a:lnTo>
                  <a:lnTo>
                    <a:pt x="6278" y="200"/>
                  </a:lnTo>
                  <a:cubicBezTo>
                    <a:pt x="6201" y="200"/>
                    <a:pt x="6140" y="261"/>
                    <a:pt x="6079" y="261"/>
                  </a:cubicBezTo>
                  <a:lnTo>
                    <a:pt x="5372" y="261"/>
                  </a:lnTo>
                  <a:cubicBezTo>
                    <a:pt x="5188" y="261"/>
                    <a:pt x="5050" y="261"/>
                    <a:pt x="4927" y="323"/>
                  </a:cubicBezTo>
                  <a:cubicBezTo>
                    <a:pt x="4743" y="323"/>
                    <a:pt x="4605" y="384"/>
                    <a:pt x="4421" y="384"/>
                  </a:cubicBezTo>
                  <a:cubicBezTo>
                    <a:pt x="4160" y="384"/>
                    <a:pt x="3838" y="461"/>
                    <a:pt x="3515" y="522"/>
                  </a:cubicBezTo>
                  <a:lnTo>
                    <a:pt x="3070" y="522"/>
                  </a:lnTo>
                  <a:cubicBezTo>
                    <a:pt x="2886" y="522"/>
                    <a:pt x="2748" y="522"/>
                    <a:pt x="2625" y="584"/>
                  </a:cubicBezTo>
                  <a:cubicBezTo>
                    <a:pt x="2303" y="645"/>
                    <a:pt x="1980" y="707"/>
                    <a:pt x="1673" y="707"/>
                  </a:cubicBezTo>
                  <a:cubicBezTo>
                    <a:pt x="1535" y="768"/>
                    <a:pt x="1412" y="768"/>
                    <a:pt x="1213" y="768"/>
                  </a:cubicBezTo>
                  <a:cubicBezTo>
                    <a:pt x="1090" y="768"/>
                    <a:pt x="906" y="845"/>
                    <a:pt x="768" y="906"/>
                  </a:cubicBezTo>
                  <a:cubicBezTo>
                    <a:pt x="706" y="906"/>
                    <a:pt x="583" y="967"/>
                    <a:pt x="445" y="967"/>
                  </a:cubicBezTo>
                  <a:cubicBezTo>
                    <a:pt x="445" y="1029"/>
                    <a:pt x="384" y="1029"/>
                    <a:pt x="323" y="1029"/>
                  </a:cubicBezTo>
                  <a:cubicBezTo>
                    <a:pt x="200" y="1090"/>
                    <a:pt x="62" y="1152"/>
                    <a:pt x="0" y="1228"/>
                  </a:cubicBezTo>
                  <a:cubicBezTo>
                    <a:pt x="138" y="1228"/>
                    <a:pt x="261" y="1152"/>
                    <a:pt x="384" y="1152"/>
                  </a:cubicBezTo>
                  <a:cubicBezTo>
                    <a:pt x="522" y="1090"/>
                    <a:pt x="645" y="1090"/>
                    <a:pt x="829" y="1029"/>
                  </a:cubicBezTo>
                  <a:cubicBezTo>
                    <a:pt x="967" y="1029"/>
                    <a:pt x="1090" y="967"/>
                    <a:pt x="1290" y="967"/>
                  </a:cubicBezTo>
                  <a:cubicBezTo>
                    <a:pt x="1290" y="967"/>
                    <a:pt x="1351" y="967"/>
                    <a:pt x="1351" y="906"/>
                  </a:cubicBezTo>
                  <a:cubicBezTo>
                    <a:pt x="1474" y="906"/>
                    <a:pt x="1597" y="906"/>
                    <a:pt x="1735" y="845"/>
                  </a:cubicBezTo>
                  <a:cubicBezTo>
                    <a:pt x="1980" y="768"/>
                    <a:pt x="2303" y="768"/>
                    <a:pt x="2625" y="707"/>
                  </a:cubicBezTo>
                  <a:cubicBezTo>
                    <a:pt x="2748" y="707"/>
                    <a:pt x="2947" y="707"/>
                    <a:pt x="3070" y="645"/>
                  </a:cubicBezTo>
                  <a:cubicBezTo>
                    <a:pt x="3208" y="645"/>
                    <a:pt x="3392" y="584"/>
                    <a:pt x="3515" y="584"/>
                  </a:cubicBezTo>
                  <a:cubicBezTo>
                    <a:pt x="3838" y="584"/>
                    <a:pt x="4160" y="584"/>
                    <a:pt x="4482" y="522"/>
                  </a:cubicBezTo>
                  <a:lnTo>
                    <a:pt x="4927" y="522"/>
                  </a:lnTo>
                  <a:cubicBezTo>
                    <a:pt x="5050" y="522"/>
                    <a:pt x="5250" y="461"/>
                    <a:pt x="5372" y="461"/>
                  </a:cubicBezTo>
                  <a:cubicBezTo>
                    <a:pt x="5511" y="384"/>
                    <a:pt x="5695" y="384"/>
                    <a:pt x="5818" y="384"/>
                  </a:cubicBezTo>
                  <a:cubicBezTo>
                    <a:pt x="6017" y="323"/>
                    <a:pt x="6140" y="323"/>
                    <a:pt x="6278" y="323"/>
                  </a:cubicBezTo>
                  <a:lnTo>
                    <a:pt x="6785" y="261"/>
                  </a:lnTo>
                  <a:cubicBezTo>
                    <a:pt x="6907" y="200"/>
                    <a:pt x="7046" y="200"/>
                    <a:pt x="7168" y="139"/>
                  </a:cubicBezTo>
                  <a:lnTo>
                    <a:pt x="7168" y="645"/>
                  </a:lnTo>
                  <a:lnTo>
                    <a:pt x="7230" y="707"/>
                  </a:lnTo>
                  <a:lnTo>
                    <a:pt x="7291" y="645"/>
                  </a:lnTo>
                  <a:cubicBezTo>
                    <a:pt x="7291" y="461"/>
                    <a:pt x="7230" y="261"/>
                    <a:pt x="7230" y="77"/>
                  </a:cubicBezTo>
                  <a:cubicBezTo>
                    <a:pt x="7230" y="77"/>
                    <a:pt x="7230" y="0"/>
                    <a:pt x="716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37"/>
            <p:cNvSpPr/>
            <p:nvPr/>
          </p:nvSpPr>
          <p:spPr>
            <a:xfrm>
              <a:off x="4425817" y="2983921"/>
              <a:ext cx="153484" cy="70421"/>
            </a:xfrm>
            <a:custGeom>
              <a:rect b="b" l="l" r="r" t="t"/>
              <a:pathLst>
                <a:path extrusionOk="0" h="5634" w="12281">
                  <a:moveTo>
                    <a:pt x="262" y="1"/>
                  </a:moveTo>
                  <a:lnTo>
                    <a:pt x="1" y="323"/>
                  </a:lnTo>
                  <a:lnTo>
                    <a:pt x="1" y="384"/>
                  </a:lnTo>
                  <a:lnTo>
                    <a:pt x="62" y="323"/>
                  </a:lnTo>
                  <a:lnTo>
                    <a:pt x="262" y="123"/>
                  </a:lnTo>
                  <a:cubicBezTo>
                    <a:pt x="523" y="323"/>
                    <a:pt x="707" y="507"/>
                    <a:pt x="968" y="707"/>
                  </a:cubicBezTo>
                  <a:cubicBezTo>
                    <a:pt x="1152" y="968"/>
                    <a:pt x="1413" y="1152"/>
                    <a:pt x="1597" y="1351"/>
                  </a:cubicBezTo>
                  <a:lnTo>
                    <a:pt x="2303" y="1981"/>
                  </a:lnTo>
                  <a:lnTo>
                    <a:pt x="2626" y="2303"/>
                  </a:lnTo>
                  <a:lnTo>
                    <a:pt x="2825" y="2503"/>
                  </a:lnTo>
                  <a:lnTo>
                    <a:pt x="2948" y="2625"/>
                  </a:lnTo>
                  <a:cubicBezTo>
                    <a:pt x="3132" y="2886"/>
                    <a:pt x="3332" y="3132"/>
                    <a:pt x="3593" y="3393"/>
                  </a:cubicBezTo>
                  <a:cubicBezTo>
                    <a:pt x="3654" y="3516"/>
                    <a:pt x="3777" y="3577"/>
                    <a:pt x="3838" y="3715"/>
                  </a:cubicBezTo>
                  <a:lnTo>
                    <a:pt x="4161" y="4099"/>
                  </a:lnTo>
                  <a:lnTo>
                    <a:pt x="4422" y="4483"/>
                  </a:lnTo>
                  <a:lnTo>
                    <a:pt x="4606" y="4667"/>
                  </a:lnTo>
                  <a:cubicBezTo>
                    <a:pt x="4606" y="4728"/>
                    <a:pt x="4667" y="4805"/>
                    <a:pt x="4667" y="4866"/>
                  </a:cubicBezTo>
                  <a:cubicBezTo>
                    <a:pt x="4805" y="4989"/>
                    <a:pt x="4928" y="5189"/>
                    <a:pt x="5051" y="5311"/>
                  </a:cubicBezTo>
                  <a:cubicBezTo>
                    <a:pt x="5128" y="5434"/>
                    <a:pt x="5189" y="5496"/>
                    <a:pt x="5189" y="5572"/>
                  </a:cubicBezTo>
                  <a:cubicBezTo>
                    <a:pt x="5250" y="5572"/>
                    <a:pt x="5250" y="5572"/>
                    <a:pt x="5250" y="5634"/>
                  </a:cubicBezTo>
                  <a:lnTo>
                    <a:pt x="5312" y="5634"/>
                  </a:lnTo>
                  <a:lnTo>
                    <a:pt x="5373" y="5572"/>
                  </a:lnTo>
                  <a:cubicBezTo>
                    <a:pt x="5435" y="5496"/>
                    <a:pt x="5573" y="5434"/>
                    <a:pt x="5696" y="5373"/>
                  </a:cubicBezTo>
                  <a:cubicBezTo>
                    <a:pt x="5757" y="5373"/>
                    <a:pt x="5818" y="5373"/>
                    <a:pt x="5818" y="5311"/>
                  </a:cubicBezTo>
                  <a:cubicBezTo>
                    <a:pt x="5956" y="5311"/>
                    <a:pt x="6018" y="5250"/>
                    <a:pt x="6079" y="5250"/>
                  </a:cubicBezTo>
                  <a:cubicBezTo>
                    <a:pt x="6279" y="5189"/>
                    <a:pt x="6402" y="5112"/>
                    <a:pt x="6524" y="5112"/>
                  </a:cubicBezTo>
                  <a:cubicBezTo>
                    <a:pt x="6663" y="5051"/>
                    <a:pt x="6847" y="5051"/>
                    <a:pt x="6970" y="4989"/>
                  </a:cubicBezTo>
                  <a:cubicBezTo>
                    <a:pt x="7108" y="4928"/>
                    <a:pt x="7230" y="4928"/>
                    <a:pt x="7353" y="4866"/>
                  </a:cubicBezTo>
                  <a:lnTo>
                    <a:pt x="7814" y="4805"/>
                  </a:lnTo>
                  <a:cubicBezTo>
                    <a:pt x="8121" y="4728"/>
                    <a:pt x="8382" y="4667"/>
                    <a:pt x="8704" y="4667"/>
                  </a:cubicBezTo>
                  <a:cubicBezTo>
                    <a:pt x="9026" y="4605"/>
                    <a:pt x="9272" y="4544"/>
                    <a:pt x="9594" y="4544"/>
                  </a:cubicBezTo>
                  <a:cubicBezTo>
                    <a:pt x="9917" y="4544"/>
                    <a:pt x="10178" y="4483"/>
                    <a:pt x="10500" y="4483"/>
                  </a:cubicBezTo>
                  <a:cubicBezTo>
                    <a:pt x="10807" y="4421"/>
                    <a:pt x="11068" y="4344"/>
                    <a:pt x="11390" y="4283"/>
                  </a:cubicBezTo>
                  <a:cubicBezTo>
                    <a:pt x="11513" y="4283"/>
                    <a:pt x="11651" y="4222"/>
                    <a:pt x="11835" y="4222"/>
                  </a:cubicBezTo>
                  <a:cubicBezTo>
                    <a:pt x="11958" y="4160"/>
                    <a:pt x="12035" y="4160"/>
                    <a:pt x="12158" y="4099"/>
                  </a:cubicBezTo>
                  <a:lnTo>
                    <a:pt x="12158" y="4483"/>
                  </a:lnTo>
                  <a:lnTo>
                    <a:pt x="12158" y="4544"/>
                  </a:lnTo>
                  <a:lnTo>
                    <a:pt x="12219" y="4483"/>
                  </a:lnTo>
                  <a:lnTo>
                    <a:pt x="12219" y="4421"/>
                  </a:lnTo>
                  <a:lnTo>
                    <a:pt x="12280" y="4037"/>
                  </a:lnTo>
                  <a:cubicBezTo>
                    <a:pt x="12280" y="3961"/>
                    <a:pt x="12280" y="3961"/>
                    <a:pt x="12219" y="3961"/>
                  </a:cubicBezTo>
                  <a:cubicBezTo>
                    <a:pt x="12096" y="4037"/>
                    <a:pt x="11897" y="4037"/>
                    <a:pt x="11774" y="4099"/>
                  </a:cubicBezTo>
                  <a:cubicBezTo>
                    <a:pt x="11651" y="4099"/>
                    <a:pt x="11513" y="4160"/>
                    <a:pt x="11329" y="4160"/>
                  </a:cubicBezTo>
                  <a:cubicBezTo>
                    <a:pt x="11068" y="4222"/>
                    <a:pt x="10745" y="4222"/>
                    <a:pt x="10500" y="4283"/>
                  </a:cubicBezTo>
                  <a:cubicBezTo>
                    <a:pt x="10178" y="4344"/>
                    <a:pt x="9855" y="4344"/>
                    <a:pt x="9594" y="4421"/>
                  </a:cubicBezTo>
                  <a:cubicBezTo>
                    <a:pt x="9272" y="4483"/>
                    <a:pt x="8965" y="4483"/>
                    <a:pt x="8704" y="4544"/>
                  </a:cubicBezTo>
                  <a:lnTo>
                    <a:pt x="8259" y="4605"/>
                  </a:lnTo>
                  <a:cubicBezTo>
                    <a:pt x="8121" y="4605"/>
                    <a:pt x="7937" y="4605"/>
                    <a:pt x="7814" y="4667"/>
                  </a:cubicBezTo>
                  <a:cubicBezTo>
                    <a:pt x="7491" y="4667"/>
                    <a:pt x="7230" y="4728"/>
                    <a:pt x="6908" y="4805"/>
                  </a:cubicBezTo>
                  <a:cubicBezTo>
                    <a:pt x="6785" y="4866"/>
                    <a:pt x="6663" y="4866"/>
                    <a:pt x="6463" y="4928"/>
                  </a:cubicBezTo>
                  <a:lnTo>
                    <a:pt x="6079" y="5112"/>
                  </a:lnTo>
                  <a:cubicBezTo>
                    <a:pt x="5956" y="5189"/>
                    <a:pt x="5757" y="5250"/>
                    <a:pt x="5634" y="5311"/>
                  </a:cubicBezTo>
                  <a:cubicBezTo>
                    <a:pt x="5511" y="5373"/>
                    <a:pt x="5435" y="5434"/>
                    <a:pt x="5312" y="5496"/>
                  </a:cubicBezTo>
                  <a:cubicBezTo>
                    <a:pt x="5128" y="5250"/>
                    <a:pt x="4989" y="4989"/>
                    <a:pt x="4805" y="4728"/>
                  </a:cubicBezTo>
                  <a:cubicBezTo>
                    <a:pt x="4744" y="4605"/>
                    <a:pt x="4667" y="4483"/>
                    <a:pt x="4544" y="4344"/>
                  </a:cubicBezTo>
                  <a:lnTo>
                    <a:pt x="4283" y="3961"/>
                  </a:lnTo>
                  <a:lnTo>
                    <a:pt x="3976" y="3577"/>
                  </a:lnTo>
                  <a:cubicBezTo>
                    <a:pt x="3900" y="3454"/>
                    <a:pt x="3777" y="3393"/>
                    <a:pt x="3715" y="3270"/>
                  </a:cubicBezTo>
                  <a:cubicBezTo>
                    <a:pt x="3455" y="3009"/>
                    <a:pt x="3270" y="2810"/>
                    <a:pt x="3071" y="2564"/>
                  </a:cubicBezTo>
                  <a:cubicBezTo>
                    <a:pt x="2948" y="2503"/>
                    <a:pt x="2825" y="2364"/>
                    <a:pt x="2687" y="2242"/>
                  </a:cubicBezTo>
                  <a:lnTo>
                    <a:pt x="2365" y="1919"/>
                  </a:lnTo>
                  <a:lnTo>
                    <a:pt x="1735" y="1275"/>
                  </a:lnTo>
                  <a:cubicBezTo>
                    <a:pt x="1474" y="1029"/>
                    <a:pt x="1290" y="829"/>
                    <a:pt x="1029" y="645"/>
                  </a:cubicBezTo>
                  <a:cubicBezTo>
                    <a:pt x="768" y="446"/>
                    <a:pt x="584" y="200"/>
                    <a:pt x="3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37"/>
            <p:cNvSpPr/>
            <p:nvPr/>
          </p:nvSpPr>
          <p:spPr>
            <a:xfrm>
              <a:off x="4148431" y="2995045"/>
              <a:ext cx="131226" cy="156766"/>
            </a:xfrm>
            <a:custGeom>
              <a:rect b="b" l="l" r="r" t="t"/>
              <a:pathLst>
                <a:path extrusionOk="0" h="12542" w="10500">
                  <a:moveTo>
                    <a:pt x="5695" y="1"/>
                  </a:moveTo>
                  <a:cubicBezTo>
                    <a:pt x="5573" y="1"/>
                    <a:pt x="5450" y="78"/>
                    <a:pt x="5312" y="78"/>
                  </a:cubicBezTo>
                  <a:lnTo>
                    <a:pt x="4805" y="139"/>
                  </a:lnTo>
                  <a:lnTo>
                    <a:pt x="4299" y="200"/>
                  </a:lnTo>
                  <a:cubicBezTo>
                    <a:pt x="4099" y="200"/>
                    <a:pt x="3976" y="262"/>
                    <a:pt x="3777" y="323"/>
                  </a:cubicBezTo>
                  <a:cubicBezTo>
                    <a:pt x="3654" y="323"/>
                    <a:pt x="3454" y="385"/>
                    <a:pt x="3332" y="461"/>
                  </a:cubicBezTo>
                  <a:lnTo>
                    <a:pt x="2825" y="646"/>
                  </a:lnTo>
                  <a:lnTo>
                    <a:pt x="2380" y="845"/>
                  </a:lnTo>
                  <a:cubicBezTo>
                    <a:pt x="2180" y="906"/>
                    <a:pt x="2058" y="968"/>
                    <a:pt x="1919" y="1091"/>
                  </a:cubicBezTo>
                  <a:cubicBezTo>
                    <a:pt x="1797" y="1152"/>
                    <a:pt x="1612" y="1229"/>
                    <a:pt x="1474" y="1352"/>
                  </a:cubicBezTo>
                  <a:cubicBezTo>
                    <a:pt x="1351" y="1413"/>
                    <a:pt x="1229" y="1536"/>
                    <a:pt x="1091" y="1613"/>
                  </a:cubicBezTo>
                  <a:cubicBezTo>
                    <a:pt x="968" y="1735"/>
                    <a:pt x="845" y="1858"/>
                    <a:pt x="707" y="1920"/>
                  </a:cubicBezTo>
                  <a:cubicBezTo>
                    <a:pt x="461" y="2180"/>
                    <a:pt x="200" y="2441"/>
                    <a:pt x="1" y="2687"/>
                  </a:cubicBezTo>
                  <a:lnTo>
                    <a:pt x="1" y="2764"/>
                  </a:lnTo>
                  <a:lnTo>
                    <a:pt x="77" y="2764"/>
                  </a:lnTo>
                  <a:cubicBezTo>
                    <a:pt x="262" y="2503"/>
                    <a:pt x="523" y="2242"/>
                    <a:pt x="768" y="2058"/>
                  </a:cubicBezTo>
                  <a:cubicBezTo>
                    <a:pt x="906" y="1920"/>
                    <a:pt x="1029" y="1797"/>
                    <a:pt x="1152" y="1735"/>
                  </a:cubicBezTo>
                  <a:cubicBezTo>
                    <a:pt x="1290" y="1613"/>
                    <a:pt x="1413" y="1536"/>
                    <a:pt x="1536" y="1413"/>
                  </a:cubicBezTo>
                  <a:cubicBezTo>
                    <a:pt x="1674" y="1352"/>
                    <a:pt x="1797" y="1229"/>
                    <a:pt x="1996" y="1152"/>
                  </a:cubicBezTo>
                  <a:cubicBezTo>
                    <a:pt x="2119" y="1091"/>
                    <a:pt x="2242" y="1029"/>
                    <a:pt x="2441" y="968"/>
                  </a:cubicBezTo>
                  <a:lnTo>
                    <a:pt x="2886" y="707"/>
                  </a:lnTo>
                  <a:lnTo>
                    <a:pt x="3332" y="584"/>
                  </a:lnTo>
                  <a:cubicBezTo>
                    <a:pt x="3531" y="523"/>
                    <a:pt x="3654" y="461"/>
                    <a:pt x="3838" y="385"/>
                  </a:cubicBezTo>
                  <a:cubicBezTo>
                    <a:pt x="3976" y="385"/>
                    <a:pt x="4160" y="323"/>
                    <a:pt x="4299" y="323"/>
                  </a:cubicBezTo>
                  <a:lnTo>
                    <a:pt x="4805" y="200"/>
                  </a:lnTo>
                  <a:lnTo>
                    <a:pt x="5312" y="139"/>
                  </a:lnTo>
                  <a:lnTo>
                    <a:pt x="6279" y="139"/>
                  </a:lnTo>
                  <a:cubicBezTo>
                    <a:pt x="6463" y="139"/>
                    <a:pt x="6662" y="139"/>
                    <a:pt x="6785" y="200"/>
                  </a:cubicBezTo>
                  <a:lnTo>
                    <a:pt x="7230" y="262"/>
                  </a:lnTo>
                  <a:cubicBezTo>
                    <a:pt x="7368" y="646"/>
                    <a:pt x="7491" y="1091"/>
                    <a:pt x="7614" y="1474"/>
                  </a:cubicBezTo>
                  <a:lnTo>
                    <a:pt x="7998" y="2825"/>
                  </a:lnTo>
                  <a:cubicBezTo>
                    <a:pt x="8259" y="3654"/>
                    <a:pt x="8520" y="4544"/>
                    <a:pt x="8765" y="5373"/>
                  </a:cubicBezTo>
                  <a:lnTo>
                    <a:pt x="9210" y="6724"/>
                  </a:lnTo>
                  <a:cubicBezTo>
                    <a:pt x="9348" y="7108"/>
                    <a:pt x="9471" y="7553"/>
                    <a:pt x="9594" y="7998"/>
                  </a:cubicBezTo>
                  <a:cubicBezTo>
                    <a:pt x="9671" y="8443"/>
                    <a:pt x="9855" y="8904"/>
                    <a:pt x="9978" y="9287"/>
                  </a:cubicBezTo>
                  <a:lnTo>
                    <a:pt x="10300" y="10500"/>
                  </a:lnTo>
                  <a:cubicBezTo>
                    <a:pt x="9671" y="10561"/>
                    <a:pt x="9026" y="10561"/>
                    <a:pt x="8381" y="10623"/>
                  </a:cubicBezTo>
                  <a:cubicBezTo>
                    <a:pt x="8197" y="10684"/>
                    <a:pt x="7998" y="10684"/>
                    <a:pt x="7875" y="10684"/>
                  </a:cubicBezTo>
                  <a:cubicBezTo>
                    <a:pt x="7675" y="10745"/>
                    <a:pt x="7553" y="10745"/>
                    <a:pt x="7368" y="10822"/>
                  </a:cubicBezTo>
                  <a:cubicBezTo>
                    <a:pt x="7169" y="10822"/>
                    <a:pt x="7046" y="10822"/>
                    <a:pt x="6847" y="10884"/>
                  </a:cubicBezTo>
                  <a:lnTo>
                    <a:pt x="6340" y="11006"/>
                  </a:lnTo>
                  <a:cubicBezTo>
                    <a:pt x="6140" y="11006"/>
                    <a:pt x="6018" y="11068"/>
                    <a:pt x="5833" y="11129"/>
                  </a:cubicBezTo>
                  <a:cubicBezTo>
                    <a:pt x="5695" y="11129"/>
                    <a:pt x="5511" y="11206"/>
                    <a:pt x="5373" y="11267"/>
                  </a:cubicBezTo>
                  <a:cubicBezTo>
                    <a:pt x="5189" y="11329"/>
                    <a:pt x="5066" y="11390"/>
                    <a:pt x="4866" y="11452"/>
                  </a:cubicBezTo>
                  <a:lnTo>
                    <a:pt x="4421" y="11651"/>
                  </a:lnTo>
                  <a:cubicBezTo>
                    <a:pt x="4222" y="11712"/>
                    <a:pt x="4099" y="11774"/>
                    <a:pt x="3915" y="11897"/>
                  </a:cubicBezTo>
                  <a:cubicBezTo>
                    <a:pt x="3838" y="11897"/>
                    <a:pt x="3777" y="11973"/>
                    <a:pt x="3715" y="11973"/>
                  </a:cubicBezTo>
                  <a:lnTo>
                    <a:pt x="3454" y="12158"/>
                  </a:lnTo>
                  <a:cubicBezTo>
                    <a:pt x="3332" y="12219"/>
                    <a:pt x="3209" y="12280"/>
                    <a:pt x="3071" y="12419"/>
                  </a:cubicBezTo>
                  <a:lnTo>
                    <a:pt x="2886" y="12541"/>
                  </a:lnTo>
                  <a:cubicBezTo>
                    <a:pt x="2948" y="12541"/>
                    <a:pt x="3009" y="12480"/>
                    <a:pt x="3071" y="12480"/>
                  </a:cubicBezTo>
                  <a:cubicBezTo>
                    <a:pt x="3147" y="12419"/>
                    <a:pt x="3270" y="12419"/>
                    <a:pt x="3332" y="12357"/>
                  </a:cubicBezTo>
                  <a:cubicBezTo>
                    <a:pt x="3393" y="12357"/>
                    <a:pt x="3454" y="12280"/>
                    <a:pt x="3531" y="12219"/>
                  </a:cubicBezTo>
                  <a:lnTo>
                    <a:pt x="3777" y="12096"/>
                  </a:lnTo>
                  <a:cubicBezTo>
                    <a:pt x="3838" y="12035"/>
                    <a:pt x="3915" y="12035"/>
                    <a:pt x="3976" y="11973"/>
                  </a:cubicBezTo>
                  <a:cubicBezTo>
                    <a:pt x="4160" y="11897"/>
                    <a:pt x="4299" y="11835"/>
                    <a:pt x="4421" y="11774"/>
                  </a:cubicBezTo>
                  <a:lnTo>
                    <a:pt x="4928" y="11590"/>
                  </a:lnTo>
                  <a:cubicBezTo>
                    <a:pt x="5066" y="11513"/>
                    <a:pt x="5250" y="11452"/>
                    <a:pt x="5373" y="11390"/>
                  </a:cubicBezTo>
                  <a:cubicBezTo>
                    <a:pt x="5573" y="11390"/>
                    <a:pt x="5695" y="11329"/>
                    <a:pt x="5895" y="11267"/>
                  </a:cubicBezTo>
                  <a:cubicBezTo>
                    <a:pt x="6079" y="11267"/>
                    <a:pt x="6217" y="11206"/>
                    <a:pt x="6401" y="11129"/>
                  </a:cubicBezTo>
                  <a:cubicBezTo>
                    <a:pt x="6724" y="11068"/>
                    <a:pt x="7046" y="11006"/>
                    <a:pt x="7368" y="10945"/>
                  </a:cubicBezTo>
                  <a:cubicBezTo>
                    <a:pt x="7553" y="10884"/>
                    <a:pt x="7752" y="10884"/>
                    <a:pt x="7875" y="10884"/>
                  </a:cubicBezTo>
                  <a:cubicBezTo>
                    <a:pt x="8059" y="10822"/>
                    <a:pt x="8197" y="10822"/>
                    <a:pt x="8381" y="10745"/>
                  </a:cubicBezTo>
                  <a:cubicBezTo>
                    <a:pt x="8704" y="10745"/>
                    <a:pt x="9088" y="10684"/>
                    <a:pt x="9410" y="10684"/>
                  </a:cubicBezTo>
                  <a:lnTo>
                    <a:pt x="10362" y="10684"/>
                  </a:lnTo>
                  <a:lnTo>
                    <a:pt x="10362" y="10561"/>
                  </a:lnTo>
                  <a:lnTo>
                    <a:pt x="10438" y="10561"/>
                  </a:lnTo>
                  <a:lnTo>
                    <a:pt x="10438" y="10623"/>
                  </a:lnTo>
                  <a:cubicBezTo>
                    <a:pt x="10500" y="10623"/>
                    <a:pt x="10500" y="10623"/>
                    <a:pt x="10500" y="10561"/>
                  </a:cubicBezTo>
                  <a:lnTo>
                    <a:pt x="10116" y="9287"/>
                  </a:lnTo>
                  <a:cubicBezTo>
                    <a:pt x="9978" y="8827"/>
                    <a:pt x="9855" y="8382"/>
                    <a:pt x="9732" y="7936"/>
                  </a:cubicBezTo>
                  <a:cubicBezTo>
                    <a:pt x="9594" y="7553"/>
                    <a:pt x="9410" y="7108"/>
                    <a:pt x="9287" y="6662"/>
                  </a:cubicBezTo>
                  <a:lnTo>
                    <a:pt x="8903" y="5373"/>
                  </a:lnTo>
                  <a:cubicBezTo>
                    <a:pt x="8704" y="4483"/>
                    <a:pt x="8381" y="3593"/>
                    <a:pt x="8136" y="2764"/>
                  </a:cubicBezTo>
                  <a:lnTo>
                    <a:pt x="7752" y="1413"/>
                  </a:lnTo>
                  <a:cubicBezTo>
                    <a:pt x="7675" y="1091"/>
                    <a:pt x="7553" y="768"/>
                    <a:pt x="7491" y="385"/>
                  </a:cubicBezTo>
                  <a:cubicBezTo>
                    <a:pt x="7430" y="385"/>
                    <a:pt x="7430" y="385"/>
                    <a:pt x="7430" y="323"/>
                  </a:cubicBezTo>
                  <a:cubicBezTo>
                    <a:pt x="7430" y="262"/>
                    <a:pt x="7368" y="200"/>
                    <a:pt x="7368" y="139"/>
                  </a:cubicBezTo>
                  <a:cubicBezTo>
                    <a:pt x="7368" y="139"/>
                    <a:pt x="7368" y="78"/>
                    <a:pt x="7292" y="78"/>
                  </a:cubicBezTo>
                  <a:lnTo>
                    <a:pt x="6785" y="78"/>
                  </a:lnTo>
                  <a:cubicBezTo>
                    <a:pt x="6662" y="78"/>
                    <a:pt x="6524" y="1"/>
                    <a:pt x="6340"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37"/>
            <p:cNvSpPr/>
            <p:nvPr/>
          </p:nvSpPr>
          <p:spPr>
            <a:xfrm>
              <a:off x="4565666" y="2791295"/>
              <a:ext cx="4037" cy="4050"/>
            </a:xfrm>
            <a:custGeom>
              <a:rect b="b" l="l" r="r" t="t"/>
              <a:pathLst>
                <a:path extrusionOk="0" h="324" w="323">
                  <a:moveTo>
                    <a:pt x="77" y="1"/>
                  </a:moveTo>
                  <a:lnTo>
                    <a:pt x="139" y="62"/>
                  </a:lnTo>
                  <a:lnTo>
                    <a:pt x="1" y="62"/>
                  </a:lnTo>
                  <a:lnTo>
                    <a:pt x="1" y="124"/>
                  </a:lnTo>
                  <a:cubicBezTo>
                    <a:pt x="1" y="124"/>
                    <a:pt x="77" y="185"/>
                    <a:pt x="77" y="262"/>
                  </a:cubicBezTo>
                  <a:cubicBezTo>
                    <a:pt x="139" y="262"/>
                    <a:pt x="139" y="323"/>
                    <a:pt x="200" y="323"/>
                  </a:cubicBezTo>
                  <a:lnTo>
                    <a:pt x="200" y="262"/>
                  </a:lnTo>
                  <a:lnTo>
                    <a:pt x="262" y="262"/>
                  </a:lnTo>
                  <a:lnTo>
                    <a:pt x="262" y="124"/>
                  </a:lnTo>
                  <a:lnTo>
                    <a:pt x="200" y="124"/>
                  </a:lnTo>
                  <a:cubicBezTo>
                    <a:pt x="262" y="124"/>
                    <a:pt x="262" y="124"/>
                    <a:pt x="323" y="62"/>
                  </a:cubicBezTo>
                  <a:lnTo>
                    <a:pt x="323" y="1"/>
                  </a:lnTo>
                  <a:lnTo>
                    <a:pt x="262" y="62"/>
                  </a:lnTo>
                  <a:lnTo>
                    <a:pt x="262"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37"/>
            <p:cNvSpPr/>
            <p:nvPr/>
          </p:nvSpPr>
          <p:spPr>
            <a:xfrm>
              <a:off x="4436178" y="2863240"/>
              <a:ext cx="4049" cy="4050"/>
            </a:xfrm>
            <a:custGeom>
              <a:rect b="b" l="l" r="r" t="t"/>
              <a:pathLst>
                <a:path extrusionOk="0" h="324" w="324">
                  <a:moveTo>
                    <a:pt x="139" y="1"/>
                  </a:moveTo>
                  <a:lnTo>
                    <a:pt x="1" y="124"/>
                  </a:lnTo>
                  <a:lnTo>
                    <a:pt x="1" y="185"/>
                  </a:lnTo>
                  <a:cubicBezTo>
                    <a:pt x="78" y="185"/>
                    <a:pt x="78" y="262"/>
                    <a:pt x="78" y="262"/>
                  </a:cubicBezTo>
                  <a:lnTo>
                    <a:pt x="78" y="323"/>
                  </a:lnTo>
                  <a:cubicBezTo>
                    <a:pt x="139" y="262"/>
                    <a:pt x="139" y="262"/>
                    <a:pt x="200" y="185"/>
                  </a:cubicBezTo>
                  <a:lnTo>
                    <a:pt x="262" y="185"/>
                  </a:lnTo>
                  <a:lnTo>
                    <a:pt x="262" y="124"/>
                  </a:lnTo>
                  <a:lnTo>
                    <a:pt x="323" y="62"/>
                  </a:lnTo>
                  <a:cubicBezTo>
                    <a:pt x="262" y="62"/>
                    <a:pt x="262" y="1"/>
                    <a:pt x="262" y="1"/>
                  </a:cubicBezTo>
                  <a:lnTo>
                    <a:pt x="200" y="62"/>
                  </a:lnTo>
                  <a:lnTo>
                    <a:pt x="139" y="62"/>
                  </a:lnTo>
                  <a:lnTo>
                    <a:pt x="139"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37"/>
            <p:cNvSpPr/>
            <p:nvPr/>
          </p:nvSpPr>
          <p:spPr>
            <a:xfrm>
              <a:off x="4464185" y="2735273"/>
              <a:ext cx="7311" cy="7312"/>
            </a:xfrm>
            <a:custGeom>
              <a:rect b="b" l="l" r="r" t="t"/>
              <a:pathLst>
                <a:path extrusionOk="0" h="585" w="585">
                  <a:moveTo>
                    <a:pt x="323" y="1"/>
                  </a:moveTo>
                  <a:cubicBezTo>
                    <a:pt x="262" y="62"/>
                    <a:pt x="200" y="62"/>
                    <a:pt x="200" y="139"/>
                  </a:cubicBezTo>
                  <a:cubicBezTo>
                    <a:pt x="139" y="200"/>
                    <a:pt x="139" y="262"/>
                    <a:pt x="62" y="262"/>
                  </a:cubicBezTo>
                  <a:lnTo>
                    <a:pt x="62" y="323"/>
                  </a:lnTo>
                  <a:lnTo>
                    <a:pt x="62" y="385"/>
                  </a:lnTo>
                  <a:lnTo>
                    <a:pt x="62" y="446"/>
                  </a:lnTo>
                  <a:cubicBezTo>
                    <a:pt x="1" y="523"/>
                    <a:pt x="1" y="584"/>
                    <a:pt x="1" y="584"/>
                  </a:cubicBezTo>
                  <a:lnTo>
                    <a:pt x="62" y="584"/>
                  </a:lnTo>
                  <a:lnTo>
                    <a:pt x="62" y="523"/>
                  </a:lnTo>
                  <a:cubicBezTo>
                    <a:pt x="139" y="523"/>
                    <a:pt x="139" y="523"/>
                    <a:pt x="200" y="446"/>
                  </a:cubicBezTo>
                  <a:lnTo>
                    <a:pt x="262" y="385"/>
                  </a:lnTo>
                  <a:cubicBezTo>
                    <a:pt x="262" y="323"/>
                    <a:pt x="323" y="323"/>
                    <a:pt x="323" y="262"/>
                  </a:cubicBezTo>
                  <a:cubicBezTo>
                    <a:pt x="385" y="200"/>
                    <a:pt x="385" y="200"/>
                    <a:pt x="446" y="139"/>
                  </a:cubicBezTo>
                  <a:lnTo>
                    <a:pt x="523" y="62"/>
                  </a:lnTo>
                  <a:cubicBezTo>
                    <a:pt x="584" y="62"/>
                    <a:pt x="584" y="1"/>
                    <a:pt x="5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37"/>
            <p:cNvSpPr/>
            <p:nvPr/>
          </p:nvSpPr>
          <p:spPr>
            <a:xfrm>
              <a:off x="4294029" y="2731248"/>
              <a:ext cx="178229" cy="140829"/>
            </a:xfrm>
            <a:custGeom>
              <a:rect b="b" l="l" r="r" t="t"/>
              <a:pathLst>
                <a:path extrusionOk="0" h="11267" w="14261">
                  <a:moveTo>
                    <a:pt x="4345" y="0"/>
                  </a:moveTo>
                  <a:cubicBezTo>
                    <a:pt x="4283" y="0"/>
                    <a:pt x="4283" y="77"/>
                    <a:pt x="4222" y="77"/>
                  </a:cubicBezTo>
                  <a:cubicBezTo>
                    <a:pt x="4161" y="139"/>
                    <a:pt x="4084" y="261"/>
                    <a:pt x="4022" y="384"/>
                  </a:cubicBezTo>
                  <a:cubicBezTo>
                    <a:pt x="3961" y="584"/>
                    <a:pt x="3900" y="768"/>
                    <a:pt x="3838" y="1029"/>
                  </a:cubicBezTo>
                  <a:lnTo>
                    <a:pt x="3961" y="1029"/>
                  </a:lnTo>
                  <a:cubicBezTo>
                    <a:pt x="3961" y="845"/>
                    <a:pt x="4022" y="584"/>
                    <a:pt x="4084" y="384"/>
                  </a:cubicBezTo>
                  <a:cubicBezTo>
                    <a:pt x="4161" y="323"/>
                    <a:pt x="4222" y="200"/>
                    <a:pt x="4283" y="139"/>
                  </a:cubicBezTo>
                  <a:lnTo>
                    <a:pt x="6002" y="139"/>
                  </a:lnTo>
                  <a:lnTo>
                    <a:pt x="8765" y="200"/>
                  </a:lnTo>
                  <a:lnTo>
                    <a:pt x="14000" y="323"/>
                  </a:lnTo>
                  <a:lnTo>
                    <a:pt x="14260" y="323"/>
                  </a:lnTo>
                  <a:lnTo>
                    <a:pt x="14260" y="261"/>
                  </a:lnTo>
                  <a:lnTo>
                    <a:pt x="14138" y="261"/>
                  </a:lnTo>
                  <a:lnTo>
                    <a:pt x="11513" y="139"/>
                  </a:lnTo>
                  <a:cubicBezTo>
                    <a:pt x="10607" y="139"/>
                    <a:pt x="9656" y="77"/>
                    <a:pt x="8765" y="77"/>
                  </a:cubicBezTo>
                  <a:lnTo>
                    <a:pt x="6002" y="0"/>
                  </a:lnTo>
                  <a:close/>
                  <a:moveTo>
                    <a:pt x="13677" y="906"/>
                  </a:moveTo>
                  <a:lnTo>
                    <a:pt x="13616" y="1090"/>
                  </a:lnTo>
                  <a:lnTo>
                    <a:pt x="13616" y="1152"/>
                  </a:lnTo>
                  <a:lnTo>
                    <a:pt x="13616" y="1290"/>
                  </a:lnTo>
                  <a:lnTo>
                    <a:pt x="13616" y="1351"/>
                  </a:lnTo>
                  <a:cubicBezTo>
                    <a:pt x="13616" y="1351"/>
                    <a:pt x="13616" y="1290"/>
                    <a:pt x="13677" y="1228"/>
                  </a:cubicBezTo>
                  <a:lnTo>
                    <a:pt x="13677" y="1152"/>
                  </a:lnTo>
                  <a:lnTo>
                    <a:pt x="13677" y="1090"/>
                  </a:lnTo>
                  <a:lnTo>
                    <a:pt x="13754" y="967"/>
                  </a:lnTo>
                  <a:lnTo>
                    <a:pt x="13677" y="967"/>
                  </a:lnTo>
                  <a:lnTo>
                    <a:pt x="13677" y="906"/>
                  </a:lnTo>
                  <a:close/>
                  <a:moveTo>
                    <a:pt x="13616" y="1413"/>
                  </a:moveTo>
                  <a:lnTo>
                    <a:pt x="13616" y="1474"/>
                  </a:lnTo>
                  <a:lnTo>
                    <a:pt x="13616" y="1612"/>
                  </a:lnTo>
                  <a:lnTo>
                    <a:pt x="13677" y="1612"/>
                  </a:lnTo>
                  <a:lnTo>
                    <a:pt x="13754" y="1674"/>
                  </a:lnTo>
                  <a:lnTo>
                    <a:pt x="13754" y="1612"/>
                  </a:lnTo>
                  <a:lnTo>
                    <a:pt x="13677" y="1413"/>
                  </a:lnTo>
                  <a:close/>
                  <a:moveTo>
                    <a:pt x="13616" y="1674"/>
                  </a:moveTo>
                  <a:lnTo>
                    <a:pt x="12664" y="5250"/>
                  </a:lnTo>
                  <a:lnTo>
                    <a:pt x="11636" y="8964"/>
                  </a:lnTo>
                  <a:cubicBezTo>
                    <a:pt x="11452" y="9532"/>
                    <a:pt x="11252" y="10177"/>
                    <a:pt x="11068" y="10745"/>
                  </a:cubicBezTo>
                  <a:cubicBezTo>
                    <a:pt x="11068" y="10822"/>
                    <a:pt x="10991" y="10883"/>
                    <a:pt x="10991" y="10945"/>
                  </a:cubicBezTo>
                  <a:cubicBezTo>
                    <a:pt x="10991" y="10945"/>
                    <a:pt x="11068" y="10945"/>
                    <a:pt x="11068" y="10883"/>
                  </a:cubicBezTo>
                  <a:cubicBezTo>
                    <a:pt x="11068" y="10883"/>
                    <a:pt x="11129" y="10883"/>
                    <a:pt x="11129" y="10822"/>
                  </a:cubicBezTo>
                  <a:lnTo>
                    <a:pt x="11191" y="10822"/>
                  </a:lnTo>
                  <a:cubicBezTo>
                    <a:pt x="11375" y="10177"/>
                    <a:pt x="11574" y="9594"/>
                    <a:pt x="11759" y="8964"/>
                  </a:cubicBezTo>
                  <a:cubicBezTo>
                    <a:pt x="11958" y="8381"/>
                    <a:pt x="12142" y="7752"/>
                    <a:pt x="12280" y="7169"/>
                  </a:cubicBezTo>
                  <a:lnTo>
                    <a:pt x="12787" y="5311"/>
                  </a:lnTo>
                  <a:cubicBezTo>
                    <a:pt x="13109" y="4099"/>
                    <a:pt x="13432" y="2886"/>
                    <a:pt x="13754" y="1674"/>
                  </a:cubicBezTo>
                  <a:close/>
                  <a:moveTo>
                    <a:pt x="3838" y="1029"/>
                  </a:moveTo>
                  <a:lnTo>
                    <a:pt x="3009" y="2687"/>
                  </a:lnTo>
                  <a:lnTo>
                    <a:pt x="2549" y="3592"/>
                  </a:lnTo>
                  <a:lnTo>
                    <a:pt x="2165" y="4421"/>
                  </a:lnTo>
                  <a:cubicBezTo>
                    <a:pt x="1920" y="4989"/>
                    <a:pt x="1659" y="5572"/>
                    <a:pt x="1398" y="6140"/>
                  </a:cubicBezTo>
                  <a:cubicBezTo>
                    <a:pt x="1152" y="6723"/>
                    <a:pt x="891" y="7291"/>
                    <a:pt x="630" y="7875"/>
                  </a:cubicBezTo>
                  <a:cubicBezTo>
                    <a:pt x="507" y="8197"/>
                    <a:pt x="385" y="8519"/>
                    <a:pt x="246" y="8765"/>
                  </a:cubicBezTo>
                  <a:cubicBezTo>
                    <a:pt x="185" y="8964"/>
                    <a:pt x="185" y="9087"/>
                    <a:pt x="124" y="9210"/>
                  </a:cubicBezTo>
                  <a:cubicBezTo>
                    <a:pt x="124" y="9348"/>
                    <a:pt x="62" y="9410"/>
                    <a:pt x="62" y="9471"/>
                  </a:cubicBezTo>
                  <a:lnTo>
                    <a:pt x="62" y="9594"/>
                  </a:lnTo>
                  <a:cubicBezTo>
                    <a:pt x="62" y="9671"/>
                    <a:pt x="1" y="9671"/>
                    <a:pt x="62" y="9793"/>
                  </a:cubicBezTo>
                  <a:cubicBezTo>
                    <a:pt x="185" y="9855"/>
                    <a:pt x="246" y="9855"/>
                    <a:pt x="323" y="9916"/>
                  </a:cubicBezTo>
                  <a:cubicBezTo>
                    <a:pt x="385" y="9916"/>
                    <a:pt x="446" y="9916"/>
                    <a:pt x="507" y="9978"/>
                  </a:cubicBezTo>
                  <a:cubicBezTo>
                    <a:pt x="707" y="9978"/>
                    <a:pt x="830" y="10054"/>
                    <a:pt x="1014" y="10054"/>
                  </a:cubicBezTo>
                  <a:cubicBezTo>
                    <a:pt x="1336" y="10116"/>
                    <a:pt x="1597" y="10177"/>
                    <a:pt x="1920" y="10238"/>
                  </a:cubicBezTo>
                  <a:lnTo>
                    <a:pt x="3838" y="10561"/>
                  </a:lnTo>
                  <a:cubicBezTo>
                    <a:pt x="4406" y="10684"/>
                    <a:pt x="5051" y="10822"/>
                    <a:pt x="5696" y="10883"/>
                  </a:cubicBezTo>
                  <a:cubicBezTo>
                    <a:pt x="6325" y="10945"/>
                    <a:pt x="6908" y="11006"/>
                    <a:pt x="7537" y="11067"/>
                  </a:cubicBezTo>
                  <a:cubicBezTo>
                    <a:pt x="8182" y="11129"/>
                    <a:pt x="8827" y="11205"/>
                    <a:pt x="9456" y="11267"/>
                  </a:cubicBezTo>
                  <a:lnTo>
                    <a:pt x="10423" y="11267"/>
                  </a:lnTo>
                  <a:cubicBezTo>
                    <a:pt x="10546" y="11267"/>
                    <a:pt x="10745" y="11267"/>
                    <a:pt x="10868" y="11205"/>
                  </a:cubicBezTo>
                  <a:lnTo>
                    <a:pt x="10991" y="11205"/>
                  </a:lnTo>
                  <a:lnTo>
                    <a:pt x="10991" y="11129"/>
                  </a:lnTo>
                  <a:lnTo>
                    <a:pt x="11068" y="11006"/>
                  </a:lnTo>
                  <a:lnTo>
                    <a:pt x="10991" y="11006"/>
                  </a:lnTo>
                  <a:lnTo>
                    <a:pt x="10991" y="10945"/>
                  </a:lnTo>
                  <a:lnTo>
                    <a:pt x="10930" y="11067"/>
                  </a:lnTo>
                  <a:lnTo>
                    <a:pt x="10868" y="11067"/>
                  </a:lnTo>
                  <a:cubicBezTo>
                    <a:pt x="10745" y="11129"/>
                    <a:pt x="10546" y="11129"/>
                    <a:pt x="10423" y="11129"/>
                  </a:cubicBezTo>
                  <a:lnTo>
                    <a:pt x="9456" y="11129"/>
                  </a:lnTo>
                  <a:cubicBezTo>
                    <a:pt x="8182" y="11067"/>
                    <a:pt x="6969" y="10883"/>
                    <a:pt x="5696" y="10684"/>
                  </a:cubicBezTo>
                  <a:lnTo>
                    <a:pt x="3838" y="10499"/>
                  </a:lnTo>
                  <a:cubicBezTo>
                    <a:pt x="3194" y="10361"/>
                    <a:pt x="2549" y="10300"/>
                    <a:pt x="1981" y="10177"/>
                  </a:cubicBezTo>
                  <a:cubicBezTo>
                    <a:pt x="1659" y="10116"/>
                    <a:pt x="1336" y="10054"/>
                    <a:pt x="1014" y="9978"/>
                  </a:cubicBezTo>
                  <a:cubicBezTo>
                    <a:pt x="891" y="9916"/>
                    <a:pt x="707" y="9855"/>
                    <a:pt x="569" y="9855"/>
                  </a:cubicBezTo>
                  <a:cubicBezTo>
                    <a:pt x="507" y="9793"/>
                    <a:pt x="446" y="9793"/>
                    <a:pt x="385" y="9793"/>
                  </a:cubicBezTo>
                  <a:cubicBezTo>
                    <a:pt x="323" y="9732"/>
                    <a:pt x="185" y="9732"/>
                    <a:pt x="185" y="9671"/>
                  </a:cubicBezTo>
                  <a:lnTo>
                    <a:pt x="185" y="9594"/>
                  </a:lnTo>
                  <a:lnTo>
                    <a:pt x="185" y="9532"/>
                  </a:lnTo>
                  <a:cubicBezTo>
                    <a:pt x="185" y="9410"/>
                    <a:pt x="246" y="9348"/>
                    <a:pt x="246" y="9287"/>
                  </a:cubicBezTo>
                  <a:cubicBezTo>
                    <a:pt x="323" y="9149"/>
                    <a:pt x="385" y="8964"/>
                    <a:pt x="385" y="8826"/>
                  </a:cubicBezTo>
                  <a:cubicBezTo>
                    <a:pt x="507" y="8519"/>
                    <a:pt x="630" y="8258"/>
                    <a:pt x="768" y="7936"/>
                  </a:cubicBezTo>
                  <a:cubicBezTo>
                    <a:pt x="1014" y="7368"/>
                    <a:pt x="1275" y="6785"/>
                    <a:pt x="1536" y="6217"/>
                  </a:cubicBezTo>
                  <a:lnTo>
                    <a:pt x="2303" y="4482"/>
                  </a:lnTo>
                  <a:lnTo>
                    <a:pt x="2748" y="3654"/>
                  </a:lnTo>
                  <a:lnTo>
                    <a:pt x="3132" y="2825"/>
                  </a:lnTo>
                  <a:lnTo>
                    <a:pt x="3900" y="1090"/>
                  </a:lnTo>
                  <a:lnTo>
                    <a:pt x="3838" y="1029"/>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37"/>
            <p:cNvSpPr/>
            <p:nvPr/>
          </p:nvSpPr>
          <p:spPr>
            <a:xfrm>
              <a:off x="4341995" y="2744097"/>
              <a:ext cx="123927" cy="8075"/>
            </a:xfrm>
            <a:custGeom>
              <a:rect b="b" l="l" r="r" t="t"/>
              <a:pathLst>
                <a:path extrusionOk="0" h="646" w="9916">
                  <a:moveTo>
                    <a:pt x="0" y="1"/>
                  </a:moveTo>
                  <a:lnTo>
                    <a:pt x="62" y="62"/>
                  </a:lnTo>
                  <a:lnTo>
                    <a:pt x="445" y="62"/>
                  </a:lnTo>
                  <a:cubicBezTo>
                    <a:pt x="706" y="124"/>
                    <a:pt x="1090" y="124"/>
                    <a:pt x="1597" y="200"/>
                  </a:cubicBezTo>
                  <a:lnTo>
                    <a:pt x="2303" y="200"/>
                  </a:lnTo>
                  <a:cubicBezTo>
                    <a:pt x="2548" y="200"/>
                    <a:pt x="2871" y="262"/>
                    <a:pt x="3131" y="323"/>
                  </a:cubicBezTo>
                  <a:lnTo>
                    <a:pt x="4022" y="323"/>
                  </a:lnTo>
                  <a:cubicBezTo>
                    <a:pt x="4344" y="323"/>
                    <a:pt x="4666" y="385"/>
                    <a:pt x="4927" y="385"/>
                  </a:cubicBezTo>
                  <a:cubicBezTo>
                    <a:pt x="5234" y="385"/>
                    <a:pt x="5557" y="385"/>
                    <a:pt x="5879" y="446"/>
                  </a:cubicBezTo>
                  <a:cubicBezTo>
                    <a:pt x="6140" y="446"/>
                    <a:pt x="6462" y="446"/>
                    <a:pt x="6769" y="507"/>
                  </a:cubicBezTo>
                  <a:lnTo>
                    <a:pt x="7614" y="507"/>
                  </a:lnTo>
                  <a:cubicBezTo>
                    <a:pt x="7859" y="584"/>
                    <a:pt x="8120" y="584"/>
                    <a:pt x="8304" y="584"/>
                  </a:cubicBezTo>
                  <a:cubicBezTo>
                    <a:pt x="8765" y="646"/>
                    <a:pt x="9148" y="646"/>
                    <a:pt x="9455" y="646"/>
                  </a:cubicBezTo>
                  <a:lnTo>
                    <a:pt x="9916" y="646"/>
                  </a:lnTo>
                  <a:lnTo>
                    <a:pt x="9839" y="584"/>
                  </a:lnTo>
                  <a:lnTo>
                    <a:pt x="9778" y="584"/>
                  </a:lnTo>
                  <a:cubicBezTo>
                    <a:pt x="9716" y="584"/>
                    <a:pt x="9594" y="507"/>
                    <a:pt x="9455" y="507"/>
                  </a:cubicBezTo>
                  <a:cubicBezTo>
                    <a:pt x="9148" y="507"/>
                    <a:pt x="8765" y="446"/>
                    <a:pt x="8304" y="446"/>
                  </a:cubicBezTo>
                  <a:cubicBezTo>
                    <a:pt x="8212" y="415"/>
                    <a:pt x="8101" y="415"/>
                    <a:pt x="7982" y="415"/>
                  </a:cubicBezTo>
                  <a:cubicBezTo>
                    <a:pt x="7863" y="415"/>
                    <a:pt x="7736" y="415"/>
                    <a:pt x="7614" y="385"/>
                  </a:cubicBezTo>
                  <a:cubicBezTo>
                    <a:pt x="7353" y="385"/>
                    <a:pt x="7030" y="385"/>
                    <a:pt x="6769" y="323"/>
                  </a:cubicBezTo>
                  <a:lnTo>
                    <a:pt x="5695" y="323"/>
                  </a:lnTo>
                  <a:cubicBezTo>
                    <a:pt x="5434" y="323"/>
                    <a:pt x="5173" y="262"/>
                    <a:pt x="4989" y="262"/>
                  </a:cubicBezTo>
                  <a:cubicBezTo>
                    <a:pt x="4666" y="200"/>
                    <a:pt x="4344" y="200"/>
                    <a:pt x="4022" y="200"/>
                  </a:cubicBezTo>
                  <a:cubicBezTo>
                    <a:pt x="3776" y="124"/>
                    <a:pt x="3454" y="124"/>
                    <a:pt x="3193" y="124"/>
                  </a:cubicBezTo>
                  <a:lnTo>
                    <a:pt x="2303" y="124"/>
                  </a:lnTo>
                  <a:cubicBezTo>
                    <a:pt x="2042" y="62"/>
                    <a:pt x="1781" y="62"/>
                    <a:pt x="1597" y="62"/>
                  </a:cubicBezTo>
                  <a:cubicBezTo>
                    <a:pt x="1151" y="1"/>
                    <a:pt x="768" y="1"/>
                    <a:pt x="445"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37"/>
            <p:cNvSpPr/>
            <p:nvPr/>
          </p:nvSpPr>
          <p:spPr>
            <a:xfrm>
              <a:off x="4472246" y="2734510"/>
              <a:ext cx="107055" cy="52772"/>
            </a:xfrm>
            <a:custGeom>
              <a:rect b="b" l="l" r="r" t="t"/>
              <a:pathLst>
                <a:path extrusionOk="0" h="4222" w="8566">
                  <a:moveTo>
                    <a:pt x="0" y="0"/>
                  </a:moveTo>
                  <a:lnTo>
                    <a:pt x="0" y="62"/>
                  </a:lnTo>
                  <a:lnTo>
                    <a:pt x="261" y="62"/>
                  </a:lnTo>
                  <a:lnTo>
                    <a:pt x="261" y="123"/>
                  </a:lnTo>
                  <a:lnTo>
                    <a:pt x="323" y="200"/>
                  </a:lnTo>
                  <a:lnTo>
                    <a:pt x="323" y="261"/>
                  </a:lnTo>
                  <a:lnTo>
                    <a:pt x="384" y="323"/>
                  </a:lnTo>
                  <a:cubicBezTo>
                    <a:pt x="707" y="446"/>
                    <a:pt x="1029" y="584"/>
                    <a:pt x="1413" y="706"/>
                  </a:cubicBezTo>
                  <a:cubicBezTo>
                    <a:pt x="1720" y="829"/>
                    <a:pt x="2042" y="967"/>
                    <a:pt x="2426" y="1090"/>
                  </a:cubicBezTo>
                  <a:cubicBezTo>
                    <a:pt x="2564" y="1152"/>
                    <a:pt x="2748" y="1274"/>
                    <a:pt x="2871" y="1351"/>
                  </a:cubicBezTo>
                  <a:cubicBezTo>
                    <a:pt x="3070" y="1413"/>
                    <a:pt x="3255" y="1474"/>
                    <a:pt x="3393" y="1535"/>
                  </a:cubicBezTo>
                  <a:cubicBezTo>
                    <a:pt x="3776" y="1658"/>
                    <a:pt x="4099" y="1796"/>
                    <a:pt x="4406" y="1919"/>
                  </a:cubicBezTo>
                  <a:cubicBezTo>
                    <a:pt x="4789" y="2042"/>
                    <a:pt x="5112" y="2119"/>
                    <a:pt x="5434" y="2303"/>
                  </a:cubicBezTo>
                  <a:cubicBezTo>
                    <a:pt x="5634" y="2364"/>
                    <a:pt x="5756" y="2426"/>
                    <a:pt x="5941" y="2502"/>
                  </a:cubicBezTo>
                  <a:lnTo>
                    <a:pt x="6463" y="2687"/>
                  </a:lnTo>
                  <a:cubicBezTo>
                    <a:pt x="6785" y="2809"/>
                    <a:pt x="7169" y="2947"/>
                    <a:pt x="7476" y="3070"/>
                  </a:cubicBezTo>
                  <a:cubicBezTo>
                    <a:pt x="7614" y="3193"/>
                    <a:pt x="7798" y="3270"/>
                    <a:pt x="7997" y="3331"/>
                  </a:cubicBezTo>
                  <a:lnTo>
                    <a:pt x="8443" y="3454"/>
                  </a:lnTo>
                  <a:lnTo>
                    <a:pt x="8443" y="3515"/>
                  </a:lnTo>
                  <a:cubicBezTo>
                    <a:pt x="8443" y="3577"/>
                    <a:pt x="8381" y="3577"/>
                    <a:pt x="8381" y="3654"/>
                  </a:cubicBezTo>
                  <a:cubicBezTo>
                    <a:pt x="8320" y="3715"/>
                    <a:pt x="8320" y="3776"/>
                    <a:pt x="8243" y="3838"/>
                  </a:cubicBezTo>
                  <a:cubicBezTo>
                    <a:pt x="8182" y="3899"/>
                    <a:pt x="8059" y="3961"/>
                    <a:pt x="7997" y="4099"/>
                  </a:cubicBezTo>
                  <a:cubicBezTo>
                    <a:pt x="7997" y="4099"/>
                    <a:pt x="7936" y="4160"/>
                    <a:pt x="7936" y="4221"/>
                  </a:cubicBezTo>
                  <a:cubicBezTo>
                    <a:pt x="8059" y="4099"/>
                    <a:pt x="8182" y="4037"/>
                    <a:pt x="8320" y="3899"/>
                  </a:cubicBezTo>
                  <a:cubicBezTo>
                    <a:pt x="8381" y="3838"/>
                    <a:pt x="8443" y="3776"/>
                    <a:pt x="8504" y="3715"/>
                  </a:cubicBezTo>
                  <a:cubicBezTo>
                    <a:pt x="8504" y="3654"/>
                    <a:pt x="8565" y="3654"/>
                    <a:pt x="8565" y="3577"/>
                  </a:cubicBezTo>
                  <a:lnTo>
                    <a:pt x="8565" y="3393"/>
                  </a:lnTo>
                  <a:lnTo>
                    <a:pt x="8565" y="3331"/>
                  </a:lnTo>
                  <a:lnTo>
                    <a:pt x="8059" y="3132"/>
                  </a:lnTo>
                  <a:cubicBezTo>
                    <a:pt x="7859" y="3070"/>
                    <a:pt x="7675" y="3009"/>
                    <a:pt x="7552" y="2947"/>
                  </a:cubicBezTo>
                  <a:cubicBezTo>
                    <a:pt x="7169" y="2886"/>
                    <a:pt x="6846" y="2687"/>
                    <a:pt x="6524" y="2564"/>
                  </a:cubicBezTo>
                  <a:lnTo>
                    <a:pt x="6017" y="2364"/>
                  </a:lnTo>
                  <a:cubicBezTo>
                    <a:pt x="5818" y="2303"/>
                    <a:pt x="5695" y="2241"/>
                    <a:pt x="5496" y="2180"/>
                  </a:cubicBezTo>
                  <a:cubicBezTo>
                    <a:pt x="5112" y="2042"/>
                    <a:pt x="4789" y="1919"/>
                    <a:pt x="4482" y="1796"/>
                  </a:cubicBezTo>
                  <a:cubicBezTo>
                    <a:pt x="4160" y="1658"/>
                    <a:pt x="3776" y="1535"/>
                    <a:pt x="3454" y="1351"/>
                  </a:cubicBezTo>
                  <a:cubicBezTo>
                    <a:pt x="3331" y="1274"/>
                    <a:pt x="3132" y="1213"/>
                    <a:pt x="2948" y="1152"/>
                  </a:cubicBezTo>
                  <a:cubicBezTo>
                    <a:pt x="2809" y="1090"/>
                    <a:pt x="2625" y="1090"/>
                    <a:pt x="2426" y="1029"/>
                  </a:cubicBezTo>
                  <a:cubicBezTo>
                    <a:pt x="2103" y="891"/>
                    <a:pt x="1796" y="706"/>
                    <a:pt x="1413" y="584"/>
                  </a:cubicBezTo>
                  <a:cubicBezTo>
                    <a:pt x="1090" y="446"/>
                    <a:pt x="768" y="323"/>
                    <a:pt x="446" y="200"/>
                  </a:cubicBezTo>
                  <a:cubicBezTo>
                    <a:pt x="446" y="200"/>
                    <a:pt x="446" y="123"/>
                    <a:pt x="384" y="123"/>
                  </a:cubicBezTo>
                  <a:cubicBezTo>
                    <a:pt x="384" y="62"/>
                    <a:pt x="323" y="0"/>
                    <a:pt x="261"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37"/>
            <p:cNvSpPr/>
            <p:nvPr/>
          </p:nvSpPr>
          <p:spPr>
            <a:xfrm>
              <a:off x="4464185" y="2740073"/>
              <a:ext cx="10373" cy="8837"/>
            </a:xfrm>
            <a:custGeom>
              <a:rect b="b" l="l" r="r" t="t"/>
              <a:pathLst>
                <a:path extrusionOk="0" h="707" w="830">
                  <a:moveTo>
                    <a:pt x="768" y="1"/>
                  </a:moveTo>
                  <a:cubicBezTo>
                    <a:pt x="768" y="62"/>
                    <a:pt x="830" y="62"/>
                    <a:pt x="830" y="62"/>
                  </a:cubicBezTo>
                  <a:cubicBezTo>
                    <a:pt x="830" y="62"/>
                    <a:pt x="830" y="1"/>
                    <a:pt x="768" y="1"/>
                  </a:cubicBezTo>
                  <a:close/>
                  <a:moveTo>
                    <a:pt x="830" y="62"/>
                  </a:moveTo>
                  <a:lnTo>
                    <a:pt x="768" y="139"/>
                  </a:lnTo>
                  <a:lnTo>
                    <a:pt x="830" y="139"/>
                  </a:lnTo>
                  <a:lnTo>
                    <a:pt x="830" y="62"/>
                  </a:lnTo>
                  <a:close/>
                  <a:moveTo>
                    <a:pt x="768" y="139"/>
                  </a:moveTo>
                  <a:cubicBezTo>
                    <a:pt x="707" y="200"/>
                    <a:pt x="584" y="200"/>
                    <a:pt x="446" y="261"/>
                  </a:cubicBezTo>
                  <a:lnTo>
                    <a:pt x="262" y="261"/>
                  </a:lnTo>
                  <a:cubicBezTo>
                    <a:pt x="262" y="261"/>
                    <a:pt x="200" y="323"/>
                    <a:pt x="200" y="384"/>
                  </a:cubicBezTo>
                  <a:cubicBezTo>
                    <a:pt x="139" y="384"/>
                    <a:pt x="139" y="446"/>
                    <a:pt x="62" y="522"/>
                  </a:cubicBezTo>
                  <a:cubicBezTo>
                    <a:pt x="1" y="584"/>
                    <a:pt x="1" y="645"/>
                    <a:pt x="1" y="645"/>
                  </a:cubicBezTo>
                  <a:lnTo>
                    <a:pt x="1" y="707"/>
                  </a:lnTo>
                  <a:lnTo>
                    <a:pt x="62" y="707"/>
                  </a:lnTo>
                  <a:cubicBezTo>
                    <a:pt x="139" y="707"/>
                    <a:pt x="139" y="645"/>
                    <a:pt x="200" y="584"/>
                  </a:cubicBezTo>
                  <a:cubicBezTo>
                    <a:pt x="200" y="584"/>
                    <a:pt x="262" y="522"/>
                    <a:pt x="323" y="446"/>
                  </a:cubicBezTo>
                  <a:cubicBezTo>
                    <a:pt x="323" y="446"/>
                    <a:pt x="385" y="384"/>
                    <a:pt x="446" y="384"/>
                  </a:cubicBezTo>
                  <a:cubicBezTo>
                    <a:pt x="446" y="323"/>
                    <a:pt x="446" y="323"/>
                    <a:pt x="523" y="323"/>
                  </a:cubicBezTo>
                  <a:lnTo>
                    <a:pt x="584" y="261"/>
                  </a:lnTo>
                  <a:lnTo>
                    <a:pt x="645" y="200"/>
                  </a:lnTo>
                  <a:lnTo>
                    <a:pt x="768" y="200"/>
                  </a:lnTo>
                  <a:lnTo>
                    <a:pt x="768" y="139"/>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37"/>
            <p:cNvSpPr/>
            <p:nvPr/>
          </p:nvSpPr>
          <p:spPr>
            <a:xfrm>
              <a:off x="4431391" y="2865553"/>
              <a:ext cx="5761" cy="4037"/>
            </a:xfrm>
            <a:custGeom>
              <a:rect b="b" l="l" r="r" t="t"/>
              <a:pathLst>
                <a:path extrusionOk="0" h="323" w="461">
                  <a:moveTo>
                    <a:pt x="322" y="0"/>
                  </a:moveTo>
                  <a:cubicBezTo>
                    <a:pt x="261" y="77"/>
                    <a:pt x="261" y="77"/>
                    <a:pt x="200" y="77"/>
                  </a:cubicBezTo>
                  <a:lnTo>
                    <a:pt x="138" y="77"/>
                  </a:lnTo>
                  <a:cubicBezTo>
                    <a:pt x="138" y="138"/>
                    <a:pt x="77" y="138"/>
                    <a:pt x="77" y="138"/>
                  </a:cubicBezTo>
                  <a:cubicBezTo>
                    <a:pt x="77" y="200"/>
                    <a:pt x="0" y="200"/>
                    <a:pt x="0" y="200"/>
                  </a:cubicBezTo>
                  <a:lnTo>
                    <a:pt x="0" y="261"/>
                  </a:lnTo>
                  <a:lnTo>
                    <a:pt x="77" y="261"/>
                  </a:lnTo>
                  <a:lnTo>
                    <a:pt x="77" y="322"/>
                  </a:lnTo>
                  <a:lnTo>
                    <a:pt x="138" y="261"/>
                  </a:lnTo>
                  <a:lnTo>
                    <a:pt x="261" y="261"/>
                  </a:lnTo>
                  <a:cubicBezTo>
                    <a:pt x="322" y="200"/>
                    <a:pt x="384" y="200"/>
                    <a:pt x="384" y="200"/>
                  </a:cubicBezTo>
                  <a:cubicBezTo>
                    <a:pt x="384" y="138"/>
                    <a:pt x="461" y="138"/>
                    <a:pt x="461" y="138"/>
                  </a:cubicBezTo>
                  <a:lnTo>
                    <a:pt x="461" y="77"/>
                  </a:lnTo>
                  <a:cubicBezTo>
                    <a:pt x="461" y="77"/>
                    <a:pt x="461" y="0"/>
                    <a:pt x="38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37"/>
            <p:cNvSpPr/>
            <p:nvPr/>
          </p:nvSpPr>
          <p:spPr>
            <a:xfrm>
              <a:off x="4439440" y="2752159"/>
              <a:ext cx="129501" cy="113406"/>
            </a:xfrm>
            <a:custGeom>
              <a:rect b="b" l="l" r="r" t="t"/>
              <a:pathLst>
                <a:path extrusionOk="0" h="9073" w="10362">
                  <a:moveTo>
                    <a:pt x="10239" y="3838"/>
                  </a:moveTo>
                  <a:lnTo>
                    <a:pt x="10177" y="3899"/>
                  </a:lnTo>
                  <a:cubicBezTo>
                    <a:pt x="10239" y="3899"/>
                    <a:pt x="10239" y="3899"/>
                    <a:pt x="10239" y="3838"/>
                  </a:cubicBezTo>
                  <a:close/>
                  <a:moveTo>
                    <a:pt x="2748" y="1"/>
                  </a:moveTo>
                  <a:lnTo>
                    <a:pt x="2687" y="62"/>
                  </a:lnTo>
                  <a:lnTo>
                    <a:pt x="2365" y="1152"/>
                  </a:lnTo>
                  <a:cubicBezTo>
                    <a:pt x="2303" y="1535"/>
                    <a:pt x="2180" y="1919"/>
                    <a:pt x="2042" y="2303"/>
                  </a:cubicBezTo>
                  <a:cubicBezTo>
                    <a:pt x="1858" y="3009"/>
                    <a:pt x="1658" y="3776"/>
                    <a:pt x="1474" y="4467"/>
                  </a:cubicBezTo>
                  <a:cubicBezTo>
                    <a:pt x="1351" y="4851"/>
                    <a:pt x="1213" y="5235"/>
                    <a:pt x="1152" y="5557"/>
                  </a:cubicBezTo>
                  <a:cubicBezTo>
                    <a:pt x="1029" y="5941"/>
                    <a:pt x="891" y="6324"/>
                    <a:pt x="768" y="6708"/>
                  </a:cubicBezTo>
                  <a:cubicBezTo>
                    <a:pt x="584" y="7414"/>
                    <a:pt x="384" y="8182"/>
                    <a:pt x="200" y="8888"/>
                  </a:cubicBezTo>
                  <a:lnTo>
                    <a:pt x="62" y="8949"/>
                  </a:lnTo>
                  <a:lnTo>
                    <a:pt x="1" y="9011"/>
                  </a:lnTo>
                  <a:lnTo>
                    <a:pt x="1" y="9072"/>
                  </a:lnTo>
                  <a:lnTo>
                    <a:pt x="262" y="8949"/>
                  </a:lnTo>
                  <a:lnTo>
                    <a:pt x="323" y="8949"/>
                  </a:lnTo>
                  <a:cubicBezTo>
                    <a:pt x="507" y="8182"/>
                    <a:pt x="768" y="7476"/>
                    <a:pt x="968" y="6708"/>
                  </a:cubicBezTo>
                  <a:cubicBezTo>
                    <a:pt x="1091" y="6386"/>
                    <a:pt x="1152" y="6002"/>
                    <a:pt x="1275" y="5618"/>
                  </a:cubicBezTo>
                  <a:cubicBezTo>
                    <a:pt x="1351" y="5235"/>
                    <a:pt x="1474" y="4851"/>
                    <a:pt x="1536" y="4544"/>
                  </a:cubicBezTo>
                  <a:cubicBezTo>
                    <a:pt x="1597" y="4283"/>
                    <a:pt x="1658" y="4083"/>
                    <a:pt x="1735" y="3838"/>
                  </a:cubicBezTo>
                  <a:lnTo>
                    <a:pt x="1658" y="3838"/>
                  </a:lnTo>
                  <a:lnTo>
                    <a:pt x="1735" y="3776"/>
                  </a:lnTo>
                  <a:lnTo>
                    <a:pt x="1797" y="3776"/>
                  </a:lnTo>
                  <a:cubicBezTo>
                    <a:pt x="1919" y="3255"/>
                    <a:pt x="2042" y="2809"/>
                    <a:pt x="2242" y="2303"/>
                  </a:cubicBezTo>
                  <a:cubicBezTo>
                    <a:pt x="2303" y="1981"/>
                    <a:pt x="2365" y="1597"/>
                    <a:pt x="2503" y="1213"/>
                  </a:cubicBezTo>
                  <a:lnTo>
                    <a:pt x="2810" y="185"/>
                  </a:lnTo>
                  <a:cubicBezTo>
                    <a:pt x="3393" y="507"/>
                    <a:pt x="3961" y="768"/>
                    <a:pt x="4544" y="1090"/>
                  </a:cubicBezTo>
                  <a:cubicBezTo>
                    <a:pt x="4866" y="1275"/>
                    <a:pt x="5189" y="1397"/>
                    <a:pt x="5496" y="1597"/>
                  </a:cubicBezTo>
                  <a:cubicBezTo>
                    <a:pt x="5818" y="1720"/>
                    <a:pt x="6140" y="1858"/>
                    <a:pt x="6463" y="1981"/>
                  </a:cubicBezTo>
                  <a:lnTo>
                    <a:pt x="8320" y="2932"/>
                  </a:lnTo>
                  <a:cubicBezTo>
                    <a:pt x="8888" y="3255"/>
                    <a:pt x="9410" y="3516"/>
                    <a:pt x="9978" y="3776"/>
                  </a:cubicBezTo>
                  <a:cubicBezTo>
                    <a:pt x="10101" y="3838"/>
                    <a:pt x="10177" y="3838"/>
                    <a:pt x="10177" y="3838"/>
                  </a:cubicBezTo>
                  <a:lnTo>
                    <a:pt x="10239" y="3838"/>
                  </a:lnTo>
                  <a:lnTo>
                    <a:pt x="10362" y="3454"/>
                  </a:lnTo>
                  <a:lnTo>
                    <a:pt x="10362" y="3393"/>
                  </a:lnTo>
                  <a:lnTo>
                    <a:pt x="10300" y="3393"/>
                  </a:lnTo>
                  <a:lnTo>
                    <a:pt x="10300" y="3454"/>
                  </a:lnTo>
                  <a:lnTo>
                    <a:pt x="10177" y="3776"/>
                  </a:lnTo>
                  <a:cubicBezTo>
                    <a:pt x="9594" y="3454"/>
                    <a:pt x="8949" y="3132"/>
                    <a:pt x="8381" y="2871"/>
                  </a:cubicBezTo>
                  <a:lnTo>
                    <a:pt x="6524" y="1919"/>
                  </a:lnTo>
                  <a:cubicBezTo>
                    <a:pt x="6202" y="1781"/>
                    <a:pt x="5880" y="1597"/>
                    <a:pt x="5573" y="1397"/>
                  </a:cubicBezTo>
                  <a:cubicBezTo>
                    <a:pt x="5312" y="1275"/>
                    <a:pt x="4989" y="1090"/>
                    <a:pt x="4667" y="952"/>
                  </a:cubicBezTo>
                  <a:cubicBezTo>
                    <a:pt x="4038" y="630"/>
                    <a:pt x="3393" y="323"/>
                    <a:pt x="2748"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37"/>
            <p:cNvSpPr/>
            <p:nvPr/>
          </p:nvSpPr>
          <p:spPr>
            <a:xfrm>
              <a:off x="4474546" y="2740835"/>
              <a:ext cx="99194" cy="51247"/>
            </a:xfrm>
            <a:custGeom>
              <a:rect b="b" l="l" r="r" t="t"/>
              <a:pathLst>
                <a:path extrusionOk="0" h="4100" w="7937">
                  <a:moveTo>
                    <a:pt x="1" y="1"/>
                  </a:moveTo>
                  <a:lnTo>
                    <a:pt x="1" y="78"/>
                  </a:lnTo>
                  <a:cubicBezTo>
                    <a:pt x="323" y="200"/>
                    <a:pt x="645" y="323"/>
                    <a:pt x="968" y="461"/>
                  </a:cubicBezTo>
                  <a:cubicBezTo>
                    <a:pt x="1290" y="646"/>
                    <a:pt x="1612" y="768"/>
                    <a:pt x="1919" y="907"/>
                  </a:cubicBezTo>
                  <a:cubicBezTo>
                    <a:pt x="2119" y="968"/>
                    <a:pt x="2303" y="1029"/>
                    <a:pt x="2441" y="1091"/>
                  </a:cubicBezTo>
                  <a:cubicBezTo>
                    <a:pt x="2564" y="1152"/>
                    <a:pt x="2764" y="1290"/>
                    <a:pt x="2886" y="1352"/>
                  </a:cubicBezTo>
                  <a:lnTo>
                    <a:pt x="3393" y="1536"/>
                  </a:lnTo>
                  <a:lnTo>
                    <a:pt x="3915" y="1735"/>
                  </a:lnTo>
                  <a:cubicBezTo>
                    <a:pt x="4222" y="1858"/>
                    <a:pt x="4544" y="1920"/>
                    <a:pt x="4866" y="2119"/>
                  </a:cubicBezTo>
                  <a:cubicBezTo>
                    <a:pt x="5066" y="2181"/>
                    <a:pt x="5189" y="2242"/>
                    <a:pt x="5373" y="2303"/>
                  </a:cubicBezTo>
                  <a:lnTo>
                    <a:pt x="5833" y="2503"/>
                  </a:lnTo>
                  <a:cubicBezTo>
                    <a:pt x="6140" y="2626"/>
                    <a:pt x="6524" y="2764"/>
                    <a:pt x="6846" y="2948"/>
                  </a:cubicBezTo>
                  <a:cubicBezTo>
                    <a:pt x="6985" y="3009"/>
                    <a:pt x="7169" y="3071"/>
                    <a:pt x="7292" y="3148"/>
                  </a:cubicBezTo>
                  <a:lnTo>
                    <a:pt x="7752" y="3332"/>
                  </a:lnTo>
                  <a:cubicBezTo>
                    <a:pt x="7675" y="3455"/>
                    <a:pt x="7675" y="3593"/>
                    <a:pt x="7614" y="3715"/>
                  </a:cubicBezTo>
                  <a:cubicBezTo>
                    <a:pt x="7675" y="3715"/>
                    <a:pt x="7675" y="3777"/>
                    <a:pt x="7675" y="3777"/>
                  </a:cubicBezTo>
                  <a:lnTo>
                    <a:pt x="7675" y="3838"/>
                  </a:lnTo>
                  <a:lnTo>
                    <a:pt x="7614" y="3777"/>
                  </a:lnTo>
                  <a:cubicBezTo>
                    <a:pt x="7614" y="3838"/>
                    <a:pt x="7553" y="3976"/>
                    <a:pt x="7553" y="4038"/>
                  </a:cubicBezTo>
                  <a:lnTo>
                    <a:pt x="7553" y="4099"/>
                  </a:lnTo>
                  <a:lnTo>
                    <a:pt x="7614" y="4038"/>
                  </a:lnTo>
                  <a:cubicBezTo>
                    <a:pt x="7675" y="3976"/>
                    <a:pt x="7675" y="3838"/>
                    <a:pt x="7752" y="3715"/>
                  </a:cubicBezTo>
                  <a:cubicBezTo>
                    <a:pt x="7752" y="3654"/>
                    <a:pt x="7813" y="3593"/>
                    <a:pt x="7813" y="3593"/>
                  </a:cubicBezTo>
                  <a:cubicBezTo>
                    <a:pt x="7813" y="3455"/>
                    <a:pt x="7875" y="3393"/>
                    <a:pt x="7875" y="3270"/>
                  </a:cubicBezTo>
                  <a:cubicBezTo>
                    <a:pt x="7936" y="3270"/>
                    <a:pt x="7875" y="3209"/>
                    <a:pt x="7875" y="3209"/>
                  </a:cubicBezTo>
                  <a:lnTo>
                    <a:pt x="7368" y="2948"/>
                  </a:lnTo>
                  <a:cubicBezTo>
                    <a:pt x="7230" y="2887"/>
                    <a:pt x="7046" y="2825"/>
                    <a:pt x="6846" y="2825"/>
                  </a:cubicBezTo>
                  <a:cubicBezTo>
                    <a:pt x="6524" y="2687"/>
                    <a:pt x="6217" y="2503"/>
                    <a:pt x="5895" y="2380"/>
                  </a:cubicBezTo>
                  <a:lnTo>
                    <a:pt x="5450" y="2181"/>
                  </a:lnTo>
                  <a:cubicBezTo>
                    <a:pt x="5250" y="2119"/>
                    <a:pt x="5066" y="2058"/>
                    <a:pt x="4928" y="1996"/>
                  </a:cubicBezTo>
                  <a:cubicBezTo>
                    <a:pt x="4605" y="1858"/>
                    <a:pt x="4298" y="1735"/>
                    <a:pt x="3976" y="1536"/>
                  </a:cubicBezTo>
                  <a:lnTo>
                    <a:pt x="3454" y="1352"/>
                  </a:lnTo>
                  <a:lnTo>
                    <a:pt x="3009" y="1152"/>
                  </a:lnTo>
                  <a:cubicBezTo>
                    <a:pt x="2825" y="1091"/>
                    <a:pt x="2625" y="1029"/>
                    <a:pt x="2503" y="968"/>
                  </a:cubicBezTo>
                  <a:cubicBezTo>
                    <a:pt x="2303" y="907"/>
                    <a:pt x="2180" y="845"/>
                    <a:pt x="1996" y="768"/>
                  </a:cubicBezTo>
                  <a:cubicBezTo>
                    <a:pt x="1674" y="646"/>
                    <a:pt x="1351" y="523"/>
                    <a:pt x="1029" y="385"/>
                  </a:cubicBezTo>
                  <a:cubicBezTo>
                    <a:pt x="707" y="262"/>
                    <a:pt x="384" y="139"/>
                    <a:pt x="77"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37"/>
            <p:cNvSpPr/>
            <p:nvPr/>
          </p:nvSpPr>
          <p:spPr>
            <a:xfrm>
              <a:off x="4460161" y="2798394"/>
              <a:ext cx="107243" cy="2512"/>
            </a:xfrm>
            <a:custGeom>
              <a:rect b="b" l="l" r="r" t="t"/>
              <a:pathLst>
                <a:path extrusionOk="0" h="201" w="8581">
                  <a:moveTo>
                    <a:pt x="2763" y="1"/>
                  </a:moveTo>
                  <a:cubicBezTo>
                    <a:pt x="2502" y="77"/>
                    <a:pt x="2303" y="77"/>
                    <a:pt x="2119" y="77"/>
                  </a:cubicBezTo>
                  <a:lnTo>
                    <a:pt x="77" y="77"/>
                  </a:lnTo>
                  <a:lnTo>
                    <a:pt x="0" y="139"/>
                  </a:lnTo>
                  <a:lnTo>
                    <a:pt x="77" y="139"/>
                  </a:lnTo>
                  <a:cubicBezTo>
                    <a:pt x="200" y="139"/>
                    <a:pt x="584" y="200"/>
                    <a:pt x="1152" y="200"/>
                  </a:cubicBezTo>
                  <a:lnTo>
                    <a:pt x="8519" y="200"/>
                  </a:lnTo>
                  <a:lnTo>
                    <a:pt x="8581" y="139"/>
                  </a:lnTo>
                  <a:lnTo>
                    <a:pt x="8519" y="139"/>
                  </a:lnTo>
                  <a:cubicBezTo>
                    <a:pt x="8519" y="139"/>
                    <a:pt x="8443" y="139"/>
                    <a:pt x="8320" y="77"/>
                  </a:cubicBezTo>
                  <a:lnTo>
                    <a:pt x="3531" y="77"/>
                  </a:lnTo>
                  <a:cubicBezTo>
                    <a:pt x="3331" y="77"/>
                    <a:pt x="3147" y="1"/>
                    <a:pt x="2948"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37"/>
            <p:cNvSpPr/>
            <p:nvPr/>
          </p:nvSpPr>
          <p:spPr>
            <a:xfrm>
              <a:off x="4464960" y="2740073"/>
              <a:ext cx="9598" cy="3275"/>
            </a:xfrm>
            <a:custGeom>
              <a:rect b="b" l="l" r="r" t="t"/>
              <a:pathLst>
                <a:path extrusionOk="0" h="262" w="768">
                  <a:moveTo>
                    <a:pt x="583" y="1"/>
                  </a:moveTo>
                  <a:cubicBezTo>
                    <a:pt x="522" y="1"/>
                    <a:pt x="461" y="1"/>
                    <a:pt x="323" y="62"/>
                  </a:cubicBezTo>
                  <a:lnTo>
                    <a:pt x="138" y="62"/>
                  </a:lnTo>
                  <a:cubicBezTo>
                    <a:pt x="77" y="139"/>
                    <a:pt x="77" y="139"/>
                    <a:pt x="0" y="139"/>
                  </a:cubicBezTo>
                  <a:lnTo>
                    <a:pt x="0" y="200"/>
                  </a:lnTo>
                  <a:lnTo>
                    <a:pt x="0" y="261"/>
                  </a:lnTo>
                  <a:lnTo>
                    <a:pt x="384" y="261"/>
                  </a:lnTo>
                  <a:cubicBezTo>
                    <a:pt x="522" y="200"/>
                    <a:pt x="645" y="200"/>
                    <a:pt x="706" y="139"/>
                  </a:cubicBezTo>
                  <a:lnTo>
                    <a:pt x="768" y="62"/>
                  </a:lnTo>
                  <a:cubicBezTo>
                    <a:pt x="768" y="62"/>
                    <a:pt x="706" y="62"/>
                    <a:pt x="706"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37"/>
            <p:cNvSpPr/>
            <p:nvPr/>
          </p:nvSpPr>
          <p:spPr>
            <a:xfrm>
              <a:off x="4476271" y="2746597"/>
              <a:ext cx="94208" cy="42223"/>
            </a:xfrm>
            <a:custGeom>
              <a:rect b="b" l="l" r="r" t="t"/>
              <a:pathLst>
                <a:path extrusionOk="0" h="3378" w="7538">
                  <a:moveTo>
                    <a:pt x="1" y="0"/>
                  </a:moveTo>
                  <a:lnTo>
                    <a:pt x="1" y="62"/>
                  </a:lnTo>
                  <a:cubicBezTo>
                    <a:pt x="1" y="62"/>
                    <a:pt x="124" y="123"/>
                    <a:pt x="323" y="246"/>
                  </a:cubicBezTo>
                  <a:cubicBezTo>
                    <a:pt x="507" y="307"/>
                    <a:pt x="830" y="507"/>
                    <a:pt x="1152" y="630"/>
                  </a:cubicBezTo>
                  <a:cubicBezTo>
                    <a:pt x="1336" y="691"/>
                    <a:pt x="1536" y="768"/>
                    <a:pt x="1720" y="829"/>
                  </a:cubicBezTo>
                  <a:cubicBezTo>
                    <a:pt x="1919" y="952"/>
                    <a:pt x="2165" y="1013"/>
                    <a:pt x="2365" y="1152"/>
                  </a:cubicBezTo>
                  <a:cubicBezTo>
                    <a:pt x="2549" y="1213"/>
                    <a:pt x="2810" y="1336"/>
                    <a:pt x="3071" y="1459"/>
                  </a:cubicBezTo>
                  <a:cubicBezTo>
                    <a:pt x="3255" y="1535"/>
                    <a:pt x="3516" y="1658"/>
                    <a:pt x="3777" y="1720"/>
                  </a:cubicBezTo>
                  <a:cubicBezTo>
                    <a:pt x="3961" y="1842"/>
                    <a:pt x="4222" y="1980"/>
                    <a:pt x="4467" y="2042"/>
                  </a:cubicBezTo>
                  <a:cubicBezTo>
                    <a:pt x="4667" y="2165"/>
                    <a:pt x="4928" y="2303"/>
                    <a:pt x="5112" y="2364"/>
                  </a:cubicBezTo>
                  <a:cubicBezTo>
                    <a:pt x="5373" y="2426"/>
                    <a:pt x="5557" y="2487"/>
                    <a:pt x="5757" y="2610"/>
                  </a:cubicBezTo>
                  <a:cubicBezTo>
                    <a:pt x="5941" y="2687"/>
                    <a:pt x="6141" y="2809"/>
                    <a:pt x="6325" y="2871"/>
                  </a:cubicBezTo>
                  <a:cubicBezTo>
                    <a:pt x="6908" y="3132"/>
                    <a:pt x="7353" y="3254"/>
                    <a:pt x="7476" y="3316"/>
                  </a:cubicBezTo>
                  <a:lnTo>
                    <a:pt x="7537" y="3377"/>
                  </a:lnTo>
                  <a:lnTo>
                    <a:pt x="7537" y="3316"/>
                  </a:lnTo>
                  <a:cubicBezTo>
                    <a:pt x="7537" y="3316"/>
                    <a:pt x="7537" y="3254"/>
                    <a:pt x="7476" y="3254"/>
                  </a:cubicBezTo>
                  <a:cubicBezTo>
                    <a:pt x="7353" y="3193"/>
                    <a:pt x="6969" y="2994"/>
                    <a:pt x="6386" y="2748"/>
                  </a:cubicBezTo>
                  <a:cubicBezTo>
                    <a:pt x="6202" y="2687"/>
                    <a:pt x="6002" y="2610"/>
                    <a:pt x="5818" y="2487"/>
                  </a:cubicBezTo>
                  <a:cubicBezTo>
                    <a:pt x="5619" y="2426"/>
                    <a:pt x="5434" y="2303"/>
                    <a:pt x="5174" y="2165"/>
                  </a:cubicBezTo>
                  <a:cubicBezTo>
                    <a:pt x="4989" y="2103"/>
                    <a:pt x="4728" y="2042"/>
                    <a:pt x="4544" y="1919"/>
                  </a:cubicBezTo>
                  <a:cubicBezTo>
                    <a:pt x="4283" y="1842"/>
                    <a:pt x="4022" y="1720"/>
                    <a:pt x="3777" y="1597"/>
                  </a:cubicBezTo>
                  <a:cubicBezTo>
                    <a:pt x="3577" y="1535"/>
                    <a:pt x="3316" y="1459"/>
                    <a:pt x="3132" y="1274"/>
                  </a:cubicBezTo>
                  <a:cubicBezTo>
                    <a:pt x="2871" y="1213"/>
                    <a:pt x="2626" y="1075"/>
                    <a:pt x="2426" y="1013"/>
                  </a:cubicBezTo>
                  <a:cubicBezTo>
                    <a:pt x="2165" y="952"/>
                    <a:pt x="1981" y="829"/>
                    <a:pt x="1781" y="768"/>
                  </a:cubicBezTo>
                  <a:cubicBezTo>
                    <a:pt x="1597" y="630"/>
                    <a:pt x="1398" y="568"/>
                    <a:pt x="1213" y="446"/>
                  </a:cubicBezTo>
                  <a:cubicBezTo>
                    <a:pt x="891" y="307"/>
                    <a:pt x="569" y="185"/>
                    <a:pt x="385" y="123"/>
                  </a:cubicBezTo>
                  <a:cubicBezTo>
                    <a:pt x="124" y="62"/>
                    <a:pt x="1" y="0"/>
                    <a:pt x="1"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37"/>
            <p:cNvSpPr/>
            <p:nvPr/>
          </p:nvSpPr>
          <p:spPr>
            <a:xfrm>
              <a:off x="4481070" y="2752922"/>
              <a:ext cx="86334" cy="39160"/>
            </a:xfrm>
            <a:custGeom>
              <a:rect b="b" l="l" r="r" t="t"/>
              <a:pathLst>
                <a:path extrusionOk="0" h="3133" w="6908">
                  <a:moveTo>
                    <a:pt x="1" y="1"/>
                  </a:moveTo>
                  <a:lnTo>
                    <a:pt x="1" y="62"/>
                  </a:lnTo>
                  <a:cubicBezTo>
                    <a:pt x="1" y="62"/>
                    <a:pt x="384" y="323"/>
                    <a:pt x="1014" y="569"/>
                  </a:cubicBezTo>
                  <a:cubicBezTo>
                    <a:pt x="1213" y="646"/>
                    <a:pt x="1397" y="707"/>
                    <a:pt x="1597" y="830"/>
                  </a:cubicBezTo>
                  <a:cubicBezTo>
                    <a:pt x="1781" y="891"/>
                    <a:pt x="1919" y="1029"/>
                    <a:pt x="2103" y="1091"/>
                  </a:cubicBezTo>
                  <a:cubicBezTo>
                    <a:pt x="2303" y="1214"/>
                    <a:pt x="2549" y="1275"/>
                    <a:pt x="2748" y="1336"/>
                  </a:cubicBezTo>
                  <a:cubicBezTo>
                    <a:pt x="2932" y="1474"/>
                    <a:pt x="3193" y="1536"/>
                    <a:pt x="3393" y="1659"/>
                  </a:cubicBezTo>
                  <a:cubicBezTo>
                    <a:pt x="3638" y="1720"/>
                    <a:pt x="3838" y="1797"/>
                    <a:pt x="4022" y="1920"/>
                  </a:cubicBezTo>
                  <a:cubicBezTo>
                    <a:pt x="4222" y="2042"/>
                    <a:pt x="4467" y="2104"/>
                    <a:pt x="4667" y="2242"/>
                  </a:cubicBezTo>
                  <a:cubicBezTo>
                    <a:pt x="4851" y="2303"/>
                    <a:pt x="5050" y="2365"/>
                    <a:pt x="5235" y="2488"/>
                  </a:cubicBezTo>
                  <a:cubicBezTo>
                    <a:pt x="5434" y="2564"/>
                    <a:pt x="5557" y="2626"/>
                    <a:pt x="5757" y="2748"/>
                  </a:cubicBezTo>
                  <a:cubicBezTo>
                    <a:pt x="6079" y="2871"/>
                    <a:pt x="6324" y="2948"/>
                    <a:pt x="6524" y="3071"/>
                  </a:cubicBezTo>
                  <a:cubicBezTo>
                    <a:pt x="6647" y="3071"/>
                    <a:pt x="6708" y="3132"/>
                    <a:pt x="6770" y="3132"/>
                  </a:cubicBezTo>
                  <a:lnTo>
                    <a:pt x="6908" y="3132"/>
                  </a:lnTo>
                  <a:lnTo>
                    <a:pt x="6846" y="3071"/>
                  </a:lnTo>
                  <a:cubicBezTo>
                    <a:pt x="6770" y="3009"/>
                    <a:pt x="6708" y="3009"/>
                    <a:pt x="6585" y="2948"/>
                  </a:cubicBezTo>
                  <a:cubicBezTo>
                    <a:pt x="6386" y="2810"/>
                    <a:pt x="6140" y="2687"/>
                    <a:pt x="5818" y="2564"/>
                  </a:cubicBezTo>
                  <a:cubicBezTo>
                    <a:pt x="5695" y="2488"/>
                    <a:pt x="5496" y="2426"/>
                    <a:pt x="5311" y="2365"/>
                  </a:cubicBezTo>
                  <a:cubicBezTo>
                    <a:pt x="5112" y="2242"/>
                    <a:pt x="4928" y="2181"/>
                    <a:pt x="4728" y="2104"/>
                  </a:cubicBezTo>
                  <a:cubicBezTo>
                    <a:pt x="4544" y="1981"/>
                    <a:pt x="4344" y="1858"/>
                    <a:pt x="4083" y="1797"/>
                  </a:cubicBezTo>
                  <a:cubicBezTo>
                    <a:pt x="3899" y="1720"/>
                    <a:pt x="3638" y="1659"/>
                    <a:pt x="3454" y="1536"/>
                  </a:cubicBezTo>
                  <a:cubicBezTo>
                    <a:pt x="3255" y="1413"/>
                    <a:pt x="3009" y="1336"/>
                    <a:pt x="2809" y="1214"/>
                  </a:cubicBezTo>
                  <a:cubicBezTo>
                    <a:pt x="2625" y="1152"/>
                    <a:pt x="2426" y="1029"/>
                    <a:pt x="2242" y="953"/>
                  </a:cubicBezTo>
                  <a:cubicBezTo>
                    <a:pt x="1981" y="891"/>
                    <a:pt x="1781" y="830"/>
                    <a:pt x="1597" y="707"/>
                  </a:cubicBezTo>
                  <a:cubicBezTo>
                    <a:pt x="1397" y="646"/>
                    <a:pt x="1275" y="569"/>
                    <a:pt x="1090" y="507"/>
                  </a:cubicBezTo>
                  <a:cubicBezTo>
                    <a:pt x="446" y="185"/>
                    <a:pt x="1" y="1"/>
                    <a:pt x="1"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37"/>
            <p:cNvSpPr/>
            <p:nvPr/>
          </p:nvSpPr>
          <p:spPr>
            <a:xfrm>
              <a:off x="4437903" y="2756184"/>
              <a:ext cx="31094" cy="107844"/>
            </a:xfrm>
            <a:custGeom>
              <a:rect b="b" l="l" r="r" t="t"/>
              <a:pathLst>
                <a:path extrusionOk="0" h="8628" w="2488">
                  <a:moveTo>
                    <a:pt x="2426" y="1"/>
                  </a:moveTo>
                  <a:cubicBezTo>
                    <a:pt x="2426" y="1"/>
                    <a:pt x="2365" y="124"/>
                    <a:pt x="2303" y="385"/>
                  </a:cubicBezTo>
                  <a:cubicBezTo>
                    <a:pt x="2242" y="569"/>
                    <a:pt x="2104" y="953"/>
                    <a:pt x="1981" y="1336"/>
                  </a:cubicBezTo>
                  <a:cubicBezTo>
                    <a:pt x="1920" y="1536"/>
                    <a:pt x="1920" y="1781"/>
                    <a:pt x="1858" y="1981"/>
                  </a:cubicBezTo>
                  <a:cubicBezTo>
                    <a:pt x="1781" y="2227"/>
                    <a:pt x="1720" y="2487"/>
                    <a:pt x="1597" y="2748"/>
                  </a:cubicBezTo>
                  <a:cubicBezTo>
                    <a:pt x="1536" y="2994"/>
                    <a:pt x="1474" y="3194"/>
                    <a:pt x="1398" y="3516"/>
                  </a:cubicBezTo>
                  <a:cubicBezTo>
                    <a:pt x="1336" y="3761"/>
                    <a:pt x="1275" y="4022"/>
                    <a:pt x="1214" y="4283"/>
                  </a:cubicBezTo>
                  <a:cubicBezTo>
                    <a:pt x="1091" y="4529"/>
                    <a:pt x="1014" y="4851"/>
                    <a:pt x="953" y="5112"/>
                  </a:cubicBezTo>
                  <a:cubicBezTo>
                    <a:pt x="891" y="5373"/>
                    <a:pt x="768" y="5619"/>
                    <a:pt x="707" y="5880"/>
                  </a:cubicBezTo>
                  <a:cubicBezTo>
                    <a:pt x="630" y="6141"/>
                    <a:pt x="630" y="6386"/>
                    <a:pt x="569" y="6586"/>
                  </a:cubicBezTo>
                  <a:cubicBezTo>
                    <a:pt x="507" y="6831"/>
                    <a:pt x="446" y="7031"/>
                    <a:pt x="385" y="7292"/>
                  </a:cubicBezTo>
                  <a:cubicBezTo>
                    <a:pt x="185" y="7860"/>
                    <a:pt x="62" y="8366"/>
                    <a:pt x="1" y="8504"/>
                  </a:cubicBezTo>
                  <a:lnTo>
                    <a:pt x="1" y="8627"/>
                  </a:lnTo>
                  <a:lnTo>
                    <a:pt x="62" y="8627"/>
                  </a:lnTo>
                  <a:lnTo>
                    <a:pt x="124" y="8566"/>
                  </a:lnTo>
                  <a:cubicBezTo>
                    <a:pt x="185" y="8366"/>
                    <a:pt x="323" y="7921"/>
                    <a:pt x="446" y="7292"/>
                  </a:cubicBezTo>
                  <a:cubicBezTo>
                    <a:pt x="507" y="7092"/>
                    <a:pt x="569" y="6831"/>
                    <a:pt x="630" y="6647"/>
                  </a:cubicBezTo>
                  <a:cubicBezTo>
                    <a:pt x="707" y="6386"/>
                    <a:pt x="830" y="6202"/>
                    <a:pt x="891" y="5941"/>
                  </a:cubicBezTo>
                  <a:cubicBezTo>
                    <a:pt x="953" y="5680"/>
                    <a:pt x="1014" y="5435"/>
                    <a:pt x="1091" y="5112"/>
                  </a:cubicBezTo>
                  <a:cubicBezTo>
                    <a:pt x="1152" y="4851"/>
                    <a:pt x="1275" y="4606"/>
                    <a:pt x="1336" y="4345"/>
                  </a:cubicBezTo>
                  <a:cubicBezTo>
                    <a:pt x="1398" y="4084"/>
                    <a:pt x="1398" y="3761"/>
                    <a:pt x="1536" y="3516"/>
                  </a:cubicBezTo>
                  <a:cubicBezTo>
                    <a:pt x="1659" y="3255"/>
                    <a:pt x="1659" y="2994"/>
                    <a:pt x="1781" y="2748"/>
                  </a:cubicBezTo>
                  <a:cubicBezTo>
                    <a:pt x="1858" y="2487"/>
                    <a:pt x="1920" y="2227"/>
                    <a:pt x="1981" y="2042"/>
                  </a:cubicBezTo>
                  <a:cubicBezTo>
                    <a:pt x="2042" y="1781"/>
                    <a:pt x="2104" y="1597"/>
                    <a:pt x="2165" y="1398"/>
                  </a:cubicBezTo>
                  <a:cubicBezTo>
                    <a:pt x="2303" y="953"/>
                    <a:pt x="2365" y="630"/>
                    <a:pt x="2426" y="385"/>
                  </a:cubicBezTo>
                  <a:cubicBezTo>
                    <a:pt x="2426" y="185"/>
                    <a:pt x="2488" y="1"/>
                    <a:pt x="2488"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37"/>
            <p:cNvSpPr/>
            <p:nvPr/>
          </p:nvSpPr>
          <p:spPr>
            <a:xfrm>
              <a:off x="4162054" y="2735273"/>
              <a:ext cx="55265" cy="164815"/>
            </a:xfrm>
            <a:custGeom>
              <a:rect b="b" l="l" r="r" t="t"/>
              <a:pathLst>
                <a:path extrusionOk="0" h="13186" w="4422">
                  <a:moveTo>
                    <a:pt x="4222" y="1"/>
                  </a:moveTo>
                  <a:lnTo>
                    <a:pt x="4283" y="139"/>
                  </a:lnTo>
                  <a:lnTo>
                    <a:pt x="4360" y="200"/>
                  </a:lnTo>
                  <a:cubicBezTo>
                    <a:pt x="4222" y="523"/>
                    <a:pt x="4099" y="906"/>
                    <a:pt x="3976" y="1213"/>
                  </a:cubicBezTo>
                  <a:cubicBezTo>
                    <a:pt x="3899" y="1413"/>
                    <a:pt x="3838" y="1597"/>
                    <a:pt x="3776" y="1797"/>
                  </a:cubicBezTo>
                  <a:cubicBezTo>
                    <a:pt x="3715" y="2058"/>
                    <a:pt x="3592" y="2303"/>
                    <a:pt x="3516" y="2626"/>
                  </a:cubicBezTo>
                  <a:cubicBezTo>
                    <a:pt x="3454" y="2886"/>
                    <a:pt x="3393" y="3132"/>
                    <a:pt x="3270" y="3393"/>
                  </a:cubicBezTo>
                  <a:cubicBezTo>
                    <a:pt x="3132" y="3976"/>
                    <a:pt x="2886" y="4483"/>
                    <a:pt x="2748" y="5051"/>
                  </a:cubicBezTo>
                  <a:cubicBezTo>
                    <a:pt x="2687" y="5189"/>
                    <a:pt x="2625" y="5312"/>
                    <a:pt x="2625" y="5434"/>
                  </a:cubicBezTo>
                  <a:cubicBezTo>
                    <a:pt x="2564" y="5573"/>
                    <a:pt x="2564" y="5695"/>
                    <a:pt x="2502" y="5895"/>
                  </a:cubicBezTo>
                  <a:cubicBezTo>
                    <a:pt x="2441" y="6141"/>
                    <a:pt x="2303" y="6401"/>
                    <a:pt x="2242" y="6662"/>
                  </a:cubicBezTo>
                  <a:lnTo>
                    <a:pt x="2180" y="6724"/>
                  </a:lnTo>
                  <a:cubicBezTo>
                    <a:pt x="1981" y="7230"/>
                    <a:pt x="1796" y="7737"/>
                    <a:pt x="1597" y="8259"/>
                  </a:cubicBezTo>
                  <a:cubicBezTo>
                    <a:pt x="1535" y="8581"/>
                    <a:pt x="1413" y="8827"/>
                    <a:pt x="1351" y="9088"/>
                  </a:cubicBezTo>
                  <a:cubicBezTo>
                    <a:pt x="1351" y="9149"/>
                    <a:pt x="1351" y="9210"/>
                    <a:pt x="1290" y="9272"/>
                  </a:cubicBezTo>
                  <a:cubicBezTo>
                    <a:pt x="1213" y="9471"/>
                    <a:pt x="1152" y="9732"/>
                    <a:pt x="1090" y="9916"/>
                  </a:cubicBezTo>
                  <a:cubicBezTo>
                    <a:pt x="906" y="10423"/>
                    <a:pt x="707" y="11006"/>
                    <a:pt x="522" y="11513"/>
                  </a:cubicBezTo>
                  <a:cubicBezTo>
                    <a:pt x="446" y="11774"/>
                    <a:pt x="384" y="12035"/>
                    <a:pt x="261" y="12342"/>
                  </a:cubicBezTo>
                  <a:cubicBezTo>
                    <a:pt x="261" y="12418"/>
                    <a:pt x="200" y="12541"/>
                    <a:pt x="139" y="12664"/>
                  </a:cubicBezTo>
                  <a:cubicBezTo>
                    <a:pt x="139" y="12802"/>
                    <a:pt x="62" y="12986"/>
                    <a:pt x="1" y="13109"/>
                  </a:cubicBezTo>
                  <a:lnTo>
                    <a:pt x="1" y="13186"/>
                  </a:lnTo>
                  <a:lnTo>
                    <a:pt x="62" y="13186"/>
                  </a:lnTo>
                  <a:cubicBezTo>
                    <a:pt x="62" y="13109"/>
                    <a:pt x="139" y="13048"/>
                    <a:pt x="139" y="13048"/>
                  </a:cubicBezTo>
                  <a:cubicBezTo>
                    <a:pt x="200" y="12802"/>
                    <a:pt x="261" y="12603"/>
                    <a:pt x="384" y="12342"/>
                  </a:cubicBezTo>
                  <a:cubicBezTo>
                    <a:pt x="446" y="12096"/>
                    <a:pt x="584" y="11835"/>
                    <a:pt x="645" y="11574"/>
                  </a:cubicBezTo>
                  <a:cubicBezTo>
                    <a:pt x="829" y="11006"/>
                    <a:pt x="1029" y="10500"/>
                    <a:pt x="1213" y="9916"/>
                  </a:cubicBezTo>
                  <a:cubicBezTo>
                    <a:pt x="1290" y="9656"/>
                    <a:pt x="1413" y="9410"/>
                    <a:pt x="1535" y="9149"/>
                  </a:cubicBezTo>
                  <a:cubicBezTo>
                    <a:pt x="1597" y="8888"/>
                    <a:pt x="1735" y="8642"/>
                    <a:pt x="1796" y="8320"/>
                  </a:cubicBezTo>
                  <a:cubicBezTo>
                    <a:pt x="1981" y="7814"/>
                    <a:pt x="2180" y="7230"/>
                    <a:pt x="2303" y="6724"/>
                  </a:cubicBezTo>
                  <a:lnTo>
                    <a:pt x="2625" y="5895"/>
                  </a:lnTo>
                  <a:cubicBezTo>
                    <a:pt x="2687" y="5634"/>
                    <a:pt x="2825" y="5373"/>
                    <a:pt x="2886" y="5127"/>
                  </a:cubicBezTo>
                  <a:cubicBezTo>
                    <a:pt x="3070" y="4544"/>
                    <a:pt x="3209" y="4038"/>
                    <a:pt x="3393" y="3454"/>
                  </a:cubicBezTo>
                  <a:cubicBezTo>
                    <a:pt x="3454" y="3209"/>
                    <a:pt x="3592" y="2948"/>
                    <a:pt x="3654" y="2626"/>
                  </a:cubicBezTo>
                  <a:cubicBezTo>
                    <a:pt x="3776" y="2365"/>
                    <a:pt x="3838" y="2119"/>
                    <a:pt x="3976" y="1858"/>
                  </a:cubicBezTo>
                  <a:cubicBezTo>
                    <a:pt x="4099" y="1290"/>
                    <a:pt x="4283" y="768"/>
                    <a:pt x="4421" y="200"/>
                  </a:cubicBezTo>
                  <a:lnTo>
                    <a:pt x="436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37"/>
            <p:cNvSpPr/>
            <p:nvPr/>
          </p:nvSpPr>
          <p:spPr>
            <a:xfrm>
              <a:off x="4951057" y="2693838"/>
              <a:ext cx="122215" cy="183814"/>
            </a:xfrm>
            <a:custGeom>
              <a:rect b="b" l="l" r="r" t="t"/>
              <a:pathLst>
                <a:path extrusionOk="0" h="14706" w="9779">
                  <a:moveTo>
                    <a:pt x="9655" y="5296"/>
                  </a:moveTo>
                  <a:lnTo>
                    <a:pt x="9270" y="6359"/>
                  </a:lnTo>
                  <a:lnTo>
                    <a:pt x="9270" y="6359"/>
                  </a:lnTo>
                  <a:cubicBezTo>
                    <a:pt x="9410" y="6019"/>
                    <a:pt x="9540" y="5668"/>
                    <a:pt x="9655" y="5296"/>
                  </a:cubicBezTo>
                  <a:close/>
                  <a:moveTo>
                    <a:pt x="9270" y="6359"/>
                  </a:moveTo>
                  <a:cubicBezTo>
                    <a:pt x="9167" y="6609"/>
                    <a:pt x="9060" y="6851"/>
                    <a:pt x="8949" y="7092"/>
                  </a:cubicBezTo>
                  <a:cubicBezTo>
                    <a:pt x="9072" y="6908"/>
                    <a:pt x="9149" y="6708"/>
                    <a:pt x="9210" y="6524"/>
                  </a:cubicBezTo>
                  <a:lnTo>
                    <a:pt x="9270" y="6359"/>
                  </a:lnTo>
                  <a:close/>
                  <a:moveTo>
                    <a:pt x="7736" y="10162"/>
                  </a:moveTo>
                  <a:cubicBezTo>
                    <a:pt x="7632" y="10437"/>
                    <a:pt x="7471" y="10757"/>
                    <a:pt x="7350" y="11083"/>
                  </a:cubicBezTo>
                  <a:lnTo>
                    <a:pt x="7350" y="11083"/>
                  </a:lnTo>
                  <a:cubicBezTo>
                    <a:pt x="7505" y="10785"/>
                    <a:pt x="7627" y="10449"/>
                    <a:pt x="7736" y="10162"/>
                  </a:cubicBezTo>
                  <a:close/>
                  <a:moveTo>
                    <a:pt x="7350" y="11083"/>
                  </a:moveTo>
                  <a:lnTo>
                    <a:pt x="7350" y="11083"/>
                  </a:lnTo>
                  <a:cubicBezTo>
                    <a:pt x="7331" y="11119"/>
                    <a:pt x="7311" y="11155"/>
                    <a:pt x="7291" y="11190"/>
                  </a:cubicBezTo>
                  <a:lnTo>
                    <a:pt x="7291" y="11251"/>
                  </a:lnTo>
                  <a:cubicBezTo>
                    <a:pt x="7309" y="11195"/>
                    <a:pt x="7329" y="11139"/>
                    <a:pt x="7350" y="11083"/>
                  </a:cubicBezTo>
                  <a:close/>
                  <a:moveTo>
                    <a:pt x="3776" y="0"/>
                  </a:moveTo>
                  <a:lnTo>
                    <a:pt x="3776" y="62"/>
                  </a:lnTo>
                  <a:cubicBezTo>
                    <a:pt x="3700" y="123"/>
                    <a:pt x="3700" y="184"/>
                    <a:pt x="3700" y="246"/>
                  </a:cubicBezTo>
                  <a:lnTo>
                    <a:pt x="3070" y="1781"/>
                  </a:lnTo>
                  <a:cubicBezTo>
                    <a:pt x="2871" y="2303"/>
                    <a:pt x="2687" y="2748"/>
                    <a:pt x="2426" y="3254"/>
                  </a:cubicBezTo>
                  <a:cubicBezTo>
                    <a:pt x="2241" y="3761"/>
                    <a:pt x="2042" y="4283"/>
                    <a:pt x="1858" y="4789"/>
                  </a:cubicBezTo>
                  <a:lnTo>
                    <a:pt x="707" y="7859"/>
                  </a:lnTo>
                  <a:cubicBezTo>
                    <a:pt x="507" y="8366"/>
                    <a:pt x="323" y="8888"/>
                    <a:pt x="123" y="9394"/>
                  </a:cubicBezTo>
                  <a:cubicBezTo>
                    <a:pt x="62" y="9517"/>
                    <a:pt x="62" y="9655"/>
                    <a:pt x="0" y="9778"/>
                  </a:cubicBezTo>
                  <a:lnTo>
                    <a:pt x="0" y="9839"/>
                  </a:lnTo>
                  <a:lnTo>
                    <a:pt x="0" y="9901"/>
                  </a:lnTo>
                  <a:lnTo>
                    <a:pt x="0" y="9977"/>
                  </a:lnTo>
                  <a:lnTo>
                    <a:pt x="62" y="10039"/>
                  </a:lnTo>
                  <a:cubicBezTo>
                    <a:pt x="123" y="10039"/>
                    <a:pt x="123" y="10100"/>
                    <a:pt x="185" y="10162"/>
                  </a:cubicBezTo>
                  <a:cubicBezTo>
                    <a:pt x="384" y="10361"/>
                    <a:pt x="630" y="10545"/>
                    <a:pt x="829" y="10668"/>
                  </a:cubicBezTo>
                  <a:cubicBezTo>
                    <a:pt x="1658" y="11374"/>
                    <a:pt x="2487" y="12080"/>
                    <a:pt x="3316" y="12725"/>
                  </a:cubicBezTo>
                  <a:cubicBezTo>
                    <a:pt x="4222" y="13431"/>
                    <a:pt x="5050" y="14060"/>
                    <a:pt x="5879" y="14705"/>
                  </a:cubicBezTo>
                  <a:lnTo>
                    <a:pt x="5879" y="14644"/>
                  </a:lnTo>
                  <a:lnTo>
                    <a:pt x="3454" y="12664"/>
                  </a:lnTo>
                  <a:lnTo>
                    <a:pt x="891" y="10545"/>
                  </a:lnTo>
                  <a:cubicBezTo>
                    <a:pt x="707" y="10423"/>
                    <a:pt x="507" y="10223"/>
                    <a:pt x="323" y="10039"/>
                  </a:cubicBezTo>
                  <a:cubicBezTo>
                    <a:pt x="246" y="10039"/>
                    <a:pt x="185" y="9977"/>
                    <a:pt x="185" y="9901"/>
                  </a:cubicBezTo>
                  <a:lnTo>
                    <a:pt x="123" y="9901"/>
                  </a:lnTo>
                  <a:lnTo>
                    <a:pt x="123" y="9839"/>
                  </a:lnTo>
                  <a:lnTo>
                    <a:pt x="123" y="9778"/>
                  </a:lnTo>
                  <a:cubicBezTo>
                    <a:pt x="185" y="9655"/>
                    <a:pt x="185" y="9517"/>
                    <a:pt x="246" y="9394"/>
                  </a:cubicBezTo>
                  <a:cubicBezTo>
                    <a:pt x="446" y="8888"/>
                    <a:pt x="630" y="8366"/>
                    <a:pt x="829" y="7859"/>
                  </a:cubicBezTo>
                  <a:cubicBezTo>
                    <a:pt x="1213" y="6831"/>
                    <a:pt x="1597" y="5879"/>
                    <a:pt x="1981" y="4851"/>
                  </a:cubicBezTo>
                  <a:cubicBezTo>
                    <a:pt x="2165" y="4344"/>
                    <a:pt x="2426" y="3838"/>
                    <a:pt x="2548" y="3316"/>
                  </a:cubicBezTo>
                  <a:cubicBezTo>
                    <a:pt x="2748" y="2809"/>
                    <a:pt x="2932" y="2303"/>
                    <a:pt x="3193" y="1781"/>
                  </a:cubicBezTo>
                  <a:cubicBezTo>
                    <a:pt x="3393" y="1274"/>
                    <a:pt x="3577" y="829"/>
                    <a:pt x="3776" y="307"/>
                  </a:cubicBezTo>
                  <a:cubicBezTo>
                    <a:pt x="3838" y="246"/>
                    <a:pt x="3838" y="184"/>
                    <a:pt x="3838" y="123"/>
                  </a:cubicBezTo>
                  <a:lnTo>
                    <a:pt x="3899" y="123"/>
                  </a:lnTo>
                  <a:cubicBezTo>
                    <a:pt x="3899" y="123"/>
                    <a:pt x="3899" y="184"/>
                    <a:pt x="3961" y="184"/>
                  </a:cubicBezTo>
                  <a:cubicBezTo>
                    <a:pt x="4083" y="246"/>
                    <a:pt x="4160" y="307"/>
                    <a:pt x="4283" y="445"/>
                  </a:cubicBezTo>
                  <a:cubicBezTo>
                    <a:pt x="4467" y="568"/>
                    <a:pt x="4728" y="768"/>
                    <a:pt x="4928" y="952"/>
                  </a:cubicBezTo>
                  <a:cubicBezTo>
                    <a:pt x="5311" y="1274"/>
                    <a:pt x="5695" y="1658"/>
                    <a:pt x="6140" y="2042"/>
                  </a:cubicBezTo>
                  <a:cubicBezTo>
                    <a:pt x="6524" y="2364"/>
                    <a:pt x="6908" y="2748"/>
                    <a:pt x="7291" y="3132"/>
                  </a:cubicBezTo>
                  <a:lnTo>
                    <a:pt x="8504" y="4221"/>
                  </a:lnTo>
                  <a:lnTo>
                    <a:pt x="9655" y="5296"/>
                  </a:lnTo>
                  <a:lnTo>
                    <a:pt x="9778" y="5296"/>
                  </a:lnTo>
                  <a:lnTo>
                    <a:pt x="9778" y="5234"/>
                  </a:lnTo>
                  <a:lnTo>
                    <a:pt x="8627" y="4083"/>
                  </a:lnTo>
                  <a:cubicBezTo>
                    <a:pt x="8243" y="3700"/>
                    <a:pt x="7798" y="3377"/>
                    <a:pt x="7414" y="2993"/>
                  </a:cubicBezTo>
                  <a:lnTo>
                    <a:pt x="6202" y="1919"/>
                  </a:lnTo>
                  <a:cubicBezTo>
                    <a:pt x="5818" y="1535"/>
                    <a:pt x="5434" y="1152"/>
                    <a:pt x="4989" y="829"/>
                  </a:cubicBezTo>
                  <a:cubicBezTo>
                    <a:pt x="4789" y="630"/>
                    <a:pt x="4605" y="445"/>
                    <a:pt x="4344" y="307"/>
                  </a:cubicBezTo>
                  <a:cubicBezTo>
                    <a:pt x="4344" y="246"/>
                    <a:pt x="4283" y="246"/>
                    <a:pt x="4283" y="246"/>
                  </a:cubicBezTo>
                  <a:lnTo>
                    <a:pt x="4083" y="246"/>
                  </a:lnTo>
                  <a:lnTo>
                    <a:pt x="4083" y="184"/>
                  </a:lnTo>
                  <a:lnTo>
                    <a:pt x="4160" y="123"/>
                  </a:lnTo>
                  <a:cubicBezTo>
                    <a:pt x="4083" y="123"/>
                    <a:pt x="4083" y="62"/>
                    <a:pt x="4022" y="62"/>
                  </a:cubicBezTo>
                  <a:cubicBezTo>
                    <a:pt x="3961" y="62"/>
                    <a:pt x="3961" y="0"/>
                    <a:pt x="3899"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37"/>
            <p:cNvSpPr/>
            <p:nvPr/>
          </p:nvSpPr>
          <p:spPr>
            <a:xfrm>
              <a:off x="5024531" y="2760022"/>
              <a:ext cx="71949" cy="130480"/>
            </a:xfrm>
            <a:custGeom>
              <a:rect b="b" l="l" r="r" t="t"/>
              <a:pathLst>
                <a:path extrusionOk="0" h="10439" w="5757">
                  <a:moveTo>
                    <a:pt x="3776" y="1"/>
                  </a:moveTo>
                  <a:lnTo>
                    <a:pt x="3331" y="1229"/>
                  </a:lnTo>
                  <a:cubicBezTo>
                    <a:pt x="3270" y="1413"/>
                    <a:pt x="3193" y="1613"/>
                    <a:pt x="3070" y="1797"/>
                  </a:cubicBezTo>
                  <a:cubicBezTo>
                    <a:pt x="3009" y="1996"/>
                    <a:pt x="2886" y="2180"/>
                    <a:pt x="2809" y="2380"/>
                  </a:cubicBezTo>
                  <a:cubicBezTo>
                    <a:pt x="2625" y="2764"/>
                    <a:pt x="2502" y="3147"/>
                    <a:pt x="2364" y="3531"/>
                  </a:cubicBezTo>
                  <a:cubicBezTo>
                    <a:pt x="2180" y="3915"/>
                    <a:pt x="2042" y="4299"/>
                    <a:pt x="1919" y="4744"/>
                  </a:cubicBezTo>
                  <a:cubicBezTo>
                    <a:pt x="1858" y="4744"/>
                    <a:pt x="1858" y="4805"/>
                    <a:pt x="1858" y="4867"/>
                  </a:cubicBezTo>
                  <a:cubicBezTo>
                    <a:pt x="1735" y="5189"/>
                    <a:pt x="1597" y="5573"/>
                    <a:pt x="1412" y="5895"/>
                  </a:cubicBezTo>
                  <a:lnTo>
                    <a:pt x="1412" y="5956"/>
                  </a:lnTo>
                  <a:cubicBezTo>
                    <a:pt x="1213" y="6279"/>
                    <a:pt x="1090" y="6662"/>
                    <a:pt x="967" y="7046"/>
                  </a:cubicBezTo>
                  <a:lnTo>
                    <a:pt x="507" y="8259"/>
                  </a:lnTo>
                  <a:cubicBezTo>
                    <a:pt x="384" y="8443"/>
                    <a:pt x="323" y="8643"/>
                    <a:pt x="261" y="8827"/>
                  </a:cubicBezTo>
                  <a:cubicBezTo>
                    <a:pt x="200" y="8965"/>
                    <a:pt x="62" y="9149"/>
                    <a:pt x="0" y="9349"/>
                  </a:cubicBezTo>
                  <a:lnTo>
                    <a:pt x="0" y="9410"/>
                  </a:lnTo>
                  <a:lnTo>
                    <a:pt x="0" y="9471"/>
                  </a:lnTo>
                  <a:cubicBezTo>
                    <a:pt x="62" y="9594"/>
                    <a:pt x="123" y="9671"/>
                    <a:pt x="200" y="9732"/>
                  </a:cubicBezTo>
                  <a:cubicBezTo>
                    <a:pt x="261" y="9794"/>
                    <a:pt x="323" y="9855"/>
                    <a:pt x="384" y="9917"/>
                  </a:cubicBezTo>
                  <a:cubicBezTo>
                    <a:pt x="507" y="9978"/>
                    <a:pt x="584" y="10055"/>
                    <a:pt x="645" y="10116"/>
                  </a:cubicBezTo>
                  <a:cubicBezTo>
                    <a:pt x="768" y="10177"/>
                    <a:pt x="829" y="10239"/>
                    <a:pt x="967" y="10239"/>
                  </a:cubicBezTo>
                  <a:cubicBezTo>
                    <a:pt x="967" y="10300"/>
                    <a:pt x="1029" y="10300"/>
                    <a:pt x="1090" y="10300"/>
                  </a:cubicBezTo>
                  <a:cubicBezTo>
                    <a:pt x="1151" y="10300"/>
                    <a:pt x="1151" y="10362"/>
                    <a:pt x="1213" y="10362"/>
                  </a:cubicBezTo>
                  <a:lnTo>
                    <a:pt x="1535" y="10362"/>
                  </a:lnTo>
                  <a:cubicBezTo>
                    <a:pt x="1535" y="10438"/>
                    <a:pt x="1597" y="10438"/>
                    <a:pt x="1597" y="10438"/>
                  </a:cubicBezTo>
                  <a:cubicBezTo>
                    <a:pt x="1735" y="10438"/>
                    <a:pt x="1796" y="10362"/>
                    <a:pt x="1858" y="10362"/>
                  </a:cubicBezTo>
                  <a:lnTo>
                    <a:pt x="2118" y="10362"/>
                  </a:lnTo>
                  <a:lnTo>
                    <a:pt x="2180" y="10300"/>
                  </a:lnTo>
                  <a:lnTo>
                    <a:pt x="1535" y="10300"/>
                  </a:lnTo>
                  <a:cubicBezTo>
                    <a:pt x="1474" y="10300"/>
                    <a:pt x="1351" y="10239"/>
                    <a:pt x="1274" y="10239"/>
                  </a:cubicBezTo>
                  <a:cubicBezTo>
                    <a:pt x="1213" y="10239"/>
                    <a:pt x="1151" y="10177"/>
                    <a:pt x="1151" y="10177"/>
                  </a:cubicBezTo>
                  <a:cubicBezTo>
                    <a:pt x="1090" y="10177"/>
                    <a:pt x="1029" y="10177"/>
                    <a:pt x="967" y="10116"/>
                  </a:cubicBezTo>
                  <a:cubicBezTo>
                    <a:pt x="891" y="10116"/>
                    <a:pt x="829" y="10055"/>
                    <a:pt x="768" y="9978"/>
                  </a:cubicBezTo>
                  <a:cubicBezTo>
                    <a:pt x="645" y="9917"/>
                    <a:pt x="584" y="9855"/>
                    <a:pt x="507" y="9794"/>
                  </a:cubicBezTo>
                  <a:lnTo>
                    <a:pt x="323" y="9594"/>
                  </a:lnTo>
                  <a:cubicBezTo>
                    <a:pt x="261" y="9533"/>
                    <a:pt x="200" y="9471"/>
                    <a:pt x="200" y="9410"/>
                  </a:cubicBezTo>
                  <a:cubicBezTo>
                    <a:pt x="261" y="9210"/>
                    <a:pt x="323" y="9026"/>
                    <a:pt x="384" y="8903"/>
                  </a:cubicBezTo>
                  <a:cubicBezTo>
                    <a:pt x="445" y="8643"/>
                    <a:pt x="507" y="8443"/>
                    <a:pt x="584" y="8259"/>
                  </a:cubicBezTo>
                  <a:lnTo>
                    <a:pt x="1090" y="7108"/>
                  </a:lnTo>
                  <a:cubicBezTo>
                    <a:pt x="1274" y="6724"/>
                    <a:pt x="1412" y="6340"/>
                    <a:pt x="1535" y="5956"/>
                  </a:cubicBezTo>
                  <a:cubicBezTo>
                    <a:pt x="1535" y="5895"/>
                    <a:pt x="1535" y="5895"/>
                    <a:pt x="1597" y="5834"/>
                  </a:cubicBezTo>
                  <a:cubicBezTo>
                    <a:pt x="1658" y="5634"/>
                    <a:pt x="1735" y="5373"/>
                    <a:pt x="1858" y="5189"/>
                  </a:cubicBezTo>
                  <a:cubicBezTo>
                    <a:pt x="1919" y="5066"/>
                    <a:pt x="1980" y="4928"/>
                    <a:pt x="2042" y="4744"/>
                  </a:cubicBezTo>
                  <a:cubicBezTo>
                    <a:pt x="2180" y="4360"/>
                    <a:pt x="2364" y="3976"/>
                    <a:pt x="2502" y="3593"/>
                  </a:cubicBezTo>
                  <a:cubicBezTo>
                    <a:pt x="2686" y="3209"/>
                    <a:pt x="2886" y="2825"/>
                    <a:pt x="3009" y="2441"/>
                  </a:cubicBezTo>
                  <a:cubicBezTo>
                    <a:pt x="3070" y="2242"/>
                    <a:pt x="3132" y="2058"/>
                    <a:pt x="3193" y="1858"/>
                  </a:cubicBezTo>
                  <a:cubicBezTo>
                    <a:pt x="3270" y="1613"/>
                    <a:pt x="3331" y="1413"/>
                    <a:pt x="3454" y="1229"/>
                  </a:cubicBezTo>
                  <a:lnTo>
                    <a:pt x="3838" y="139"/>
                  </a:lnTo>
                  <a:cubicBezTo>
                    <a:pt x="3899" y="200"/>
                    <a:pt x="3960" y="262"/>
                    <a:pt x="3960" y="262"/>
                  </a:cubicBezTo>
                  <a:cubicBezTo>
                    <a:pt x="4037" y="385"/>
                    <a:pt x="4099" y="385"/>
                    <a:pt x="4160" y="461"/>
                  </a:cubicBezTo>
                  <a:cubicBezTo>
                    <a:pt x="4221" y="523"/>
                    <a:pt x="4221" y="523"/>
                    <a:pt x="4283" y="523"/>
                  </a:cubicBezTo>
                  <a:lnTo>
                    <a:pt x="4421" y="646"/>
                  </a:lnTo>
                  <a:cubicBezTo>
                    <a:pt x="4482" y="646"/>
                    <a:pt x="4544" y="707"/>
                    <a:pt x="4666" y="707"/>
                  </a:cubicBezTo>
                  <a:cubicBezTo>
                    <a:pt x="4927" y="845"/>
                    <a:pt x="5188" y="845"/>
                    <a:pt x="5434" y="845"/>
                  </a:cubicBezTo>
                  <a:lnTo>
                    <a:pt x="5695" y="845"/>
                  </a:lnTo>
                  <a:lnTo>
                    <a:pt x="5756" y="768"/>
                  </a:lnTo>
                  <a:lnTo>
                    <a:pt x="5188" y="768"/>
                  </a:lnTo>
                  <a:cubicBezTo>
                    <a:pt x="4989" y="707"/>
                    <a:pt x="4866" y="707"/>
                    <a:pt x="4666" y="646"/>
                  </a:cubicBezTo>
                  <a:cubicBezTo>
                    <a:pt x="4605" y="584"/>
                    <a:pt x="4544" y="584"/>
                    <a:pt x="4482" y="523"/>
                  </a:cubicBezTo>
                  <a:cubicBezTo>
                    <a:pt x="4421" y="523"/>
                    <a:pt x="4421" y="461"/>
                    <a:pt x="4344" y="461"/>
                  </a:cubicBezTo>
                  <a:cubicBezTo>
                    <a:pt x="4344" y="461"/>
                    <a:pt x="4283" y="385"/>
                    <a:pt x="4221" y="385"/>
                  </a:cubicBezTo>
                  <a:cubicBezTo>
                    <a:pt x="4160" y="323"/>
                    <a:pt x="4099" y="262"/>
                    <a:pt x="4099" y="200"/>
                  </a:cubicBezTo>
                  <a:cubicBezTo>
                    <a:pt x="4037" y="139"/>
                    <a:pt x="3960" y="78"/>
                    <a:pt x="3899"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37"/>
            <p:cNvSpPr/>
            <p:nvPr/>
          </p:nvSpPr>
          <p:spPr>
            <a:xfrm>
              <a:off x="5102792" y="2777670"/>
              <a:ext cx="10573" cy="8849"/>
            </a:xfrm>
            <a:custGeom>
              <a:rect b="b" l="l" r="r" t="t"/>
              <a:pathLst>
                <a:path extrusionOk="0" h="708" w="846">
                  <a:moveTo>
                    <a:pt x="707" y="1"/>
                  </a:moveTo>
                  <a:lnTo>
                    <a:pt x="707" y="62"/>
                  </a:lnTo>
                  <a:cubicBezTo>
                    <a:pt x="707" y="62"/>
                    <a:pt x="707" y="124"/>
                    <a:pt x="646" y="124"/>
                  </a:cubicBezTo>
                  <a:cubicBezTo>
                    <a:pt x="646" y="201"/>
                    <a:pt x="707" y="201"/>
                    <a:pt x="646" y="262"/>
                  </a:cubicBezTo>
                  <a:lnTo>
                    <a:pt x="646" y="323"/>
                  </a:lnTo>
                  <a:cubicBezTo>
                    <a:pt x="584" y="323"/>
                    <a:pt x="584" y="323"/>
                    <a:pt x="584" y="385"/>
                  </a:cubicBezTo>
                  <a:cubicBezTo>
                    <a:pt x="584" y="385"/>
                    <a:pt x="523" y="385"/>
                    <a:pt x="523" y="446"/>
                  </a:cubicBezTo>
                  <a:lnTo>
                    <a:pt x="323" y="446"/>
                  </a:lnTo>
                  <a:cubicBezTo>
                    <a:pt x="323" y="508"/>
                    <a:pt x="323" y="508"/>
                    <a:pt x="262" y="584"/>
                  </a:cubicBezTo>
                  <a:lnTo>
                    <a:pt x="78" y="584"/>
                  </a:lnTo>
                  <a:lnTo>
                    <a:pt x="1" y="646"/>
                  </a:lnTo>
                  <a:lnTo>
                    <a:pt x="78" y="707"/>
                  </a:lnTo>
                  <a:lnTo>
                    <a:pt x="139" y="707"/>
                  </a:lnTo>
                  <a:cubicBezTo>
                    <a:pt x="139" y="707"/>
                    <a:pt x="200" y="707"/>
                    <a:pt x="200" y="646"/>
                  </a:cubicBezTo>
                  <a:lnTo>
                    <a:pt x="385" y="646"/>
                  </a:lnTo>
                  <a:cubicBezTo>
                    <a:pt x="461" y="646"/>
                    <a:pt x="461" y="646"/>
                    <a:pt x="523" y="584"/>
                  </a:cubicBezTo>
                  <a:cubicBezTo>
                    <a:pt x="523" y="584"/>
                    <a:pt x="584" y="584"/>
                    <a:pt x="584" y="508"/>
                  </a:cubicBezTo>
                  <a:lnTo>
                    <a:pt x="646" y="446"/>
                  </a:lnTo>
                  <a:cubicBezTo>
                    <a:pt x="707" y="446"/>
                    <a:pt x="707" y="385"/>
                    <a:pt x="768" y="385"/>
                  </a:cubicBezTo>
                  <a:lnTo>
                    <a:pt x="768" y="262"/>
                  </a:lnTo>
                  <a:cubicBezTo>
                    <a:pt x="768" y="262"/>
                    <a:pt x="845" y="262"/>
                    <a:pt x="845" y="201"/>
                  </a:cubicBezTo>
                  <a:lnTo>
                    <a:pt x="845" y="62"/>
                  </a:lnTo>
                  <a:lnTo>
                    <a:pt x="7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37"/>
            <p:cNvSpPr/>
            <p:nvPr/>
          </p:nvSpPr>
          <p:spPr>
            <a:xfrm>
              <a:off x="5070948" y="2874377"/>
              <a:ext cx="5574" cy="8837"/>
            </a:xfrm>
            <a:custGeom>
              <a:rect b="b" l="l" r="r" t="t"/>
              <a:pathLst>
                <a:path extrusionOk="0" h="707" w="446">
                  <a:moveTo>
                    <a:pt x="1" y="0"/>
                  </a:moveTo>
                  <a:lnTo>
                    <a:pt x="1" y="61"/>
                  </a:lnTo>
                  <a:lnTo>
                    <a:pt x="62" y="138"/>
                  </a:lnTo>
                  <a:cubicBezTo>
                    <a:pt x="124" y="138"/>
                    <a:pt x="124" y="138"/>
                    <a:pt x="185" y="200"/>
                  </a:cubicBezTo>
                  <a:lnTo>
                    <a:pt x="185" y="261"/>
                  </a:lnTo>
                  <a:lnTo>
                    <a:pt x="246" y="261"/>
                  </a:lnTo>
                  <a:lnTo>
                    <a:pt x="246" y="322"/>
                  </a:lnTo>
                  <a:lnTo>
                    <a:pt x="323" y="384"/>
                  </a:lnTo>
                  <a:lnTo>
                    <a:pt x="246" y="384"/>
                  </a:lnTo>
                  <a:cubicBezTo>
                    <a:pt x="246" y="445"/>
                    <a:pt x="323" y="445"/>
                    <a:pt x="323" y="522"/>
                  </a:cubicBezTo>
                  <a:lnTo>
                    <a:pt x="246" y="583"/>
                  </a:lnTo>
                  <a:lnTo>
                    <a:pt x="246" y="706"/>
                  </a:lnTo>
                  <a:lnTo>
                    <a:pt x="323" y="706"/>
                  </a:lnTo>
                  <a:cubicBezTo>
                    <a:pt x="385" y="706"/>
                    <a:pt x="385" y="706"/>
                    <a:pt x="385" y="645"/>
                  </a:cubicBezTo>
                  <a:lnTo>
                    <a:pt x="385" y="583"/>
                  </a:lnTo>
                  <a:lnTo>
                    <a:pt x="385" y="522"/>
                  </a:lnTo>
                  <a:cubicBezTo>
                    <a:pt x="446" y="522"/>
                    <a:pt x="446" y="445"/>
                    <a:pt x="446" y="384"/>
                  </a:cubicBezTo>
                  <a:lnTo>
                    <a:pt x="385" y="322"/>
                  </a:lnTo>
                  <a:lnTo>
                    <a:pt x="385" y="261"/>
                  </a:lnTo>
                  <a:lnTo>
                    <a:pt x="385" y="200"/>
                  </a:lnTo>
                  <a:lnTo>
                    <a:pt x="323" y="138"/>
                  </a:lnTo>
                  <a:cubicBezTo>
                    <a:pt x="323" y="100"/>
                    <a:pt x="304" y="100"/>
                    <a:pt x="285" y="100"/>
                  </a:cubicBezTo>
                  <a:cubicBezTo>
                    <a:pt x="266" y="100"/>
                    <a:pt x="246" y="100"/>
                    <a:pt x="246" y="61"/>
                  </a:cubicBezTo>
                  <a:cubicBezTo>
                    <a:pt x="185" y="61"/>
                    <a:pt x="185" y="61"/>
                    <a:pt x="12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37"/>
            <p:cNvSpPr/>
            <p:nvPr/>
          </p:nvSpPr>
          <p:spPr>
            <a:xfrm>
              <a:off x="5142122" y="2873602"/>
              <a:ext cx="8648" cy="8075"/>
            </a:xfrm>
            <a:custGeom>
              <a:rect b="b" l="l" r="r" t="t"/>
              <a:pathLst>
                <a:path extrusionOk="0" h="646" w="692">
                  <a:moveTo>
                    <a:pt x="568" y="1"/>
                  </a:moveTo>
                  <a:cubicBezTo>
                    <a:pt x="507" y="1"/>
                    <a:pt x="507" y="62"/>
                    <a:pt x="446" y="62"/>
                  </a:cubicBezTo>
                  <a:lnTo>
                    <a:pt x="307" y="62"/>
                  </a:lnTo>
                  <a:cubicBezTo>
                    <a:pt x="246" y="123"/>
                    <a:pt x="246" y="123"/>
                    <a:pt x="185" y="123"/>
                  </a:cubicBezTo>
                  <a:cubicBezTo>
                    <a:pt x="185" y="200"/>
                    <a:pt x="185" y="200"/>
                    <a:pt x="123" y="200"/>
                  </a:cubicBezTo>
                  <a:cubicBezTo>
                    <a:pt x="123" y="262"/>
                    <a:pt x="62" y="262"/>
                    <a:pt x="62" y="262"/>
                  </a:cubicBezTo>
                  <a:lnTo>
                    <a:pt x="62" y="384"/>
                  </a:lnTo>
                  <a:cubicBezTo>
                    <a:pt x="62" y="384"/>
                    <a:pt x="62" y="446"/>
                    <a:pt x="0" y="446"/>
                  </a:cubicBezTo>
                  <a:lnTo>
                    <a:pt x="0" y="584"/>
                  </a:lnTo>
                  <a:lnTo>
                    <a:pt x="0" y="645"/>
                  </a:lnTo>
                  <a:lnTo>
                    <a:pt x="62" y="645"/>
                  </a:lnTo>
                  <a:cubicBezTo>
                    <a:pt x="62" y="645"/>
                    <a:pt x="62" y="584"/>
                    <a:pt x="123" y="584"/>
                  </a:cubicBezTo>
                  <a:lnTo>
                    <a:pt x="123" y="507"/>
                  </a:lnTo>
                  <a:lnTo>
                    <a:pt x="123" y="446"/>
                  </a:lnTo>
                  <a:cubicBezTo>
                    <a:pt x="123" y="384"/>
                    <a:pt x="185" y="384"/>
                    <a:pt x="185" y="384"/>
                  </a:cubicBezTo>
                  <a:cubicBezTo>
                    <a:pt x="246" y="384"/>
                    <a:pt x="246" y="323"/>
                    <a:pt x="246" y="323"/>
                  </a:cubicBezTo>
                  <a:cubicBezTo>
                    <a:pt x="246" y="323"/>
                    <a:pt x="246" y="262"/>
                    <a:pt x="307" y="262"/>
                  </a:cubicBezTo>
                  <a:lnTo>
                    <a:pt x="307" y="200"/>
                  </a:lnTo>
                  <a:cubicBezTo>
                    <a:pt x="307" y="200"/>
                    <a:pt x="384" y="200"/>
                    <a:pt x="384" y="262"/>
                  </a:cubicBezTo>
                  <a:cubicBezTo>
                    <a:pt x="384" y="262"/>
                    <a:pt x="384" y="200"/>
                    <a:pt x="446" y="200"/>
                  </a:cubicBezTo>
                  <a:lnTo>
                    <a:pt x="630" y="200"/>
                  </a:lnTo>
                  <a:lnTo>
                    <a:pt x="691" y="123"/>
                  </a:lnTo>
                  <a:lnTo>
                    <a:pt x="691" y="62"/>
                  </a:lnTo>
                  <a:lnTo>
                    <a:pt x="630" y="62"/>
                  </a:lnTo>
                  <a:lnTo>
                    <a:pt x="5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37"/>
            <p:cNvSpPr/>
            <p:nvPr/>
          </p:nvSpPr>
          <p:spPr>
            <a:xfrm>
              <a:off x="5002085" y="2694600"/>
              <a:ext cx="82497" cy="68696"/>
            </a:xfrm>
            <a:custGeom>
              <a:rect b="b" l="l" r="r" t="t"/>
              <a:pathLst>
                <a:path extrusionOk="0" h="5496" w="6601">
                  <a:moveTo>
                    <a:pt x="1413" y="313"/>
                  </a:moveTo>
                  <a:lnTo>
                    <a:pt x="1413" y="323"/>
                  </a:lnTo>
                  <a:lnTo>
                    <a:pt x="1422" y="323"/>
                  </a:lnTo>
                  <a:lnTo>
                    <a:pt x="1413" y="313"/>
                  </a:lnTo>
                  <a:close/>
                  <a:moveTo>
                    <a:pt x="1029" y="1"/>
                  </a:moveTo>
                  <a:cubicBezTo>
                    <a:pt x="906" y="1"/>
                    <a:pt x="706" y="1"/>
                    <a:pt x="584" y="62"/>
                  </a:cubicBezTo>
                  <a:lnTo>
                    <a:pt x="584" y="123"/>
                  </a:lnTo>
                  <a:lnTo>
                    <a:pt x="384" y="62"/>
                  </a:lnTo>
                  <a:lnTo>
                    <a:pt x="77" y="62"/>
                  </a:lnTo>
                  <a:lnTo>
                    <a:pt x="0" y="123"/>
                  </a:lnTo>
                  <a:lnTo>
                    <a:pt x="0" y="185"/>
                  </a:lnTo>
                  <a:lnTo>
                    <a:pt x="384" y="185"/>
                  </a:lnTo>
                  <a:lnTo>
                    <a:pt x="706" y="446"/>
                  </a:lnTo>
                  <a:lnTo>
                    <a:pt x="768" y="446"/>
                  </a:lnTo>
                  <a:cubicBezTo>
                    <a:pt x="845" y="384"/>
                    <a:pt x="845" y="384"/>
                    <a:pt x="845" y="323"/>
                  </a:cubicBezTo>
                  <a:lnTo>
                    <a:pt x="768" y="185"/>
                  </a:lnTo>
                  <a:lnTo>
                    <a:pt x="1228" y="185"/>
                  </a:lnTo>
                  <a:lnTo>
                    <a:pt x="1351" y="246"/>
                  </a:lnTo>
                  <a:lnTo>
                    <a:pt x="1413" y="313"/>
                  </a:lnTo>
                  <a:lnTo>
                    <a:pt x="1413" y="246"/>
                  </a:lnTo>
                  <a:lnTo>
                    <a:pt x="1413" y="185"/>
                  </a:lnTo>
                  <a:lnTo>
                    <a:pt x="1290" y="62"/>
                  </a:lnTo>
                  <a:cubicBezTo>
                    <a:pt x="1290" y="62"/>
                    <a:pt x="1228" y="1"/>
                    <a:pt x="1152" y="1"/>
                  </a:cubicBezTo>
                  <a:close/>
                  <a:moveTo>
                    <a:pt x="1474" y="246"/>
                  </a:moveTo>
                  <a:lnTo>
                    <a:pt x="1474" y="323"/>
                  </a:lnTo>
                  <a:lnTo>
                    <a:pt x="1422" y="323"/>
                  </a:lnTo>
                  <a:lnTo>
                    <a:pt x="1535" y="446"/>
                  </a:lnTo>
                  <a:cubicBezTo>
                    <a:pt x="1796" y="630"/>
                    <a:pt x="2057" y="830"/>
                    <a:pt x="2303" y="1091"/>
                  </a:cubicBezTo>
                  <a:lnTo>
                    <a:pt x="2687" y="1397"/>
                  </a:lnTo>
                  <a:cubicBezTo>
                    <a:pt x="2825" y="1536"/>
                    <a:pt x="3009" y="1597"/>
                    <a:pt x="3147" y="1720"/>
                  </a:cubicBezTo>
                  <a:cubicBezTo>
                    <a:pt x="3270" y="1858"/>
                    <a:pt x="3393" y="1981"/>
                    <a:pt x="3531" y="2104"/>
                  </a:cubicBezTo>
                  <a:cubicBezTo>
                    <a:pt x="3592" y="2165"/>
                    <a:pt x="3715" y="2303"/>
                    <a:pt x="3838" y="2426"/>
                  </a:cubicBezTo>
                  <a:cubicBezTo>
                    <a:pt x="3976" y="2549"/>
                    <a:pt x="4099" y="2687"/>
                    <a:pt x="4221" y="2810"/>
                  </a:cubicBezTo>
                  <a:cubicBezTo>
                    <a:pt x="4360" y="2932"/>
                    <a:pt x="4421" y="3071"/>
                    <a:pt x="4544" y="3193"/>
                  </a:cubicBezTo>
                  <a:cubicBezTo>
                    <a:pt x="4682" y="3316"/>
                    <a:pt x="4805" y="3454"/>
                    <a:pt x="4928" y="3516"/>
                  </a:cubicBezTo>
                  <a:cubicBezTo>
                    <a:pt x="5066" y="3639"/>
                    <a:pt x="5188" y="3777"/>
                    <a:pt x="5311" y="3899"/>
                  </a:cubicBezTo>
                  <a:cubicBezTo>
                    <a:pt x="5449" y="4022"/>
                    <a:pt x="5511" y="4160"/>
                    <a:pt x="5634" y="4283"/>
                  </a:cubicBezTo>
                  <a:lnTo>
                    <a:pt x="5956" y="4728"/>
                  </a:lnTo>
                  <a:cubicBezTo>
                    <a:pt x="6079" y="4851"/>
                    <a:pt x="6217" y="4989"/>
                    <a:pt x="6340" y="5112"/>
                  </a:cubicBezTo>
                  <a:lnTo>
                    <a:pt x="6462" y="5312"/>
                  </a:lnTo>
                  <a:cubicBezTo>
                    <a:pt x="6524" y="5373"/>
                    <a:pt x="6601" y="5434"/>
                    <a:pt x="6601" y="5496"/>
                  </a:cubicBezTo>
                  <a:lnTo>
                    <a:pt x="6601" y="5434"/>
                  </a:lnTo>
                  <a:cubicBezTo>
                    <a:pt x="6601" y="5373"/>
                    <a:pt x="6524" y="5312"/>
                    <a:pt x="6462" y="5235"/>
                  </a:cubicBezTo>
                  <a:cubicBezTo>
                    <a:pt x="6340" y="5051"/>
                    <a:pt x="6217" y="4851"/>
                    <a:pt x="6140" y="4728"/>
                  </a:cubicBezTo>
                  <a:cubicBezTo>
                    <a:pt x="6079" y="4667"/>
                    <a:pt x="6017" y="4606"/>
                    <a:pt x="6017" y="4544"/>
                  </a:cubicBezTo>
                  <a:cubicBezTo>
                    <a:pt x="5833" y="4345"/>
                    <a:pt x="5572" y="4084"/>
                    <a:pt x="5373" y="3838"/>
                  </a:cubicBezTo>
                  <a:cubicBezTo>
                    <a:pt x="5250" y="3700"/>
                    <a:pt x="5127" y="3577"/>
                    <a:pt x="5066" y="3454"/>
                  </a:cubicBezTo>
                  <a:cubicBezTo>
                    <a:pt x="4928" y="3316"/>
                    <a:pt x="4805" y="3193"/>
                    <a:pt x="4743" y="3071"/>
                  </a:cubicBezTo>
                  <a:cubicBezTo>
                    <a:pt x="4482" y="2810"/>
                    <a:pt x="4221" y="2549"/>
                    <a:pt x="3976" y="2365"/>
                  </a:cubicBezTo>
                  <a:cubicBezTo>
                    <a:pt x="3838" y="2242"/>
                    <a:pt x="3715" y="2104"/>
                    <a:pt x="3592" y="1981"/>
                  </a:cubicBezTo>
                  <a:cubicBezTo>
                    <a:pt x="3454" y="1858"/>
                    <a:pt x="3331" y="1781"/>
                    <a:pt x="3208" y="1658"/>
                  </a:cubicBezTo>
                  <a:cubicBezTo>
                    <a:pt x="3070" y="1536"/>
                    <a:pt x="2947" y="1397"/>
                    <a:pt x="2825" y="1275"/>
                  </a:cubicBezTo>
                  <a:cubicBezTo>
                    <a:pt x="2687" y="1152"/>
                    <a:pt x="2564" y="1091"/>
                    <a:pt x="2441" y="952"/>
                  </a:cubicBezTo>
                  <a:lnTo>
                    <a:pt x="1996" y="630"/>
                  </a:lnTo>
                  <a:cubicBezTo>
                    <a:pt x="1858" y="507"/>
                    <a:pt x="1735" y="446"/>
                    <a:pt x="1612" y="323"/>
                  </a:cubicBezTo>
                  <a:lnTo>
                    <a:pt x="1474" y="246"/>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37"/>
            <p:cNvSpPr/>
            <p:nvPr/>
          </p:nvSpPr>
          <p:spPr>
            <a:xfrm>
              <a:off x="4639328" y="2729711"/>
              <a:ext cx="136600" cy="160791"/>
            </a:xfrm>
            <a:custGeom>
              <a:rect b="b" l="l" r="r" t="t"/>
              <a:pathLst>
                <a:path extrusionOk="0" h="12864" w="10930">
                  <a:moveTo>
                    <a:pt x="8243" y="707"/>
                  </a:moveTo>
                  <a:cubicBezTo>
                    <a:pt x="8627" y="2426"/>
                    <a:pt x="9072" y="4099"/>
                    <a:pt x="9533" y="5757"/>
                  </a:cubicBezTo>
                  <a:cubicBezTo>
                    <a:pt x="9717" y="6586"/>
                    <a:pt x="9978" y="7414"/>
                    <a:pt x="10162" y="8320"/>
                  </a:cubicBezTo>
                  <a:lnTo>
                    <a:pt x="10484" y="9533"/>
                  </a:lnTo>
                  <a:lnTo>
                    <a:pt x="10807" y="10684"/>
                  </a:lnTo>
                  <a:lnTo>
                    <a:pt x="10929" y="10684"/>
                  </a:lnTo>
                  <a:lnTo>
                    <a:pt x="10607" y="9533"/>
                  </a:lnTo>
                  <a:lnTo>
                    <a:pt x="10300" y="8259"/>
                  </a:lnTo>
                  <a:cubicBezTo>
                    <a:pt x="10101" y="7414"/>
                    <a:pt x="9916" y="6586"/>
                    <a:pt x="9656" y="5695"/>
                  </a:cubicBezTo>
                  <a:cubicBezTo>
                    <a:pt x="9210" y="4038"/>
                    <a:pt x="8765" y="2364"/>
                    <a:pt x="8305" y="707"/>
                  </a:cubicBezTo>
                  <a:close/>
                  <a:moveTo>
                    <a:pt x="4022" y="1"/>
                  </a:moveTo>
                  <a:cubicBezTo>
                    <a:pt x="3316" y="1"/>
                    <a:pt x="2625" y="62"/>
                    <a:pt x="1919" y="262"/>
                  </a:cubicBezTo>
                  <a:cubicBezTo>
                    <a:pt x="1720" y="323"/>
                    <a:pt x="1536" y="384"/>
                    <a:pt x="1398" y="446"/>
                  </a:cubicBezTo>
                  <a:cubicBezTo>
                    <a:pt x="1213" y="507"/>
                    <a:pt x="1091" y="645"/>
                    <a:pt x="891" y="707"/>
                  </a:cubicBezTo>
                  <a:cubicBezTo>
                    <a:pt x="768" y="768"/>
                    <a:pt x="569" y="891"/>
                    <a:pt x="446" y="968"/>
                  </a:cubicBezTo>
                  <a:cubicBezTo>
                    <a:pt x="323" y="1090"/>
                    <a:pt x="124" y="1213"/>
                    <a:pt x="1" y="1351"/>
                  </a:cubicBezTo>
                  <a:lnTo>
                    <a:pt x="62" y="1351"/>
                  </a:lnTo>
                  <a:cubicBezTo>
                    <a:pt x="62" y="1413"/>
                    <a:pt x="62" y="1474"/>
                    <a:pt x="1" y="1536"/>
                  </a:cubicBezTo>
                  <a:cubicBezTo>
                    <a:pt x="185" y="2303"/>
                    <a:pt x="384" y="3071"/>
                    <a:pt x="507" y="3838"/>
                  </a:cubicBezTo>
                  <a:cubicBezTo>
                    <a:pt x="707" y="4667"/>
                    <a:pt x="830" y="5496"/>
                    <a:pt x="1014" y="6340"/>
                  </a:cubicBezTo>
                  <a:lnTo>
                    <a:pt x="1597" y="8827"/>
                  </a:lnTo>
                  <a:lnTo>
                    <a:pt x="2165" y="11328"/>
                  </a:lnTo>
                  <a:cubicBezTo>
                    <a:pt x="2303" y="11712"/>
                    <a:pt x="2365" y="12157"/>
                    <a:pt x="2487" y="12541"/>
                  </a:cubicBezTo>
                  <a:cubicBezTo>
                    <a:pt x="2549" y="12602"/>
                    <a:pt x="2549" y="12664"/>
                    <a:pt x="2549" y="12725"/>
                  </a:cubicBezTo>
                  <a:cubicBezTo>
                    <a:pt x="2549" y="12725"/>
                    <a:pt x="2549" y="12787"/>
                    <a:pt x="2625" y="12787"/>
                  </a:cubicBezTo>
                  <a:lnTo>
                    <a:pt x="2687" y="12725"/>
                  </a:lnTo>
                  <a:lnTo>
                    <a:pt x="2687" y="12664"/>
                  </a:lnTo>
                  <a:cubicBezTo>
                    <a:pt x="2687" y="12602"/>
                    <a:pt x="2625" y="12602"/>
                    <a:pt x="2625" y="12541"/>
                  </a:cubicBezTo>
                  <a:cubicBezTo>
                    <a:pt x="2487" y="12096"/>
                    <a:pt x="2426" y="11712"/>
                    <a:pt x="2303" y="11328"/>
                  </a:cubicBezTo>
                  <a:lnTo>
                    <a:pt x="1720" y="8827"/>
                  </a:lnTo>
                  <a:cubicBezTo>
                    <a:pt x="1536" y="7998"/>
                    <a:pt x="1398" y="7169"/>
                    <a:pt x="1213" y="6340"/>
                  </a:cubicBezTo>
                  <a:lnTo>
                    <a:pt x="630" y="3838"/>
                  </a:lnTo>
                  <a:cubicBezTo>
                    <a:pt x="446" y="3009"/>
                    <a:pt x="246" y="2180"/>
                    <a:pt x="124" y="1413"/>
                  </a:cubicBezTo>
                  <a:cubicBezTo>
                    <a:pt x="246" y="1275"/>
                    <a:pt x="384" y="1152"/>
                    <a:pt x="507" y="1090"/>
                  </a:cubicBezTo>
                  <a:cubicBezTo>
                    <a:pt x="630" y="968"/>
                    <a:pt x="768" y="891"/>
                    <a:pt x="952" y="768"/>
                  </a:cubicBezTo>
                  <a:cubicBezTo>
                    <a:pt x="1091" y="707"/>
                    <a:pt x="1275" y="645"/>
                    <a:pt x="1398" y="584"/>
                  </a:cubicBezTo>
                  <a:cubicBezTo>
                    <a:pt x="1597" y="507"/>
                    <a:pt x="1781" y="446"/>
                    <a:pt x="1919" y="384"/>
                  </a:cubicBezTo>
                  <a:cubicBezTo>
                    <a:pt x="2625" y="200"/>
                    <a:pt x="3316" y="123"/>
                    <a:pt x="4022" y="62"/>
                  </a:cubicBezTo>
                  <a:lnTo>
                    <a:pt x="4283" y="62"/>
                  </a:lnTo>
                  <a:cubicBezTo>
                    <a:pt x="4928" y="62"/>
                    <a:pt x="5557" y="123"/>
                    <a:pt x="6202" y="262"/>
                  </a:cubicBezTo>
                  <a:cubicBezTo>
                    <a:pt x="6847" y="384"/>
                    <a:pt x="7537" y="507"/>
                    <a:pt x="8243" y="707"/>
                  </a:cubicBezTo>
                  <a:lnTo>
                    <a:pt x="8243" y="645"/>
                  </a:lnTo>
                  <a:cubicBezTo>
                    <a:pt x="7614" y="446"/>
                    <a:pt x="6908" y="262"/>
                    <a:pt x="6202" y="123"/>
                  </a:cubicBezTo>
                  <a:cubicBezTo>
                    <a:pt x="5496" y="62"/>
                    <a:pt x="4851" y="1"/>
                    <a:pt x="4160" y="1"/>
                  </a:cubicBezTo>
                  <a:close/>
                  <a:moveTo>
                    <a:pt x="9594" y="10484"/>
                  </a:moveTo>
                  <a:cubicBezTo>
                    <a:pt x="9210" y="10484"/>
                    <a:pt x="8765" y="10561"/>
                    <a:pt x="8382" y="10622"/>
                  </a:cubicBezTo>
                  <a:cubicBezTo>
                    <a:pt x="7537" y="10807"/>
                    <a:pt x="6708" y="11006"/>
                    <a:pt x="5941" y="11328"/>
                  </a:cubicBezTo>
                  <a:cubicBezTo>
                    <a:pt x="5112" y="11635"/>
                    <a:pt x="4345" y="12019"/>
                    <a:pt x="3577" y="12342"/>
                  </a:cubicBezTo>
                  <a:lnTo>
                    <a:pt x="3009" y="12602"/>
                  </a:lnTo>
                  <a:cubicBezTo>
                    <a:pt x="2871" y="12664"/>
                    <a:pt x="2810" y="12725"/>
                    <a:pt x="2687" y="12725"/>
                  </a:cubicBezTo>
                  <a:lnTo>
                    <a:pt x="2687" y="12787"/>
                  </a:lnTo>
                  <a:lnTo>
                    <a:pt x="2687" y="12863"/>
                  </a:lnTo>
                  <a:lnTo>
                    <a:pt x="2748" y="12863"/>
                  </a:lnTo>
                  <a:cubicBezTo>
                    <a:pt x="2871" y="12787"/>
                    <a:pt x="2932" y="12725"/>
                    <a:pt x="3071" y="12725"/>
                  </a:cubicBezTo>
                  <a:lnTo>
                    <a:pt x="3639" y="12480"/>
                  </a:lnTo>
                  <a:cubicBezTo>
                    <a:pt x="4406" y="12096"/>
                    <a:pt x="5173" y="11774"/>
                    <a:pt x="5941" y="11513"/>
                  </a:cubicBezTo>
                  <a:cubicBezTo>
                    <a:pt x="6770" y="11190"/>
                    <a:pt x="7537" y="10945"/>
                    <a:pt x="8382" y="10745"/>
                  </a:cubicBezTo>
                  <a:cubicBezTo>
                    <a:pt x="8827" y="10684"/>
                    <a:pt x="9210" y="10622"/>
                    <a:pt x="9656" y="10622"/>
                  </a:cubicBezTo>
                  <a:cubicBezTo>
                    <a:pt x="9778" y="10622"/>
                    <a:pt x="9916" y="10622"/>
                    <a:pt x="10101" y="10684"/>
                  </a:cubicBezTo>
                  <a:lnTo>
                    <a:pt x="10807" y="10684"/>
                  </a:lnTo>
                  <a:cubicBezTo>
                    <a:pt x="10423" y="10561"/>
                    <a:pt x="10039" y="10484"/>
                    <a:pt x="9656" y="10484"/>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37"/>
            <p:cNvSpPr/>
            <p:nvPr/>
          </p:nvSpPr>
          <p:spPr>
            <a:xfrm>
              <a:off x="4631279" y="2708987"/>
              <a:ext cx="248616" cy="194176"/>
            </a:xfrm>
            <a:custGeom>
              <a:rect b="b" l="l" r="r" t="t"/>
              <a:pathLst>
                <a:path extrusionOk="0" h="15535" w="19893">
                  <a:moveTo>
                    <a:pt x="16316" y="1"/>
                  </a:moveTo>
                  <a:cubicBezTo>
                    <a:pt x="16316" y="1"/>
                    <a:pt x="16378" y="1"/>
                    <a:pt x="16378" y="62"/>
                  </a:cubicBezTo>
                  <a:lnTo>
                    <a:pt x="16700" y="62"/>
                  </a:lnTo>
                  <a:lnTo>
                    <a:pt x="16700" y="124"/>
                  </a:lnTo>
                  <a:cubicBezTo>
                    <a:pt x="16762" y="185"/>
                    <a:pt x="16762" y="246"/>
                    <a:pt x="16762" y="323"/>
                  </a:cubicBezTo>
                  <a:cubicBezTo>
                    <a:pt x="16884" y="507"/>
                    <a:pt x="16946" y="768"/>
                    <a:pt x="17007" y="1014"/>
                  </a:cubicBezTo>
                  <a:cubicBezTo>
                    <a:pt x="17145" y="1474"/>
                    <a:pt x="17330" y="1981"/>
                    <a:pt x="17468" y="2426"/>
                  </a:cubicBezTo>
                  <a:cubicBezTo>
                    <a:pt x="17713" y="3393"/>
                    <a:pt x="17974" y="4345"/>
                    <a:pt x="18235" y="5312"/>
                  </a:cubicBezTo>
                  <a:lnTo>
                    <a:pt x="19064" y="8121"/>
                  </a:lnTo>
                  <a:cubicBezTo>
                    <a:pt x="19187" y="8627"/>
                    <a:pt x="19310" y="9072"/>
                    <a:pt x="19448" y="9533"/>
                  </a:cubicBezTo>
                  <a:lnTo>
                    <a:pt x="19571" y="10300"/>
                  </a:lnTo>
                  <a:lnTo>
                    <a:pt x="19693" y="10607"/>
                  </a:lnTo>
                  <a:lnTo>
                    <a:pt x="19693" y="10807"/>
                  </a:lnTo>
                  <a:lnTo>
                    <a:pt x="19770" y="10930"/>
                  </a:lnTo>
                  <a:lnTo>
                    <a:pt x="16178" y="11513"/>
                  </a:lnTo>
                  <a:lnTo>
                    <a:pt x="15089" y="11759"/>
                  </a:lnTo>
                  <a:lnTo>
                    <a:pt x="14075" y="12019"/>
                  </a:lnTo>
                  <a:lnTo>
                    <a:pt x="13047" y="12280"/>
                  </a:lnTo>
                  <a:cubicBezTo>
                    <a:pt x="12663" y="12342"/>
                    <a:pt x="12341" y="12465"/>
                    <a:pt x="12019" y="12526"/>
                  </a:cubicBezTo>
                  <a:lnTo>
                    <a:pt x="11957" y="12526"/>
                  </a:lnTo>
                  <a:cubicBezTo>
                    <a:pt x="11957" y="12603"/>
                    <a:pt x="11896" y="12664"/>
                    <a:pt x="11834" y="12726"/>
                  </a:cubicBezTo>
                  <a:lnTo>
                    <a:pt x="11773" y="12787"/>
                  </a:lnTo>
                  <a:lnTo>
                    <a:pt x="11635" y="12787"/>
                  </a:lnTo>
                  <a:cubicBezTo>
                    <a:pt x="11573" y="12787"/>
                    <a:pt x="11573" y="12848"/>
                    <a:pt x="11512" y="12848"/>
                  </a:cubicBezTo>
                  <a:cubicBezTo>
                    <a:pt x="11512" y="12848"/>
                    <a:pt x="11451" y="12848"/>
                    <a:pt x="11451" y="12787"/>
                  </a:cubicBezTo>
                  <a:lnTo>
                    <a:pt x="11328" y="12787"/>
                  </a:lnTo>
                  <a:cubicBezTo>
                    <a:pt x="11251" y="12787"/>
                    <a:pt x="11251" y="12726"/>
                    <a:pt x="11251" y="12726"/>
                  </a:cubicBezTo>
                  <a:lnTo>
                    <a:pt x="11190" y="12726"/>
                  </a:lnTo>
                  <a:cubicBezTo>
                    <a:pt x="10745" y="12848"/>
                    <a:pt x="10300" y="12986"/>
                    <a:pt x="9854" y="13109"/>
                  </a:cubicBezTo>
                  <a:lnTo>
                    <a:pt x="8565" y="13432"/>
                  </a:lnTo>
                  <a:cubicBezTo>
                    <a:pt x="8120" y="13554"/>
                    <a:pt x="7675" y="13754"/>
                    <a:pt x="7230" y="13877"/>
                  </a:cubicBezTo>
                  <a:lnTo>
                    <a:pt x="5956" y="14260"/>
                  </a:lnTo>
                  <a:cubicBezTo>
                    <a:pt x="5495" y="14383"/>
                    <a:pt x="5111" y="14583"/>
                    <a:pt x="4666" y="14706"/>
                  </a:cubicBezTo>
                  <a:cubicBezTo>
                    <a:pt x="4221" y="14828"/>
                    <a:pt x="3837" y="15028"/>
                    <a:pt x="3392" y="15151"/>
                  </a:cubicBezTo>
                  <a:lnTo>
                    <a:pt x="3070" y="15289"/>
                  </a:lnTo>
                  <a:lnTo>
                    <a:pt x="2947" y="15350"/>
                  </a:lnTo>
                  <a:lnTo>
                    <a:pt x="2809" y="15350"/>
                  </a:lnTo>
                  <a:cubicBezTo>
                    <a:pt x="2809" y="15289"/>
                    <a:pt x="2748" y="15212"/>
                    <a:pt x="2748" y="15089"/>
                  </a:cubicBezTo>
                  <a:cubicBezTo>
                    <a:pt x="2686" y="15028"/>
                    <a:pt x="2625" y="14905"/>
                    <a:pt x="2625" y="14767"/>
                  </a:cubicBezTo>
                  <a:cubicBezTo>
                    <a:pt x="2502" y="14383"/>
                    <a:pt x="2364" y="13938"/>
                    <a:pt x="2241" y="13493"/>
                  </a:cubicBezTo>
                  <a:cubicBezTo>
                    <a:pt x="1796" y="11697"/>
                    <a:pt x="1412" y="9978"/>
                    <a:pt x="1090" y="8182"/>
                  </a:cubicBezTo>
                  <a:lnTo>
                    <a:pt x="507" y="5496"/>
                  </a:lnTo>
                  <a:lnTo>
                    <a:pt x="261" y="4222"/>
                  </a:lnTo>
                  <a:lnTo>
                    <a:pt x="123" y="3516"/>
                  </a:lnTo>
                  <a:lnTo>
                    <a:pt x="123" y="3455"/>
                  </a:lnTo>
                  <a:lnTo>
                    <a:pt x="261" y="3316"/>
                  </a:lnTo>
                  <a:cubicBezTo>
                    <a:pt x="384" y="3255"/>
                    <a:pt x="445" y="3255"/>
                    <a:pt x="583" y="3194"/>
                  </a:cubicBezTo>
                  <a:lnTo>
                    <a:pt x="583" y="3132"/>
                  </a:lnTo>
                  <a:cubicBezTo>
                    <a:pt x="445" y="3194"/>
                    <a:pt x="322" y="3194"/>
                    <a:pt x="261" y="3255"/>
                  </a:cubicBezTo>
                  <a:cubicBezTo>
                    <a:pt x="200" y="3316"/>
                    <a:pt x="123" y="3316"/>
                    <a:pt x="61" y="3393"/>
                  </a:cubicBezTo>
                  <a:cubicBezTo>
                    <a:pt x="61" y="3393"/>
                    <a:pt x="0" y="3393"/>
                    <a:pt x="0" y="3455"/>
                  </a:cubicBezTo>
                  <a:lnTo>
                    <a:pt x="0" y="3516"/>
                  </a:lnTo>
                  <a:cubicBezTo>
                    <a:pt x="61" y="3777"/>
                    <a:pt x="123" y="3961"/>
                    <a:pt x="123" y="4222"/>
                  </a:cubicBezTo>
                  <a:lnTo>
                    <a:pt x="384" y="5557"/>
                  </a:lnTo>
                  <a:cubicBezTo>
                    <a:pt x="583" y="6463"/>
                    <a:pt x="768" y="7353"/>
                    <a:pt x="967" y="8182"/>
                  </a:cubicBezTo>
                  <a:cubicBezTo>
                    <a:pt x="1351" y="9978"/>
                    <a:pt x="1735" y="11759"/>
                    <a:pt x="2180" y="13493"/>
                  </a:cubicBezTo>
                  <a:cubicBezTo>
                    <a:pt x="2241" y="13938"/>
                    <a:pt x="2364" y="14383"/>
                    <a:pt x="2502" y="14828"/>
                  </a:cubicBezTo>
                  <a:cubicBezTo>
                    <a:pt x="2502" y="14967"/>
                    <a:pt x="2563" y="15028"/>
                    <a:pt x="2563" y="15151"/>
                  </a:cubicBezTo>
                  <a:cubicBezTo>
                    <a:pt x="2625" y="15289"/>
                    <a:pt x="2625" y="15350"/>
                    <a:pt x="2748" y="15473"/>
                  </a:cubicBezTo>
                  <a:lnTo>
                    <a:pt x="2748" y="15534"/>
                  </a:lnTo>
                  <a:lnTo>
                    <a:pt x="2886" y="15534"/>
                  </a:lnTo>
                  <a:lnTo>
                    <a:pt x="3009" y="15473"/>
                  </a:lnTo>
                  <a:lnTo>
                    <a:pt x="3131" y="15473"/>
                  </a:lnTo>
                  <a:lnTo>
                    <a:pt x="3454" y="15350"/>
                  </a:lnTo>
                  <a:cubicBezTo>
                    <a:pt x="3899" y="15212"/>
                    <a:pt x="4283" y="15028"/>
                    <a:pt x="4728" y="14905"/>
                  </a:cubicBezTo>
                  <a:cubicBezTo>
                    <a:pt x="5188" y="14706"/>
                    <a:pt x="5572" y="14583"/>
                    <a:pt x="6017" y="14383"/>
                  </a:cubicBezTo>
                  <a:lnTo>
                    <a:pt x="7291" y="14000"/>
                  </a:lnTo>
                  <a:cubicBezTo>
                    <a:pt x="7736" y="13877"/>
                    <a:pt x="8181" y="13754"/>
                    <a:pt x="8565" y="13616"/>
                  </a:cubicBezTo>
                  <a:cubicBezTo>
                    <a:pt x="9471" y="13370"/>
                    <a:pt x="10300" y="13109"/>
                    <a:pt x="11190" y="12848"/>
                  </a:cubicBezTo>
                  <a:cubicBezTo>
                    <a:pt x="11190" y="12848"/>
                    <a:pt x="11251" y="12848"/>
                    <a:pt x="11251" y="12910"/>
                  </a:cubicBezTo>
                  <a:lnTo>
                    <a:pt x="11773" y="12910"/>
                  </a:lnTo>
                  <a:cubicBezTo>
                    <a:pt x="11834" y="12848"/>
                    <a:pt x="11896" y="12848"/>
                    <a:pt x="11896" y="12787"/>
                  </a:cubicBezTo>
                  <a:cubicBezTo>
                    <a:pt x="11957" y="12787"/>
                    <a:pt x="12019" y="12726"/>
                    <a:pt x="12019" y="12603"/>
                  </a:cubicBezTo>
                  <a:cubicBezTo>
                    <a:pt x="12402" y="12526"/>
                    <a:pt x="12725" y="12465"/>
                    <a:pt x="13047" y="12403"/>
                  </a:cubicBezTo>
                  <a:lnTo>
                    <a:pt x="14137" y="12142"/>
                  </a:lnTo>
                  <a:lnTo>
                    <a:pt x="15165" y="11897"/>
                  </a:lnTo>
                  <a:lnTo>
                    <a:pt x="16178" y="11636"/>
                  </a:lnTo>
                  <a:lnTo>
                    <a:pt x="19831" y="11068"/>
                  </a:lnTo>
                  <a:lnTo>
                    <a:pt x="19893" y="10991"/>
                  </a:lnTo>
                  <a:lnTo>
                    <a:pt x="19893" y="10930"/>
                  </a:lnTo>
                  <a:lnTo>
                    <a:pt x="19893" y="10868"/>
                  </a:lnTo>
                  <a:lnTo>
                    <a:pt x="19831" y="10807"/>
                  </a:lnTo>
                  <a:lnTo>
                    <a:pt x="19831" y="10607"/>
                  </a:lnTo>
                  <a:lnTo>
                    <a:pt x="19693" y="10224"/>
                  </a:lnTo>
                  <a:lnTo>
                    <a:pt x="19571" y="9533"/>
                  </a:lnTo>
                  <a:lnTo>
                    <a:pt x="19187" y="8121"/>
                  </a:lnTo>
                  <a:lnTo>
                    <a:pt x="18803" y="6647"/>
                  </a:lnTo>
                  <a:cubicBezTo>
                    <a:pt x="18680" y="6202"/>
                    <a:pt x="18542" y="5696"/>
                    <a:pt x="18419" y="5235"/>
                  </a:cubicBezTo>
                  <a:cubicBezTo>
                    <a:pt x="18158" y="4283"/>
                    <a:pt x="17851" y="3316"/>
                    <a:pt x="17590" y="2365"/>
                  </a:cubicBezTo>
                  <a:cubicBezTo>
                    <a:pt x="17391" y="1920"/>
                    <a:pt x="17268" y="1474"/>
                    <a:pt x="17145" y="953"/>
                  </a:cubicBezTo>
                  <a:cubicBezTo>
                    <a:pt x="17084" y="768"/>
                    <a:pt x="16946" y="507"/>
                    <a:pt x="16884" y="246"/>
                  </a:cubicBezTo>
                  <a:cubicBezTo>
                    <a:pt x="16823" y="185"/>
                    <a:pt x="16823" y="185"/>
                    <a:pt x="16823" y="124"/>
                  </a:cubicBezTo>
                  <a:cubicBezTo>
                    <a:pt x="16762" y="62"/>
                    <a:pt x="16762" y="62"/>
                    <a:pt x="167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37"/>
            <p:cNvSpPr/>
            <p:nvPr/>
          </p:nvSpPr>
          <p:spPr>
            <a:xfrm>
              <a:off x="4775153" y="2863240"/>
              <a:ext cx="1537" cy="2325"/>
            </a:xfrm>
            <a:custGeom>
              <a:rect b="b" l="l" r="r" t="t"/>
              <a:pathLst>
                <a:path extrusionOk="0" h="186" w="123">
                  <a:moveTo>
                    <a:pt x="61" y="124"/>
                  </a:moveTo>
                  <a:lnTo>
                    <a:pt x="61" y="124"/>
                  </a:lnTo>
                  <a:lnTo>
                    <a:pt x="61" y="185"/>
                  </a:lnTo>
                  <a:lnTo>
                    <a:pt x="61" y="124"/>
                  </a:lnTo>
                  <a:close/>
                  <a:moveTo>
                    <a:pt x="61" y="124"/>
                  </a:moveTo>
                  <a:lnTo>
                    <a:pt x="61" y="124"/>
                  </a:lnTo>
                  <a:lnTo>
                    <a:pt x="61" y="124"/>
                  </a:lnTo>
                  <a:lnTo>
                    <a:pt x="61" y="124"/>
                  </a:lnTo>
                  <a:close/>
                  <a:moveTo>
                    <a:pt x="123" y="124"/>
                  </a:moveTo>
                  <a:lnTo>
                    <a:pt x="123" y="124"/>
                  </a:lnTo>
                  <a:lnTo>
                    <a:pt x="123" y="124"/>
                  </a:lnTo>
                  <a:lnTo>
                    <a:pt x="123" y="124"/>
                  </a:lnTo>
                  <a:lnTo>
                    <a:pt x="123" y="124"/>
                  </a:lnTo>
                  <a:close/>
                  <a:moveTo>
                    <a:pt x="0" y="1"/>
                  </a:moveTo>
                  <a:lnTo>
                    <a:pt x="0" y="1"/>
                  </a:lnTo>
                  <a:lnTo>
                    <a:pt x="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37"/>
            <p:cNvSpPr/>
            <p:nvPr/>
          </p:nvSpPr>
          <p:spPr>
            <a:xfrm>
              <a:off x="4742346" y="2704962"/>
              <a:ext cx="131226" cy="156766"/>
            </a:xfrm>
            <a:custGeom>
              <a:rect b="b" l="l" r="r" t="t"/>
              <a:pathLst>
                <a:path extrusionOk="0" h="12542" w="10500">
                  <a:moveTo>
                    <a:pt x="10497" y="10544"/>
                  </a:moveTo>
                  <a:cubicBezTo>
                    <a:pt x="10497" y="10545"/>
                    <a:pt x="10497" y="10547"/>
                    <a:pt x="10496" y="10549"/>
                  </a:cubicBezTo>
                  <a:lnTo>
                    <a:pt x="10496" y="10549"/>
                  </a:lnTo>
                  <a:lnTo>
                    <a:pt x="10499" y="10546"/>
                  </a:lnTo>
                  <a:lnTo>
                    <a:pt x="10497" y="10544"/>
                  </a:lnTo>
                  <a:close/>
                  <a:moveTo>
                    <a:pt x="10496" y="10549"/>
                  </a:moveTo>
                  <a:lnTo>
                    <a:pt x="10423" y="10622"/>
                  </a:lnTo>
                  <a:cubicBezTo>
                    <a:pt x="10473" y="10622"/>
                    <a:pt x="10490" y="10589"/>
                    <a:pt x="10496" y="10549"/>
                  </a:cubicBezTo>
                  <a:close/>
                  <a:moveTo>
                    <a:pt x="5311" y="1"/>
                  </a:moveTo>
                  <a:lnTo>
                    <a:pt x="4805" y="62"/>
                  </a:lnTo>
                  <a:lnTo>
                    <a:pt x="4283" y="123"/>
                  </a:lnTo>
                  <a:cubicBezTo>
                    <a:pt x="4099" y="185"/>
                    <a:pt x="3976" y="185"/>
                    <a:pt x="3776" y="262"/>
                  </a:cubicBezTo>
                  <a:cubicBezTo>
                    <a:pt x="3654" y="323"/>
                    <a:pt x="3454" y="323"/>
                    <a:pt x="3331" y="384"/>
                  </a:cubicBezTo>
                  <a:lnTo>
                    <a:pt x="2825" y="568"/>
                  </a:lnTo>
                  <a:lnTo>
                    <a:pt x="2364" y="768"/>
                  </a:lnTo>
                  <a:cubicBezTo>
                    <a:pt x="2241" y="829"/>
                    <a:pt x="2057" y="952"/>
                    <a:pt x="1919" y="1029"/>
                  </a:cubicBezTo>
                  <a:cubicBezTo>
                    <a:pt x="1796" y="1090"/>
                    <a:pt x="1673" y="1213"/>
                    <a:pt x="1474" y="1275"/>
                  </a:cubicBezTo>
                  <a:cubicBezTo>
                    <a:pt x="1351" y="1336"/>
                    <a:pt x="1213" y="1474"/>
                    <a:pt x="1090" y="1597"/>
                  </a:cubicBezTo>
                  <a:cubicBezTo>
                    <a:pt x="967" y="1658"/>
                    <a:pt x="829" y="1796"/>
                    <a:pt x="706" y="1919"/>
                  </a:cubicBezTo>
                  <a:cubicBezTo>
                    <a:pt x="445" y="2103"/>
                    <a:pt x="200" y="2364"/>
                    <a:pt x="0" y="2625"/>
                  </a:cubicBezTo>
                  <a:lnTo>
                    <a:pt x="0" y="2687"/>
                  </a:lnTo>
                  <a:lnTo>
                    <a:pt x="62" y="2687"/>
                  </a:lnTo>
                  <a:cubicBezTo>
                    <a:pt x="261" y="2426"/>
                    <a:pt x="522" y="2180"/>
                    <a:pt x="768" y="1981"/>
                  </a:cubicBezTo>
                  <a:cubicBezTo>
                    <a:pt x="906" y="1858"/>
                    <a:pt x="1029" y="1796"/>
                    <a:pt x="1152" y="1658"/>
                  </a:cubicBezTo>
                  <a:cubicBezTo>
                    <a:pt x="1290" y="1597"/>
                    <a:pt x="1413" y="1474"/>
                    <a:pt x="1535" y="1413"/>
                  </a:cubicBezTo>
                  <a:cubicBezTo>
                    <a:pt x="1673" y="1275"/>
                    <a:pt x="1858" y="1213"/>
                    <a:pt x="1980" y="1152"/>
                  </a:cubicBezTo>
                  <a:cubicBezTo>
                    <a:pt x="2119" y="1029"/>
                    <a:pt x="2241" y="952"/>
                    <a:pt x="2441" y="891"/>
                  </a:cubicBezTo>
                  <a:lnTo>
                    <a:pt x="2886" y="707"/>
                  </a:lnTo>
                  <a:lnTo>
                    <a:pt x="3331" y="507"/>
                  </a:lnTo>
                  <a:cubicBezTo>
                    <a:pt x="3515" y="446"/>
                    <a:pt x="3654" y="384"/>
                    <a:pt x="3838" y="384"/>
                  </a:cubicBezTo>
                  <a:cubicBezTo>
                    <a:pt x="3976" y="323"/>
                    <a:pt x="4160" y="262"/>
                    <a:pt x="4283" y="262"/>
                  </a:cubicBezTo>
                  <a:lnTo>
                    <a:pt x="4805" y="123"/>
                  </a:lnTo>
                  <a:lnTo>
                    <a:pt x="5311" y="123"/>
                  </a:lnTo>
                  <a:cubicBezTo>
                    <a:pt x="5434" y="62"/>
                    <a:pt x="5572" y="62"/>
                    <a:pt x="5695" y="62"/>
                  </a:cubicBezTo>
                  <a:lnTo>
                    <a:pt x="6340" y="62"/>
                  </a:lnTo>
                  <a:cubicBezTo>
                    <a:pt x="6462" y="62"/>
                    <a:pt x="6662" y="123"/>
                    <a:pt x="6785" y="123"/>
                  </a:cubicBezTo>
                  <a:lnTo>
                    <a:pt x="7230" y="185"/>
                  </a:lnTo>
                  <a:cubicBezTo>
                    <a:pt x="7353" y="568"/>
                    <a:pt x="7491" y="1029"/>
                    <a:pt x="7614" y="1474"/>
                  </a:cubicBezTo>
                  <a:lnTo>
                    <a:pt x="7997" y="2748"/>
                  </a:lnTo>
                  <a:cubicBezTo>
                    <a:pt x="8258" y="3577"/>
                    <a:pt x="8504" y="4483"/>
                    <a:pt x="8826" y="5373"/>
                  </a:cubicBezTo>
                  <a:lnTo>
                    <a:pt x="9210" y="6647"/>
                  </a:lnTo>
                  <a:cubicBezTo>
                    <a:pt x="9348" y="7092"/>
                    <a:pt x="9471" y="7552"/>
                    <a:pt x="9594" y="7936"/>
                  </a:cubicBezTo>
                  <a:cubicBezTo>
                    <a:pt x="9732" y="8381"/>
                    <a:pt x="9855" y="8826"/>
                    <a:pt x="9977" y="9272"/>
                  </a:cubicBezTo>
                  <a:lnTo>
                    <a:pt x="10361" y="10484"/>
                  </a:lnTo>
                  <a:cubicBezTo>
                    <a:pt x="9655" y="10484"/>
                    <a:pt x="9026" y="10546"/>
                    <a:pt x="8381" y="10622"/>
                  </a:cubicBezTo>
                  <a:cubicBezTo>
                    <a:pt x="8197" y="10622"/>
                    <a:pt x="8059" y="10622"/>
                    <a:pt x="7875" y="10684"/>
                  </a:cubicBezTo>
                  <a:cubicBezTo>
                    <a:pt x="7675" y="10684"/>
                    <a:pt x="7552" y="10684"/>
                    <a:pt x="7353" y="10745"/>
                  </a:cubicBezTo>
                  <a:cubicBezTo>
                    <a:pt x="7169" y="10745"/>
                    <a:pt x="7046" y="10807"/>
                    <a:pt x="6846" y="10807"/>
                  </a:cubicBezTo>
                  <a:lnTo>
                    <a:pt x="6340" y="10929"/>
                  </a:lnTo>
                  <a:cubicBezTo>
                    <a:pt x="6202" y="10929"/>
                    <a:pt x="6017" y="11006"/>
                    <a:pt x="5818" y="11067"/>
                  </a:cubicBezTo>
                  <a:cubicBezTo>
                    <a:pt x="5695" y="11129"/>
                    <a:pt x="5511" y="11129"/>
                    <a:pt x="5373" y="11190"/>
                  </a:cubicBezTo>
                  <a:cubicBezTo>
                    <a:pt x="5188" y="11252"/>
                    <a:pt x="5050" y="11313"/>
                    <a:pt x="4866" y="11390"/>
                  </a:cubicBezTo>
                  <a:lnTo>
                    <a:pt x="4421" y="11574"/>
                  </a:lnTo>
                  <a:cubicBezTo>
                    <a:pt x="4221" y="11635"/>
                    <a:pt x="4099" y="11774"/>
                    <a:pt x="3976" y="11835"/>
                  </a:cubicBezTo>
                  <a:cubicBezTo>
                    <a:pt x="3838" y="11896"/>
                    <a:pt x="3776" y="11896"/>
                    <a:pt x="3715" y="11958"/>
                  </a:cubicBezTo>
                  <a:lnTo>
                    <a:pt x="3515" y="12081"/>
                  </a:lnTo>
                  <a:cubicBezTo>
                    <a:pt x="3331" y="12157"/>
                    <a:pt x="3208" y="12280"/>
                    <a:pt x="3070" y="12403"/>
                  </a:cubicBezTo>
                  <a:cubicBezTo>
                    <a:pt x="3132" y="12403"/>
                    <a:pt x="3270" y="12341"/>
                    <a:pt x="3331" y="12341"/>
                  </a:cubicBezTo>
                  <a:cubicBezTo>
                    <a:pt x="3393" y="12280"/>
                    <a:pt x="3454" y="12219"/>
                    <a:pt x="3592" y="12157"/>
                  </a:cubicBezTo>
                  <a:lnTo>
                    <a:pt x="3776" y="12019"/>
                  </a:lnTo>
                  <a:cubicBezTo>
                    <a:pt x="3838" y="12019"/>
                    <a:pt x="3899" y="11958"/>
                    <a:pt x="3976" y="11958"/>
                  </a:cubicBezTo>
                  <a:cubicBezTo>
                    <a:pt x="4160" y="11835"/>
                    <a:pt x="4283" y="11774"/>
                    <a:pt x="4482" y="11697"/>
                  </a:cubicBezTo>
                  <a:lnTo>
                    <a:pt x="4928" y="11513"/>
                  </a:lnTo>
                  <a:cubicBezTo>
                    <a:pt x="5050" y="11451"/>
                    <a:pt x="5250" y="11451"/>
                    <a:pt x="5434" y="11390"/>
                  </a:cubicBezTo>
                  <a:cubicBezTo>
                    <a:pt x="5572" y="11313"/>
                    <a:pt x="5756" y="11252"/>
                    <a:pt x="5895" y="11190"/>
                  </a:cubicBezTo>
                  <a:cubicBezTo>
                    <a:pt x="6079" y="11190"/>
                    <a:pt x="6202" y="11129"/>
                    <a:pt x="6401" y="11129"/>
                  </a:cubicBezTo>
                  <a:cubicBezTo>
                    <a:pt x="6723" y="11006"/>
                    <a:pt x="7046" y="10929"/>
                    <a:pt x="7353" y="10868"/>
                  </a:cubicBezTo>
                  <a:cubicBezTo>
                    <a:pt x="7552" y="10868"/>
                    <a:pt x="7736" y="10807"/>
                    <a:pt x="7875" y="10807"/>
                  </a:cubicBezTo>
                  <a:cubicBezTo>
                    <a:pt x="8059" y="10745"/>
                    <a:pt x="8258" y="10745"/>
                    <a:pt x="8381" y="10745"/>
                  </a:cubicBezTo>
                  <a:cubicBezTo>
                    <a:pt x="8703" y="10684"/>
                    <a:pt x="9087" y="10684"/>
                    <a:pt x="9410" y="10622"/>
                  </a:cubicBezTo>
                  <a:lnTo>
                    <a:pt x="10361" y="10622"/>
                  </a:lnTo>
                  <a:lnTo>
                    <a:pt x="10361" y="10546"/>
                  </a:lnTo>
                  <a:lnTo>
                    <a:pt x="10423" y="10484"/>
                  </a:lnTo>
                  <a:lnTo>
                    <a:pt x="10497" y="10544"/>
                  </a:lnTo>
                  <a:lnTo>
                    <a:pt x="10497" y="10544"/>
                  </a:lnTo>
                  <a:cubicBezTo>
                    <a:pt x="10499" y="10524"/>
                    <a:pt x="10499" y="10503"/>
                    <a:pt x="10499" y="10484"/>
                  </a:cubicBezTo>
                  <a:lnTo>
                    <a:pt x="10116" y="9210"/>
                  </a:lnTo>
                  <a:cubicBezTo>
                    <a:pt x="9977" y="8765"/>
                    <a:pt x="9855" y="8320"/>
                    <a:pt x="9732" y="7936"/>
                  </a:cubicBezTo>
                  <a:cubicBezTo>
                    <a:pt x="9594" y="7476"/>
                    <a:pt x="9410" y="7031"/>
                    <a:pt x="9271" y="6585"/>
                  </a:cubicBezTo>
                  <a:lnTo>
                    <a:pt x="8964" y="5311"/>
                  </a:lnTo>
                  <a:cubicBezTo>
                    <a:pt x="8703" y="4406"/>
                    <a:pt x="8443" y="3577"/>
                    <a:pt x="8197" y="2687"/>
                  </a:cubicBezTo>
                  <a:lnTo>
                    <a:pt x="7813" y="1413"/>
                  </a:lnTo>
                  <a:cubicBezTo>
                    <a:pt x="7675" y="1029"/>
                    <a:pt x="7552" y="707"/>
                    <a:pt x="7491" y="384"/>
                  </a:cubicBezTo>
                  <a:cubicBezTo>
                    <a:pt x="7491" y="323"/>
                    <a:pt x="7429" y="323"/>
                    <a:pt x="7429" y="323"/>
                  </a:cubicBezTo>
                  <a:cubicBezTo>
                    <a:pt x="7429" y="262"/>
                    <a:pt x="7429" y="123"/>
                    <a:pt x="7353" y="62"/>
                  </a:cubicBezTo>
                  <a:lnTo>
                    <a:pt x="7291" y="62"/>
                  </a:lnTo>
                  <a:lnTo>
                    <a:pt x="6785" y="1"/>
                  </a:lnTo>
                  <a:close/>
                  <a:moveTo>
                    <a:pt x="3070" y="12403"/>
                  </a:moveTo>
                  <a:lnTo>
                    <a:pt x="3009" y="12449"/>
                  </a:lnTo>
                  <a:lnTo>
                    <a:pt x="3009" y="12449"/>
                  </a:lnTo>
                  <a:cubicBezTo>
                    <a:pt x="3029" y="12437"/>
                    <a:pt x="3050" y="12423"/>
                    <a:pt x="3070" y="12403"/>
                  </a:cubicBezTo>
                  <a:close/>
                  <a:moveTo>
                    <a:pt x="3009" y="12449"/>
                  </a:moveTo>
                  <a:cubicBezTo>
                    <a:pt x="2968" y="12473"/>
                    <a:pt x="2927" y="12490"/>
                    <a:pt x="2886" y="12541"/>
                  </a:cubicBezTo>
                  <a:lnTo>
                    <a:pt x="3009" y="12449"/>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37"/>
            <p:cNvSpPr/>
            <p:nvPr/>
          </p:nvSpPr>
          <p:spPr>
            <a:xfrm>
              <a:off x="4635303" y="2746597"/>
              <a:ext cx="33581" cy="149466"/>
            </a:xfrm>
            <a:custGeom>
              <a:rect b="b" l="l" r="r" t="t"/>
              <a:pathLst>
                <a:path extrusionOk="0" h="11958" w="2687">
                  <a:moveTo>
                    <a:pt x="323" y="0"/>
                  </a:moveTo>
                  <a:lnTo>
                    <a:pt x="323" y="62"/>
                  </a:lnTo>
                  <a:lnTo>
                    <a:pt x="261" y="123"/>
                  </a:lnTo>
                  <a:lnTo>
                    <a:pt x="261" y="185"/>
                  </a:lnTo>
                  <a:cubicBezTo>
                    <a:pt x="185" y="307"/>
                    <a:pt x="123" y="507"/>
                    <a:pt x="0" y="630"/>
                  </a:cubicBezTo>
                  <a:cubicBezTo>
                    <a:pt x="123" y="1152"/>
                    <a:pt x="261" y="1597"/>
                    <a:pt x="323" y="2103"/>
                  </a:cubicBezTo>
                  <a:cubicBezTo>
                    <a:pt x="446" y="2548"/>
                    <a:pt x="568" y="2994"/>
                    <a:pt x="645" y="3515"/>
                  </a:cubicBezTo>
                  <a:cubicBezTo>
                    <a:pt x="706" y="3961"/>
                    <a:pt x="891" y="4467"/>
                    <a:pt x="952" y="4912"/>
                  </a:cubicBezTo>
                  <a:cubicBezTo>
                    <a:pt x="1090" y="5373"/>
                    <a:pt x="1213" y="5879"/>
                    <a:pt x="1336" y="6324"/>
                  </a:cubicBezTo>
                  <a:cubicBezTo>
                    <a:pt x="1413" y="6585"/>
                    <a:pt x="1474" y="6831"/>
                    <a:pt x="1474" y="7030"/>
                  </a:cubicBezTo>
                  <a:cubicBezTo>
                    <a:pt x="1535" y="7291"/>
                    <a:pt x="1597" y="7537"/>
                    <a:pt x="1658" y="7736"/>
                  </a:cubicBezTo>
                  <a:cubicBezTo>
                    <a:pt x="1720" y="8243"/>
                    <a:pt x="1858" y="8688"/>
                    <a:pt x="1980" y="9210"/>
                  </a:cubicBezTo>
                  <a:cubicBezTo>
                    <a:pt x="2042" y="9394"/>
                    <a:pt x="2042" y="9655"/>
                    <a:pt x="2103" y="9901"/>
                  </a:cubicBezTo>
                  <a:cubicBezTo>
                    <a:pt x="2180" y="10100"/>
                    <a:pt x="2241" y="10361"/>
                    <a:pt x="2303" y="10607"/>
                  </a:cubicBezTo>
                  <a:cubicBezTo>
                    <a:pt x="2364" y="11052"/>
                    <a:pt x="2487" y="11512"/>
                    <a:pt x="2625" y="11958"/>
                  </a:cubicBezTo>
                  <a:lnTo>
                    <a:pt x="2687" y="11896"/>
                  </a:lnTo>
                  <a:cubicBezTo>
                    <a:pt x="2625" y="11436"/>
                    <a:pt x="2564" y="10991"/>
                    <a:pt x="2426" y="10545"/>
                  </a:cubicBezTo>
                  <a:cubicBezTo>
                    <a:pt x="2364" y="10361"/>
                    <a:pt x="2364" y="10100"/>
                    <a:pt x="2303" y="9839"/>
                  </a:cubicBezTo>
                  <a:cubicBezTo>
                    <a:pt x="2241" y="9655"/>
                    <a:pt x="2180" y="9394"/>
                    <a:pt x="2103" y="9133"/>
                  </a:cubicBezTo>
                  <a:cubicBezTo>
                    <a:pt x="1980" y="8688"/>
                    <a:pt x="1858" y="8182"/>
                    <a:pt x="1796" y="7736"/>
                  </a:cubicBezTo>
                  <a:cubicBezTo>
                    <a:pt x="1720" y="7476"/>
                    <a:pt x="1658" y="7215"/>
                    <a:pt x="1597" y="7030"/>
                  </a:cubicBezTo>
                  <a:cubicBezTo>
                    <a:pt x="1535" y="6769"/>
                    <a:pt x="1474" y="6585"/>
                    <a:pt x="1413" y="6324"/>
                  </a:cubicBezTo>
                  <a:cubicBezTo>
                    <a:pt x="1336" y="5818"/>
                    <a:pt x="1213" y="5373"/>
                    <a:pt x="1152" y="4912"/>
                  </a:cubicBezTo>
                  <a:cubicBezTo>
                    <a:pt x="1029" y="4406"/>
                    <a:pt x="952" y="3961"/>
                    <a:pt x="829" y="3454"/>
                  </a:cubicBezTo>
                  <a:cubicBezTo>
                    <a:pt x="645" y="2994"/>
                    <a:pt x="568" y="2548"/>
                    <a:pt x="446" y="2042"/>
                  </a:cubicBezTo>
                  <a:cubicBezTo>
                    <a:pt x="384" y="1597"/>
                    <a:pt x="261" y="1152"/>
                    <a:pt x="123" y="630"/>
                  </a:cubicBezTo>
                  <a:cubicBezTo>
                    <a:pt x="185" y="507"/>
                    <a:pt x="261" y="307"/>
                    <a:pt x="323" y="185"/>
                  </a:cubicBezTo>
                  <a:cubicBezTo>
                    <a:pt x="384" y="123"/>
                    <a:pt x="384" y="62"/>
                    <a:pt x="38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37"/>
            <p:cNvSpPr/>
            <p:nvPr/>
          </p:nvSpPr>
          <p:spPr>
            <a:xfrm>
              <a:off x="4668110" y="2836005"/>
              <a:ext cx="205462" cy="61596"/>
            </a:xfrm>
            <a:custGeom>
              <a:rect b="b" l="l" r="r" t="t"/>
              <a:pathLst>
                <a:path extrusionOk="0" h="4928" w="16440">
                  <a:moveTo>
                    <a:pt x="16363" y="0"/>
                  </a:moveTo>
                  <a:lnTo>
                    <a:pt x="16301" y="62"/>
                  </a:lnTo>
                  <a:lnTo>
                    <a:pt x="16301" y="138"/>
                  </a:lnTo>
                  <a:lnTo>
                    <a:pt x="16240" y="384"/>
                  </a:lnTo>
                  <a:lnTo>
                    <a:pt x="15288" y="522"/>
                  </a:lnTo>
                  <a:cubicBezTo>
                    <a:pt x="14966" y="583"/>
                    <a:pt x="14643" y="583"/>
                    <a:pt x="14321" y="645"/>
                  </a:cubicBezTo>
                  <a:cubicBezTo>
                    <a:pt x="13999" y="706"/>
                    <a:pt x="13676" y="768"/>
                    <a:pt x="13369" y="829"/>
                  </a:cubicBezTo>
                  <a:cubicBezTo>
                    <a:pt x="13047" y="906"/>
                    <a:pt x="12725" y="906"/>
                    <a:pt x="12341" y="1029"/>
                  </a:cubicBezTo>
                  <a:cubicBezTo>
                    <a:pt x="12019" y="1090"/>
                    <a:pt x="11696" y="1151"/>
                    <a:pt x="11374" y="1151"/>
                  </a:cubicBezTo>
                  <a:cubicBezTo>
                    <a:pt x="11251" y="1213"/>
                    <a:pt x="11067" y="1290"/>
                    <a:pt x="10929" y="1290"/>
                  </a:cubicBezTo>
                  <a:cubicBezTo>
                    <a:pt x="10745" y="1351"/>
                    <a:pt x="10607" y="1351"/>
                    <a:pt x="10422" y="1412"/>
                  </a:cubicBezTo>
                  <a:cubicBezTo>
                    <a:pt x="10300" y="1474"/>
                    <a:pt x="10100" y="1535"/>
                    <a:pt x="9977" y="1535"/>
                  </a:cubicBezTo>
                  <a:cubicBezTo>
                    <a:pt x="9778" y="1597"/>
                    <a:pt x="9655" y="1673"/>
                    <a:pt x="9455" y="1735"/>
                  </a:cubicBezTo>
                  <a:cubicBezTo>
                    <a:pt x="9394" y="1796"/>
                    <a:pt x="9333" y="1796"/>
                    <a:pt x="9271" y="1857"/>
                  </a:cubicBezTo>
                  <a:cubicBezTo>
                    <a:pt x="9210" y="1857"/>
                    <a:pt x="9072" y="1919"/>
                    <a:pt x="9010" y="1919"/>
                  </a:cubicBezTo>
                  <a:cubicBezTo>
                    <a:pt x="8949" y="1980"/>
                    <a:pt x="8887" y="1980"/>
                    <a:pt x="8826" y="2057"/>
                  </a:cubicBezTo>
                  <a:cubicBezTo>
                    <a:pt x="8765" y="2057"/>
                    <a:pt x="8688" y="2118"/>
                    <a:pt x="8626" y="2180"/>
                  </a:cubicBezTo>
                  <a:lnTo>
                    <a:pt x="7475" y="2180"/>
                  </a:lnTo>
                  <a:cubicBezTo>
                    <a:pt x="7291" y="2241"/>
                    <a:pt x="7092" y="2241"/>
                    <a:pt x="6907" y="2303"/>
                  </a:cubicBezTo>
                  <a:cubicBezTo>
                    <a:pt x="6708" y="2303"/>
                    <a:pt x="6524" y="2364"/>
                    <a:pt x="6324" y="2364"/>
                  </a:cubicBezTo>
                  <a:cubicBezTo>
                    <a:pt x="6002" y="2502"/>
                    <a:pt x="5618" y="2564"/>
                    <a:pt x="5234" y="2686"/>
                  </a:cubicBezTo>
                  <a:cubicBezTo>
                    <a:pt x="4927" y="2824"/>
                    <a:pt x="4544" y="2947"/>
                    <a:pt x="4221" y="3070"/>
                  </a:cubicBezTo>
                  <a:cubicBezTo>
                    <a:pt x="3837" y="3208"/>
                    <a:pt x="3515" y="3331"/>
                    <a:pt x="3131" y="3454"/>
                  </a:cubicBezTo>
                  <a:cubicBezTo>
                    <a:pt x="2809" y="3592"/>
                    <a:pt x="2425" y="3715"/>
                    <a:pt x="2103" y="3838"/>
                  </a:cubicBezTo>
                  <a:cubicBezTo>
                    <a:pt x="1719" y="4037"/>
                    <a:pt x="1397" y="4160"/>
                    <a:pt x="1090" y="4283"/>
                  </a:cubicBezTo>
                  <a:cubicBezTo>
                    <a:pt x="768" y="4421"/>
                    <a:pt x="445" y="4605"/>
                    <a:pt x="184" y="4743"/>
                  </a:cubicBezTo>
                  <a:lnTo>
                    <a:pt x="384" y="4359"/>
                  </a:lnTo>
                  <a:lnTo>
                    <a:pt x="384" y="4283"/>
                  </a:lnTo>
                  <a:lnTo>
                    <a:pt x="384" y="4221"/>
                  </a:lnTo>
                  <a:lnTo>
                    <a:pt x="322" y="4283"/>
                  </a:lnTo>
                  <a:lnTo>
                    <a:pt x="62" y="4743"/>
                  </a:lnTo>
                  <a:lnTo>
                    <a:pt x="0" y="4805"/>
                  </a:lnTo>
                  <a:lnTo>
                    <a:pt x="0" y="4866"/>
                  </a:lnTo>
                  <a:lnTo>
                    <a:pt x="62" y="4927"/>
                  </a:lnTo>
                  <a:cubicBezTo>
                    <a:pt x="768" y="4605"/>
                    <a:pt x="1474" y="4283"/>
                    <a:pt x="2164" y="4037"/>
                  </a:cubicBezTo>
                  <a:cubicBezTo>
                    <a:pt x="2487" y="3899"/>
                    <a:pt x="2809" y="3715"/>
                    <a:pt x="3193" y="3592"/>
                  </a:cubicBezTo>
                  <a:cubicBezTo>
                    <a:pt x="3515" y="3454"/>
                    <a:pt x="3899" y="3331"/>
                    <a:pt x="4221" y="3208"/>
                  </a:cubicBezTo>
                  <a:cubicBezTo>
                    <a:pt x="4605" y="3070"/>
                    <a:pt x="4989" y="2947"/>
                    <a:pt x="5311" y="2824"/>
                  </a:cubicBezTo>
                  <a:lnTo>
                    <a:pt x="6385" y="2564"/>
                  </a:lnTo>
                  <a:cubicBezTo>
                    <a:pt x="6769" y="2441"/>
                    <a:pt x="7092" y="2364"/>
                    <a:pt x="7475" y="2303"/>
                  </a:cubicBezTo>
                  <a:lnTo>
                    <a:pt x="8059" y="2303"/>
                  </a:lnTo>
                  <a:cubicBezTo>
                    <a:pt x="8243" y="2303"/>
                    <a:pt x="8381" y="2303"/>
                    <a:pt x="8565" y="2364"/>
                  </a:cubicBezTo>
                  <a:lnTo>
                    <a:pt x="8626" y="2364"/>
                  </a:lnTo>
                  <a:lnTo>
                    <a:pt x="8626" y="2303"/>
                  </a:lnTo>
                  <a:lnTo>
                    <a:pt x="8688" y="2303"/>
                  </a:lnTo>
                  <a:cubicBezTo>
                    <a:pt x="8826" y="2241"/>
                    <a:pt x="8949" y="2118"/>
                    <a:pt x="9072" y="2057"/>
                  </a:cubicBezTo>
                  <a:cubicBezTo>
                    <a:pt x="9271" y="1980"/>
                    <a:pt x="9394" y="1919"/>
                    <a:pt x="9532" y="1857"/>
                  </a:cubicBezTo>
                  <a:cubicBezTo>
                    <a:pt x="9716" y="1796"/>
                    <a:pt x="9839" y="1796"/>
                    <a:pt x="10039" y="1735"/>
                  </a:cubicBezTo>
                  <a:cubicBezTo>
                    <a:pt x="10161" y="1673"/>
                    <a:pt x="10361" y="1597"/>
                    <a:pt x="10484" y="1597"/>
                  </a:cubicBezTo>
                  <a:cubicBezTo>
                    <a:pt x="10607" y="1535"/>
                    <a:pt x="10806" y="1535"/>
                    <a:pt x="10929" y="1474"/>
                  </a:cubicBezTo>
                  <a:cubicBezTo>
                    <a:pt x="11128" y="1412"/>
                    <a:pt x="11251" y="1351"/>
                    <a:pt x="11451" y="1351"/>
                  </a:cubicBezTo>
                  <a:cubicBezTo>
                    <a:pt x="11758" y="1213"/>
                    <a:pt x="12080" y="1151"/>
                    <a:pt x="12402" y="1090"/>
                  </a:cubicBezTo>
                  <a:cubicBezTo>
                    <a:pt x="12725" y="1029"/>
                    <a:pt x="13047" y="967"/>
                    <a:pt x="13369" y="906"/>
                  </a:cubicBezTo>
                  <a:cubicBezTo>
                    <a:pt x="13676" y="906"/>
                    <a:pt x="13999" y="829"/>
                    <a:pt x="14321" y="768"/>
                  </a:cubicBezTo>
                  <a:cubicBezTo>
                    <a:pt x="14643" y="706"/>
                    <a:pt x="14966" y="706"/>
                    <a:pt x="15350" y="645"/>
                  </a:cubicBezTo>
                  <a:lnTo>
                    <a:pt x="16301" y="445"/>
                  </a:lnTo>
                  <a:lnTo>
                    <a:pt x="16363" y="138"/>
                  </a:lnTo>
                  <a:lnTo>
                    <a:pt x="16439" y="62"/>
                  </a:lnTo>
                  <a:lnTo>
                    <a:pt x="1636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37"/>
            <p:cNvSpPr/>
            <p:nvPr/>
          </p:nvSpPr>
          <p:spPr>
            <a:xfrm>
              <a:off x="3976751" y="2553784"/>
              <a:ext cx="223683" cy="731557"/>
            </a:xfrm>
            <a:custGeom>
              <a:rect b="b" l="l" r="r" t="t"/>
              <a:pathLst>
                <a:path extrusionOk="0" h="58528" w="17898">
                  <a:moveTo>
                    <a:pt x="1213" y="0"/>
                  </a:moveTo>
                  <a:lnTo>
                    <a:pt x="890" y="906"/>
                  </a:lnTo>
                  <a:lnTo>
                    <a:pt x="0" y="3270"/>
                  </a:lnTo>
                  <a:lnTo>
                    <a:pt x="16562" y="58528"/>
                  </a:lnTo>
                  <a:lnTo>
                    <a:pt x="17897" y="55642"/>
                  </a:lnTo>
                  <a:cubicBezTo>
                    <a:pt x="16808" y="55642"/>
                    <a:pt x="1213" y="0"/>
                    <a:pt x="1213" y="0"/>
                  </a:cubicBezTo>
                  <a:close/>
                </a:path>
              </a:pathLst>
            </a:custGeom>
            <a:solidFill>
              <a:srgbClr val="DBDB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37"/>
            <p:cNvSpPr/>
            <p:nvPr/>
          </p:nvSpPr>
          <p:spPr>
            <a:xfrm>
              <a:off x="4703216" y="2922337"/>
              <a:ext cx="468463" cy="167890"/>
            </a:xfrm>
            <a:custGeom>
              <a:rect b="b" l="l" r="r" t="t"/>
              <a:pathLst>
                <a:path extrusionOk="0" h="13432" w="37484">
                  <a:moveTo>
                    <a:pt x="37483" y="0"/>
                  </a:moveTo>
                  <a:cubicBezTo>
                    <a:pt x="37483" y="0"/>
                    <a:pt x="11834" y="1290"/>
                    <a:pt x="0" y="13431"/>
                  </a:cubicBezTo>
                  <a:cubicBezTo>
                    <a:pt x="1151" y="12341"/>
                    <a:pt x="7798" y="7552"/>
                    <a:pt x="37161" y="1919"/>
                  </a:cubicBezTo>
                  <a:lnTo>
                    <a:pt x="37483"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37"/>
            <p:cNvSpPr/>
            <p:nvPr/>
          </p:nvSpPr>
          <p:spPr>
            <a:xfrm>
              <a:off x="3953530" y="2303598"/>
              <a:ext cx="1258816" cy="1010653"/>
            </a:xfrm>
            <a:custGeom>
              <a:rect b="b" l="l" r="r" t="t"/>
              <a:pathLst>
                <a:path extrusionOk="0" h="80857" w="100724">
                  <a:moveTo>
                    <a:pt x="81153" y="1"/>
                  </a:moveTo>
                  <a:cubicBezTo>
                    <a:pt x="79940" y="62"/>
                    <a:pt x="79050" y="62"/>
                    <a:pt x="78989" y="62"/>
                  </a:cubicBezTo>
                  <a:lnTo>
                    <a:pt x="97469" y="49502"/>
                  </a:lnTo>
                  <a:lnTo>
                    <a:pt x="97147" y="51421"/>
                  </a:lnTo>
                  <a:cubicBezTo>
                    <a:pt x="67784" y="57054"/>
                    <a:pt x="61137" y="61843"/>
                    <a:pt x="59986" y="62933"/>
                  </a:cubicBezTo>
                  <a:lnTo>
                    <a:pt x="59925" y="62933"/>
                  </a:lnTo>
                  <a:cubicBezTo>
                    <a:pt x="59863" y="62995"/>
                    <a:pt x="59802" y="63071"/>
                    <a:pt x="59802" y="63133"/>
                  </a:cubicBezTo>
                  <a:lnTo>
                    <a:pt x="59725" y="63133"/>
                  </a:lnTo>
                  <a:cubicBezTo>
                    <a:pt x="59149" y="62977"/>
                    <a:pt x="58477" y="62903"/>
                    <a:pt x="57724" y="62903"/>
                  </a:cubicBezTo>
                  <a:cubicBezTo>
                    <a:pt x="46715" y="62903"/>
                    <a:pt x="18420" y="78544"/>
                    <a:pt x="18420" y="78544"/>
                  </a:cubicBezTo>
                  <a:lnTo>
                    <a:pt x="1858" y="23286"/>
                  </a:lnTo>
                  <a:lnTo>
                    <a:pt x="2748" y="20922"/>
                  </a:lnTo>
                  <a:lnTo>
                    <a:pt x="2487" y="20784"/>
                  </a:lnTo>
                  <a:cubicBezTo>
                    <a:pt x="2487" y="20784"/>
                    <a:pt x="1" y="21935"/>
                    <a:pt x="62" y="22457"/>
                  </a:cubicBezTo>
                  <a:cubicBezTo>
                    <a:pt x="321" y="24300"/>
                    <a:pt x="15679" y="80856"/>
                    <a:pt x="17670" y="80856"/>
                  </a:cubicBezTo>
                  <a:cubicBezTo>
                    <a:pt x="17685" y="80856"/>
                    <a:pt x="17700" y="80853"/>
                    <a:pt x="17714" y="80846"/>
                  </a:cubicBezTo>
                  <a:cubicBezTo>
                    <a:pt x="35749" y="72342"/>
                    <a:pt x="58129" y="64852"/>
                    <a:pt x="58129" y="64852"/>
                  </a:cubicBezTo>
                  <a:cubicBezTo>
                    <a:pt x="58129" y="64852"/>
                    <a:pt x="58709" y="65261"/>
                    <a:pt x="59644" y="65261"/>
                  </a:cubicBezTo>
                  <a:cubicBezTo>
                    <a:pt x="59990" y="65261"/>
                    <a:pt x="60384" y="65205"/>
                    <a:pt x="60815" y="65051"/>
                  </a:cubicBezTo>
                  <a:cubicBezTo>
                    <a:pt x="61782" y="64668"/>
                    <a:pt x="62166" y="63578"/>
                    <a:pt x="62166" y="63578"/>
                  </a:cubicBezTo>
                  <a:lnTo>
                    <a:pt x="82442" y="57239"/>
                  </a:lnTo>
                  <a:lnTo>
                    <a:pt x="100094" y="53156"/>
                  </a:lnTo>
                  <a:cubicBezTo>
                    <a:pt x="100723" y="52895"/>
                    <a:pt x="82442" y="1"/>
                    <a:pt x="811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37"/>
            <p:cNvSpPr/>
            <p:nvPr/>
          </p:nvSpPr>
          <p:spPr>
            <a:xfrm>
              <a:off x="4496992" y="2289562"/>
              <a:ext cx="674687" cy="803153"/>
            </a:xfrm>
            <a:custGeom>
              <a:rect b="b" l="l" r="r" t="t"/>
              <a:pathLst>
                <a:path extrusionOk="0" h="64256" w="53985">
                  <a:moveTo>
                    <a:pt x="31806" y="1"/>
                  </a:moveTo>
                  <a:cubicBezTo>
                    <a:pt x="9608" y="1"/>
                    <a:pt x="1" y="15138"/>
                    <a:pt x="1" y="15138"/>
                  </a:cubicBezTo>
                  <a:lnTo>
                    <a:pt x="16240" y="64256"/>
                  </a:lnTo>
                  <a:lnTo>
                    <a:pt x="16317" y="64256"/>
                  </a:lnTo>
                  <a:cubicBezTo>
                    <a:pt x="16317" y="64194"/>
                    <a:pt x="16378" y="64118"/>
                    <a:pt x="16440" y="64056"/>
                  </a:cubicBezTo>
                  <a:lnTo>
                    <a:pt x="16501" y="64056"/>
                  </a:lnTo>
                  <a:cubicBezTo>
                    <a:pt x="28335" y="51915"/>
                    <a:pt x="53984" y="50625"/>
                    <a:pt x="53984" y="50625"/>
                  </a:cubicBezTo>
                  <a:lnTo>
                    <a:pt x="35504" y="1185"/>
                  </a:lnTo>
                  <a:lnTo>
                    <a:pt x="35120" y="111"/>
                  </a:lnTo>
                  <a:cubicBezTo>
                    <a:pt x="33985" y="36"/>
                    <a:pt x="32881" y="1"/>
                    <a:pt x="31806" y="1"/>
                  </a:cubicBezTo>
                  <a:close/>
                </a:path>
              </a:pathLst>
            </a:custGeom>
            <a:solidFill>
              <a:srgbClr val="FAF9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37"/>
            <p:cNvSpPr/>
            <p:nvPr/>
          </p:nvSpPr>
          <p:spPr>
            <a:xfrm>
              <a:off x="3991898" y="2453827"/>
              <a:ext cx="708069" cy="795441"/>
            </a:xfrm>
            <a:custGeom>
              <a:rect b="b" l="l" r="r" t="t"/>
              <a:pathLst>
                <a:path extrusionOk="0" h="63639" w="56656">
                  <a:moveTo>
                    <a:pt x="23789" y="0"/>
                  </a:moveTo>
                  <a:cubicBezTo>
                    <a:pt x="15540" y="0"/>
                    <a:pt x="6069" y="1658"/>
                    <a:pt x="1" y="7997"/>
                  </a:cubicBezTo>
                  <a:cubicBezTo>
                    <a:pt x="1" y="7997"/>
                    <a:pt x="15596" y="63639"/>
                    <a:pt x="16685" y="63639"/>
                  </a:cubicBezTo>
                  <a:cubicBezTo>
                    <a:pt x="18273" y="63585"/>
                    <a:pt x="38309" y="50376"/>
                    <a:pt x="51766" y="50376"/>
                  </a:cubicBezTo>
                  <a:cubicBezTo>
                    <a:pt x="53527" y="50376"/>
                    <a:pt x="55175" y="50602"/>
                    <a:pt x="56655" y="51114"/>
                  </a:cubicBezTo>
                  <a:lnTo>
                    <a:pt x="40416" y="1996"/>
                  </a:lnTo>
                  <a:cubicBezTo>
                    <a:pt x="40416" y="1996"/>
                    <a:pt x="32838" y="0"/>
                    <a:pt x="23789" y="0"/>
                  </a:cubicBezTo>
                  <a:close/>
                </a:path>
              </a:pathLst>
            </a:custGeom>
            <a:solidFill>
              <a:srgbClr val="FAF9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37"/>
            <p:cNvSpPr/>
            <p:nvPr/>
          </p:nvSpPr>
          <p:spPr>
            <a:xfrm>
              <a:off x="4054249" y="2490550"/>
              <a:ext cx="411849" cy="77833"/>
            </a:xfrm>
            <a:custGeom>
              <a:rect b="b" l="l" r="r" t="t"/>
              <a:pathLst>
                <a:path extrusionOk="0" h="6227" w="32954">
                  <a:moveTo>
                    <a:pt x="26449" y="0"/>
                  </a:moveTo>
                  <a:cubicBezTo>
                    <a:pt x="22490" y="0"/>
                    <a:pt x="18510" y="578"/>
                    <a:pt x="14643" y="1099"/>
                  </a:cubicBezTo>
                  <a:cubicBezTo>
                    <a:pt x="9716" y="1744"/>
                    <a:pt x="4666" y="2312"/>
                    <a:pt x="384" y="5059"/>
                  </a:cubicBezTo>
                  <a:cubicBezTo>
                    <a:pt x="62" y="5259"/>
                    <a:pt x="0" y="5827"/>
                    <a:pt x="384" y="6026"/>
                  </a:cubicBezTo>
                  <a:cubicBezTo>
                    <a:pt x="618" y="6168"/>
                    <a:pt x="886" y="6227"/>
                    <a:pt x="1173" y="6227"/>
                  </a:cubicBezTo>
                  <a:cubicBezTo>
                    <a:pt x="2448" y="6227"/>
                    <a:pt x="4122" y="5065"/>
                    <a:pt x="5112" y="4752"/>
                  </a:cubicBezTo>
                  <a:cubicBezTo>
                    <a:pt x="7859" y="3785"/>
                    <a:pt x="10806" y="3402"/>
                    <a:pt x="13676" y="3018"/>
                  </a:cubicBezTo>
                  <a:cubicBezTo>
                    <a:pt x="18032" y="2507"/>
                    <a:pt x="22355" y="1867"/>
                    <a:pt x="26710" y="1867"/>
                  </a:cubicBezTo>
                  <a:cubicBezTo>
                    <a:pt x="28372" y="1867"/>
                    <a:pt x="30038" y="1960"/>
                    <a:pt x="31712" y="2189"/>
                  </a:cubicBezTo>
                  <a:cubicBezTo>
                    <a:pt x="31762" y="2198"/>
                    <a:pt x="31811" y="2202"/>
                    <a:pt x="31858" y="2202"/>
                  </a:cubicBezTo>
                  <a:cubicBezTo>
                    <a:pt x="32763" y="2202"/>
                    <a:pt x="32954" y="586"/>
                    <a:pt x="32034" y="454"/>
                  </a:cubicBezTo>
                  <a:cubicBezTo>
                    <a:pt x="30187" y="129"/>
                    <a:pt x="28320" y="0"/>
                    <a:pt x="2644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37"/>
            <p:cNvSpPr/>
            <p:nvPr/>
          </p:nvSpPr>
          <p:spPr>
            <a:xfrm>
              <a:off x="4104652" y="2551446"/>
              <a:ext cx="364120" cy="68171"/>
            </a:xfrm>
            <a:custGeom>
              <a:rect b="b" l="l" r="r" t="t"/>
              <a:pathLst>
                <a:path extrusionOk="0" h="5454" w="29135">
                  <a:moveTo>
                    <a:pt x="28440" y="0"/>
                  </a:moveTo>
                  <a:cubicBezTo>
                    <a:pt x="28422" y="0"/>
                    <a:pt x="28404" y="1"/>
                    <a:pt x="28385" y="3"/>
                  </a:cubicBezTo>
                  <a:cubicBezTo>
                    <a:pt x="25960" y="126"/>
                    <a:pt x="23535" y="510"/>
                    <a:pt x="21094" y="648"/>
                  </a:cubicBezTo>
                  <a:cubicBezTo>
                    <a:pt x="18669" y="832"/>
                    <a:pt x="16244" y="1031"/>
                    <a:pt x="13803" y="1277"/>
                  </a:cubicBezTo>
                  <a:cubicBezTo>
                    <a:pt x="11317" y="1599"/>
                    <a:pt x="8815" y="1983"/>
                    <a:pt x="6389" y="2628"/>
                  </a:cubicBezTo>
                  <a:cubicBezTo>
                    <a:pt x="4210" y="3196"/>
                    <a:pt x="1846" y="3902"/>
                    <a:pt x="50" y="5314"/>
                  </a:cubicBezTo>
                  <a:cubicBezTo>
                    <a:pt x="0" y="5364"/>
                    <a:pt x="31" y="5453"/>
                    <a:pt x="85" y="5453"/>
                  </a:cubicBezTo>
                  <a:cubicBezTo>
                    <a:pt x="98" y="5453"/>
                    <a:pt x="112" y="5448"/>
                    <a:pt x="127" y="5437"/>
                  </a:cubicBezTo>
                  <a:cubicBezTo>
                    <a:pt x="2491" y="4869"/>
                    <a:pt x="4655" y="3902"/>
                    <a:pt x="7034" y="3334"/>
                  </a:cubicBezTo>
                  <a:cubicBezTo>
                    <a:pt x="9459" y="2751"/>
                    <a:pt x="11884" y="2428"/>
                    <a:pt x="14386" y="2183"/>
                  </a:cubicBezTo>
                  <a:cubicBezTo>
                    <a:pt x="16750" y="1922"/>
                    <a:pt x="19175" y="1799"/>
                    <a:pt x="21539" y="1661"/>
                  </a:cubicBezTo>
                  <a:cubicBezTo>
                    <a:pt x="23842" y="1538"/>
                    <a:pt x="26282" y="1477"/>
                    <a:pt x="28523" y="1093"/>
                  </a:cubicBezTo>
                  <a:cubicBezTo>
                    <a:pt x="29134" y="959"/>
                    <a:pt x="29036" y="0"/>
                    <a:pt x="284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37"/>
            <p:cNvSpPr/>
            <p:nvPr/>
          </p:nvSpPr>
          <p:spPr>
            <a:xfrm>
              <a:off x="4125161" y="2597806"/>
              <a:ext cx="374855" cy="77270"/>
            </a:xfrm>
            <a:custGeom>
              <a:rect b="b" l="l" r="r" t="t"/>
              <a:pathLst>
                <a:path extrusionOk="0" h="6182" w="29994">
                  <a:moveTo>
                    <a:pt x="28056" y="0"/>
                  </a:moveTo>
                  <a:cubicBezTo>
                    <a:pt x="23555" y="0"/>
                    <a:pt x="19050" y="452"/>
                    <a:pt x="14664" y="1221"/>
                  </a:cubicBezTo>
                  <a:cubicBezTo>
                    <a:pt x="12101" y="1666"/>
                    <a:pt x="9614" y="2234"/>
                    <a:pt x="7174" y="2940"/>
                  </a:cubicBezTo>
                  <a:cubicBezTo>
                    <a:pt x="4871" y="3646"/>
                    <a:pt x="2446" y="4291"/>
                    <a:pt x="405" y="5504"/>
                  </a:cubicBezTo>
                  <a:cubicBezTo>
                    <a:pt x="1" y="5665"/>
                    <a:pt x="246" y="6181"/>
                    <a:pt x="572" y="6181"/>
                  </a:cubicBezTo>
                  <a:cubicBezTo>
                    <a:pt x="617" y="6181"/>
                    <a:pt x="664" y="6171"/>
                    <a:pt x="712" y="6148"/>
                  </a:cubicBezTo>
                  <a:cubicBezTo>
                    <a:pt x="2953" y="5565"/>
                    <a:pt x="5132" y="4675"/>
                    <a:pt x="7435" y="4030"/>
                  </a:cubicBezTo>
                  <a:cubicBezTo>
                    <a:pt x="9737" y="3385"/>
                    <a:pt x="12101" y="2879"/>
                    <a:pt x="14465" y="2434"/>
                  </a:cubicBezTo>
                  <a:cubicBezTo>
                    <a:pt x="18665" y="1718"/>
                    <a:pt x="22866" y="1380"/>
                    <a:pt x="27057" y="1380"/>
                  </a:cubicBezTo>
                  <a:cubicBezTo>
                    <a:pt x="27721" y="1380"/>
                    <a:pt x="28384" y="1389"/>
                    <a:pt x="29046" y="1405"/>
                  </a:cubicBezTo>
                  <a:cubicBezTo>
                    <a:pt x="29066" y="1407"/>
                    <a:pt x="29085" y="1407"/>
                    <a:pt x="29104" y="1407"/>
                  </a:cubicBezTo>
                  <a:cubicBezTo>
                    <a:pt x="29954" y="1407"/>
                    <a:pt x="29994" y="69"/>
                    <a:pt x="29108" y="9"/>
                  </a:cubicBezTo>
                  <a:cubicBezTo>
                    <a:pt x="28757" y="3"/>
                    <a:pt x="28407" y="0"/>
                    <a:pt x="2805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37"/>
            <p:cNvSpPr/>
            <p:nvPr/>
          </p:nvSpPr>
          <p:spPr>
            <a:xfrm>
              <a:off x="4386687" y="2664977"/>
              <a:ext cx="86796" cy="16787"/>
            </a:xfrm>
            <a:custGeom>
              <a:rect b="b" l="l" r="r" t="t"/>
              <a:pathLst>
                <a:path extrusionOk="0" h="1343" w="6945">
                  <a:moveTo>
                    <a:pt x="6473" y="1"/>
                  </a:moveTo>
                  <a:cubicBezTo>
                    <a:pt x="6450" y="1"/>
                    <a:pt x="6426" y="3"/>
                    <a:pt x="6401" y="7"/>
                  </a:cubicBezTo>
                  <a:cubicBezTo>
                    <a:pt x="4283" y="314"/>
                    <a:pt x="2119" y="636"/>
                    <a:pt x="62" y="1281"/>
                  </a:cubicBezTo>
                  <a:cubicBezTo>
                    <a:pt x="1" y="1281"/>
                    <a:pt x="1" y="1342"/>
                    <a:pt x="62" y="1342"/>
                  </a:cubicBezTo>
                  <a:cubicBezTo>
                    <a:pt x="2242" y="1081"/>
                    <a:pt x="4345" y="698"/>
                    <a:pt x="6524" y="636"/>
                  </a:cubicBezTo>
                  <a:cubicBezTo>
                    <a:pt x="6944" y="578"/>
                    <a:pt x="6858" y="1"/>
                    <a:pt x="64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37"/>
            <p:cNvSpPr/>
            <p:nvPr/>
          </p:nvSpPr>
          <p:spPr>
            <a:xfrm>
              <a:off x="4397810" y="2714137"/>
              <a:ext cx="97519" cy="26498"/>
            </a:xfrm>
            <a:custGeom>
              <a:rect b="b" l="l" r="r" t="t"/>
              <a:pathLst>
                <a:path extrusionOk="0" h="2120" w="7803">
                  <a:moveTo>
                    <a:pt x="6930" y="1"/>
                  </a:moveTo>
                  <a:cubicBezTo>
                    <a:pt x="6865" y="1"/>
                    <a:pt x="6796" y="11"/>
                    <a:pt x="6724" y="34"/>
                  </a:cubicBezTo>
                  <a:cubicBezTo>
                    <a:pt x="4606" y="541"/>
                    <a:pt x="2503" y="1124"/>
                    <a:pt x="385" y="1446"/>
                  </a:cubicBezTo>
                  <a:cubicBezTo>
                    <a:pt x="1" y="1508"/>
                    <a:pt x="139" y="2014"/>
                    <a:pt x="461" y="2076"/>
                  </a:cubicBezTo>
                  <a:cubicBezTo>
                    <a:pt x="779" y="2106"/>
                    <a:pt x="1103" y="2119"/>
                    <a:pt x="1433" y="2119"/>
                  </a:cubicBezTo>
                  <a:cubicBezTo>
                    <a:pt x="3288" y="2119"/>
                    <a:pt x="5300" y="1686"/>
                    <a:pt x="7046" y="1308"/>
                  </a:cubicBezTo>
                  <a:cubicBezTo>
                    <a:pt x="7803" y="1140"/>
                    <a:pt x="7600" y="1"/>
                    <a:pt x="693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37"/>
            <p:cNvSpPr/>
            <p:nvPr/>
          </p:nvSpPr>
          <p:spPr>
            <a:xfrm>
              <a:off x="4424293" y="2765221"/>
              <a:ext cx="70412" cy="27161"/>
            </a:xfrm>
            <a:custGeom>
              <a:rect b="b" l="l" r="r" t="t"/>
              <a:pathLst>
                <a:path extrusionOk="0" h="2173" w="5634">
                  <a:moveTo>
                    <a:pt x="5058" y="0"/>
                  </a:moveTo>
                  <a:cubicBezTo>
                    <a:pt x="4778" y="0"/>
                    <a:pt x="4518" y="162"/>
                    <a:pt x="4221" y="352"/>
                  </a:cubicBezTo>
                  <a:cubicBezTo>
                    <a:pt x="3638" y="613"/>
                    <a:pt x="3009" y="874"/>
                    <a:pt x="2364" y="1058"/>
                  </a:cubicBezTo>
                  <a:cubicBezTo>
                    <a:pt x="1796" y="1197"/>
                    <a:pt x="1274" y="1381"/>
                    <a:pt x="706" y="1580"/>
                  </a:cubicBezTo>
                  <a:cubicBezTo>
                    <a:pt x="445" y="1642"/>
                    <a:pt x="123" y="1642"/>
                    <a:pt x="0" y="1887"/>
                  </a:cubicBezTo>
                  <a:lnTo>
                    <a:pt x="0" y="1964"/>
                  </a:lnTo>
                  <a:cubicBezTo>
                    <a:pt x="154" y="2118"/>
                    <a:pt x="446" y="2173"/>
                    <a:pt x="784" y="2173"/>
                  </a:cubicBezTo>
                  <a:cubicBezTo>
                    <a:pt x="1422" y="2173"/>
                    <a:pt x="2222" y="1978"/>
                    <a:pt x="2563" y="1887"/>
                  </a:cubicBezTo>
                  <a:cubicBezTo>
                    <a:pt x="3331" y="1764"/>
                    <a:pt x="5434" y="1504"/>
                    <a:pt x="5557" y="490"/>
                  </a:cubicBezTo>
                  <a:cubicBezTo>
                    <a:pt x="5633" y="291"/>
                    <a:pt x="5557" y="107"/>
                    <a:pt x="5311" y="45"/>
                  </a:cubicBezTo>
                  <a:cubicBezTo>
                    <a:pt x="5224" y="14"/>
                    <a:pt x="5140" y="0"/>
                    <a:pt x="505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37"/>
            <p:cNvSpPr/>
            <p:nvPr/>
          </p:nvSpPr>
          <p:spPr>
            <a:xfrm>
              <a:off x="4122924" y="2669827"/>
              <a:ext cx="302144" cy="254185"/>
            </a:xfrm>
            <a:custGeom>
              <a:rect b="b" l="l" r="r" t="t"/>
              <a:pathLst>
                <a:path extrusionOk="0" h="20336" w="24176">
                  <a:moveTo>
                    <a:pt x="18026" y="0"/>
                  </a:moveTo>
                  <a:cubicBezTo>
                    <a:pt x="15732" y="0"/>
                    <a:pt x="3788" y="1769"/>
                    <a:pt x="1412" y="4024"/>
                  </a:cubicBezTo>
                  <a:cubicBezTo>
                    <a:pt x="0" y="5298"/>
                    <a:pt x="6201" y="19573"/>
                    <a:pt x="6846" y="20264"/>
                  </a:cubicBezTo>
                  <a:cubicBezTo>
                    <a:pt x="6889" y="20312"/>
                    <a:pt x="7024" y="20335"/>
                    <a:pt x="7236" y="20335"/>
                  </a:cubicBezTo>
                  <a:cubicBezTo>
                    <a:pt x="9839" y="20335"/>
                    <a:pt x="24119" y="16914"/>
                    <a:pt x="24176" y="15736"/>
                  </a:cubicBezTo>
                  <a:cubicBezTo>
                    <a:pt x="24176" y="14446"/>
                    <a:pt x="20077" y="3"/>
                    <a:pt x="18159" y="3"/>
                  </a:cubicBezTo>
                  <a:cubicBezTo>
                    <a:pt x="18119" y="1"/>
                    <a:pt x="18075" y="0"/>
                    <a:pt x="180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37"/>
            <p:cNvSpPr/>
            <p:nvPr/>
          </p:nvSpPr>
          <p:spPr>
            <a:xfrm>
              <a:off x="4431391" y="2810481"/>
              <a:ext cx="116066" cy="34360"/>
            </a:xfrm>
            <a:custGeom>
              <a:rect b="b" l="l" r="r" t="t"/>
              <a:pathLst>
                <a:path extrusionOk="0" h="2749" w="9287">
                  <a:moveTo>
                    <a:pt x="8381" y="1"/>
                  </a:moveTo>
                  <a:cubicBezTo>
                    <a:pt x="5756" y="62"/>
                    <a:pt x="2441" y="830"/>
                    <a:pt x="200" y="2365"/>
                  </a:cubicBezTo>
                  <a:cubicBezTo>
                    <a:pt x="0" y="2487"/>
                    <a:pt x="138" y="2748"/>
                    <a:pt x="322" y="2748"/>
                  </a:cubicBezTo>
                  <a:cubicBezTo>
                    <a:pt x="1673" y="2564"/>
                    <a:pt x="2886" y="2180"/>
                    <a:pt x="4160" y="1858"/>
                  </a:cubicBezTo>
                  <a:cubicBezTo>
                    <a:pt x="5572" y="1597"/>
                    <a:pt x="6984" y="1474"/>
                    <a:pt x="8381" y="1336"/>
                  </a:cubicBezTo>
                  <a:cubicBezTo>
                    <a:pt x="9210" y="1336"/>
                    <a:pt x="9286" y="1"/>
                    <a:pt x="838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37"/>
            <p:cNvSpPr/>
            <p:nvPr/>
          </p:nvSpPr>
          <p:spPr>
            <a:xfrm>
              <a:off x="4244339" y="2883964"/>
              <a:ext cx="327864" cy="123918"/>
            </a:xfrm>
            <a:custGeom>
              <a:rect b="b" l="l" r="r" t="t"/>
              <a:pathLst>
                <a:path extrusionOk="0" h="9914" w="26234">
                  <a:moveTo>
                    <a:pt x="26034" y="1"/>
                  </a:moveTo>
                  <a:cubicBezTo>
                    <a:pt x="23732" y="1"/>
                    <a:pt x="21245" y="768"/>
                    <a:pt x="19004" y="1351"/>
                  </a:cubicBezTo>
                  <a:cubicBezTo>
                    <a:pt x="16379" y="1919"/>
                    <a:pt x="13816" y="2748"/>
                    <a:pt x="11268" y="3654"/>
                  </a:cubicBezTo>
                  <a:cubicBezTo>
                    <a:pt x="9088" y="4360"/>
                    <a:pt x="6985" y="5189"/>
                    <a:pt x="4806" y="5956"/>
                  </a:cubicBezTo>
                  <a:cubicBezTo>
                    <a:pt x="3332" y="6463"/>
                    <a:pt x="1030" y="7230"/>
                    <a:pt x="262" y="8704"/>
                  </a:cubicBezTo>
                  <a:cubicBezTo>
                    <a:pt x="0" y="9227"/>
                    <a:pt x="377" y="9913"/>
                    <a:pt x="906" y="9913"/>
                  </a:cubicBezTo>
                  <a:cubicBezTo>
                    <a:pt x="1028" y="9913"/>
                    <a:pt x="1158" y="9877"/>
                    <a:pt x="1291" y="9793"/>
                  </a:cubicBezTo>
                  <a:cubicBezTo>
                    <a:pt x="1920" y="9348"/>
                    <a:pt x="2381" y="8765"/>
                    <a:pt x="3071" y="8381"/>
                  </a:cubicBezTo>
                  <a:cubicBezTo>
                    <a:pt x="3839" y="7813"/>
                    <a:pt x="4744" y="7430"/>
                    <a:pt x="5635" y="7046"/>
                  </a:cubicBezTo>
                  <a:cubicBezTo>
                    <a:pt x="7615" y="6202"/>
                    <a:pt x="9595" y="5311"/>
                    <a:pt x="11590" y="4544"/>
                  </a:cubicBezTo>
                  <a:cubicBezTo>
                    <a:pt x="13954" y="3592"/>
                    <a:pt x="16318" y="2825"/>
                    <a:pt x="18743" y="2180"/>
                  </a:cubicBezTo>
                  <a:cubicBezTo>
                    <a:pt x="21107" y="1474"/>
                    <a:pt x="23732" y="1152"/>
                    <a:pt x="26095" y="261"/>
                  </a:cubicBezTo>
                  <a:cubicBezTo>
                    <a:pt x="26233" y="200"/>
                    <a:pt x="26233" y="1"/>
                    <a:pt x="260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37"/>
            <p:cNvSpPr/>
            <p:nvPr/>
          </p:nvSpPr>
          <p:spPr>
            <a:xfrm>
              <a:off x="4234628" y="2919087"/>
              <a:ext cx="354747" cy="147504"/>
            </a:xfrm>
            <a:custGeom>
              <a:rect b="b" l="l" r="r" t="t"/>
              <a:pathLst>
                <a:path extrusionOk="0" h="11801" w="28385">
                  <a:moveTo>
                    <a:pt x="28207" y="1"/>
                  </a:moveTo>
                  <a:cubicBezTo>
                    <a:pt x="28192" y="1"/>
                    <a:pt x="28177" y="5"/>
                    <a:pt x="28162" y="15"/>
                  </a:cubicBezTo>
                  <a:cubicBezTo>
                    <a:pt x="23173" y="1289"/>
                    <a:pt x="18246" y="2762"/>
                    <a:pt x="13380" y="4359"/>
                  </a:cubicBezTo>
                  <a:cubicBezTo>
                    <a:pt x="8914" y="5832"/>
                    <a:pt x="4171" y="7690"/>
                    <a:pt x="471" y="10683"/>
                  </a:cubicBezTo>
                  <a:cubicBezTo>
                    <a:pt x="0" y="11029"/>
                    <a:pt x="380" y="11801"/>
                    <a:pt x="876" y="11801"/>
                  </a:cubicBezTo>
                  <a:cubicBezTo>
                    <a:pt x="929" y="11801"/>
                    <a:pt x="984" y="11792"/>
                    <a:pt x="1039" y="11772"/>
                  </a:cubicBezTo>
                  <a:cubicBezTo>
                    <a:pt x="3158" y="11143"/>
                    <a:pt x="4938" y="9347"/>
                    <a:pt x="6918" y="8380"/>
                  </a:cubicBezTo>
                  <a:cubicBezTo>
                    <a:pt x="9221" y="7229"/>
                    <a:pt x="11661" y="6277"/>
                    <a:pt x="14148" y="5449"/>
                  </a:cubicBezTo>
                  <a:cubicBezTo>
                    <a:pt x="18814" y="3775"/>
                    <a:pt x="23802" y="2624"/>
                    <a:pt x="28223" y="322"/>
                  </a:cubicBezTo>
                  <a:cubicBezTo>
                    <a:pt x="28384" y="214"/>
                    <a:pt x="28310" y="1"/>
                    <a:pt x="2820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37"/>
            <p:cNvSpPr/>
            <p:nvPr/>
          </p:nvSpPr>
          <p:spPr>
            <a:xfrm>
              <a:off x="4266822" y="2996095"/>
              <a:ext cx="358896" cy="134017"/>
            </a:xfrm>
            <a:custGeom>
              <a:rect b="b" l="l" r="r" t="t"/>
              <a:pathLst>
                <a:path extrusionOk="0" h="10722" w="28717">
                  <a:moveTo>
                    <a:pt x="25929" y="0"/>
                  </a:moveTo>
                  <a:cubicBezTo>
                    <a:pt x="24887" y="0"/>
                    <a:pt x="23824" y="182"/>
                    <a:pt x="23145" y="301"/>
                  </a:cubicBezTo>
                  <a:cubicBezTo>
                    <a:pt x="20781" y="684"/>
                    <a:pt x="18418" y="1529"/>
                    <a:pt x="16177" y="2296"/>
                  </a:cubicBezTo>
                  <a:cubicBezTo>
                    <a:pt x="10866" y="4015"/>
                    <a:pt x="5248" y="5934"/>
                    <a:pt x="643" y="9265"/>
                  </a:cubicBezTo>
                  <a:cubicBezTo>
                    <a:pt x="0" y="9740"/>
                    <a:pt x="391" y="10722"/>
                    <a:pt x="1022" y="10722"/>
                  </a:cubicBezTo>
                  <a:cubicBezTo>
                    <a:pt x="1144" y="10722"/>
                    <a:pt x="1276" y="10685"/>
                    <a:pt x="1410" y="10600"/>
                  </a:cubicBezTo>
                  <a:cubicBezTo>
                    <a:pt x="5954" y="7791"/>
                    <a:pt x="10681" y="5673"/>
                    <a:pt x="15670" y="3892"/>
                  </a:cubicBezTo>
                  <a:cubicBezTo>
                    <a:pt x="17850" y="3125"/>
                    <a:pt x="20014" y="2357"/>
                    <a:pt x="22255" y="1713"/>
                  </a:cubicBezTo>
                  <a:cubicBezTo>
                    <a:pt x="23467" y="1329"/>
                    <a:pt x="24680" y="1068"/>
                    <a:pt x="25908" y="945"/>
                  </a:cubicBezTo>
                  <a:cubicBezTo>
                    <a:pt x="25987" y="940"/>
                    <a:pt x="26066" y="937"/>
                    <a:pt x="26146" y="937"/>
                  </a:cubicBezTo>
                  <a:cubicBezTo>
                    <a:pt x="26805" y="937"/>
                    <a:pt x="27492" y="1103"/>
                    <a:pt x="28164" y="1103"/>
                  </a:cubicBezTo>
                  <a:cubicBezTo>
                    <a:pt x="28329" y="1103"/>
                    <a:pt x="28493" y="1093"/>
                    <a:pt x="28656" y="1068"/>
                  </a:cubicBezTo>
                  <a:cubicBezTo>
                    <a:pt x="28717" y="1068"/>
                    <a:pt x="28717" y="945"/>
                    <a:pt x="28717" y="945"/>
                  </a:cubicBezTo>
                  <a:cubicBezTo>
                    <a:pt x="28151" y="212"/>
                    <a:pt x="27052" y="0"/>
                    <a:pt x="259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37"/>
            <p:cNvSpPr/>
            <p:nvPr/>
          </p:nvSpPr>
          <p:spPr>
            <a:xfrm>
              <a:off x="4539384" y="2436466"/>
              <a:ext cx="99956" cy="116543"/>
            </a:xfrm>
            <a:custGeom>
              <a:rect b="b" l="l" r="r" t="t"/>
              <a:pathLst>
                <a:path extrusionOk="0" h="9324" w="7998">
                  <a:moveTo>
                    <a:pt x="3961" y="1205"/>
                  </a:moveTo>
                  <a:cubicBezTo>
                    <a:pt x="3961" y="1266"/>
                    <a:pt x="4022" y="1266"/>
                    <a:pt x="4022" y="1266"/>
                  </a:cubicBezTo>
                  <a:cubicBezTo>
                    <a:pt x="4406" y="1650"/>
                    <a:pt x="4866" y="1788"/>
                    <a:pt x="5173" y="2172"/>
                  </a:cubicBezTo>
                  <a:cubicBezTo>
                    <a:pt x="5695" y="2740"/>
                    <a:pt x="5941" y="3569"/>
                    <a:pt x="6079" y="4275"/>
                  </a:cubicBezTo>
                  <a:cubicBezTo>
                    <a:pt x="6401" y="5365"/>
                    <a:pt x="6524" y="7606"/>
                    <a:pt x="4866" y="7667"/>
                  </a:cubicBezTo>
                  <a:cubicBezTo>
                    <a:pt x="4846" y="7668"/>
                    <a:pt x="4826" y="7668"/>
                    <a:pt x="4806" y="7668"/>
                  </a:cubicBezTo>
                  <a:cubicBezTo>
                    <a:pt x="3432" y="7668"/>
                    <a:pt x="2683" y="5611"/>
                    <a:pt x="2426" y="4597"/>
                  </a:cubicBezTo>
                  <a:cubicBezTo>
                    <a:pt x="2303" y="3768"/>
                    <a:pt x="3009" y="1850"/>
                    <a:pt x="3961" y="1205"/>
                  </a:cubicBezTo>
                  <a:close/>
                  <a:moveTo>
                    <a:pt x="4756" y="1"/>
                  </a:moveTo>
                  <a:cubicBezTo>
                    <a:pt x="4639" y="1"/>
                    <a:pt x="4522" y="17"/>
                    <a:pt x="4406" y="54"/>
                  </a:cubicBezTo>
                  <a:cubicBezTo>
                    <a:pt x="4160" y="115"/>
                    <a:pt x="3961" y="315"/>
                    <a:pt x="3899" y="560"/>
                  </a:cubicBezTo>
                  <a:cubicBezTo>
                    <a:pt x="2810" y="944"/>
                    <a:pt x="1474" y="2172"/>
                    <a:pt x="1213" y="2617"/>
                  </a:cubicBezTo>
                  <a:cubicBezTo>
                    <a:pt x="1" y="4659"/>
                    <a:pt x="1658" y="7989"/>
                    <a:pt x="3516" y="9003"/>
                  </a:cubicBezTo>
                  <a:cubicBezTo>
                    <a:pt x="3920" y="9220"/>
                    <a:pt x="4366" y="9323"/>
                    <a:pt x="4810" y="9323"/>
                  </a:cubicBezTo>
                  <a:cubicBezTo>
                    <a:pt x="5429" y="9323"/>
                    <a:pt x="6042" y="9123"/>
                    <a:pt x="6524" y="8757"/>
                  </a:cubicBezTo>
                  <a:cubicBezTo>
                    <a:pt x="7614" y="7928"/>
                    <a:pt x="7936" y="6777"/>
                    <a:pt x="7936" y="5487"/>
                  </a:cubicBezTo>
                  <a:cubicBezTo>
                    <a:pt x="7998" y="4213"/>
                    <a:pt x="7553" y="2939"/>
                    <a:pt x="6969" y="1788"/>
                  </a:cubicBezTo>
                  <a:cubicBezTo>
                    <a:pt x="6574" y="1039"/>
                    <a:pt x="5672" y="1"/>
                    <a:pt x="475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37"/>
            <p:cNvSpPr/>
            <p:nvPr/>
          </p:nvSpPr>
          <p:spPr>
            <a:xfrm>
              <a:off x="4585625" y="2493400"/>
              <a:ext cx="367719" cy="126005"/>
            </a:xfrm>
            <a:custGeom>
              <a:rect b="b" l="l" r="r" t="t"/>
              <a:pathLst>
                <a:path extrusionOk="0" h="10081" w="29423">
                  <a:moveTo>
                    <a:pt x="26127" y="0"/>
                  </a:moveTo>
                  <a:cubicBezTo>
                    <a:pt x="24679" y="0"/>
                    <a:pt x="23198" y="305"/>
                    <a:pt x="21811" y="610"/>
                  </a:cubicBezTo>
                  <a:cubicBezTo>
                    <a:pt x="19263" y="1193"/>
                    <a:pt x="16823" y="1900"/>
                    <a:pt x="14336" y="2667"/>
                  </a:cubicBezTo>
                  <a:cubicBezTo>
                    <a:pt x="9532" y="4263"/>
                    <a:pt x="4482" y="6305"/>
                    <a:pt x="322" y="9313"/>
                  </a:cubicBezTo>
                  <a:cubicBezTo>
                    <a:pt x="1" y="9583"/>
                    <a:pt x="175" y="10080"/>
                    <a:pt x="502" y="10080"/>
                  </a:cubicBezTo>
                  <a:cubicBezTo>
                    <a:pt x="565" y="10080"/>
                    <a:pt x="634" y="10062"/>
                    <a:pt x="706" y="10019"/>
                  </a:cubicBezTo>
                  <a:cubicBezTo>
                    <a:pt x="5065" y="7517"/>
                    <a:pt x="9470" y="5476"/>
                    <a:pt x="14213" y="3941"/>
                  </a:cubicBezTo>
                  <a:cubicBezTo>
                    <a:pt x="17982" y="2664"/>
                    <a:pt x="22207" y="1344"/>
                    <a:pt x="26279" y="1344"/>
                  </a:cubicBezTo>
                  <a:cubicBezTo>
                    <a:pt x="27100" y="1344"/>
                    <a:pt x="27915" y="1397"/>
                    <a:pt x="28719" y="1516"/>
                  </a:cubicBezTo>
                  <a:cubicBezTo>
                    <a:pt x="28761" y="1523"/>
                    <a:pt x="28801" y="1527"/>
                    <a:pt x="28839" y="1527"/>
                  </a:cubicBezTo>
                  <a:cubicBezTo>
                    <a:pt x="29423" y="1527"/>
                    <a:pt x="29394" y="675"/>
                    <a:pt x="28918" y="487"/>
                  </a:cubicBezTo>
                  <a:cubicBezTo>
                    <a:pt x="28027" y="133"/>
                    <a:pt x="27084" y="0"/>
                    <a:pt x="2612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37"/>
            <p:cNvSpPr/>
            <p:nvPr/>
          </p:nvSpPr>
          <p:spPr>
            <a:xfrm>
              <a:off x="4621681" y="2546909"/>
              <a:ext cx="336488" cy="114756"/>
            </a:xfrm>
            <a:custGeom>
              <a:rect b="b" l="l" r="r" t="t"/>
              <a:pathLst>
                <a:path extrusionOk="0" h="9181" w="26924">
                  <a:moveTo>
                    <a:pt x="25498" y="0"/>
                  </a:moveTo>
                  <a:cubicBezTo>
                    <a:pt x="24793" y="0"/>
                    <a:pt x="24059" y="148"/>
                    <a:pt x="23347" y="243"/>
                  </a:cubicBezTo>
                  <a:cubicBezTo>
                    <a:pt x="22134" y="427"/>
                    <a:pt x="20922" y="688"/>
                    <a:pt x="19694" y="934"/>
                  </a:cubicBezTo>
                  <a:cubicBezTo>
                    <a:pt x="17084" y="1456"/>
                    <a:pt x="14521" y="2162"/>
                    <a:pt x="12019" y="3052"/>
                  </a:cubicBezTo>
                  <a:cubicBezTo>
                    <a:pt x="9717" y="3820"/>
                    <a:pt x="7552" y="4710"/>
                    <a:pt x="5373" y="5738"/>
                  </a:cubicBezTo>
                  <a:cubicBezTo>
                    <a:pt x="3654" y="6567"/>
                    <a:pt x="2042" y="7841"/>
                    <a:pt x="200" y="8547"/>
                  </a:cubicBezTo>
                  <a:cubicBezTo>
                    <a:pt x="62" y="8609"/>
                    <a:pt x="1" y="8808"/>
                    <a:pt x="123" y="8931"/>
                  </a:cubicBezTo>
                  <a:cubicBezTo>
                    <a:pt x="343" y="9108"/>
                    <a:pt x="597" y="9181"/>
                    <a:pt x="869" y="9181"/>
                  </a:cubicBezTo>
                  <a:cubicBezTo>
                    <a:pt x="1874" y="9181"/>
                    <a:pt x="3124" y="8190"/>
                    <a:pt x="3777" y="7780"/>
                  </a:cubicBezTo>
                  <a:cubicBezTo>
                    <a:pt x="6018" y="6506"/>
                    <a:pt x="8566" y="5539"/>
                    <a:pt x="11006" y="4710"/>
                  </a:cubicBezTo>
                  <a:cubicBezTo>
                    <a:pt x="13493" y="3820"/>
                    <a:pt x="16056" y="3114"/>
                    <a:pt x="18619" y="2469"/>
                  </a:cubicBezTo>
                  <a:cubicBezTo>
                    <a:pt x="20016" y="2223"/>
                    <a:pt x="21367" y="1962"/>
                    <a:pt x="22764" y="1701"/>
                  </a:cubicBezTo>
                  <a:cubicBezTo>
                    <a:pt x="23992" y="1517"/>
                    <a:pt x="25388" y="1517"/>
                    <a:pt x="26540" y="1011"/>
                  </a:cubicBezTo>
                  <a:cubicBezTo>
                    <a:pt x="26923" y="811"/>
                    <a:pt x="26862" y="167"/>
                    <a:pt x="26417" y="105"/>
                  </a:cubicBezTo>
                  <a:cubicBezTo>
                    <a:pt x="26119" y="30"/>
                    <a:pt x="25812" y="0"/>
                    <a:pt x="25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37"/>
            <p:cNvSpPr/>
            <p:nvPr/>
          </p:nvSpPr>
          <p:spPr>
            <a:xfrm>
              <a:off x="4639328" y="2597669"/>
              <a:ext cx="386916" cy="145291"/>
            </a:xfrm>
            <a:custGeom>
              <a:rect b="b" l="l" r="r" t="t"/>
              <a:pathLst>
                <a:path extrusionOk="0" h="11624" w="30959">
                  <a:moveTo>
                    <a:pt x="29904" y="0"/>
                  </a:moveTo>
                  <a:cubicBezTo>
                    <a:pt x="29849" y="0"/>
                    <a:pt x="29792" y="6"/>
                    <a:pt x="29732" y="20"/>
                  </a:cubicBezTo>
                  <a:cubicBezTo>
                    <a:pt x="27108" y="526"/>
                    <a:pt x="24498" y="848"/>
                    <a:pt x="21874" y="1294"/>
                  </a:cubicBezTo>
                  <a:cubicBezTo>
                    <a:pt x="19049" y="1800"/>
                    <a:pt x="16440" y="2629"/>
                    <a:pt x="13815" y="3596"/>
                  </a:cubicBezTo>
                  <a:cubicBezTo>
                    <a:pt x="11190" y="4548"/>
                    <a:pt x="8688" y="5699"/>
                    <a:pt x="6325" y="7111"/>
                  </a:cubicBezTo>
                  <a:cubicBezTo>
                    <a:pt x="4084" y="8385"/>
                    <a:pt x="2165" y="10058"/>
                    <a:pt x="62" y="11455"/>
                  </a:cubicBezTo>
                  <a:cubicBezTo>
                    <a:pt x="1" y="11455"/>
                    <a:pt x="1" y="11593"/>
                    <a:pt x="62" y="11593"/>
                  </a:cubicBezTo>
                  <a:cubicBezTo>
                    <a:pt x="209" y="11613"/>
                    <a:pt x="347" y="11623"/>
                    <a:pt x="480" y="11623"/>
                  </a:cubicBezTo>
                  <a:cubicBezTo>
                    <a:pt x="1150" y="11623"/>
                    <a:pt x="1662" y="11371"/>
                    <a:pt x="2303" y="10948"/>
                  </a:cubicBezTo>
                  <a:cubicBezTo>
                    <a:pt x="3454" y="10242"/>
                    <a:pt x="4544" y="9475"/>
                    <a:pt x="5695" y="8769"/>
                  </a:cubicBezTo>
                  <a:cubicBezTo>
                    <a:pt x="8243" y="7311"/>
                    <a:pt x="10929" y="6083"/>
                    <a:pt x="13677" y="5070"/>
                  </a:cubicBezTo>
                  <a:cubicBezTo>
                    <a:pt x="16302" y="4041"/>
                    <a:pt x="18988" y="3274"/>
                    <a:pt x="21735" y="2767"/>
                  </a:cubicBezTo>
                  <a:cubicBezTo>
                    <a:pt x="24560" y="2245"/>
                    <a:pt x="27307" y="1938"/>
                    <a:pt x="30055" y="1416"/>
                  </a:cubicBezTo>
                  <a:cubicBezTo>
                    <a:pt x="30958" y="1244"/>
                    <a:pt x="30683" y="0"/>
                    <a:pt x="299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37"/>
            <p:cNvSpPr/>
            <p:nvPr/>
          </p:nvSpPr>
          <p:spPr>
            <a:xfrm>
              <a:off x="4658274" y="2713787"/>
              <a:ext cx="198413" cy="95944"/>
            </a:xfrm>
            <a:custGeom>
              <a:rect b="b" l="l" r="r" t="t"/>
              <a:pathLst>
                <a:path extrusionOk="0" h="7676" w="15876">
                  <a:moveTo>
                    <a:pt x="15108" y="1"/>
                  </a:moveTo>
                  <a:cubicBezTo>
                    <a:pt x="12299" y="123"/>
                    <a:pt x="9413" y="1152"/>
                    <a:pt x="6789" y="2242"/>
                  </a:cubicBezTo>
                  <a:cubicBezTo>
                    <a:pt x="4425" y="3255"/>
                    <a:pt x="1416" y="4851"/>
                    <a:pt x="142" y="7230"/>
                  </a:cubicBezTo>
                  <a:cubicBezTo>
                    <a:pt x="1" y="7466"/>
                    <a:pt x="195" y="7675"/>
                    <a:pt x="404" y="7675"/>
                  </a:cubicBezTo>
                  <a:cubicBezTo>
                    <a:pt x="467" y="7675"/>
                    <a:pt x="531" y="7656"/>
                    <a:pt x="588" y="7614"/>
                  </a:cubicBezTo>
                  <a:cubicBezTo>
                    <a:pt x="1616" y="6846"/>
                    <a:pt x="2568" y="5941"/>
                    <a:pt x="3657" y="5235"/>
                  </a:cubicBezTo>
                  <a:cubicBezTo>
                    <a:pt x="4809" y="4406"/>
                    <a:pt x="6098" y="3838"/>
                    <a:pt x="7372" y="3255"/>
                  </a:cubicBezTo>
                  <a:cubicBezTo>
                    <a:pt x="9935" y="2242"/>
                    <a:pt x="12622" y="1858"/>
                    <a:pt x="15231" y="1152"/>
                  </a:cubicBezTo>
                  <a:cubicBezTo>
                    <a:pt x="15876" y="952"/>
                    <a:pt x="15814" y="1"/>
                    <a:pt x="1510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37"/>
            <p:cNvSpPr/>
            <p:nvPr/>
          </p:nvSpPr>
          <p:spPr>
            <a:xfrm>
              <a:off x="4681207" y="2777608"/>
              <a:ext cx="180279" cy="70796"/>
            </a:xfrm>
            <a:custGeom>
              <a:rect b="b" l="l" r="r" t="t"/>
              <a:pathLst>
                <a:path extrusionOk="0" h="5664" w="14425">
                  <a:moveTo>
                    <a:pt x="12831" y="1"/>
                  </a:moveTo>
                  <a:cubicBezTo>
                    <a:pt x="10746" y="1"/>
                    <a:pt x="8567" y="768"/>
                    <a:pt x="6750" y="1480"/>
                  </a:cubicBezTo>
                  <a:cubicBezTo>
                    <a:pt x="4447" y="2431"/>
                    <a:pt x="2206" y="3721"/>
                    <a:pt x="226" y="5255"/>
                  </a:cubicBezTo>
                  <a:cubicBezTo>
                    <a:pt x="0" y="5362"/>
                    <a:pt x="211" y="5663"/>
                    <a:pt x="401" y="5663"/>
                  </a:cubicBezTo>
                  <a:cubicBezTo>
                    <a:pt x="431" y="5663"/>
                    <a:pt x="460" y="5656"/>
                    <a:pt x="487" y="5639"/>
                  </a:cubicBezTo>
                  <a:cubicBezTo>
                    <a:pt x="2529" y="4488"/>
                    <a:pt x="4509" y="3275"/>
                    <a:pt x="6688" y="2308"/>
                  </a:cubicBezTo>
                  <a:cubicBezTo>
                    <a:pt x="7901" y="1863"/>
                    <a:pt x="9175" y="1480"/>
                    <a:pt x="10403" y="1219"/>
                  </a:cubicBezTo>
                  <a:cubicBezTo>
                    <a:pt x="11615" y="973"/>
                    <a:pt x="12767" y="1034"/>
                    <a:pt x="13918" y="896"/>
                  </a:cubicBezTo>
                  <a:cubicBezTo>
                    <a:pt x="14424" y="835"/>
                    <a:pt x="14240" y="129"/>
                    <a:pt x="13856" y="67"/>
                  </a:cubicBezTo>
                  <a:cubicBezTo>
                    <a:pt x="13519" y="22"/>
                    <a:pt x="13176" y="1"/>
                    <a:pt x="1283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37"/>
            <p:cNvSpPr/>
            <p:nvPr/>
          </p:nvSpPr>
          <p:spPr>
            <a:xfrm>
              <a:off x="4709765" y="2828542"/>
              <a:ext cx="139874" cy="62109"/>
            </a:xfrm>
            <a:custGeom>
              <a:rect b="b" l="l" r="r" t="t"/>
              <a:pathLst>
                <a:path extrusionOk="0" h="4969" w="11192">
                  <a:moveTo>
                    <a:pt x="10578" y="1"/>
                  </a:moveTo>
                  <a:cubicBezTo>
                    <a:pt x="10529" y="1"/>
                    <a:pt x="10476" y="10"/>
                    <a:pt x="10420" y="29"/>
                  </a:cubicBezTo>
                  <a:cubicBezTo>
                    <a:pt x="6828" y="1365"/>
                    <a:pt x="3191" y="2393"/>
                    <a:pt x="121" y="4757"/>
                  </a:cubicBezTo>
                  <a:cubicBezTo>
                    <a:pt x="1" y="4810"/>
                    <a:pt x="89" y="4968"/>
                    <a:pt x="195" y="4968"/>
                  </a:cubicBezTo>
                  <a:cubicBezTo>
                    <a:pt x="211" y="4968"/>
                    <a:pt x="228" y="4964"/>
                    <a:pt x="244" y="4956"/>
                  </a:cubicBezTo>
                  <a:cubicBezTo>
                    <a:pt x="3375" y="2961"/>
                    <a:pt x="7151" y="2009"/>
                    <a:pt x="10666" y="920"/>
                  </a:cubicBezTo>
                  <a:cubicBezTo>
                    <a:pt x="11192" y="753"/>
                    <a:pt x="11031" y="1"/>
                    <a:pt x="105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37"/>
            <p:cNvSpPr/>
            <p:nvPr/>
          </p:nvSpPr>
          <p:spPr>
            <a:xfrm>
              <a:off x="4741371" y="2851991"/>
              <a:ext cx="329826" cy="147729"/>
            </a:xfrm>
            <a:custGeom>
              <a:rect b="b" l="l" r="r" t="t"/>
              <a:pathLst>
                <a:path extrusionOk="0" h="11819" w="26391">
                  <a:moveTo>
                    <a:pt x="25338" y="1"/>
                  </a:moveTo>
                  <a:cubicBezTo>
                    <a:pt x="25300" y="1"/>
                    <a:pt x="25261" y="4"/>
                    <a:pt x="25221" y="11"/>
                  </a:cubicBezTo>
                  <a:cubicBezTo>
                    <a:pt x="20355" y="778"/>
                    <a:pt x="15627" y="1991"/>
                    <a:pt x="11084" y="3848"/>
                  </a:cubicBezTo>
                  <a:cubicBezTo>
                    <a:pt x="8781" y="4738"/>
                    <a:pt x="6602" y="5828"/>
                    <a:pt x="4499" y="7102"/>
                  </a:cubicBezTo>
                  <a:cubicBezTo>
                    <a:pt x="2764" y="8192"/>
                    <a:pt x="1107" y="9466"/>
                    <a:pt x="140" y="11262"/>
                  </a:cubicBezTo>
                  <a:cubicBezTo>
                    <a:pt x="1" y="11505"/>
                    <a:pt x="221" y="11819"/>
                    <a:pt x="449" y="11819"/>
                  </a:cubicBezTo>
                  <a:cubicBezTo>
                    <a:pt x="523" y="11819"/>
                    <a:pt x="598" y="11786"/>
                    <a:pt x="662" y="11707"/>
                  </a:cubicBezTo>
                  <a:cubicBezTo>
                    <a:pt x="3409" y="8315"/>
                    <a:pt x="7953" y="6335"/>
                    <a:pt x="11913" y="4800"/>
                  </a:cubicBezTo>
                  <a:cubicBezTo>
                    <a:pt x="16333" y="3142"/>
                    <a:pt x="20861" y="1991"/>
                    <a:pt x="25543" y="1346"/>
                  </a:cubicBezTo>
                  <a:cubicBezTo>
                    <a:pt x="26390" y="1229"/>
                    <a:pt x="26084" y="1"/>
                    <a:pt x="25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37"/>
            <p:cNvSpPr/>
            <p:nvPr/>
          </p:nvSpPr>
          <p:spPr>
            <a:xfrm>
              <a:off x="4734185" y="2861716"/>
              <a:ext cx="161632" cy="75021"/>
            </a:xfrm>
            <a:custGeom>
              <a:rect b="b" l="l" r="r" t="t"/>
              <a:pathLst>
                <a:path extrusionOk="0" h="6002" w="12933">
                  <a:moveTo>
                    <a:pt x="12365" y="0"/>
                  </a:moveTo>
                  <a:cubicBezTo>
                    <a:pt x="10308" y="123"/>
                    <a:pt x="8144" y="1151"/>
                    <a:pt x="6287" y="1919"/>
                  </a:cubicBezTo>
                  <a:cubicBezTo>
                    <a:pt x="4245" y="2748"/>
                    <a:pt x="1866" y="3761"/>
                    <a:pt x="270" y="5372"/>
                  </a:cubicBezTo>
                  <a:cubicBezTo>
                    <a:pt x="0" y="5526"/>
                    <a:pt x="138" y="6002"/>
                    <a:pt x="415" y="6002"/>
                  </a:cubicBezTo>
                  <a:cubicBezTo>
                    <a:pt x="469" y="6002"/>
                    <a:pt x="529" y="5983"/>
                    <a:pt x="592" y="5940"/>
                  </a:cubicBezTo>
                  <a:cubicBezTo>
                    <a:pt x="2511" y="4912"/>
                    <a:pt x="4307" y="3761"/>
                    <a:pt x="6348" y="2932"/>
                  </a:cubicBezTo>
                  <a:cubicBezTo>
                    <a:pt x="8389" y="2103"/>
                    <a:pt x="10630" y="1781"/>
                    <a:pt x="12549" y="829"/>
                  </a:cubicBezTo>
                  <a:cubicBezTo>
                    <a:pt x="12933" y="629"/>
                    <a:pt x="12810" y="0"/>
                    <a:pt x="123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37"/>
            <p:cNvSpPr/>
            <p:nvPr/>
          </p:nvSpPr>
          <p:spPr>
            <a:xfrm>
              <a:off x="4883145" y="2652965"/>
              <a:ext cx="202212" cy="195913"/>
            </a:xfrm>
            <a:custGeom>
              <a:rect b="b" l="l" r="r" t="t"/>
              <a:pathLst>
                <a:path extrusionOk="0" h="15674" w="16180">
                  <a:moveTo>
                    <a:pt x="10285" y="1"/>
                  </a:moveTo>
                  <a:cubicBezTo>
                    <a:pt x="8627" y="1"/>
                    <a:pt x="1275" y="1213"/>
                    <a:pt x="507" y="3194"/>
                  </a:cubicBezTo>
                  <a:cubicBezTo>
                    <a:pt x="1" y="4606"/>
                    <a:pt x="246" y="12096"/>
                    <a:pt x="768" y="12664"/>
                  </a:cubicBezTo>
                  <a:cubicBezTo>
                    <a:pt x="1275" y="13247"/>
                    <a:pt x="3900" y="15673"/>
                    <a:pt x="5296" y="15673"/>
                  </a:cubicBezTo>
                  <a:cubicBezTo>
                    <a:pt x="5317" y="15674"/>
                    <a:pt x="5340" y="15674"/>
                    <a:pt x="5363" y="15674"/>
                  </a:cubicBezTo>
                  <a:cubicBezTo>
                    <a:pt x="6943" y="15674"/>
                    <a:pt x="14716" y="13682"/>
                    <a:pt x="15412" y="12986"/>
                  </a:cubicBezTo>
                  <a:cubicBezTo>
                    <a:pt x="16179" y="12280"/>
                    <a:pt x="11820" y="62"/>
                    <a:pt x="102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5" name="Google Shape;2535;p37"/>
          <p:cNvSpPr/>
          <p:nvPr/>
        </p:nvSpPr>
        <p:spPr>
          <a:xfrm rot="-835508">
            <a:off x="5403962" y="3435958"/>
            <a:ext cx="8045" cy="6852"/>
          </a:xfrm>
          <a:custGeom>
            <a:rect b="b" l="l" r="r" t="t"/>
            <a:pathLst>
              <a:path extrusionOk="0" h="707" w="830">
                <a:moveTo>
                  <a:pt x="768" y="1"/>
                </a:moveTo>
                <a:lnTo>
                  <a:pt x="692" y="62"/>
                </a:lnTo>
                <a:cubicBezTo>
                  <a:pt x="692" y="124"/>
                  <a:pt x="692" y="124"/>
                  <a:pt x="630" y="185"/>
                </a:cubicBezTo>
                <a:lnTo>
                  <a:pt x="692" y="262"/>
                </a:lnTo>
                <a:lnTo>
                  <a:pt x="630" y="323"/>
                </a:lnTo>
                <a:cubicBezTo>
                  <a:pt x="630" y="323"/>
                  <a:pt x="569" y="323"/>
                  <a:pt x="569" y="384"/>
                </a:cubicBezTo>
                <a:cubicBezTo>
                  <a:pt x="569" y="446"/>
                  <a:pt x="569" y="446"/>
                  <a:pt x="507" y="446"/>
                </a:cubicBezTo>
                <a:cubicBezTo>
                  <a:pt x="507" y="446"/>
                  <a:pt x="446" y="446"/>
                  <a:pt x="446" y="507"/>
                </a:cubicBezTo>
                <a:lnTo>
                  <a:pt x="308" y="507"/>
                </a:lnTo>
                <a:cubicBezTo>
                  <a:pt x="308" y="507"/>
                  <a:pt x="308" y="569"/>
                  <a:pt x="246" y="569"/>
                </a:cubicBezTo>
                <a:lnTo>
                  <a:pt x="124" y="569"/>
                </a:lnTo>
                <a:lnTo>
                  <a:pt x="62" y="645"/>
                </a:lnTo>
                <a:lnTo>
                  <a:pt x="1" y="645"/>
                </a:lnTo>
                <a:lnTo>
                  <a:pt x="62" y="707"/>
                </a:lnTo>
                <a:lnTo>
                  <a:pt x="246" y="707"/>
                </a:lnTo>
                <a:lnTo>
                  <a:pt x="308" y="645"/>
                </a:lnTo>
                <a:cubicBezTo>
                  <a:pt x="385" y="645"/>
                  <a:pt x="385" y="707"/>
                  <a:pt x="385" y="707"/>
                </a:cubicBezTo>
                <a:cubicBezTo>
                  <a:pt x="446" y="707"/>
                  <a:pt x="446" y="645"/>
                  <a:pt x="507" y="645"/>
                </a:cubicBezTo>
                <a:cubicBezTo>
                  <a:pt x="507" y="569"/>
                  <a:pt x="569" y="569"/>
                  <a:pt x="569" y="569"/>
                </a:cubicBezTo>
                <a:lnTo>
                  <a:pt x="630" y="507"/>
                </a:lnTo>
                <a:lnTo>
                  <a:pt x="692" y="507"/>
                </a:lnTo>
                <a:cubicBezTo>
                  <a:pt x="692" y="446"/>
                  <a:pt x="692" y="446"/>
                  <a:pt x="768" y="384"/>
                </a:cubicBezTo>
                <a:lnTo>
                  <a:pt x="768" y="323"/>
                </a:lnTo>
                <a:cubicBezTo>
                  <a:pt x="768" y="262"/>
                  <a:pt x="830" y="262"/>
                  <a:pt x="830" y="262"/>
                </a:cubicBezTo>
                <a:lnTo>
                  <a:pt x="830" y="62"/>
                </a:lnTo>
                <a:lnTo>
                  <a:pt x="768" y="62"/>
                </a:lnTo>
                <a:lnTo>
                  <a:pt x="76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37"/>
          <p:cNvSpPr/>
          <p:nvPr/>
        </p:nvSpPr>
        <p:spPr>
          <a:xfrm rot="-835508">
            <a:off x="5398016" y="3515142"/>
            <a:ext cx="4323" cy="7453"/>
          </a:xfrm>
          <a:custGeom>
            <a:rect b="b" l="l" r="r" t="t"/>
            <a:pathLst>
              <a:path extrusionOk="0" h="769" w="446">
                <a:moveTo>
                  <a:pt x="62" y="1"/>
                </a:moveTo>
                <a:lnTo>
                  <a:pt x="0" y="62"/>
                </a:lnTo>
                <a:lnTo>
                  <a:pt x="0" y="124"/>
                </a:lnTo>
                <a:lnTo>
                  <a:pt x="62" y="124"/>
                </a:lnTo>
                <a:lnTo>
                  <a:pt x="123" y="200"/>
                </a:lnTo>
                <a:lnTo>
                  <a:pt x="185" y="200"/>
                </a:lnTo>
                <a:lnTo>
                  <a:pt x="185" y="262"/>
                </a:lnTo>
                <a:lnTo>
                  <a:pt x="261" y="323"/>
                </a:lnTo>
                <a:lnTo>
                  <a:pt x="261" y="385"/>
                </a:lnTo>
                <a:lnTo>
                  <a:pt x="323" y="385"/>
                </a:lnTo>
                <a:lnTo>
                  <a:pt x="261" y="446"/>
                </a:lnTo>
                <a:lnTo>
                  <a:pt x="323" y="507"/>
                </a:lnTo>
                <a:lnTo>
                  <a:pt x="261" y="584"/>
                </a:lnTo>
                <a:lnTo>
                  <a:pt x="261" y="645"/>
                </a:lnTo>
                <a:lnTo>
                  <a:pt x="261" y="768"/>
                </a:lnTo>
                <a:lnTo>
                  <a:pt x="323" y="768"/>
                </a:lnTo>
                <a:cubicBezTo>
                  <a:pt x="384" y="768"/>
                  <a:pt x="384" y="707"/>
                  <a:pt x="384" y="645"/>
                </a:cubicBezTo>
                <a:lnTo>
                  <a:pt x="446" y="645"/>
                </a:lnTo>
                <a:lnTo>
                  <a:pt x="446" y="584"/>
                </a:lnTo>
                <a:lnTo>
                  <a:pt x="446" y="446"/>
                </a:lnTo>
                <a:lnTo>
                  <a:pt x="384" y="385"/>
                </a:lnTo>
                <a:lnTo>
                  <a:pt x="384" y="323"/>
                </a:lnTo>
                <a:lnTo>
                  <a:pt x="384" y="262"/>
                </a:lnTo>
                <a:lnTo>
                  <a:pt x="384" y="200"/>
                </a:lnTo>
                <a:cubicBezTo>
                  <a:pt x="323" y="200"/>
                  <a:pt x="323" y="124"/>
                  <a:pt x="323" y="124"/>
                </a:cubicBezTo>
                <a:lnTo>
                  <a:pt x="261" y="124"/>
                </a:lnTo>
                <a:cubicBezTo>
                  <a:pt x="185" y="124"/>
                  <a:pt x="185" y="62"/>
                  <a:pt x="123" y="62"/>
                </a:cubicBezTo>
                <a:cubicBezTo>
                  <a:pt x="62" y="62"/>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37"/>
          <p:cNvSpPr/>
          <p:nvPr/>
        </p:nvSpPr>
        <p:spPr>
          <a:xfrm rot="-835508">
            <a:off x="5451335" y="3501586"/>
            <a:ext cx="6852" cy="5670"/>
          </a:xfrm>
          <a:custGeom>
            <a:rect b="b" l="l" r="r" t="t"/>
            <a:pathLst>
              <a:path extrusionOk="0" h="585" w="707">
                <a:moveTo>
                  <a:pt x="384" y="1"/>
                </a:moveTo>
                <a:cubicBezTo>
                  <a:pt x="384" y="32"/>
                  <a:pt x="368" y="32"/>
                  <a:pt x="353" y="32"/>
                </a:cubicBezTo>
                <a:cubicBezTo>
                  <a:pt x="338" y="32"/>
                  <a:pt x="322" y="32"/>
                  <a:pt x="322" y="62"/>
                </a:cubicBezTo>
                <a:cubicBezTo>
                  <a:pt x="322" y="124"/>
                  <a:pt x="246" y="124"/>
                  <a:pt x="246" y="124"/>
                </a:cubicBezTo>
                <a:cubicBezTo>
                  <a:pt x="184" y="124"/>
                  <a:pt x="184" y="200"/>
                  <a:pt x="123" y="200"/>
                </a:cubicBezTo>
                <a:cubicBezTo>
                  <a:pt x="123" y="200"/>
                  <a:pt x="62" y="200"/>
                  <a:pt x="62" y="262"/>
                </a:cubicBezTo>
                <a:lnTo>
                  <a:pt x="62" y="323"/>
                </a:lnTo>
                <a:lnTo>
                  <a:pt x="62" y="446"/>
                </a:lnTo>
                <a:cubicBezTo>
                  <a:pt x="0" y="446"/>
                  <a:pt x="0" y="507"/>
                  <a:pt x="0" y="507"/>
                </a:cubicBezTo>
                <a:lnTo>
                  <a:pt x="0" y="584"/>
                </a:lnTo>
                <a:lnTo>
                  <a:pt x="62" y="584"/>
                </a:lnTo>
                <a:cubicBezTo>
                  <a:pt x="62" y="584"/>
                  <a:pt x="123" y="584"/>
                  <a:pt x="123" y="507"/>
                </a:cubicBezTo>
                <a:lnTo>
                  <a:pt x="123" y="446"/>
                </a:lnTo>
                <a:lnTo>
                  <a:pt x="184" y="385"/>
                </a:lnTo>
                <a:lnTo>
                  <a:pt x="246" y="323"/>
                </a:lnTo>
                <a:lnTo>
                  <a:pt x="246" y="262"/>
                </a:lnTo>
                <a:cubicBezTo>
                  <a:pt x="246" y="262"/>
                  <a:pt x="322" y="262"/>
                  <a:pt x="322" y="200"/>
                </a:cubicBezTo>
                <a:lnTo>
                  <a:pt x="384" y="200"/>
                </a:lnTo>
                <a:cubicBezTo>
                  <a:pt x="384" y="200"/>
                  <a:pt x="445" y="200"/>
                  <a:pt x="445" y="124"/>
                </a:cubicBezTo>
                <a:lnTo>
                  <a:pt x="706" y="124"/>
                </a:lnTo>
                <a:lnTo>
                  <a:pt x="706" y="62"/>
                </a:lnTo>
                <a:lnTo>
                  <a:pt x="706"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37"/>
          <p:cNvSpPr/>
          <p:nvPr/>
        </p:nvSpPr>
        <p:spPr>
          <a:xfrm flipH="1" rot="-9964492">
            <a:off x="4867931" y="3871785"/>
            <a:ext cx="1347" cy="1202"/>
          </a:xfrm>
          <a:custGeom>
            <a:rect b="b" l="l" r="r" t="t"/>
            <a:pathLst>
              <a:path extrusionOk="0" h="124" w="139">
                <a:moveTo>
                  <a:pt x="62" y="124"/>
                </a:moveTo>
                <a:lnTo>
                  <a:pt x="62" y="124"/>
                </a:lnTo>
                <a:lnTo>
                  <a:pt x="139" y="124"/>
                </a:lnTo>
                <a:lnTo>
                  <a:pt x="62" y="124"/>
                </a:lnTo>
                <a:close/>
                <a:moveTo>
                  <a:pt x="139" y="124"/>
                </a:moveTo>
                <a:lnTo>
                  <a:pt x="139" y="124"/>
                </a:lnTo>
                <a:lnTo>
                  <a:pt x="139" y="124"/>
                </a:lnTo>
                <a:lnTo>
                  <a:pt x="139" y="124"/>
                </a:lnTo>
                <a:close/>
                <a:moveTo>
                  <a:pt x="139" y="124"/>
                </a:moveTo>
                <a:lnTo>
                  <a:pt x="139" y="124"/>
                </a:lnTo>
                <a:lnTo>
                  <a:pt x="139" y="124"/>
                </a:lnTo>
                <a:lnTo>
                  <a:pt x="139" y="124"/>
                </a:lnTo>
                <a:lnTo>
                  <a:pt x="139" y="124"/>
                </a:lnTo>
                <a:close/>
                <a:moveTo>
                  <a:pt x="1" y="1"/>
                </a:moveTo>
                <a:lnTo>
                  <a:pt x="1" y="1"/>
                </a:lnTo>
                <a:lnTo>
                  <a:pt x="1"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37"/>
          <p:cNvSpPr/>
          <p:nvPr/>
        </p:nvSpPr>
        <p:spPr>
          <a:xfrm rot="-835508">
            <a:off x="5507564" y="3989434"/>
            <a:ext cx="746" cy="601"/>
          </a:xfrm>
          <a:custGeom>
            <a:rect b="b" l="l" r="r" t="t"/>
            <a:pathLst>
              <a:path extrusionOk="0" h="62" w="77">
                <a:moveTo>
                  <a:pt x="0" y="0"/>
                </a:moveTo>
                <a:lnTo>
                  <a:pt x="0" y="61"/>
                </a:lnTo>
                <a:lnTo>
                  <a:pt x="77" y="61"/>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37"/>
          <p:cNvSpPr/>
          <p:nvPr/>
        </p:nvSpPr>
        <p:spPr>
          <a:xfrm rot="-835508">
            <a:off x="5465540" y="3861495"/>
            <a:ext cx="101760" cy="121406"/>
          </a:xfrm>
          <a:custGeom>
            <a:rect b="b" l="l" r="r" t="t"/>
            <a:pathLst>
              <a:path extrusionOk="0" h="12526" w="10499">
                <a:moveTo>
                  <a:pt x="5311" y="0"/>
                </a:moveTo>
                <a:lnTo>
                  <a:pt x="4804" y="61"/>
                </a:lnTo>
                <a:lnTo>
                  <a:pt x="4298" y="123"/>
                </a:lnTo>
                <a:cubicBezTo>
                  <a:pt x="4098" y="184"/>
                  <a:pt x="3976" y="184"/>
                  <a:pt x="3776" y="246"/>
                </a:cubicBezTo>
                <a:cubicBezTo>
                  <a:pt x="3653" y="322"/>
                  <a:pt x="3454" y="322"/>
                  <a:pt x="3331" y="384"/>
                </a:cubicBezTo>
                <a:lnTo>
                  <a:pt x="2824" y="568"/>
                </a:lnTo>
                <a:lnTo>
                  <a:pt x="2379" y="767"/>
                </a:lnTo>
                <a:cubicBezTo>
                  <a:pt x="2241" y="829"/>
                  <a:pt x="2057" y="952"/>
                  <a:pt x="1919" y="1013"/>
                </a:cubicBezTo>
                <a:cubicBezTo>
                  <a:pt x="1796" y="1090"/>
                  <a:pt x="1673" y="1213"/>
                  <a:pt x="1474" y="1274"/>
                </a:cubicBezTo>
                <a:cubicBezTo>
                  <a:pt x="1351" y="1397"/>
                  <a:pt x="1228" y="1474"/>
                  <a:pt x="1090" y="1596"/>
                </a:cubicBezTo>
                <a:cubicBezTo>
                  <a:pt x="967" y="1658"/>
                  <a:pt x="844" y="1781"/>
                  <a:pt x="706" y="1919"/>
                </a:cubicBezTo>
                <a:cubicBezTo>
                  <a:pt x="461" y="2103"/>
                  <a:pt x="200" y="2364"/>
                  <a:pt x="0" y="2625"/>
                </a:cubicBezTo>
                <a:lnTo>
                  <a:pt x="0" y="2686"/>
                </a:lnTo>
                <a:lnTo>
                  <a:pt x="77" y="2686"/>
                </a:lnTo>
                <a:cubicBezTo>
                  <a:pt x="261" y="2425"/>
                  <a:pt x="522" y="2164"/>
                  <a:pt x="767" y="1980"/>
                </a:cubicBezTo>
                <a:cubicBezTo>
                  <a:pt x="906" y="1857"/>
                  <a:pt x="1028" y="1781"/>
                  <a:pt x="1151" y="1658"/>
                </a:cubicBezTo>
                <a:cubicBezTo>
                  <a:pt x="1289" y="1596"/>
                  <a:pt x="1412" y="1474"/>
                  <a:pt x="1535" y="1397"/>
                </a:cubicBezTo>
                <a:cubicBezTo>
                  <a:pt x="1735" y="1274"/>
                  <a:pt x="1857" y="1213"/>
                  <a:pt x="1995" y="1151"/>
                </a:cubicBezTo>
                <a:cubicBezTo>
                  <a:pt x="2118" y="1013"/>
                  <a:pt x="2302" y="952"/>
                  <a:pt x="2441" y="890"/>
                </a:cubicBezTo>
                <a:lnTo>
                  <a:pt x="2886" y="706"/>
                </a:lnTo>
                <a:lnTo>
                  <a:pt x="3331" y="507"/>
                </a:lnTo>
                <a:cubicBezTo>
                  <a:pt x="3530" y="445"/>
                  <a:pt x="3653" y="445"/>
                  <a:pt x="3837" y="384"/>
                </a:cubicBezTo>
                <a:cubicBezTo>
                  <a:pt x="3976" y="322"/>
                  <a:pt x="4160" y="246"/>
                  <a:pt x="4298" y="246"/>
                </a:cubicBezTo>
                <a:lnTo>
                  <a:pt x="4804" y="184"/>
                </a:lnTo>
                <a:lnTo>
                  <a:pt x="5311" y="123"/>
                </a:lnTo>
                <a:cubicBezTo>
                  <a:pt x="5449" y="123"/>
                  <a:pt x="5572" y="61"/>
                  <a:pt x="5756" y="61"/>
                </a:cubicBezTo>
                <a:lnTo>
                  <a:pt x="6339" y="61"/>
                </a:lnTo>
                <a:cubicBezTo>
                  <a:pt x="6462" y="61"/>
                  <a:pt x="6662" y="123"/>
                  <a:pt x="6784" y="123"/>
                </a:cubicBezTo>
                <a:lnTo>
                  <a:pt x="7230" y="184"/>
                </a:lnTo>
                <a:cubicBezTo>
                  <a:pt x="7368" y="568"/>
                  <a:pt x="7491" y="1013"/>
                  <a:pt x="7613" y="1474"/>
                </a:cubicBezTo>
                <a:lnTo>
                  <a:pt x="7997" y="2748"/>
                </a:lnTo>
                <a:cubicBezTo>
                  <a:pt x="8258" y="3576"/>
                  <a:pt x="8519" y="4467"/>
                  <a:pt x="8826" y="5372"/>
                </a:cubicBezTo>
                <a:lnTo>
                  <a:pt x="9210" y="6646"/>
                </a:lnTo>
                <a:cubicBezTo>
                  <a:pt x="9348" y="7091"/>
                  <a:pt x="9471" y="7537"/>
                  <a:pt x="9593" y="7920"/>
                </a:cubicBezTo>
                <a:cubicBezTo>
                  <a:pt x="9732" y="8381"/>
                  <a:pt x="9854" y="8826"/>
                  <a:pt x="9977" y="9271"/>
                </a:cubicBezTo>
                <a:lnTo>
                  <a:pt x="10361" y="10484"/>
                </a:lnTo>
                <a:cubicBezTo>
                  <a:pt x="9670" y="10484"/>
                  <a:pt x="9025" y="10545"/>
                  <a:pt x="8381" y="10606"/>
                </a:cubicBezTo>
                <a:cubicBezTo>
                  <a:pt x="8197" y="10606"/>
                  <a:pt x="8058" y="10606"/>
                  <a:pt x="7874" y="10683"/>
                </a:cubicBezTo>
                <a:cubicBezTo>
                  <a:pt x="7675" y="10683"/>
                  <a:pt x="7552" y="10683"/>
                  <a:pt x="7368" y="10745"/>
                </a:cubicBezTo>
                <a:cubicBezTo>
                  <a:pt x="7230" y="10745"/>
                  <a:pt x="7045" y="10806"/>
                  <a:pt x="6846" y="10806"/>
                </a:cubicBezTo>
                <a:lnTo>
                  <a:pt x="6339" y="10929"/>
                </a:lnTo>
                <a:cubicBezTo>
                  <a:pt x="6217" y="10990"/>
                  <a:pt x="6017" y="10990"/>
                  <a:pt x="5894" y="11067"/>
                </a:cubicBezTo>
                <a:cubicBezTo>
                  <a:pt x="5695" y="11128"/>
                  <a:pt x="5510" y="11190"/>
                  <a:pt x="5372" y="11190"/>
                </a:cubicBezTo>
                <a:cubicBezTo>
                  <a:pt x="5188" y="11251"/>
                  <a:pt x="5065" y="11313"/>
                  <a:pt x="4866" y="11374"/>
                </a:cubicBezTo>
                <a:lnTo>
                  <a:pt x="4421" y="11573"/>
                </a:lnTo>
                <a:cubicBezTo>
                  <a:pt x="4221" y="11635"/>
                  <a:pt x="4098" y="11758"/>
                  <a:pt x="3976" y="11834"/>
                </a:cubicBezTo>
                <a:cubicBezTo>
                  <a:pt x="3837" y="11896"/>
                  <a:pt x="3776" y="11896"/>
                  <a:pt x="3715" y="11957"/>
                </a:cubicBezTo>
                <a:lnTo>
                  <a:pt x="3530" y="12080"/>
                </a:lnTo>
                <a:cubicBezTo>
                  <a:pt x="3331" y="12218"/>
                  <a:pt x="3208" y="12280"/>
                  <a:pt x="3070" y="12402"/>
                </a:cubicBezTo>
                <a:cubicBezTo>
                  <a:pt x="3208" y="12402"/>
                  <a:pt x="3269" y="12341"/>
                  <a:pt x="3331" y="12341"/>
                </a:cubicBezTo>
                <a:cubicBezTo>
                  <a:pt x="3392" y="12280"/>
                  <a:pt x="3454" y="12218"/>
                  <a:pt x="3592" y="12218"/>
                </a:cubicBezTo>
                <a:lnTo>
                  <a:pt x="3776" y="12019"/>
                </a:lnTo>
                <a:cubicBezTo>
                  <a:pt x="3837" y="12019"/>
                  <a:pt x="3914" y="11957"/>
                  <a:pt x="4037" y="11957"/>
                </a:cubicBezTo>
                <a:cubicBezTo>
                  <a:pt x="4160" y="11896"/>
                  <a:pt x="4298" y="11758"/>
                  <a:pt x="4482" y="11696"/>
                </a:cubicBezTo>
                <a:lnTo>
                  <a:pt x="4927" y="11512"/>
                </a:lnTo>
                <a:cubicBezTo>
                  <a:pt x="5127" y="11451"/>
                  <a:pt x="5250" y="11451"/>
                  <a:pt x="5449" y="11374"/>
                </a:cubicBezTo>
                <a:cubicBezTo>
                  <a:pt x="5572" y="11313"/>
                  <a:pt x="5756" y="11251"/>
                  <a:pt x="5894" y="11251"/>
                </a:cubicBezTo>
                <a:cubicBezTo>
                  <a:pt x="6078" y="11190"/>
                  <a:pt x="6217" y="11128"/>
                  <a:pt x="6401" y="11128"/>
                </a:cubicBezTo>
                <a:cubicBezTo>
                  <a:pt x="6723" y="10990"/>
                  <a:pt x="7045" y="10929"/>
                  <a:pt x="7429" y="10867"/>
                </a:cubicBezTo>
                <a:cubicBezTo>
                  <a:pt x="7552" y="10867"/>
                  <a:pt x="7751" y="10806"/>
                  <a:pt x="7874" y="10806"/>
                </a:cubicBezTo>
                <a:cubicBezTo>
                  <a:pt x="8058" y="10745"/>
                  <a:pt x="8258" y="10745"/>
                  <a:pt x="8381" y="10745"/>
                </a:cubicBezTo>
                <a:cubicBezTo>
                  <a:pt x="8765" y="10683"/>
                  <a:pt x="9087" y="10683"/>
                  <a:pt x="9409" y="10606"/>
                </a:cubicBezTo>
                <a:lnTo>
                  <a:pt x="10361" y="10606"/>
                </a:lnTo>
                <a:lnTo>
                  <a:pt x="10438" y="10545"/>
                </a:lnTo>
                <a:lnTo>
                  <a:pt x="10438" y="10484"/>
                </a:lnTo>
                <a:lnTo>
                  <a:pt x="10499" y="10545"/>
                </a:lnTo>
                <a:lnTo>
                  <a:pt x="10115" y="9210"/>
                </a:lnTo>
                <a:cubicBezTo>
                  <a:pt x="9977" y="8765"/>
                  <a:pt x="9854" y="8304"/>
                  <a:pt x="9732" y="7920"/>
                </a:cubicBezTo>
                <a:cubicBezTo>
                  <a:pt x="9593" y="7475"/>
                  <a:pt x="9471" y="7030"/>
                  <a:pt x="9348" y="6585"/>
                </a:cubicBezTo>
                <a:lnTo>
                  <a:pt x="8964" y="5311"/>
                </a:lnTo>
                <a:cubicBezTo>
                  <a:pt x="8703" y="4405"/>
                  <a:pt x="8442" y="3576"/>
                  <a:pt x="8197" y="2686"/>
                </a:cubicBezTo>
                <a:lnTo>
                  <a:pt x="7813" y="1397"/>
                </a:lnTo>
                <a:cubicBezTo>
                  <a:pt x="7675" y="1013"/>
                  <a:pt x="7613" y="706"/>
                  <a:pt x="7491" y="384"/>
                </a:cubicBezTo>
                <a:cubicBezTo>
                  <a:pt x="7491" y="322"/>
                  <a:pt x="7491" y="322"/>
                  <a:pt x="7429" y="322"/>
                </a:cubicBezTo>
                <a:cubicBezTo>
                  <a:pt x="7429" y="246"/>
                  <a:pt x="7429" y="184"/>
                  <a:pt x="7368" y="61"/>
                </a:cubicBezTo>
                <a:lnTo>
                  <a:pt x="7291" y="61"/>
                </a:lnTo>
                <a:lnTo>
                  <a:pt x="6784" y="0"/>
                </a:lnTo>
                <a:close/>
                <a:moveTo>
                  <a:pt x="3070" y="12402"/>
                </a:moveTo>
                <a:lnTo>
                  <a:pt x="2978" y="12464"/>
                </a:lnTo>
                <a:lnTo>
                  <a:pt x="2978" y="12464"/>
                </a:lnTo>
                <a:cubicBezTo>
                  <a:pt x="3008" y="12448"/>
                  <a:pt x="3039" y="12433"/>
                  <a:pt x="3070" y="12402"/>
                </a:cubicBezTo>
                <a:close/>
                <a:moveTo>
                  <a:pt x="2978" y="12464"/>
                </a:moveTo>
                <a:cubicBezTo>
                  <a:pt x="2947" y="12479"/>
                  <a:pt x="2916" y="12494"/>
                  <a:pt x="2886" y="12525"/>
                </a:cubicBezTo>
                <a:lnTo>
                  <a:pt x="2978" y="12464"/>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41" name="Google Shape;2541;p37"/>
          <p:cNvGrpSpPr/>
          <p:nvPr/>
        </p:nvGrpSpPr>
        <p:grpSpPr>
          <a:xfrm>
            <a:off x="5284046" y="3246173"/>
            <a:ext cx="1108093" cy="917520"/>
            <a:chOff x="5556300" y="1769798"/>
            <a:chExt cx="1108093" cy="917520"/>
          </a:xfrm>
        </p:grpSpPr>
        <p:sp>
          <p:nvSpPr>
            <p:cNvPr id="2542" name="Google Shape;2542;p37"/>
            <p:cNvSpPr/>
            <p:nvPr/>
          </p:nvSpPr>
          <p:spPr>
            <a:xfrm rot="-835508">
              <a:off x="5853099" y="1953808"/>
              <a:ext cx="55799" cy="101023"/>
            </a:xfrm>
            <a:custGeom>
              <a:rect b="b" l="l" r="r" t="t"/>
              <a:pathLst>
                <a:path extrusionOk="0" h="10423" w="5757">
                  <a:moveTo>
                    <a:pt x="3838" y="1"/>
                  </a:moveTo>
                  <a:cubicBezTo>
                    <a:pt x="3838" y="1"/>
                    <a:pt x="3838" y="62"/>
                    <a:pt x="3777" y="62"/>
                  </a:cubicBezTo>
                  <a:lnTo>
                    <a:pt x="3332" y="1213"/>
                  </a:lnTo>
                  <a:cubicBezTo>
                    <a:pt x="3270" y="1413"/>
                    <a:pt x="3209" y="1597"/>
                    <a:pt x="3071" y="1796"/>
                  </a:cubicBezTo>
                  <a:lnTo>
                    <a:pt x="3071" y="1858"/>
                  </a:lnTo>
                  <a:cubicBezTo>
                    <a:pt x="3009" y="2057"/>
                    <a:pt x="2887" y="2180"/>
                    <a:pt x="2825" y="2364"/>
                  </a:cubicBezTo>
                  <a:cubicBezTo>
                    <a:pt x="2687" y="2748"/>
                    <a:pt x="2503" y="3209"/>
                    <a:pt x="2365" y="3592"/>
                  </a:cubicBezTo>
                  <a:cubicBezTo>
                    <a:pt x="2242" y="3976"/>
                    <a:pt x="2058" y="4360"/>
                    <a:pt x="1920" y="4744"/>
                  </a:cubicBezTo>
                  <a:cubicBezTo>
                    <a:pt x="1920" y="4805"/>
                    <a:pt x="1858" y="4805"/>
                    <a:pt x="1858" y="4866"/>
                  </a:cubicBezTo>
                  <a:cubicBezTo>
                    <a:pt x="1735" y="5250"/>
                    <a:pt x="1597" y="5572"/>
                    <a:pt x="1413" y="5895"/>
                  </a:cubicBezTo>
                  <a:lnTo>
                    <a:pt x="1413" y="5956"/>
                  </a:lnTo>
                  <a:cubicBezTo>
                    <a:pt x="1214" y="6340"/>
                    <a:pt x="1091" y="6724"/>
                    <a:pt x="968" y="7107"/>
                  </a:cubicBezTo>
                  <a:lnTo>
                    <a:pt x="523" y="8259"/>
                  </a:lnTo>
                  <a:cubicBezTo>
                    <a:pt x="446" y="8443"/>
                    <a:pt x="323" y="8642"/>
                    <a:pt x="262" y="8826"/>
                  </a:cubicBezTo>
                  <a:cubicBezTo>
                    <a:pt x="200" y="9026"/>
                    <a:pt x="62" y="9210"/>
                    <a:pt x="1" y="9348"/>
                  </a:cubicBezTo>
                  <a:lnTo>
                    <a:pt x="1" y="9410"/>
                  </a:lnTo>
                  <a:lnTo>
                    <a:pt x="1" y="9471"/>
                  </a:lnTo>
                  <a:cubicBezTo>
                    <a:pt x="62" y="9594"/>
                    <a:pt x="139" y="9655"/>
                    <a:pt x="200" y="9732"/>
                  </a:cubicBezTo>
                  <a:cubicBezTo>
                    <a:pt x="262" y="9855"/>
                    <a:pt x="323" y="9916"/>
                    <a:pt x="385" y="9978"/>
                  </a:cubicBezTo>
                  <a:cubicBezTo>
                    <a:pt x="523" y="10039"/>
                    <a:pt x="584" y="10116"/>
                    <a:pt x="646" y="10177"/>
                  </a:cubicBezTo>
                  <a:cubicBezTo>
                    <a:pt x="768" y="10177"/>
                    <a:pt x="830" y="10239"/>
                    <a:pt x="968" y="10300"/>
                  </a:cubicBezTo>
                  <a:cubicBezTo>
                    <a:pt x="968" y="10300"/>
                    <a:pt x="1029" y="10300"/>
                    <a:pt x="1091" y="10361"/>
                  </a:cubicBezTo>
                  <a:lnTo>
                    <a:pt x="1214" y="10361"/>
                  </a:lnTo>
                  <a:cubicBezTo>
                    <a:pt x="1352" y="10423"/>
                    <a:pt x="1413" y="10423"/>
                    <a:pt x="1536" y="10423"/>
                  </a:cubicBezTo>
                  <a:lnTo>
                    <a:pt x="1981" y="10423"/>
                  </a:lnTo>
                  <a:lnTo>
                    <a:pt x="2119" y="10361"/>
                  </a:lnTo>
                  <a:lnTo>
                    <a:pt x="2181" y="10361"/>
                  </a:lnTo>
                  <a:lnTo>
                    <a:pt x="2119" y="10300"/>
                  </a:lnTo>
                  <a:lnTo>
                    <a:pt x="1536" y="10300"/>
                  </a:lnTo>
                  <a:cubicBezTo>
                    <a:pt x="1474" y="10300"/>
                    <a:pt x="1352" y="10300"/>
                    <a:pt x="1290" y="10239"/>
                  </a:cubicBezTo>
                  <a:lnTo>
                    <a:pt x="1152" y="10239"/>
                  </a:lnTo>
                  <a:cubicBezTo>
                    <a:pt x="1091" y="10177"/>
                    <a:pt x="1029" y="10177"/>
                    <a:pt x="1029" y="10177"/>
                  </a:cubicBezTo>
                  <a:cubicBezTo>
                    <a:pt x="907" y="10116"/>
                    <a:pt x="830" y="10039"/>
                    <a:pt x="768" y="10039"/>
                  </a:cubicBezTo>
                  <a:cubicBezTo>
                    <a:pt x="646" y="9978"/>
                    <a:pt x="584" y="9916"/>
                    <a:pt x="523" y="9855"/>
                  </a:cubicBezTo>
                  <a:cubicBezTo>
                    <a:pt x="446" y="9793"/>
                    <a:pt x="385" y="9732"/>
                    <a:pt x="323" y="9655"/>
                  </a:cubicBezTo>
                  <a:cubicBezTo>
                    <a:pt x="262" y="9594"/>
                    <a:pt x="200" y="9533"/>
                    <a:pt x="200" y="9471"/>
                  </a:cubicBezTo>
                  <a:cubicBezTo>
                    <a:pt x="262" y="9272"/>
                    <a:pt x="323" y="9087"/>
                    <a:pt x="385" y="8888"/>
                  </a:cubicBezTo>
                  <a:cubicBezTo>
                    <a:pt x="446" y="8704"/>
                    <a:pt x="523" y="8504"/>
                    <a:pt x="584" y="8320"/>
                  </a:cubicBezTo>
                  <a:lnTo>
                    <a:pt x="1091" y="7169"/>
                  </a:lnTo>
                  <a:cubicBezTo>
                    <a:pt x="1290" y="6785"/>
                    <a:pt x="1413" y="6401"/>
                    <a:pt x="1536" y="5956"/>
                  </a:cubicBezTo>
                  <a:lnTo>
                    <a:pt x="1597" y="5895"/>
                  </a:lnTo>
                  <a:cubicBezTo>
                    <a:pt x="1674" y="5634"/>
                    <a:pt x="1735" y="5434"/>
                    <a:pt x="1858" y="5189"/>
                  </a:cubicBezTo>
                  <a:cubicBezTo>
                    <a:pt x="1920" y="5051"/>
                    <a:pt x="1981" y="4928"/>
                    <a:pt x="2058" y="4805"/>
                  </a:cubicBezTo>
                  <a:cubicBezTo>
                    <a:pt x="2181" y="4421"/>
                    <a:pt x="2365" y="4037"/>
                    <a:pt x="2503" y="3654"/>
                  </a:cubicBezTo>
                  <a:cubicBezTo>
                    <a:pt x="2687" y="3270"/>
                    <a:pt x="2887" y="2886"/>
                    <a:pt x="3009" y="2441"/>
                  </a:cubicBezTo>
                  <a:cubicBezTo>
                    <a:pt x="3071" y="2242"/>
                    <a:pt x="3132" y="2057"/>
                    <a:pt x="3209" y="1858"/>
                  </a:cubicBezTo>
                  <a:cubicBezTo>
                    <a:pt x="3270" y="1674"/>
                    <a:pt x="3332" y="1474"/>
                    <a:pt x="3455" y="1290"/>
                  </a:cubicBezTo>
                  <a:lnTo>
                    <a:pt x="3900" y="200"/>
                  </a:lnTo>
                  <a:cubicBezTo>
                    <a:pt x="3900" y="262"/>
                    <a:pt x="3976" y="262"/>
                    <a:pt x="3976" y="323"/>
                  </a:cubicBezTo>
                  <a:cubicBezTo>
                    <a:pt x="4038" y="384"/>
                    <a:pt x="4099" y="446"/>
                    <a:pt x="4161" y="522"/>
                  </a:cubicBezTo>
                  <a:cubicBezTo>
                    <a:pt x="4222" y="522"/>
                    <a:pt x="4283" y="584"/>
                    <a:pt x="4283" y="584"/>
                  </a:cubicBezTo>
                  <a:cubicBezTo>
                    <a:pt x="4360" y="584"/>
                    <a:pt x="4360" y="645"/>
                    <a:pt x="4422" y="645"/>
                  </a:cubicBezTo>
                  <a:cubicBezTo>
                    <a:pt x="4483" y="707"/>
                    <a:pt x="4606" y="707"/>
                    <a:pt x="4667" y="768"/>
                  </a:cubicBezTo>
                  <a:cubicBezTo>
                    <a:pt x="4928" y="829"/>
                    <a:pt x="5189" y="906"/>
                    <a:pt x="5435" y="906"/>
                  </a:cubicBezTo>
                  <a:lnTo>
                    <a:pt x="5634" y="906"/>
                  </a:lnTo>
                  <a:cubicBezTo>
                    <a:pt x="5696" y="906"/>
                    <a:pt x="5696" y="829"/>
                    <a:pt x="5696" y="829"/>
                  </a:cubicBezTo>
                  <a:lnTo>
                    <a:pt x="5757" y="829"/>
                  </a:lnTo>
                  <a:lnTo>
                    <a:pt x="5696" y="768"/>
                  </a:lnTo>
                  <a:lnTo>
                    <a:pt x="5189" y="768"/>
                  </a:lnTo>
                  <a:cubicBezTo>
                    <a:pt x="5051" y="768"/>
                    <a:pt x="4867" y="707"/>
                    <a:pt x="4667" y="645"/>
                  </a:cubicBezTo>
                  <a:cubicBezTo>
                    <a:pt x="4606" y="645"/>
                    <a:pt x="4544" y="584"/>
                    <a:pt x="4483" y="522"/>
                  </a:cubicBezTo>
                  <a:cubicBezTo>
                    <a:pt x="4422" y="522"/>
                    <a:pt x="4422" y="522"/>
                    <a:pt x="4360" y="446"/>
                  </a:cubicBezTo>
                  <a:cubicBezTo>
                    <a:pt x="4360" y="446"/>
                    <a:pt x="4283" y="446"/>
                    <a:pt x="4283" y="384"/>
                  </a:cubicBezTo>
                  <a:cubicBezTo>
                    <a:pt x="4222" y="323"/>
                    <a:pt x="4161" y="323"/>
                    <a:pt x="4099" y="262"/>
                  </a:cubicBezTo>
                  <a:cubicBezTo>
                    <a:pt x="4038" y="200"/>
                    <a:pt x="3976" y="139"/>
                    <a:pt x="3900" y="62"/>
                  </a:cubicBezTo>
                  <a:lnTo>
                    <a:pt x="390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37"/>
            <p:cNvSpPr/>
            <p:nvPr/>
          </p:nvSpPr>
          <p:spPr>
            <a:xfrm rot="-835216">
              <a:off x="6255729" y="2336369"/>
              <a:ext cx="2985" cy="3731"/>
            </a:xfrm>
            <a:custGeom>
              <a:rect b="b" l="l" r="r" t="t"/>
              <a:pathLst>
                <a:path extrusionOk="0" h="385" w="308">
                  <a:moveTo>
                    <a:pt x="184" y="1"/>
                  </a:moveTo>
                  <a:lnTo>
                    <a:pt x="123" y="62"/>
                  </a:lnTo>
                  <a:cubicBezTo>
                    <a:pt x="61" y="124"/>
                    <a:pt x="61" y="124"/>
                    <a:pt x="61" y="185"/>
                  </a:cubicBezTo>
                  <a:cubicBezTo>
                    <a:pt x="0" y="185"/>
                    <a:pt x="0" y="246"/>
                    <a:pt x="0" y="246"/>
                  </a:cubicBezTo>
                  <a:lnTo>
                    <a:pt x="61" y="308"/>
                  </a:lnTo>
                  <a:lnTo>
                    <a:pt x="61" y="385"/>
                  </a:lnTo>
                  <a:cubicBezTo>
                    <a:pt x="123" y="308"/>
                    <a:pt x="184" y="308"/>
                    <a:pt x="184" y="246"/>
                  </a:cubicBezTo>
                  <a:lnTo>
                    <a:pt x="246" y="246"/>
                  </a:lnTo>
                  <a:lnTo>
                    <a:pt x="246" y="185"/>
                  </a:lnTo>
                  <a:lnTo>
                    <a:pt x="307" y="185"/>
                  </a:lnTo>
                  <a:cubicBezTo>
                    <a:pt x="307" y="124"/>
                    <a:pt x="246" y="62"/>
                    <a:pt x="246" y="62"/>
                  </a:cubicBezTo>
                  <a:lnTo>
                    <a:pt x="246" y="124"/>
                  </a:lnTo>
                  <a:lnTo>
                    <a:pt x="184" y="124"/>
                  </a:lnTo>
                  <a:lnTo>
                    <a:pt x="184"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37"/>
            <p:cNvSpPr/>
            <p:nvPr/>
          </p:nvSpPr>
          <p:spPr>
            <a:xfrm rot="-835216">
              <a:off x="6253764" y="2234959"/>
              <a:ext cx="5514" cy="4913"/>
            </a:xfrm>
            <a:custGeom>
              <a:rect b="b" l="l" r="r" t="t"/>
              <a:pathLst>
                <a:path extrusionOk="0" h="507" w="569">
                  <a:moveTo>
                    <a:pt x="246" y="0"/>
                  </a:moveTo>
                  <a:cubicBezTo>
                    <a:pt x="185" y="62"/>
                    <a:pt x="185" y="123"/>
                    <a:pt x="123" y="123"/>
                  </a:cubicBezTo>
                  <a:cubicBezTo>
                    <a:pt x="123" y="200"/>
                    <a:pt x="62" y="261"/>
                    <a:pt x="62" y="261"/>
                  </a:cubicBezTo>
                  <a:lnTo>
                    <a:pt x="0" y="323"/>
                  </a:lnTo>
                  <a:lnTo>
                    <a:pt x="0" y="384"/>
                  </a:lnTo>
                  <a:lnTo>
                    <a:pt x="0" y="445"/>
                  </a:lnTo>
                  <a:lnTo>
                    <a:pt x="0" y="507"/>
                  </a:lnTo>
                  <a:cubicBezTo>
                    <a:pt x="62" y="507"/>
                    <a:pt x="123" y="507"/>
                    <a:pt x="123" y="445"/>
                  </a:cubicBezTo>
                  <a:lnTo>
                    <a:pt x="185" y="445"/>
                  </a:lnTo>
                  <a:lnTo>
                    <a:pt x="185" y="384"/>
                  </a:lnTo>
                  <a:cubicBezTo>
                    <a:pt x="246" y="323"/>
                    <a:pt x="246" y="323"/>
                    <a:pt x="307" y="261"/>
                  </a:cubicBezTo>
                  <a:cubicBezTo>
                    <a:pt x="307" y="261"/>
                    <a:pt x="307" y="200"/>
                    <a:pt x="384" y="200"/>
                  </a:cubicBezTo>
                  <a:cubicBezTo>
                    <a:pt x="384" y="123"/>
                    <a:pt x="446" y="123"/>
                    <a:pt x="446" y="62"/>
                  </a:cubicBezTo>
                  <a:cubicBezTo>
                    <a:pt x="507" y="62"/>
                    <a:pt x="568" y="0"/>
                    <a:pt x="56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37"/>
            <p:cNvSpPr/>
            <p:nvPr/>
          </p:nvSpPr>
          <p:spPr>
            <a:xfrm rot="-835216">
              <a:off x="6135404" y="2246278"/>
              <a:ext cx="137605" cy="109200"/>
            </a:xfrm>
            <a:custGeom>
              <a:rect b="b" l="l" r="r" t="t"/>
              <a:pathLst>
                <a:path extrusionOk="0" h="11268" w="14199">
                  <a:moveTo>
                    <a:pt x="13630" y="907"/>
                  </a:moveTo>
                  <a:lnTo>
                    <a:pt x="13554" y="1091"/>
                  </a:lnTo>
                  <a:lnTo>
                    <a:pt x="13554" y="1152"/>
                  </a:lnTo>
                  <a:lnTo>
                    <a:pt x="13554" y="1290"/>
                  </a:lnTo>
                  <a:lnTo>
                    <a:pt x="13554" y="1352"/>
                  </a:lnTo>
                  <a:cubicBezTo>
                    <a:pt x="13554" y="1352"/>
                    <a:pt x="13630" y="1290"/>
                    <a:pt x="13630" y="1213"/>
                  </a:cubicBezTo>
                  <a:lnTo>
                    <a:pt x="13692" y="1213"/>
                  </a:lnTo>
                  <a:lnTo>
                    <a:pt x="13692" y="1152"/>
                  </a:lnTo>
                  <a:lnTo>
                    <a:pt x="13692" y="1091"/>
                  </a:lnTo>
                  <a:lnTo>
                    <a:pt x="13692" y="968"/>
                  </a:lnTo>
                  <a:lnTo>
                    <a:pt x="13630" y="968"/>
                  </a:lnTo>
                  <a:lnTo>
                    <a:pt x="13630" y="907"/>
                  </a:lnTo>
                  <a:close/>
                  <a:moveTo>
                    <a:pt x="13554" y="1413"/>
                  </a:moveTo>
                  <a:lnTo>
                    <a:pt x="13554" y="1474"/>
                  </a:lnTo>
                  <a:lnTo>
                    <a:pt x="13630" y="1597"/>
                  </a:lnTo>
                  <a:lnTo>
                    <a:pt x="13692" y="1597"/>
                  </a:lnTo>
                  <a:lnTo>
                    <a:pt x="13692" y="1474"/>
                  </a:lnTo>
                  <a:lnTo>
                    <a:pt x="13692" y="1413"/>
                  </a:lnTo>
                  <a:close/>
                  <a:moveTo>
                    <a:pt x="4283" y="1"/>
                  </a:moveTo>
                  <a:lnTo>
                    <a:pt x="4221" y="62"/>
                  </a:lnTo>
                  <a:cubicBezTo>
                    <a:pt x="4099" y="139"/>
                    <a:pt x="4037" y="262"/>
                    <a:pt x="3960" y="385"/>
                  </a:cubicBezTo>
                  <a:cubicBezTo>
                    <a:pt x="3899" y="584"/>
                    <a:pt x="3838" y="830"/>
                    <a:pt x="3776" y="1029"/>
                  </a:cubicBezTo>
                  <a:lnTo>
                    <a:pt x="2947" y="2748"/>
                  </a:lnTo>
                  <a:lnTo>
                    <a:pt x="2564" y="3593"/>
                  </a:lnTo>
                  <a:lnTo>
                    <a:pt x="2118" y="4422"/>
                  </a:lnTo>
                  <a:cubicBezTo>
                    <a:pt x="1858" y="4989"/>
                    <a:pt x="1597" y="5573"/>
                    <a:pt x="1351" y="6141"/>
                  </a:cubicBezTo>
                  <a:cubicBezTo>
                    <a:pt x="1090" y="6724"/>
                    <a:pt x="829" y="7292"/>
                    <a:pt x="584" y="7937"/>
                  </a:cubicBezTo>
                  <a:cubicBezTo>
                    <a:pt x="445" y="8197"/>
                    <a:pt x="323" y="8504"/>
                    <a:pt x="261" y="8765"/>
                  </a:cubicBezTo>
                  <a:cubicBezTo>
                    <a:pt x="200" y="8965"/>
                    <a:pt x="123" y="9088"/>
                    <a:pt x="62" y="9211"/>
                  </a:cubicBezTo>
                  <a:cubicBezTo>
                    <a:pt x="62" y="9349"/>
                    <a:pt x="62" y="9410"/>
                    <a:pt x="0" y="9471"/>
                  </a:cubicBezTo>
                  <a:lnTo>
                    <a:pt x="0" y="9594"/>
                  </a:lnTo>
                  <a:cubicBezTo>
                    <a:pt x="0" y="9656"/>
                    <a:pt x="0" y="9732"/>
                    <a:pt x="62" y="9794"/>
                  </a:cubicBezTo>
                  <a:cubicBezTo>
                    <a:pt x="123" y="9855"/>
                    <a:pt x="200" y="9855"/>
                    <a:pt x="261" y="9917"/>
                  </a:cubicBezTo>
                  <a:cubicBezTo>
                    <a:pt x="323" y="9917"/>
                    <a:pt x="445" y="9917"/>
                    <a:pt x="507" y="9978"/>
                  </a:cubicBezTo>
                  <a:cubicBezTo>
                    <a:pt x="645" y="9978"/>
                    <a:pt x="829" y="10039"/>
                    <a:pt x="967" y="10039"/>
                  </a:cubicBezTo>
                  <a:cubicBezTo>
                    <a:pt x="1274" y="10178"/>
                    <a:pt x="1597" y="10239"/>
                    <a:pt x="1919" y="10239"/>
                  </a:cubicBezTo>
                  <a:lnTo>
                    <a:pt x="3776" y="10623"/>
                  </a:lnTo>
                  <a:cubicBezTo>
                    <a:pt x="4421" y="10684"/>
                    <a:pt x="4989" y="10807"/>
                    <a:pt x="5633" y="10884"/>
                  </a:cubicBezTo>
                  <a:cubicBezTo>
                    <a:pt x="6263" y="10945"/>
                    <a:pt x="6907" y="11006"/>
                    <a:pt x="7552" y="11129"/>
                  </a:cubicBezTo>
                  <a:cubicBezTo>
                    <a:pt x="8181" y="11191"/>
                    <a:pt x="8765" y="11191"/>
                    <a:pt x="9409" y="11267"/>
                  </a:cubicBezTo>
                  <a:lnTo>
                    <a:pt x="10361" y="11267"/>
                  </a:lnTo>
                  <a:cubicBezTo>
                    <a:pt x="10561" y="11267"/>
                    <a:pt x="10683" y="11267"/>
                    <a:pt x="10868" y="11191"/>
                  </a:cubicBezTo>
                  <a:lnTo>
                    <a:pt x="10944" y="11191"/>
                  </a:lnTo>
                  <a:lnTo>
                    <a:pt x="10944" y="11129"/>
                  </a:lnTo>
                  <a:lnTo>
                    <a:pt x="11006" y="11129"/>
                  </a:lnTo>
                  <a:lnTo>
                    <a:pt x="11006" y="11068"/>
                  </a:lnTo>
                  <a:lnTo>
                    <a:pt x="11006" y="11006"/>
                  </a:lnTo>
                  <a:lnTo>
                    <a:pt x="11006" y="10945"/>
                  </a:lnTo>
                  <a:lnTo>
                    <a:pt x="11006" y="10884"/>
                  </a:lnTo>
                  <a:cubicBezTo>
                    <a:pt x="11067" y="10884"/>
                    <a:pt x="11067" y="10884"/>
                    <a:pt x="11129" y="10807"/>
                  </a:cubicBezTo>
                  <a:cubicBezTo>
                    <a:pt x="11328" y="10178"/>
                    <a:pt x="11512" y="9594"/>
                    <a:pt x="11712" y="8965"/>
                  </a:cubicBezTo>
                  <a:cubicBezTo>
                    <a:pt x="11896" y="8382"/>
                    <a:pt x="12096" y="7737"/>
                    <a:pt x="12280" y="7169"/>
                  </a:cubicBezTo>
                  <a:lnTo>
                    <a:pt x="12725" y="5312"/>
                  </a:lnTo>
                  <a:cubicBezTo>
                    <a:pt x="13047" y="4099"/>
                    <a:pt x="13431" y="2887"/>
                    <a:pt x="13692" y="1674"/>
                  </a:cubicBezTo>
                  <a:lnTo>
                    <a:pt x="13630" y="1674"/>
                  </a:lnTo>
                  <a:lnTo>
                    <a:pt x="12602" y="5250"/>
                  </a:lnTo>
                  <a:lnTo>
                    <a:pt x="11574" y="8965"/>
                  </a:lnTo>
                  <a:cubicBezTo>
                    <a:pt x="11389" y="9533"/>
                    <a:pt x="11251" y="10178"/>
                    <a:pt x="11006" y="10745"/>
                  </a:cubicBezTo>
                  <a:cubicBezTo>
                    <a:pt x="11006" y="10807"/>
                    <a:pt x="11006" y="10884"/>
                    <a:pt x="10944" y="10945"/>
                  </a:cubicBezTo>
                  <a:lnTo>
                    <a:pt x="10868" y="11068"/>
                  </a:lnTo>
                  <a:lnTo>
                    <a:pt x="10806" y="11068"/>
                  </a:lnTo>
                  <a:cubicBezTo>
                    <a:pt x="10683" y="11129"/>
                    <a:pt x="10561" y="11129"/>
                    <a:pt x="10361" y="11129"/>
                  </a:cubicBezTo>
                  <a:lnTo>
                    <a:pt x="9409" y="11129"/>
                  </a:lnTo>
                  <a:cubicBezTo>
                    <a:pt x="8181" y="11068"/>
                    <a:pt x="6907" y="10884"/>
                    <a:pt x="5695" y="10745"/>
                  </a:cubicBezTo>
                  <a:lnTo>
                    <a:pt x="3776" y="10500"/>
                  </a:lnTo>
                  <a:cubicBezTo>
                    <a:pt x="3132" y="10362"/>
                    <a:pt x="2564" y="10300"/>
                    <a:pt x="1919" y="10178"/>
                  </a:cubicBezTo>
                  <a:cubicBezTo>
                    <a:pt x="1597" y="10116"/>
                    <a:pt x="1274" y="10039"/>
                    <a:pt x="1029" y="9978"/>
                  </a:cubicBezTo>
                  <a:cubicBezTo>
                    <a:pt x="829" y="9917"/>
                    <a:pt x="706" y="9855"/>
                    <a:pt x="507" y="9855"/>
                  </a:cubicBezTo>
                  <a:cubicBezTo>
                    <a:pt x="445" y="9794"/>
                    <a:pt x="384" y="9794"/>
                    <a:pt x="323" y="9794"/>
                  </a:cubicBezTo>
                  <a:cubicBezTo>
                    <a:pt x="261" y="9732"/>
                    <a:pt x="200" y="9732"/>
                    <a:pt x="123" y="9656"/>
                  </a:cubicBezTo>
                  <a:lnTo>
                    <a:pt x="123" y="9594"/>
                  </a:lnTo>
                  <a:lnTo>
                    <a:pt x="123" y="9533"/>
                  </a:lnTo>
                  <a:cubicBezTo>
                    <a:pt x="200" y="9410"/>
                    <a:pt x="200" y="9349"/>
                    <a:pt x="200" y="9272"/>
                  </a:cubicBezTo>
                  <a:cubicBezTo>
                    <a:pt x="261" y="9149"/>
                    <a:pt x="323" y="8965"/>
                    <a:pt x="384" y="8827"/>
                  </a:cubicBezTo>
                  <a:cubicBezTo>
                    <a:pt x="507" y="8581"/>
                    <a:pt x="584" y="8259"/>
                    <a:pt x="706" y="7937"/>
                  </a:cubicBezTo>
                  <a:cubicBezTo>
                    <a:pt x="967" y="7353"/>
                    <a:pt x="1213" y="6785"/>
                    <a:pt x="1474" y="6202"/>
                  </a:cubicBezTo>
                  <a:lnTo>
                    <a:pt x="2303" y="4483"/>
                  </a:lnTo>
                  <a:lnTo>
                    <a:pt x="2686" y="3654"/>
                  </a:lnTo>
                  <a:lnTo>
                    <a:pt x="3070" y="2825"/>
                  </a:lnTo>
                  <a:lnTo>
                    <a:pt x="3899" y="1091"/>
                  </a:lnTo>
                  <a:lnTo>
                    <a:pt x="3838" y="1091"/>
                  </a:lnTo>
                  <a:lnTo>
                    <a:pt x="3838" y="1029"/>
                  </a:lnTo>
                  <a:lnTo>
                    <a:pt x="3899" y="1029"/>
                  </a:lnTo>
                  <a:cubicBezTo>
                    <a:pt x="3960" y="830"/>
                    <a:pt x="4037" y="584"/>
                    <a:pt x="4099" y="385"/>
                  </a:cubicBezTo>
                  <a:cubicBezTo>
                    <a:pt x="4160" y="323"/>
                    <a:pt x="4221" y="200"/>
                    <a:pt x="4283" y="139"/>
                  </a:cubicBezTo>
                  <a:lnTo>
                    <a:pt x="5956" y="139"/>
                  </a:lnTo>
                  <a:lnTo>
                    <a:pt x="8703" y="200"/>
                  </a:lnTo>
                  <a:lnTo>
                    <a:pt x="13937" y="323"/>
                  </a:lnTo>
                  <a:lnTo>
                    <a:pt x="14198" y="323"/>
                  </a:lnTo>
                  <a:lnTo>
                    <a:pt x="14198" y="262"/>
                  </a:lnTo>
                  <a:lnTo>
                    <a:pt x="14137" y="262"/>
                  </a:lnTo>
                  <a:lnTo>
                    <a:pt x="11451" y="139"/>
                  </a:lnTo>
                  <a:cubicBezTo>
                    <a:pt x="10561" y="139"/>
                    <a:pt x="9655" y="62"/>
                    <a:pt x="8703" y="62"/>
                  </a:cubicBezTo>
                  <a:lnTo>
                    <a:pt x="5956"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37"/>
            <p:cNvSpPr/>
            <p:nvPr/>
          </p:nvSpPr>
          <p:spPr>
            <a:xfrm rot="-835216">
              <a:off x="6162130" y="2253588"/>
              <a:ext cx="95507" cy="6251"/>
            </a:xfrm>
            <a:custGeom>
              <a:rect b="b" l="l" r="r" t="t"/>
              <a:pathLst>
                <a:path extrusionOk="0" h="645" w="9855">
                  <a:moveTo>
                    <a:pt x="1" y="0"/>
                  </a:moveTo>
                  <a:lnTo>
                    <a:pt x="1" y="62"/>
                  </a:lnTo>
                  <a:lnTo>
                    <a:pt x="62" y="62"/>
                  </a:lnTo>
                  <a:cubicBezTo>
                    <a:pt x="123" y="62"/>
                    <a:pt x="262" y="62"/>
                    <a:pt x="446" y="123"/>
                  </a:cubicBezTo>
                  <a:cubicBezTo>
                    <a:pt x="707" y="123"/>
                    <a:pt x="1090" y="123"/>
                    <a:pt x="1536" y="184"/>
                  </a:cubicBezTo>
                  <a:lnTo>
                    <a:pt x="2303" y="184"/>
                  </a:lnTo>
                  <a:cubicBezTo>
                    <a:pt x="2564" y="184"/>
                    <a:pt x="2810" y="261"/>
                    <a:pt x="3132" y="323"/>
                  </a:cubicBezTo>
                  <a:lnTo>
                    <a:pt x="3961" y="323"/>
                  </a:lnTo>
                  <a:cubicBezTo>
                    <a:pt x="4283" y="384"/>
                    <a:pt x="4605" y="384"/>
                    <a:pt x="4928" y="384"/>
                  </a:cubicBezTo>
                  <a:cubicBezTo>
                    <a:pt x="5250" y="384"/>
                    <a:pt x="5496" y="384"/>
                    <a:pt x="5818" y="445"/>
                  </a:cubicBezTo>
                  <a:cubicBezTo>
                    <a:pt x="5979" y="476"/>
                    <a:pt x="6125" y="476"/>
                    <a:pt x="6271" y="476"/>
                  </a:cubicBezTo>
                  <a:cubicBezTo>
                    <a:pt x="6417" y="476"/>
                    <a:pt x="6562" y="476"/>
                    <a:pt x="6724" y="507"/>
                  </a:cubicBezTo>
                  <a:lnTo>
                    <a:pt x="7552" y="507"/>
                  </a:lnTo>
                  <a:cubicBezTo>
                    <a:pt x="7798" y="568"/>
                    <a:pt x="8059" y="568"/>
                    <a:pt x="8259" y="568"/>
                  </a:cubicBezTo>
                  <a:cubicBezTo>
                    <a:pt x="8765" y="645"/>
                    <a:pt x="9149" y="645"/>
                    <a:pt x="9410" y="645"/>
                  </a:cubicBezTo>
                  <a:lnTo>
                    <a:pt x="9855" y="645"/>
                  </a:lnTo>
                  <a:lnTo>
                    <a:pt x="9855" y="568"/>
                  </a:lnTo>
                  <a:lnTo>
                    <a:pt x="9793" y="568"/>
                  </a:lnTo>
                  <a:cubicBezTo>
                    <a:pt x="9717" y="568"/>
                    <a:pt x="9594" y="507"/>
                    <a:pt x="9410" y="507"/>
                  </a:cubicBezTo>
                  <a:cubicBezTo>
                    <a:pt x="9149" y="507"/>
                    <a:pt x="8765" y="445"/>
                    <a:pt x="8320" y="445"/>
                  </a:cubicBezTo>
                  <a:cubicBezTo>
                    <a:pt x="8189" y="415"/>
                    <a:pt x="8059" y="415"/>
                    <a:pt x="7930" y="415"/>
                  </a:cubicBezTo>
                  <a:cubicBezTo>
                    <a:pt x="7802" y="415"/>
                    <a:pt x="7675" y="415"/>
                    <a:pt x="7552" y="384"/>
                  </a:cubicBezTo>
                  <a:lnTo>
                    <a:pt x="6724" y="384"/>
                  </a:lnTo>
                  <a:cubicBezTo>
                    <a:pt x="6463" y="323"/>
                    <a:pt x="6140" y="323"/>
                    <a:pt x="5818" y="323"/>
                  </a:cubicBezTo>
                  <a:lnTo>
                    <a:pt x="5634" y="323"/>
                  </a:lnTo>
                  <a:cubicBezTo>
                    <a:pt x="5373" y="323"/>
                    <a:pt x="5189" y="261"/>
                    <a:pt x="4928" y="261"/>
                  </a:cubicBezTo>
                  <a:cubicBezTo>
                    <a:pt x="4605" y="184"/>
                    <a:pt x="4283" y="184"/>
                    <a:pt x="4037" y="184"/>
                  </a:cubicBezTo>
                  <a:cubicBezTo>
                    <a:pt x="3715" y="184"/>
                    <a:pt x="3393" y="123"/>
                    <a:pt x="3132" y="123"/>
                  </a:cubicBezTo>
                  <a:lnTo>
                    <a:pt x="2303" y="123"/>
                  </a:lnTo>
                  <a:cubicBezTo>
                    <a:pt x="2042" y="123"/>
                    <a:pt x="1796" y="62"/>
                    <a:pt x="1536" y="62"/>
                  </a:cubicBezTo>
                  <a:cubicBezTo>
                    <a:pt x="1090" y="0"/>
                    <a:pt x="707" y="0"/>
                    <a:pt x="446"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37"/>
            <p:cNvSpPr/>
            <p:nvPr/>
          </p:nvSpPr>
          <p:spPr>
            <a:xfrm rot="-835216">
              <a:off x="6254118" y="2238319"/>
              <a:ext cx="8790" cy="6861"/>
            </a:xfrm>
            <a:custGeom>
              <a:rect b="b" l="l" r="r" t="t"/>
              <a:pathLst>
                <a:path extrusionOk="0" h="708" w="907">
                  <a:moveTo>
                    <a:pt x="707" y="1"/>
                  </a:moveTo>
                  <a:cubicBezTo>
                    <a:pt x="768" y="1"/>
                    <a:pt x="768" y="1"/>
                    <a:pt x="768" y="62"/>
                  </a:cubicBezTo>
                  <a:lnTo>
                    <a:pt x="906" y="62"/>
                  </a:lnTo>
                  <a:cubicBezTo>
                    <a:pt x="906" y="62"/>
                    <a:pt x="845" y="62"/>
                    <a:pt x="845" y="1"/>
                  </a:cubicBezTo>
                  <a:close/>
                  <a:moveTo>
                    <a:pt x="768" y="124"/>
                  </a:moveTo>
                  <a:lnTo>
                    <a:pt x="768" y="160"/>
                  </a:lnTo>
                  <a:lnTo>
                    <a:pt x="768" y="160"/>
                  </a:lnTo>
                  <a:cubicBezTo>
                    <a:pt x="793" y="150"/>
                    <a:pt x="819" y="138"/>
                    <a:pt x="845" y="124"/>
                  </a:cubicBezTo>
                  <a:close/>
                  <a:moveTo>
                    <a:pt x="768" y="160"/>
                  </a:moveTo>
                  <a:cubicBezTo>
                    <a:pt x="660" y="203"/>
                    <a:pt x="561" y="212"/>
                    <a:pt x="461" y="262"/>
                  </a:cubicBezTo>
                  <a:lnTo>
                    <a:pt x="323" y="262"/>
                  </a:lnTo>
                  <a:cubicBezTo>
                    <a:pt x="262" y="262"/>
                    <a:pt x="262" y="323"/>
                    <a:pt x="200" y="385"/>
                  </a:cubicBezTo>
                  <a:cubicBezTo>
                    <a:pt x="139" y="385"/>
                    <a:pt x="139" y="446"/>
                    <a:pt x="139" y="507"/>
                  </a:cubicBezTo>
                  <a:lnTo>
                    <a:pt x="77" y="507"/>
                  </a:lnTo>
                  <a:cubicBezTo>
                    <a:pt x="77" y="584"/>
                    <a:pt x="1" y="646"/>
                    <a:pt x="1" y="646"/>
                  </a:cubicBezTo>
                  <a:lnTo>
                    <a:pt x="1" y="707"/>
                  </a:lnTo>
                  <a:lnTo>
                    <a:pt x="139" y="707"/>
                  </a:lnTo>
                  <a:cubicBezTo>
                    <a:pt x="139" y="707"/>
                    <a:pt x="200" y="646"/>
                    <a:pt x="200" y="584"/>
                  </a:cubicBezTo>
                  <a:cubicBezTo>
                    <a:pt x="262" y="584"/>
                    <a:pt x="323" y="507"/>
                    <a:pt x="323" y="446"/>
                  </a:cubicBezTo>
                  <a:cubicBezTo>
                    <a:pt x="384" y="446"/>
                    <a:pt x="384" y="385"/>
                    <a:pt x="461" y="385"/>
                  </a:cubicBezTo>
                  <a:lnTo>
                    <a:pt x="523" y="323"/>
                  </a:lnTo>
                  <a:lnTo>
                    <a:pt x="584" y="262"/>
                  </a:lnTo>
                  <a:lnTo>
                    <a:pt x="645" y="201"/>
                  </a:lnTo>
                  <a:lnTo>
                    <a:pt x="768" y="201"/>
                  </a:lnTo>
                  <a:lnTo>
                    <a:pt x="768" y="16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37"/>
            <p:cNvSpPr/>
            <p:nvPr/>
          </p:nvSpPr>
          <p:spPr>
            <a:xfrm rot="-835216">
              <a:off x="6253181" y="2339355"/>
              <a:ext cx="3731" cy="3130"/>
            </a:xfrm>
            <a:custGeom>
              <a:rect b="b" l="l" r="r" t="t"/>
              <a:pathLst>
                <a:path extrusionOk="0" h="323" w="385">
                  <a:moveTo>
                    <a:pt x="323" y="0"/>
                  </a:moveTo>
                  <a:lnTo>
                    <a:pt x="246" y="62"/>
                  </a:lnTo>
                  <a:lnTo>
                    <a:pt x="124" y="62"/>
                  </a:lnTo>
                  <a:cubicBezTo>
                    <a:pt x="62" y="139"/>
                    <a:pt x="62" y="139"/>
                    <a:pt x="1" y="139"/>
                  </a:cubicBezTo>
                  <a:lnTo>
                    <a:pt x="1" y="200"/>
                  </a:lnTo>
                  <a:lnTo>
                    <a:pt x="1" y="261"/>
                  </a:lnTo>
                  <a:lnTo>
                    <a:pt x="1" y="323"/>
                  </a:lnTo>
                  <a:lnTo>
                    <a:pt x="62" y="323"/>
                  </a:lnTo>
                  <a:lnTo>
                    <a:pt x="62" y="261"/>
                  </a:lnTo>
                  <a:lnTo>
                    <a:pt x="246" y="261"/>
                  </a:lnTo>
                  <a:lnTo>
                    <a:pt x="323" y="200"/>
                  </a:lnTo>
                  <a:lnTo>
                    <a:pt x="384" y="139"/>
                  </a:lnTo>
                  <a:lnTo>
                    <a:pt x="384" y="62"/>
                  </a:lnTo>
                  <a:lnTo>
                    <a:pt x="323"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37"/>
            <p:cNvSpPr/>
            <p:nvPr/>
          </p:nvSpPr>
          <p:spPr>
            <a:xfrm rot="-835216">
              <a:off x="6254343" y="2238365"/>
              <a:ext cx="7443" cy="2539"/>
            </a:xfrm>
            <a:custGeom>
              <a:rect b="b" l="l" r="r" t="t"/>
              <a:pathLst>
                <a:path extrusionOk="0" h="262" w="768">
                  <a:moveTo>
                    <a:pt x="568" y="1"/>
                  </a:moveTo>
                  <a:cubicBezTo>
                    <a:pt x="507" y="1"/>
                    <a:pt x="446" y="62"/>
                    <a:pt x="384" y="62"/>
                  </a:cubicBezTo>
                  <a:lnTo>
                    <a:pt x="123" y="62"/>
                  </a:lnTo>
                  <a:cubicBezTo>
                    <a:pt x="123" y="124"/>
                    <a:pt x="62" y="124"/>
                    <a:pt x="0" y="124"/>
                  </a:cubicBezTo>
                  <a:lnTo>
                    <a:pt x="0" y="201"/>
                  </a:lnTo>
                  <a:lnTo>
                    <a:pt x="0" y="262"/>
                  </a:lnTo>
                  <a:lnTo>
                    <a:pt x="384" y="262"/>
                  </a:lnTo>
                  <a:cubicBezTo>
                    <a:pt x="507" y="201"/>
                    <a:pt x="630" y="201"/>
                    <a:pt x="768" y="124"/>
                  </a:cubicBezTo>
                  <a:lnTo>
                    <a:pt x="768" y="62"/>
                  </a:lnTo>
                  <a:lnTo>
                    <a:pt x="691" y="62"/>
                  </a:lnTo>
                  <a:cubicBezTo>
                    <a:pt x="691" y="1"/>
                    <a:pt x="691" y="1"/>
                    <a:pt x="630"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37"/>
            <p:cNvSpPr/>
            <p:nvPr/>
          </p:nvSpPr>
          <p:spPr>
            <a:xfrm rot="-835216">
              <a:off x="6246924" y="2252161"/>
              <a:ext cx="23511" cy="83761"/>
            </a:xfrm>
            <a:custGeom>
              <a:rect b="b" l="l" r="r" t="t"/>
              <a:pathLst>
                <a:path extrusionOk="0" h="8643" w="2426">
                  <a:moveTo>
                    <a:pt x="2364" y="1"/>
                  </a:moveTo>
                  <a:cubicBezTo>
                    <a:pt x="2364" y="1"/>
                    <a:pt x="2364" y="139"/>
                    <a:pt x="2241" y="385"/>
                  </a:cubicBezTo>
                  <a:cubicBezTo>
                    <a:pt x="2180" y="646"/>
                    <a:pt x="2042" y="968"/>
                    <a:pt x="1980" y="1352"/>
                  </a:cubicBezTo>
                  <a:cubicBezTo>
                    <a:pt x="1919" y="1536"/>
                    <a:pt x="1858" y="1797"/>
                    <a:pt x="1796" y="1996"/>
                  </a:cubicBezTo>
                  <a:cubicBezTo>
                    <a:pt x="1735" y="2242"/>
                    <a:pt x="1658" y="2503"/>
                    <a:pt x="1597" y="2764"/>
                  </a:cubicBezTo>
                  <a:cubicBezTo>
                    <a:pt x="1535" y="3009"/>
                    <a:pt x="1412" y="3270"/>
                    <a:pt x="1351" y="3531"/>
                  </a:cubicBezTo>
                  <a:cubicBezTo>
                    <a:pt x="1351" y="3777"/>
                    <a:pt x="1213" y="4038"/>
                    <a:pt x="1151" y="4299"/>
                  </a:cubicBezTo>
                  <a:cubicBezTo>
                    <a:pt x="1090" y="4606"/>
                    <a:pt x="967" y="4867"/>
                    <a:pt x="891" y="5128"/>
                  </a:cubicBezTo>
                  <a:cubicBezTo>
                    <a:pt x="829" y="5373"/>
                    <a:pt x="706" y="5634"/>
                    <a:pt x="706" y="5895"/>
                  </a:cubicBezTo>
                  <a:cubicBezTo>
                    <a:pt x="645" y="6141"/>
                    <a:pt x="584" y="6402"/>
                    <a:pt x="507" y="6601"/>
                  </a:cubicBezTo>
                  <a:cubicBezTo>
                    <a:pt x="445" y="6847"/>
                    <a:pt x="384" y="7046"/>
                    <a:pt x="323" y="7292"/>
                  </a:cubicBezTo>
                  <a:cubicBezTo>
                    <a:pt x="123" y="7875"/>
                    <a:pt x="0" y="8382"/>
                    <a:pt x="0" y="8520"/>
                  </a:cubicBezTo>
                  <a:lnTo>
                    <a:pt x="0" y="8643"/>
                  </a:lnTo>
                  <a:lnTo>
                    <a:pt x="62" y="8643"/>
                  </a:lnTo>
                  <a:lnTo>
                    <a:pt x="62" y="8581"/>
                  </a:lnTo>
                  <a:cubicBezTo>
                    <a:pt x="123" y="8382"/>
                    <a:pt x="261" y="7937"/>
                    <a:pt x="445" y="7292"/>
                  </a:cubicBezTo>
                  <a:cubicBezTo>
                    <a:pt x="507" y="7108"/>
                    <a:pt x="584" y="6908"/>
                    <a:pt x="645" y="6663"/>
                  </a:cubicBezTo>
                  <a:cubicBezTo>
                    <a:pt x="645" y="6402"/>
                    <a:pt x="768" y="6217"/>
                    <a:pt x="829" y="5957"/>
                  </a:cubicBezTo>
                  <a:cubicBezTo>
                    <a:pt x="967" y="5696"/>
                    <a:pt x="967" y="5450"/>
                    <a:pt x="1090" y="5189"/>
                  </a:cubicBezTo>
                  <a:cubicBezTo>
                    <a:pt x="1151" y="4867"/>
                    <a:pt x="1213" y="4606"/>
                    <a:pt x="1274" y="4360"/>
                  </a:cubicBezTo>
                  <a:cubicBezTo>
                    <a:pt x="1351" y="4099"/>
                    <a:pt x="1412" y="3777"/>
                    <a:pt x="1535" y="3531"/>
                  </a:cubicBezTo>
                  <a:cubicBezTo>
                    <a:pt x="1597" y="3270"/>
                    <a:pt x="1658" y="3009"/>
                    <a:pt x="1735" y="2764"/>
                  </a:cubicBezTo>
                  <a:cubicBezTo>
                    <a:pt x="1796" y="2503"/>
                    <a:pt x="1858" y="2242"/>
                    <a:pt x="1919" y="2058"/>
                  </a:cubicBezTo>
                  <a:cubicBezTo>
                    <a:pt x="1980" y="1797"/>
                    <a:pt x="2042" y="1613"/>
                    <a:pt x="2118" y="1413"/>
                  </a:cubicBezTo>
                  <a:cubicBezTo>
                    <a:pt x="2241" y="968"/>
                    <a:pt x="2303" y="646"/>
                    <a:pt x="2364" y="385"/>
                  </a:cubicBezTo>
                  <a:cubicBezTo>
                    <a:pt x="2425" y="201"/>
                    <a:pt x="2425" y="78"/>
                    <a:pt x="2425" y="78"/>
                  </a:cubicBezTo>
                  <a:lnTo>
                    <a:pt x="2425"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37"/>
            <p:cNvSpPr/>
            <p:nvPr/>
          </p:nvSpPr>
          <p:spPr>
            <a:xfrm rot="-835508">
              <a:off x="5978471" y="2371804"/>
              <a:ext cx="110987" cy="99240"/>
            </a:xfrm>
            <a:custGeom>
              <a:rect b="b" l="l" r="r" t="t"/>
              <a:pathLst>
                <a:path extrusionOk="0" h="10239" w="11451">
                  <a:moveTo>
                    <a:pt x="10223" y="0"/>
                  </a:moveTo>
                  <a:cubicBezTo>
                    <a:pt x="9148" y="0"/>
                    <a:pt x="7997" y="61"/>
                    <a:pt x="6907" y="138"/>
                  </a:cubicBezTo>
                  <a:cubicBezTo>
                    <a:pt x="5818" y="200"/>
                    <a:pt x="4666" y="261"/>
                    <a:pt x="3577" y="384"/>
                  </a:cubicBezTo>
                  <a:lnTo>
                    <a:pt x="3638" y="384"/>
                  </a:lnTo>
                  <a:lnTo>
                    <a:pt x="3577" y="445"/>
                  </a:lnTo>
                  <a:lnTo>
                    <a:pt x="3515" y="445"/>
                  </a:lnTo>
                  <a:cubicBezTo>
                    <a:pt x="2932" y="1980"/>
                    <a:pt x="2364" y="3592"/>
                    <a:pt x="1719" y="5127"/>
                  </a:cubicBezTo>
                  <a:cubicBezTo>
                    <a:pt x="1397" y="5956"/>
                    <a:pt x="1151" y="6723"/>
                    <a:pt x="829" y="7552"/>
                  </a:cubicBezTo>
                  <a:cubicBezTo>
                    <a:pt x="568" y="8319"/>
                    <a:pt x="246" y="9087"/>
                    <a:pt x="0" y="9916"/>
                  </a:cubicBezTo>
                  <a:lnTo>
                    <a:pt x="62" y="9916"/>
                  </a:lnTo>
                  <a:lnTo>
                    <a:pt x="62" y="9977"/>
                  </a:lnTo>
                  <a:lnTo>
                    <a:pt x="0" y="9977"/>
                  </a:lnTo>
                  <a:lnTo>
                    <a:pt x="3316" y="10177"/>
                  </a:lnTo>
                  <a:cubicBezTo>
                    <a:pt x="3899" y="10177"/>
                    <a:pt x="4467" y="10177"/>
                    <a:pt x="4989" y="10238"/>
                  </a:cubicBezTo>
                  <a:lnTo>
                    <a:pt x="8304" y="10238"/>
                  </a:lnTo>
                  <a:lnTo>
                    <a:pt x="8381" y="10177"/>
                  </a:lnTo>
                  <a:cubicBezTo>
                    <a:pt x="8565" y="9593"/>
                    <a:pt x="8765" y="9087"/>
                    <a:pt x="8887" y="8580"/>
                  </a:cubicBezTo>
                  <a:lnTo>
                    <a:pt x="9916" y="5372"/>
                  </a:lnTo>
                  <a:cubicBezTo>
                    <a:pt x="10100" y="4866"/>
                    <a:pt x="10223" y="4359"/>
                    <a:pt x="10422" y="3837"/>
                  </a:cubicBezTo>
                  <a:lnTo>
                    <a:pt x="10806" y="2241"/>
                  </a:lnTo>
                  <a:lnTo>
                    <a:pt x="11313" y="645"/>
                  </a:lnTo>
                  <a:lnTo>
                    <a:pt x="11374" y="200"/>
                  </a:lnTo>
                  <a:lnTo>
                    <a:pt x="11451" y="138"/>
                  </a:lnTo>
                  <a:cubicBezTo>
                    <a:pt x="11451" y="61"/>
                    <a:pt x="11374" y="61"/>
                    <a:pt x="11374" y="61"/>
                  </a:cubicBezTo>
                  <a:cubicBezTo>
                    <a:pt x="11313" y="0"/>
                    <a:pt x="11313" y="0"/>
                    <a:pt x="11251" y="0"/>
                  </a:cubicBezTo>
                  <a:lnTo>
                    <a:pt x="11067" y="0"/>
                  </a:lnTo>
                  <a:lnTo>
                    <a:pt x="11067" y="61"/>
                  </a:lnTo>
                  <a:cubicBezTo>
                    <a:pt x="11128" y="61"/>
                    <a:pt x="11190" y="138"/>
                    <a:pt x="11251" y="138"/>
                  </a:cubicBezTo>
                  <a:lnTo>
                    <a:pt x="11313" y="138"/>
                  </a:lnTo>
                  <a:lnTo>
                    <a:pt x="11313" y="200"/>
                  </a:lnTo>
                  <a:lnTo>
                    <a:pt x="11190" y="583"/>
                  </a:lnTo>
                  <a:cubicBezTo>
                    <a:pt x="11067" y="1090"/>
                    <a:pt x="10868" y="1673"/>
                    <a:pt x="10745" y="2180"/>
                  </a:cubicBezTo>
                  <a:lnTo>
                    <a:pt x="10223" y="3776"/>
                  </a:lnTo>
                  <a:cubicBezTo>
                    <a:pt x="10039" y="4283"/>
                    <a:pt x="9916" y="4804"/>
                    <a:pt x="9716" y="5372"/>
                  </a:cubicBezTo>
                  <a:cubicBezTo>
                    <a:pt x="9394" y="6401"/>
                    <a:pt x="9072" y="7491"/>
                    <a:pt x="8765" y="8504"/>
                  </a:cubicBezTo>
                  <a:lnTo>
                    <a:pt x="8504" y="9348"/>
                  </a:lnTo>
                  <a:cubicBezTo>
                    <a:pt x="8442" y="9593"/>
                    <a:pt x="8304" y="9854"/>
                    <a:pt x="8243" y="10115"/>
                  </a:cubicBezTo>
                  <a:lnTo>
                    <a:pt x="7920" y="10115"/>
                  </a:lnTo>
                  <a:cubicBezTo>
                    <a:pt x="7798" y="10177"/>
                    <a:pt x="7675" y="10177"/>
                    <a:pt x="7537" y="10177"/>
                  </a:cubicBezTo>
                  <a:lnTo>
                    <a:pt x="7475" y="10177"/>
                  </a:lnTo>
                  <a:lnTo>
                    <a:pt x="6646" y="10115"/>
                  </a:lnTo>
                  <a:cubicBezTo>
                    <a:pt x="6140" y="10115"/>
                    <a:pt x="5557" y="10115"/>
                    <a:pt x="4989" y="10039"/>
                  </a:cubicBezTo>
                  <a:cubicBezTo>
                    <a:pt x="4467" y="10039"/>
                    <a:pt x="3899" y="10039"/>
                    <a:pt x="3316" y="9977"/>
                  </a:cubicBezTo>
                  <a:lnTo>
                    <a:pt x="123" y="9854"/>
                  </a:lnTo>
                  <a:cubicBezTo>
                    <a:pt x="384" y="9087"/>
                    <a:pt x="706" y="8319"/>
                    <a:pt x="952" y="7552"/>
                  </a:cubicBezTo>
                  <a:cubicBezTo>
                    <a:pt x="1274" y="6784"/>
                    <a:pt x="1596" y="6017"/>
                    <a:pt x="1919" y="5188"/>
                  </a:cubicBezTo>
                  <a:cubicBezTo>
                    <a:pt x="2487" y="3653"/>
                    <a:pt x="3070" y="2057"/>
                    <a:pt x="3638" y="445"/>
                  </a:cubicBezTo>
                  <a:lnTo>
                    <a:pt x="6907" y="261"/>
                  </a:lnTo>
                  <a:lnTo>
                    <a:pt x="8565" y="138"/>
                  </a:lnTo>
                  <a:cubicBezTo>
                    <a:pt x="9148" y="138"/>
                    <a:pt x="9655" y="61"/>
                    <a:pt x="10223" y="61"/>
                  </a:cubicBezTo>
                  <a:lnTo>
                    <a:pt x="10990" y="61"/>
                  </a:lnTo>
                  <a:lnTo>
                    <a:pt x="10929"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37"/>
            <p:cNvSpPr/>
            <p:nvPr/>
          </p:nvSpPr>
          <p:spPr>
            <a:xfrm rot="-835508">
              <a:off x="5895434" y="2338191"/>
              <a:ext cx="94772" cy="142681"/>
            </a:xfrm>
            <a:custGeom>
              <a:rect b="b" l="l" r="r" t="t"/>
              <a:pathLst>
                <a:path extrusionOk="0" h="14721" w="9778">
                  <a:moveTo>
                    <a:pt x="9655" y="5311"/>
                  </a:moveTo>
                  <a:lnTo>
                    <a:pt x="9222" y="6491"/>
                  </a:lnTo>
                  <a:lnTo>
                    <a:pt x="9222" y="6491"/>
                  </a:lnTo>
                  <a:cubicBezTo>
                    <a:pt x="9384" y="6113"/>
                    <a:pt x="9536" y="5728"/>
                    <a:pt x="9655" y="5311"/>
                  </a:cubicBezTo>
                  <a:close/>
                  <a:moveTo>
                    <a:pt x="9222" y="6491"/>
                  </a:moveTo>
                  <a:cubicBezTo>
                    <a:pt x="9133" y="6697"/>
                    <a:pt x="9041" y="6901"/>
                    <a:pt x="8949" y="7107"/>
                  </a:cubicBezTo>
                  <a:cubicBezTo>
                    <a:pt x="9087" y="6908"/>
                    <a:pt x="9148" y="6723"/>
                    <a:pt x="9210" y="6524"/>
                  </a:cubicBezTo>
                  <a:lnTo>
                    <a:pt x="9222" y="6491"/>
                  </a:lnTo>
                  <a:close/>
                  <a:moveTo>
                    <a:pt x="7736" y="10177"/>
                  </a:moveTo>
                  <a:lnTo>
                    <a:pt x="7736" y="10177"/>
                  </a:lnTo>
                  <a:cubicBezTo>
                    <a:pt x="7631" y="10452"/>
                    <a:pt x="7471" y="10772"/>
                    <a:pt x="7349" y="11098"/>
                  </a:cubicBezTo>
                  <a:lnTo>
                    <a:pt x="7349" y="11098"/>
                  </a:lnTo>
                  <a:cubicBezTo>
                    <a:pt x="7505" y="10801"/>
                    <a:pt x="7627" y="10465"/>
                    <a:pt x="7736" y="10177"/>
                  </a:cubicBezTo>
                  <a:close/>
                  <a:moveTo>
                    <a:pt x="7736" y="10499"/>
                  </a:moveTo>
                  <a:lnTo>
                    <a:pt x="7736" y="10499"/>
                  </a:lnTo>
                  <a:cubicBezTo>
                    <a:pt x="7613" y="10684"/>
                    <a:pt x="7552" y="10945"/>
                    <a:pt x="7475" y="11129"/>
                  </a:cubicBezTo>
                  <a:cubicBezTo>
                    <a:pt x="7552" y="10945"/>
                    <a:pt x="7675" y="10684"/>
                    <a:pt x="7736" y="10499"/>
                  </a:cubicBezTo>
                  <a:close/>
                  <a:moveTo>
                    <a:pt x="7349" y="11098"/>
                  </a:moveTo>
                  <a:cubicBezTo>
                    <a:pt x="7331" y="11135"/>
                    <a:pt x="7311" y="11170"/>
                    <a:pt x="7291" y="11205"/>
                  </a:cubicBezTo>
                  <a:lnTo>
                    <a:pt x="7291" y="11267"/>
                  </a:lnTo>
                  <a:cubicBezTo>
                    <a:pt x="7309" y="11211"/>
                    <a:pt x="7329" y="11154"/>
                    <a:pt x="7349" y="11098"/>
                  </a:cubicBezTo>
                  <a:close/>
                  <a:moveTo>
                    <a:pt x="3776" y="0"/>
                  </a:moveTo>
                  <a:lnTo>
                    <a:pt x="3776" y="77"/>
                  </a:lnTo>
                  <a:cubicBezTo>
                    <a:pt x="3715" y="139"/>
                    <a:pt x="3715" y="200"/>
                    <a:pt x="3715" y="261"/>
                  </a:cubicBezTo>
                  <a:lnTo>
                    <a:pt x="3070" y="1796"/>
                  </a:lnTo>
                  <a:cubicBezTo>
                    <a:pt x="2870" y="2303"/>
                    <a:pt x="2686" y="2763"/>
                    <a:pt x="2425" y="3270"/>
                  </a:cubicBezTo>
                  <a:cubicBezTo>
                    <a:pt x="2241" y="3776"/>
                    <a:pt x="2042" y="4298"/>
                    <a:pt x="1857" y="4805"/>
                  </a:cubicBezTo>
                  <a:lnTo>
                    <a:pt x="706" y="7875"/>
                  </a:lnTo>
                  <a:cubicBezTo>
                    <a:pt x="507" y="8381"/>
                    <a:pt x="322" y="8903"/>
                    <a:pt x="123" y="9410"/>
                  </a:cubicBezTo>
                  <a:cubicBezTo>
                    <a:pt x="62" y="9532"/>
                    <a:pt x="62" y="9671"/>
                    <a:pt x="0" y="9793"/>
                  </a:cubicBezTo>
                  <a:lnTo>
                    <a:pt x="0" y="9855"/>
                  </a:lnTo>
                  <a:lnTo>
                    <a:pt x="0" y="9916"/>
                  </a:lnTo>
                  <a:lnTo>
                    <a:pt x="0" y="9978"/>
                  </a:lnTo>
                  <a:lnTo>
                    <a:pt x="62" y="10054"/>
                  </a:lnTo>
                  <a:cubicBezTo>
                    <a:pt x="123" y="10054"/>
                    <a:pt x="184" y="10116"/>
                    <a:pt x="184" y="10177"/>
                  </a:cubicBezTo>
                  <a:cubicBezTo>
                    <a:pt x="445" y="10361"/>
                    <a:pt x="645" y="10561"/>
                    <a:pt x="829" y="10684"/>
                  </a:cubicBezTo>
                  <a:cubicBezTo>
                    <a:pt x="1658" y="11390"/>
                    <a:pt x="2487" y="12096"/>
                    <a:pt x="3392" y="12802"/>
                  </a:cubicBezTo>
                  <a:cubicBezTo>
                    <a:pt x="4221" y="13431"/>
                    <a:pt x="5050" y="14076"/>
                    <a:pt x="5879" y="14720"/>
                  </a:cubicBezTo>
                  <a:lnTo>
                    <a:pt x="5879" y="14659"/>
                  </a:lnTo>
                  <a:lnTo>
                    <a:pt x="3454" y="12664"/>
                  </a:lnTo>
                  <a:lnTo>
                    <a:pt x="952" y="10561"/>
                  </a:lnTo>
                  <a:cubicBezTo>
                    <a:pt x="706" y="10438"/>
                    <a:pt x="507" y="10238"/>
                    <a:pt x="322" y="10054"/>
                  </a:cubicBezTo>
                  <a:cubicBezTo>
                    <a:pt x="261" y="10054"/>
                    <a:pt x="184" y="9978"/>
                    <a:pt x="184" y="9916"/>
                  </a:cubicBezTo>
                  <a:lnTo>
                    <a:pt x="123" y="9916"/>
                  </a:lnTo>
                  <a:lnTo>
                    <a:pt x="123" y="9855"/>
                  </a:lnTo>
                  <a:lnTo>
                    <a:pt x="123" y="9793"/>
                  </a:lnTo>
                  <a:cubicBezTo>
                    <a:pt x="184" y="9671"/>
                    <a:pt x="184" y="9532"/>
                    <a:pt x="261" y="9410"/>
                  </a:cubicBezTo>
                  <a:cubicBezTo>
                    <a:pt x="445" y="8903"/>
                    <a:pt x="645" y="8381"/>
                    <a:pt x="829" y="7875"/>
                  </a:cubicBezTo>
                  <a:cubicBezTo>
                    <a:pt x="1213" y="6846"/>
                    <a:pt x="1596" y="5895"/>
                    <a:pt x="1980" y="4866"/>
                  </a:cubicBezTo>
                  <a:cubicBezTo>
                    <a:pt x="2180" y="4360"/>
                    <a:pt x="2425" y="3838"/>
                    <a:pt x="2625" y="3331"/>
                  </a:cubicBezTo>
                  <a:cubicBezTo>
                    <a:pt x="2809" y="2825"/>
                    <a:pt x="2947" y="2303"/>
                    <a:pt x="3193" y="1796"/>
                  </a:cubicBezTo>
                  <a:cubicBezTo>
                    <a:pt x="3392" y="1290"/>
                    <a:pt x="3577" y="845"/>
                    <a:pt x="3776" y="323"/>
                  </a:cubicBezTo>
                  <a:cubicBezTo>
                    <a:pt x="3837" y="261"/>
                    <a:pt x="3837" y="200"/>
                    <a:pt x="3899" y="139"/>
                  </a:cubicBezTo>
                  <a:lnTo>
                    <a:pt x="3960" y="200"/>
                  </a:lnTo>
                  <a:cubicBezTo>
                    <a:pt x="4098" y="261"/>
                    <a:pt x="4160" y="323"/>
                    <a:pt x="4283" y="461"/>
                  </a:cubicBezTo>
                  <a:cubicBezTo>
                    <a:pt x="4482" y="584"/>
                    <a:pt x="4728" y="768"/>
                    <a:pt x="4927" y="967"/>
                  </a:cubicBezTo>
                  <a:cubicBezTo>
                    <a:pt x="5311" y="1290"/>
                    <a:pt x="5756" y="1673"/>
                    <a:pt x="6140" y="2057"/>
                  </a:cubicBezTo>
                  <a:cubicBezTo>
                    <a:pt x="6524" y="2380"/>
                    <a:pt x="6907" y="2763"/>
                    <a:pt x="7291" y="3147"/>
                  </a:cubicBezTo>
                  <a:lnTo>
                    <a:pt x="8504" y="4298"/>
                  </a:lnTo>
                  <a:lnTo>
                    <a:pt x="9655" y="5311"/>
                  </a:lnTo>
                  <a:lnTo>
                    <a:pt x="9778" y="5311"/>
                  </a:lnTo>
                  <a:lnTo>
                    <a:pt x="9778" y="5250"/>
                  </a:lnTo>
                  <a:lnTo>
                    <a:pt x="8626" y="4099"/>
                  </a:lnTo>
                  <a:cubicBezTo>
                    <a:pt x="8243" y="3776"/>
                    <a:pt x="7859" y="3393"/>
                    <a:pt x="7414" y="3009"/>
                  </a:cubicBezTo>
                  <a:lnTo>
                    <a:pt x="6201" y="1919"/>
                  </a:lnTo>
                  <a:cubicBezTo>
                    <a:pt x="5818" y="1535"/>
                    <a:pt x="5434" y="1152"/>
                    <a:pt x="4989" y="845"/>
                  </a:cubicBezTo>
                  <a:cubicBezTo>
                    <a:pt x="4789" y="645"/>
                    <a:pt x="4605" y="461"/>
                    <a:pt x="4344" y="323"/>
                  </a:cubicBezTo>
                  <a:cubicBezTo>
                    <a:pt x="4344" y="261"/>
                    <a:pt x="4283" y="261"/>
                    <a:pt x="4283" y="261"/>
                  </a:cubicBezTo>
                  <a:lnTo>
                    <a:pt x="4098" y="261"/>
                  </a:lnTo>
                  <a:lnTo>
                    <a:pt x="4098" y="200"/>
                  </a:lnTo>
                  <a:lnTo>
                    <a:pt x="4160" y="139"/>
                  </a:lnTo>
                  <a:cubicBezTo>
                    <a:pt x="4098" y="139"/>
                    <a:pt x="4098" y="139"/>
                    <a:pt x="4022" y="77"/>
                  </a:cubicBezTo>
                  <a:cubicBezTo>
                    <a:pt x="4022" y="77"/>
                    <a:pt x="3960" y="77"/>
                    <a:pt x="396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37"/>
            <p:cNvSpPr/>
            <p:nvPr/>
          </p:nvSpPr>
          <p:spPr>
            <a:xfrm rot="-835508">
              <a:off x="5958668" y="2379747"/>
              <a:ext cx="55799" cy="101023"/>
            </a:xfrm>
            <a:custGeom>
              <a:rect b="b" l="l" r="r" t="t"/>
              <a:pathLst>
                <a:path extrusionOk="0" h="10423" w="5757">
                  <a:moveTo>
                    <a:pt x="3777" y="0"/>
                  </a:moveTo>
                  <a:lnTo>
                    <a:pt x="3332" y="1213"/>
                  </a:lnTo>
                  <a:cubicBezTo>
                    <a:pt x="3270" y="1412"/>
                    <a:pt x="3209" y="1597"/>
                    <a:pt x="3071" y="1796"/>
                  </a:cubicBezTo>
                  <a:cubicBezTo>
                    <a:pt x="3009" y="1980"/>
                    <a:pt x="2887" y="2180"/>
                    <a:pt x="2825" y="2364"/>
                  </a:cubicBezTo>
                  <a:cubicBezTo>
                    <a:pt x="2687" y="2748"/>
                    <a:pt x="2503" y="3132"/>
                    <a:pt x="2365" y="3515"/>
                  </a:cubicBezTo>
                  <a:cubicBezTo>
                    <a:pt x="2242" y="3899"/>
                    <a:pt x="2058" y="4360"/>
                    <a:pt x="1920" y="4743"/>
                  </a:cubicBezTo>
                  <a:cubicBezTo>
                    <a:pt x="1920" y="4743"/>
                    <a:pt x="1858" y="4805"/>
                    <a:pt x="1858" y="4866"/>
                  </a:cubicBezTo>
                  <a:cubicBezTo>
                    <a:pt x="1735" y="5188"/>
                    <a:pt x="1597" y="5572"/>
                    <a:pt x="1413" y="5894"/>
                  </a:cubicBezTo>
                  <a:lnTo>
                    <a:pt x="1413" y="5956"/>
                  </a:lnTo>
                  <a:cubicBezTo>
                    <a:pt x="1214" y="6278"/>
                    <a:pt x="1091" y="6662"/>
                    <a:pt x="968" y="7046"/>
                  </a:cubicBezTo>
                  <a:lnTo>
                    <a:pt x="523" y="8258"/>
                  </a:lnTo>
                  <a:cubicBezTo>
                    <a:pt x="446" y="8442"/>
                    <a:pt x="323" y="8642"/>
                    <a:pt x="262" y="8826"/>
                  </a:cubicBezTo>
                  <a:cubicBezTo>
                    <a:pt x="200" y="9026"/>
                    <a:pt x="62" y="9149"/>
                    <a:pt x="1" y="9348"/>
                  </a:cubicBezTo>
                  <a:lnTo>
                    <a:pt x="1" y="9409"/>
                  </a:lnTo>
                  <a:lnTo>
                    <a:pt x="1" y="9471"/>
                  </a:lnTo>
                  <a:cubicBezTo>
                    <a:pt x="62" y="9594"/>
                    <a:pt x="139" y="9655"/>
                    <a:pt x="200" y="9732"/>
                  </a:cubicBezTo>
                  <a:cubicBezTo>
                    <a:pt x="262" y="9793"/>
                    <a:pt x="323" y="9855"/>
                    <a:pt x="385" y="9916"/>
                  </a:cubicBezTo>
                  <a:cubicBezTo>
                    <a:pt x="523" y="9977"/>
                    <a:pt x="584" y="10039"/>
                    <a:pt x="646" y="10116"/>
                  </a:cubicBezTo>
                  <a:cubicBezTo>
                    <a:pt x="768" y="10177"/>
                    <a:pt x="830" y="10238"/>
                    <a:pt x="968" y="10238"/>
                  </a:cubicBezTo>
                  <a:cubicBezTo>
                    <a:pt x="968" y="10300"/>
                    <a:pt x="1029" y="10300"/>
                    <a:pt x="1091" y="10300"/>
                  </a:cubicBezTo>
                  <a:cubicBezTo>
                    <a:pt x="1152" y="10300"/>
                    <a:pt x="1214" y="10361"/>
                    <a:pt x="1214" y="10361"/>
                  </a:cubicBezTo>
                  <a:cubicBezTo>
                    <a:pt x="1352" y="10361"/>
                    <a:pt x="1413" y="10361"/>
                    <a:pt x="1536" y="10423"/>
                  </a:cubicBezTo>
                  <a:lnTo>
                    <a:pt x="1674" y="10423"/>
                  </a:lnTo>
                  <a:cubicBezTo>
                    <a:pt x="1735" y="10423"/>
                    <a:pt x="1797" y="10361"/>
                    <a:pt x="1858" y="10361"/>
                  </a:cubicBezTo>
                  <a:lnTo>
                    <a:pt x="2181" y="10361"/>
                  </a:lnTo>
                  <a:lnTo>
                    <a:pt x="2181" y="10300"/>
                  </a:lnTo>
                  <a:lnTo>
                    <a:pt x="1536" y="10300"/>
                  </a:lnTo>
                  <a:cubicBezTo>
                    <a:pt x="1474" y="10300"/>
                    <a:pt x="1352" y="10238"/>
                    <a:pt x="1290" y="10238"/>
                  </a:cubicBezTo>
                  <a:cubicBezTo>
                    <a:pt x="1214" y="10238"/>
                    <a:pt x="1152" y="10177"/>
                    <a:pt x="1152" y="10177"/>
                  </a:cubicBezTo>
                  <a:cubicBezTo>
                    <a:pt x="1091" y="10177"/>
                    <a:pt x="1029" y="10177"/>
                    <a:pt x="1029" y="10116"/>
                  </a:cubicBezTo>
                  <a:cubicBezTo>
                    <a:pt x="907" y="10116"/>
                    <a:pt x="830" y="10039"/>
                    <a:pt x="768" y="9977"/>
                  </a:cubicBezTo>
                  <a:cubicBezTo>
                    <a:pt x="646" y="9916"/>
                    <a:pt x="584" y="9855"/>
                    <a:pt x="523" y="9793"/>
                  </a:cubicBezTo>
                  <a:cubicBezTo>
                    <a:pt x="446" y="9732"/>
                    <a:pt x="385" y="9655"/>
                    <a:pt x="323" y="9594"/>
                  </a:cubicBezTo>
                  <a:cubicBezTo>
                    <a:pt x="262" y="9532"/>
                    <a:pt x="200" y="9471"/>
                    <a:pt x="200" y="9409"/>
                  </a:cubicBezTo>
                  <a:cubicBezTo>
                    <a:pt x="262" y="9210"/>
                    <a:pt x="323" y="9087"/>
                    <a:pt x="385" y="8888"/>
                  </a:cubicBezTo>
                  <a:cubicBezTo>
                    <a:pt x="446" y="8703"/>
                    <a:pt x="523" y="8442"/>
                    <a:pt x="584" y="8258"/>
                  </a:cubicBezTo>
                  <a:lnTo>
                    <a:pt x="1091" y="7107"/>
                  </a:lnTo>
                  <a:cubicBezTo>
                    <a:pt x="1290" y="6723"/>
                    <a:pt x="1413" y="6340"/>
                    <a:pt x="1536" y="5956"/>
                  </a:cubicBezTo>
                  <a:cubicBezTo>
                    <a:pt x="1536" y="5894"/>
                    <a:pt x="1597" y="5894"/>
                    <a:pt x="1597" y="5818"/>
                  </a:cubicBezTo>
                  <a:cubicBezTo>
                    <a:pt x="1674" y="5634"/>
                    <a:pt x="1735" y="5373"/>
                    <a:pt x="1858" y="5188"/>
                  </a:cubicBezTo>
                  <a:cubicBezTo>
                    <a:pt x="1920" y="5050"/>
                    <a:pt x="1981" y="4927"/>
                    <a:pt x="2058" y="4743"/>
                  </a:cubicBezTo>
                  <a:cubicBezTo>
                    <a:pt x="2181" y="4360"/>
                    <a:pt x="2365" y="3976"/>
                    <a:pt x="2503" y="3592"/>
                  </a:cubicBezTo>
                  <a:cubicBezTo>
                    <a:pt x="2687" y="3208"/>
                    <a:pt x="2887" y="2825"/>
                    <a:pt x="3009" y="2441"/>
                  </a:cubicBezTo>
                  <a:cubicBezTo>
                    <a:pt x="3071" y="2241"/>
                    <a:pt x="3132" y="2057"/>
                    <a:pt x="3209" y="1858"/>
                  </a:cubicBezTo>
                  <a:cubicBezTo>
                    <a:pt x="3270" y="1673"/>
                    <a:pt x="3332" y="1412"/>
                    <a:pt x="3455" y="1213"/>
                  </a:cubicBezTo>
                  <a:lnTo>
                    <a:pt x="3900" y="200"/>
                  </a:lnTo>
                  <a:cubicBezTo>
                    <a:pt x="3900" y="200"/>
                    <a:pt x="3976" y="261"/>
                    <a:pt x="3976" y="323"/>
                  </a:cubicBezTo>
                  <a:cubicBezTo>
                    <a:pt x="4038" y="384"/>
                    <a:pt x="4099" y="445"/>
                    <a:pt x="4161" y="445"/>
                  </a:cubicBezTo>
                  <a:cubicBezTo>
                    <a:pt x="4222" y="522"/>
                    <a:pt x="4283" y="522"/>
                    <a:pt x="4283" y="584"/>
                  </a:cubicBezTo>
                  <a:cubicBezTo>
                    <a:pt x="4360" y="584"/>
                    <a:pt x="4360" y="584"/>
                    <a:pt x="4422" y="645"/>
                  </a:cubicBezTo>
                  <a:cubicBezTo>
                    <a:pt x="4483" y="645"/>
                    <a:pt x="4606" y="706"/>
                    <a:pt x="4667" y="706"/>
                  </a:cubicBezTo>
                  <a:cubicBezTo>
                    <a:pt x="4928" y="829"/>
                    <a:pt x="5189" y="829"/>
                    <a:pt x="5435" y="829"/>
                  </a:cubicBezTo>
                  <a:lnTo>
                    <a:pt x="5696" y="829"/>
                  </a:lnTo>
                  <a:lnTo>
                    <a:pt x="5757" y="768"/>
                  </a:lnTo>
                  <a:lnTo>
                    <a:pt x="5189" y="768"/>
                  </a:lnTo>
                  <a:cubicBezTo>
                    <a:pt x="5051" y="706"/>
                    <a:pt x="4867" y="706"/>
                    <a:pt x="4667" y="645"/>
                  </a:cubicBezTo>
                  <a:cubicBezTo>
                    <a:pt x="4606" y="584"/>
                    <a:pt x="4544" y="584"/>
                    <a:pt x="4483" y="522"/>
                  </a:cubicBezTo>
                  <a:cubicBezTo>
                    <a:pt x="4422" y="522"/>
                    <a:pt x="4422" y="445"/>
                    <a:pt x="4360" y="445"/>
                  </a:cubicBezTo>
                  <a:lnTo>
                    <a:pt x="4283" y="384"/>
                  </a:lnTo>
                  <a:cubicBezTo>
                    <a:pt x="4222" y="323"/>
                    <a:pt x="4161" y="261"/>
                    <a:pt x="4099" y="200"/>
                  </a:cubicBezTo>
                  <a:cubicBezTo>
                    <a:pt x="4038" y="138"/>
                    <a:pt x="3976" y="62"/>
                    <a:pt x="3900" y="62"/>
                  </a:cubicBezTo>
                  <a:lnTo>
                    <a:pt x="390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37"/>
            <p:cNvSpPr/>
            <p:nvPr/>
          </p:nvSpPr>
          <p:spPr>
            <a:xfrm rot="-835508">
              <a:off x="5991435" y="2378872"/>
              <a:ext cx="88084" cy="84963"/>
            </a:xfrm>
            <a:custGeom>
              <a:rect b="b" l="l" r="r" t="t"/>
              <a:pathLst>
                <a:path extrusionOk="0" h="8766" w="9088">
                  <a:moveTo>
                    <a:pt x="8259" y="1"/>
                  </a:moveTo>
                  <a:cubicBezTo>
                    <a:pt x="7552" y="62"/>
                    <a:pt x="6908" y="62"/>
                    <a:pt x="6340" y="62"/>
                  </a:cubicBezTo>
                  <a:cubicBezTo>
                    <a:pt x="5757" y="62"/>
                    <a:pt x="5250" y="139"/>
                    <a:pt x="4866" y="139"/>
                  </a:cubicBezTo>
                  <a:cubicBezTo>
                    <a:pt x="4037" y="200"/>
                    <a:pt x="3592" y="261"/>
                    <a:pt x="3592" y="261"/>
                  </a:cubicBezTo>
                  <a:cubicBezTo>
                    <a:pt x="3592" y="261"/>
                    <a:pt x="3654" y="261"/>
                    <a:pt x="3654" y="323"/>
                  </a:cubicBezTo>
                  <a:cubicBezTo>
                    <a:pt x="3776" y="323"/>
                    <a:pt x="4222" y="261"/>
                    <a:pt x="4866" y="261"/>
                  </a:cubicBezTo>
                  <a:cubicBezTo>
                    <a:pt x="5250" y="261"/>
                    <a:pt x="5757" y="200"/>
                    <a:pt x="6278" y="200"/>
                  </a:cubicBezTo>
                  <a:lnTo>
                    <a:pt x="8259" y="200"/>
                  </a:lnTo>
                  <a:cubicBezTo>
                    <a:pt x="8259" y="139"/>
                    <a:pt x="8320" y="139"/>
                    <a:pt x="8320" y="62"/>
                  </a:cubicBezTo>
                  <a:lnTo>
                    <a:pt x="8381" y="62"/>
                  </a:lnTo>
                  <a:lnTo>
                    <a:pt x="8381" y="139"/>
                  </a:lnTo>
                  <a:lnTo>
                    <a:pt x="8381" y="200"/>
                  </a:lnTo>
                  <a:lnTo>
                    <a:pt x="8965" y="200"/>
                  </a:lnTo>
                  <a:cubicBezTo>
                    <a:pt x="8965" y="261"/>
                    <a:pt x="8888" y="323"/>
                    <a:pt x="8888" y="384"/>
                  </a:cubicBezTo>
                  <a:cubicBezTo>
                    <a:pt x="8888" y="522"/>
                    <a:pt x="8826" y="584"/>
                    <a:pt x="8826" y="707"/>
                  </a:cubicBezTo>
                  <a:lnTo>
                    <a:pt x="8888" y="768"/>
                  </a:lnTo>
                  <a:lnTo>
                    <a:pt x="8888" y="829"/>
                  </a:lnTo>
                  <a:lnTo>
                    <a:pt x="8765" y="829"/>
                  </a:lnTo>
                  <a:cubicBezTo>
                    <a:pt x="8765" y="1090"/>
                    <a:pt x="8704" y="1290"/>
                    <a:pt x="8642" y="1535"/>
                  </a:cubicBezTo>
                  <a:cubicBezTo>
                    <a:pt x="8381" y="2303"/>
                    <a:pt x="8120" y="3132"/>
                    <a:pt x="7875" y="3976"/>
                  </a:cubicBezTo>
                  <a:cubicBezTo>
                    <a:pt x="7675" y="4805"/>
                    <a:pt x="7353" y="5634"/>
                    <a:pt x="7107" y="6524"/>
                  </a:cubicBezTo>
                  <a:cubicBezTo>
                    <a:pt x="6969" y="6969"/>
                    <a:pt x="6846" y="7430"/>
                    <a:pt x="6662" y="7875"/>
                  </a:cubicBezTo>
                  <a:lnTo>
                    <a:pt x="6662" y="7998"/>
                  </a:lnTo>
                  <a:lnTo>
                    <a:pt x="6662" y="8059"/>
                  </a:lnTo>
                  <a:lnTo>
                    <a:pt x="6585" y="8120"/>
                  </a:lnTo>
                  <a:lnTo>
                    <a:pt x="6524" y="8197"/>
                  </a:lnTo>
                  <a:cubicBezTo>
                    <a:pt x="6524" y="8258"/>
                    <a:pt x="6463" y="8381"/>
                    <a:pt x="6401" y="8443"/>
                  </a:cubicBezTo>
                  <a:cubicBezTo>
                    <a:pt x="6340" y="8504"/>
                    <a:pt x="6202" y="8504"/>
                    <a:pt x="6079" y="8504"/>
                  </a:cubicBezTo>
                  <a:lnTo>
                    <a:pt x="6018" y="8581"/>
                  </a:lnTo>
                  <a:lnTo>
                    <a:pt x="5956" y="8581"/>
                  </a:lnTo>
                  <a:lnTo>
                    <a:pt x="5956" y="8504"/>
                  </a:lnTo>
                  <a:lnTo>
                    <a:pt x="5757" y="8504"/>
                  </a:lnTo>
                  <a:cubicBezTo>
                    <a:pt x="4805" y="8504"/>
                    <a:pt x="3899" y="8581"/>
                    <a:pt x="3009" y="8581"/>
                  </a:cubicBezTo>
                  <a:lnTo>
                    <a:pt x="707" y="8581"/>
                  </a:lnTo>
                  <a:lnTo>
                    <a:pt x="645" y="8642"/>
                  </a:lnTo>
                  <a:cubicBezTo>
                    <a:pt x="645" y="8704"/>
                    <a:pt x="645" y="8704"/>
                    <a:pt x="584" y="8704"/>
                  </a:cubicBezTo>
                  <a:lnTo>
                    <a:pt x="522" y="8704"/>
                  </a:lnTo>
                  <a:lnTo>
                    <a:pt x="522" y="8581"/>
                  </a:lnTo>
                  <a:lnTo>
                    <a:pt x="200" y="8581"/>
                  </a:lnTo>
                  <a:lnTo>
                    <a:pt x="261" y="8504"/>
                  </a:lnTo>
                  <a:cubicBezTo>
                    <a:pt x="261" y="8381"/>
                    <a:pt x="261" y="8258"/>
                    <a:pt x="323" y="8197"/>
                  </a:cubicBezTo>
                  <a:lnTo>
                    <a:pt x="323" y="8120"/>
                  </a:lnTo>
                  <a:lnTo>
                    <a:pt x="261" y="8059"/>
                  </a:lnTo>
                  <a:lnTo>
                    <a:pt x="261" y="7998"/>
                  </a:lnTo>
                  <a:lnTo>
                    <a:pt x="384" y="7998"/>
                  </a:lnTo>
                  <a:cubicBezTo>
                    <a:pt x="384" y="7875"/>
                    <a:pt x="446" y="7737"/>
                    <a:pt x="522" y="7552"/>
                  </a:cubicBezTo>
                  <a:cubicBezTo>
                    <a:pt x="645" y="7169"/>
                    <a:pt x="768" y="6785"/>
                    <a:pt x="906" y="6401"/>
                  </a:cubicBezTo>
                  <a:cubicBezTo>
                    <a:pt x="1152" y="5634"/>
                    <a:pt x="1413" y="4928"/>
                    <a:pt x="1674" y="4283"/>
                  </a:cubicBezTo>
                  <a:cubicBezTo>
                    <a:pt x="1919" y="3654"/>
                    <a:pt x="2119" y="3009"/>
                    <a:pt x="2303" y="2502"/>
                  </a:cubicBezTo>
                  <a:cubicBezTo>
                    <a:pt x="2503" y="1919"/>
                    <a:pt x="2687" y="1474"/>
                    <a:pt x="2825" y="1090"/>
                  </a:cubicBezTo>
                  <a:cubicBezTo>
                    <a:pt x="2886" y="1029"/>
                    <a:pt x="2886" y="1029"/>
                    <a:pt x="2886" y="968"/>
                  </a:cubicBezTo>
                  <a:lnTo>
                    <a:pt x="2825" y="906"/>
                  </a:lnTo>
                  <a:lnTo>
                    <a:pt x="2886" y="906"/>
                  </a:lnTo>
                  <a:cubicBezTo>
                    <a:pt x="2886" y="906"/>
                    <a:pt x="2886" y="829"/>
                    <a:pt x="2948" y="829"/>
                  </a:cubicBezTo>
                  <a:cubicBezTo>
                    <a:pt x="2948" y="768"/>
                    <a:pt x="3009" y="645"/>
                    <a:pt x="3009" y="584"/>
                  </a:cubicBezTo>
                  <a:cubicBezTo>
                    <a:pt x="3070" y="522"/>
                    <a:pt x="3070" y="446"/>
                    <a:pt x="3132" y="384"/>
                  </a:cubicBezTo>
                  <a:cubicBezTo>
                    <a:pt x="3132" y="384"/>
                    <a:pt x="3209" y="384"/>
                    <a:pt x="3270" y="323"/>
                  </a:cubicBezTo>
                  <a:lnTo>
                    <a:pt x="3516" y="323"/>
                  </a:lnTo>
                  <a:lnTo>
                    <a:pt x="3516" y="261"/>
                  </a:lnTo>
                  <a:lnTo>
                    <a:pt x="3270" y="261"/>
                  </a:lnTo>
                  <a:cubicBezTo>
                    <a:pt x="3209" y="261"/>
                    <a:pt x="3209" y="261"/>
                    <a:pt x="3132" y="323"/>
                  </a:cubicBezTo>
                  <a:lnTo>
                    <a:pt x="3070" y="323"/>
                  </a:lnTo>
                  <a:cubicBezTo>
                    <a:pt x="3009" y="384"/>
                    <a:pt x="3009" y="522"/>
                    <a:pt x="2948" y="584"/>
                  </a:cubicBezTo>
                  <a:cubicBezTo>
                    <a:pt x="2886" y="707"/>
                    <a:pt x="2825" y="906"/>
                    <a:pt x="2748" y="1090"/>
                  </a:cubicBezTo>
                  <a:cubicBezTo>
                    <a:pt x="2625" y="1474"/>
                    <a:pt x="2441" y="1919"/>
                    <a:pt x="2242" y="2441"/>
                  </a:cubicBezTo>
                  <a:cubicBezTo>
                    <a:pt x="1981" y="2948"/>
                    <a:pt x="1796" y="3592"/>
                    <a:pt x="1535" y="4222"/>
                  </a:cubicBezTo>
                  <a:cubicBezTo>
                    <a:pt x="1351" y="4928"/>
                    <a:pt x="1090" y="5634"/>
                    <a:pt x="829" y="6401"/>
                  </a:cubicBezTo>
                  <a:cubicBezTo>
                    <a:pt x="707" y="6724"/>
                    <a:pt x="522" y="7169"/>
                    <a:pt x="384" y="7552"/>
                  </a:cubicBezTo>
                  <a:cubicBezTo>
                    <a:pt x="323" y="7737"/>
                    <a:pt x="261" y="7936"/>
                    <a:pt x="200" y="8120"/>
                  </a:cubicBezTo>
                  <a:cubicBezTo>
                    <a:pt x="139" y="8258"/>
                    <a:pt x="139" y="8320"/>
                    <a:pt x="62" y="8443"/>
                  </a:cubicBezTo>
                  <a:lnTo>
                    <a:pt x="62" y="8504"/>
                  </a:lnTo>
                  <a:lnTo>
                    <a:pt x="62" y="8581"/>
                  </a:lnTo>
                  <a:lnTo>
                    <a:pt x="1" y="8581"/>
                  </a:lnTo>
                  <a:lnTo>
                    <a:pt x="1" y="8642"/>
                  </a:lnTo>
                  <a:lnTo>
                    <a:pt x="62" y="8704"/>
                  </a:lnTo>
                  <a:lnTo>
                    <a:pt x="261" y="8704"/>
                  </a:lnTo>
                  <a:cubicBezTo>
                    <a:pt x="384" y="8765"/>
                    <a:pt x="522" y="8765"/>
                    <a:pt x="584" y="8765"/>
                  </a:cubicBezTo>
                  <a:lnTo>
                    <a:pt x="3009" y="8765"/>
                  </a:lnTo>
                  <a:cubicBezTo>
                    <a:pt x="3899" y="8704"/>
                    <a:pt x="4866" y="8704"/>
                    <a:pt x="5757" y="8642"/>
                  </a:cubicBezTo>
                  <a:lnTo>
                    <a:pt x="6140" y="8642"/>
                  </a:lnTo>
                  <a:lnTo>
                    <a:pt x="6278" y="8581"/>
                  </a:lnTo>
                  <a:lnTo>
                    <a:pt x="6463" y="8581"/>
                  </a:lnTo>
                  <a:cubicBezTo>
                    <a:pt x="6524" y="8504"/>
                    <a:pt x="6524" y="8504"/>
                    <a:pt x="6524" y="8443"/>
                  </a:cubicBezTo>
                  <a:cubicBezTo>
                    <a:pt x="6585" y="8443"/>
                    <a:pt x="6585" y="8381"/>
                    <a:pt x="6585" y="8381"/>
                  </a:cubicBezTo>
                  <a:cubicBezTo>
                    <a:pt x="6585" y="8320"/>
                    <a:pt x="6662" y="8258"/>
                    <a:pt x="6662" y="8197"/>
                  </a:cubicBezTo>
                  <a:cubicBezTo>
                    <a:pt x="6724" y="8120"/>
                    <a:pt x="6724" y="7998"/>
                    <a:pt x="6785" y="7875"/>
                  </a:cubicBezTo>
                  <a:cubicBezTo>
                    <a:pt x="6908" y="7430"/>
                    <a:pt x="7046" y="6969"/>
                    <a:pt x="7230" y="6585"/>
                  </a:cubicBezTo>
                  <a:cubicBezTo>
                    <a:pt x="7353" y="6140"/>
                    <a:pt x="7491" y="5695"/>
                    <a:pt x="7675" y="5250"/>
                  </a:cubicBezTo>
                  <a:cubicBezTo>
                    <a:pt x="7813" y="4866"/>
                    <a:pt x="7936" y="4421"/>
                    <a:pt x="8059" y="3976"/>
                  </a:cubicBezTo>
                  <a:cubicBezTo>
                    <a:pt x="8259" y="3132"/>
                    <a:pt x="8504" y="2303"/>
                    <a:pt x="8704" y="1535"/>
                  </a:cubicBezTo>
                  <a:cubicBezTo>
                    <a:pt x="8826" y="1152"/>
                    <a:pt x="8965" y="829"/>
                    <a:pt x="9026" y="446"/>
                  </a:cubicBezTo>
                  <a:cubicBezTo>
                    <a:pt x="9087" y="323"/>
                    <a:pt x="9087" y="261"/>
                    <a:pt x="9087" y="139"/>
                  </a:cubicBezTo>
                  <a:lnTo>
                    <a:pt x="9087" y="62"/>
                  </a:lnTo>
                  <a:lnTo>
                    <a:pt x="9026"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37"/>
            <p:cNvSpPr/>
            <p:nvPr/>
          </p:nvSpPr>
          <p:spPr>
            <a:xfrm rot="-835508">
              <a:off x="6010385" y="2385522"/>
              <a:ext cx="8045" cy="6852"/>
            </a:xfrm>
            <a:custGeom>
              <a:rect b="b" l="l" r="r" t="t"/>
              <a:pathLst>
                <a:path extrusionOk="0" h="707" w="830">
                  <a:moveTo>
                    <a:pt x="692" y="0"/>
                  </a:moveTo>
                  <a:lnTo>
                    <a:pt x="692" y="62"/>
                  </a:lnTo>
                  <a:cubicBezTo>
                    <a:pt x="692" y="62"/>
                    <a:pt x="692" y="123"/>
                    <a:pt x="630" y="185"/>
                  </a:cubicBezTo>
                  <a:cubicBezTo>
                    <a:pt x="630" y="185"/>
                    <a:pt x="692" y="185"/>
                    <a:pt x="692" y="261"/>
                  </a:cubicBezTo>
                  <a:cubicBezTo>
                    <a:pt x="630" y="261"/>
                    <a:pt x="630" y="261"/>
                    <a:pt x="630" y="323"/>
                  </a:cubicBezTo>
                  <a:cubicBezTo>
                    <a:pt x="630" y="323"/>
                    <a:pt x="569" y="323"/>
                    <a:pt x="569" y="384"/>
                  </a:cubicBezTo>
                  <a:cubicBezTo>
                    <a:pt x="569" y="384"/>
                    <a:pt x="569" y="446"/>
                    <a:pt x="507" y="446"/>
                  </a:cubicBezTo>
                  <a:lnTo>
                    <a:pt x="446" y="446"/>
                  </a:lnTo>
                  <a:cubicBezTo>
                    <a:pt x="385" y="446"/>
                    <a:pt x="385" y="446"/>
                    <a:pt x="308" y="507"/>
                  </a:cubicBezTo>
                  <a:cubicBezTo>
                    <a:pt x="308" y="507"/>
                    <a:pt x="308" y="568"/>
                    <a:pt x="246" y="568"/>
                  </a:cubicBezTo>
                  <a:lnTo>
                    <a:pt x="124" y="568"/>
                  </a:lnTo>
                  <a:cubicBezTo>
                    <a:pt x="62" y="568"/>
                    <a:pt x="62" y="645"/>
                    <a:pt x="62" y="645"/>
                  </a:cubicBezTo>
                  <a:lnTo>
                    <a:pt x="1" y="645"/>
                  </a:lnTo>
                  <a:lnTo>
                    <a:pt x="62" y="707"/>
                  </a:lnTo>
                  <a:lnTo>
                    <a:pt x="246" y="707"/>
                  </a:lnTo>
                  <a:cubicBezTo>
                    <a:pt x="246" y="645"/>
                    <a:pt x="246" y="645"/>
                    <a:pt x="308" y="645"/>
                  </a:cubicBezTo>
                  <a:lnTo>
                    <a:pt x="385" y="645"/>
                  </a:lnTo>
                  <a:cubicBezTo>
                    <a:pt x="446" y="645"/>
                    <a:pt x="446" y="645"/>
                    <a:pt x="507" y="568"/>
                  </a:cubicBezTo>
                  <a:cubicBezTo>
                    <a:pt x="507" y="568"/>
                    <a:pt x="569" y="568"/>
                    <a:pt x="569" y="507"/>
                  </a:cubicBezTo>
                  <a:cubicBezTo>
                    <a:pt x="630" y="507"/>
                    <a:pt x="630" y="446"/>
                    <a:pt x="630" y="446"/>
                  </a:cubicBezTo>
                  <a:lnTo>
                    <a:pt x="692" y="446"/>
                  </a:lnTo>
                  <a:cubicBezTo>
                    <a:pt x="692" y="446"/>
                    <a:pt x="692" y="384"/>
                    <a:pt x="768" y="384"/>
                  </a:cubicBezTo>
                  <a:lnTo>
                    <a:pt x="768" y="261"/>
                  </a:lnTo>
                  <a:cubicBezTo>
                    <a:pt x="768" y="261"/>
                    <a:pt x="830" y="261"/>
                    <a:pt x="830" y="185"/>
                  </a:cubicBezTo>
                  <a:lnTo>
                    <a:pt x="830" y="62"/>
                  </a:lnTo>
                  <a:cubicBezTo>
                    <a:pt x="830" y="0"/>
                    <a:pt x="768" y="0"/>
                    <a:pt x="76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37"/>
            <p:cNvSpPr/>
            <p:nvPr/>
          </p:nvSpPr>
          <p:spPr>
            <a:xfrm rot="-835508">
              <a:off x="6061135" y="2371196"/>
              <a:ext cx="6106" cy="7453"/>
            </a:xfrm>
            <a:custGeom>
              <a:rect b="b" l="l" r="r" t="t"/>
              <a:pathLst>
                <a:path extrusionOk="0" h="769" w="630">
                  <a:moveTo>
                    <a:pt x="62" y="1"/>
                  </a:moveTo>
                  <a:cubicBezTo>
                    <a:pt x="62" y="78"/>
                    <a:pt x="1" y="78"/>
                    <a:pt x="1" y="139"/>
                  </a:cubicBezTo>
                  <a:cubicBezTo>
                    <a:pt x="1" y="200"/>
                    <a:pt x="62" y="262"/>
                    <a:pt x="62" y="323"/>
                  </a:cubicBezTo>
                  <a:cubicBezTo>
                    <a:pt x="62" y="323"/>
                    <a:pt x="1" y="323"/>
                    <a:pt x="1" y="385"/>
                  </a:cubicBezTo>
                  <a:cubicBezTo>
                    <a:pt x="1" y="385"/>
                    <a:pt x="1" y="461"/>
                    <a:pt x="62" y="461"/>
                  </a:cubicBezTo>
                  <a:cubicBezTo>
                    <a:pt x="62" y="523"/>
                    <a:pt x="62" y="523"/>
                    <a:pt x="123" y="584"/>
                  </a:cubicBezTo>
                  <a:lnTo>
                    <a:pt x="185" y="584"/>
                  </a:lnTo>
                  <a:cubicBezTo>
                    <a:pt x="185" y="646"/>
                    <a:pt x="185" y="646"/>
                    <a:pt x="246" y="646"/>
                  </a:cubicBezTo>
                  <a:cubicBezTo>
                    <a:pt x="246" y="707"/>
                    <a:pt x="323" y="707"/>
                    <a:pt x="384" y="707"/>
                  </a:cubicBezTo>
                  <a:lnTo>
                    <a:pt x="446" y="768"/>
                  </a:lnTo>
                  <a:lnTo>
                    <a:pt x="630" y="768"/>
                  </a:lnTo>
                  <a:lnTo>
                    <a:pt x="630" y="707"/>
                  </a:lnTo>
                  <a:lnTo>
                    <a:pt x="568" y="646"/>
                  </a:lnTo>
                  <a:lnTo>
                    <a:pt x="507" y="646"/>
                  </a:lnTo>
                  <a:lnTo>
                    <a:pt x="446" y="584"/>
                  </a:lnTo>
                  <a:lnTo>
                    <a:pt x="384" y="584"/>
                  </a:lnTo>
                  <a:cubicBezTo>
                    <a:pt x="384" y="584"/>
                    <a:pt x="323" y="584"/>
                    <a:pt x="323" y="523"/>
                  </a:cubicBezTo>
                  <a:lnTo>
                    <a:pt x="246" y="523"/>
                  </a:lnTo>
                  <a:lnTo>
                    <a:pt x="246" y="461"/>
                  </a:lnTo>
                  <a:lnTo>
                    <a:pt x="185" y="385"/>
                  </a:lnTo>
                  <a:lnTo>
                    <a:pt x="185" y="323"/>
                  </a:lnTo>
                  <a:lnTo>
                    <a:pt x="123" y="262"/>
                  </a:lnTo>
                  <a:lnTo>
                    <a:pt x="123" y="200"/>
                  </a:lnTo>
                  <a:lnTo>
                    <a:pt x="123" y="139"/>
                  </a:lnTo>
                  <a:lnTo>
                    <a:pt x="123" y="78"/>
                  </a:lnTo>
                  <a:lnTo>
                    <a:pt x="123"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37"/>
            <p:cNvSpPr/>
            <p:nvPr/>
          </p:nvSpPr>
          <p:spPr>
            <a:xfrm rot="-835508">
              <a:off x="6004367" y="2464714"/>
              <a:ext cx="4323" cy="6852"/>
            </a:xfrm>
            <a:custGeom>
              <a:rect b="b" l="l" r="r" t="t"/>
              <a:pathLst>
                <a:path extrusionOk="0" h="707" w="446">
                  <a:moveTo>
                    <a:pt x="0" y="1"/>
                  </a:moveTo>
                  <a:lnTo>
                    <a:pt x="0" y="62"/>
                  </a:lnTo>
                  <a:lnTo>
                    <a:pt x="62" y="123"/>
                  </a:lnTo>
                  <a:lnTo>
                    <a:pt x="123" y="123"/>
                  </a:lnTo>
                  <a:cubicBezTo>
                    <a:pt x="123" y="123"/>
                    <a:pt x="185" y="123"/>
                    <a:pt x="185" y="200"/>
                  </a:cubicBezTo>
                  <a:lnTo>
                    <a:pt x="185" y="261"/>
                  </a:lnTo>
                  <a:lnTo>
                    <a:pt x="261" y="261"/>
                  </a:lnTo>
                  <a:lnTo>
                    <a:pt x="261" y="323"/>
                  </a:lnTo>
                  <a:lnTo>
                    <a:pt x="323" y="384"/>
                  </a:lnTo>
                  <a:lnTo>
                    <a:pt x="261" y="384"/>
                  </a:lnTo>
                  <a:cubicBezTo>
                    <a:pt x="261" y="446"/>
                    <a:pt x="323" y="446"/>
                    <a:pt x="323" y="507"/>
                  </a:cubicBezTo>
                  <a:lnTo>
                    <a:pt x="261" y="584"/>
                  </a:lnTo>
                  <a:lnTo>
                    <a:pt x="261" y="707"/>
                  </a:lnTo>
                  <a:lnTo>
                    <a:pt x="323" y="707"/>
                  </a:lnTo>
                  <a:cubicBezTo>
                    <a:pt x="384" y="707"/>
                    <a:pt x="384" y="707"/>
                    <a:pt x="384" y="645"/>
                  </a:cubicBezTo>
                  <a:lnTo>
                    <a:pt x="446" y="584"/>
                  </a:lnTo>
                  <a:lnTo>
                    <a:pt x="446" y="507"/>
                  </a:lnTo>
                  <a:lnTo>
                    <a:pt x="446" y="384"/>
                  </a:lnTo>
                  <a:lnTo>
                    <a:pt x="384" y="323"/>
                  </a:lnTo>
                  <a:lnTo>
                    <a:pt x="384" y="261"/>
                  </a:lnTo>
                  <a:lnTo>
                    <a:pt x="384" y="200"/>
                  </a:lnTo>
                  <a:lnTo>
                    <a:pt x="384" y="123"/>
                  </a:lnTo>
                  <a:lnTo>
                    <a:pt x="323" y="123"/>
                  </a:lnTo>
                  <a:cubicBezTo>
                    <a:pt x="323" y="93"/>
                    <a:pt x="307" y="93"/>
                    <a:pt x="292" y="93"/>
                  </a:cubicBezTo>
                  <a:cubicBezTo>
                    <a:pt x="277" y="93"/>
                    <a:pt x="261" y="93"/>
                    <a:pt x="261" y="62"/>
                  </a:cubicBezTo>
                  <a:cubicBezTo>
                    <a:pt x="185" y="62"/>
                    <a:pt x="185" y="62"/>
                    <a:pt x="1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37"/>
            <p:cNvSpPr/>
            <p:nvPr/>
          </p:nvSpPr>
          <p:spPr>
            <a:xfrm rot="-835508">
              <a:off x="6057685" y="2450567"/>
              <a:ext cx="6852" cy="6252"/>
            </a:xfrm>
            <a:custGeom>
              <a:rect b="b" l="l" r="r" t="t"/>
              <a:pathLst>
                <a:path extrusionOk="0" h="645" w="707">
                  <a:moveTo>
                    <a:pt x="568" y="0"/>
                  </a:moveTo>
                  <a:cubicBezTo>
                    <a:pt x="507" y="0"/>
                    <a:pt x="507" y="62"/>
                    <a:pt x="507" y="62"/>
                  </a:cubicBezTo>
                  <a:lnTo>
                    <a:pt x="322" y="62"/>
                  </a:lnTo>
                  <a:cubicBezTo>
                    <a:pt x="322" y="123"/>
                    <a:pt x="246" y="123"/>
                    <a:pt x="246" y="184"/>
                  </a:cubicBezTo>
                  <a:lnTo>
                    <a:pt x="123" y="184"/>
                  </a:lnTo>
                  <a:cubicBezTo>
                    <a:pt x="123" y="261"/>
                    <a:pt x="62" y="261"/>
                    <a:pt x="62" y="322"/>
                  </a:cubicBezTo>
                  <a:lnTo>
                    <a:pt x="62" y="384"/>
                  </a:lnTo>
                  <a:lnTo>
                    <a:pt x="62" y="445"/>
                  </a:lnTo>
                  <a:cubicBezTo>
                    <a:pt x="0" y="507"/>
                    <a:pt x="0" y="568"/>
                    <a:pt x="0" y="568"/>
                  </a:cubicBezTo>
                  <a:lnTo>
                    <a:pt x="0" y="645"/>
                  </a:lnTo>
                  <a:lnTo>
                    <a:pt x="62" y="645"/>
                  </a:lnTo>
                  <a:lnTo>
                    <a:pt x="123" y="568"/>
                  </a:lnTo>
                  <a:lnTo>
                    <a:pt x="123" y="507"/>
                  </a:lnTo>
                  <a:lnTo>
                    <a:pt x="184" y="445"/>
                  </a:lnTo>
                  <a:cubicBezTo>
                    <a:pt x="184" y="384"/>
                    <a:pt x="184" y="384"/>
                    <a:pt x="246" y="384"/>
                  </a:cubicBezTo>
                  <a:lnTo>
                    <a:pt x="246" y="322"/>
                  </a:lnTo>
                  <a:lnTo>
                    <a:pt x="322" y="261"/>
                  </a:lnTo>
                  <a:lnTo>
                    <a:pt x="322" y="184"/>
                  </a:lnTo>
                  <a:cubicBezTo>
                    <a:pt x="384" y="184"/>
                    <a:pt x="384" y="184"/>
                    <a:pt x="384" y="261"/>
                  </a:cubicBezTo>
                  <a:lnTo>
                    <a:pt x="445" y="184"/>
                  </a:lnTo>
                  <a:lnTo>
                    <a:pt x="629" y="184"/>
                  </a:lnTo>
                  <a:lnTo>
                    <a:pt x="706" y="123"/>
                  </a:lnTo>
                  <a:lnTo>
                    <a:pt x="706" y="62"/>
                  </a:lnTo>
                  <a:cubicBezTo>
                    <a:pt x="629" y="62"/>
                    <a:pt x="629" y="0"/>
                    <a:pt x="568"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37"/>
            <p:cNvSpPr/>
            <p:nvPr/>
          </p:nvSpPr>
          <p:spPr>
            <a:xfrm rot="-835508">
              <a:off x="5923849" y="2334326"/>
              <a:ext cx="64425" cy="53269"/>
            </a:xfrm>
            <a:custGeom>
              <a:rect b="b" l="l" r="r" t="t"/>
              <a:pathLst>
                <a:path extrusionOk="0" h="5496" w="6647">
                  <a:moveTo>
                    <a:pt x="1013" y="0"/>
                  </a:moveTo>
                  <a:cubicBezTo>
                    <a:pt x="891" y="0"/>
                    <a:pt x="768" y="62"/>
                    <a:pt x="630" y="62"/>
                  </a:cubicBezTo>
                  <a:lnTo>
                    <a:pt x="568" y="62"/>
                  </a:lnTo>
                  <a:lnTo>
                    <a:pt x="568" y="123"/>
                  </a:lnTo>
                  <a:lnTo>
                    <a:pt x="446" y="62"/>
                  </a:lnTo>
                  <a:lnTo>
                    <a:pt x="62" y="62"/>
                  </a:lnTo>
                  <a:lnTo>
                    <a:pt x="0" y="123"/>
                  </a:lnTo>
                  <a:lnTo>
                    <a:pt x="0" y="184"/>
                  </a:lnTo>
                  <a:lnTo>
                    <a:pt x="384" y="184"/>
                  </a:lnTo>
                  <a:lnTo>
                    <a:pt x="691" y="445"/>
                  </a:lnTo>
                  <a:lnTo>
                    <a:pt x="768" y="445"/>
                  </a:lnTo>
                  <a:cubicBezTo>
                    <a:pt x="829" y="384"/>
                    <a:pt x="829" y="384"/>
                    <a:pt x="829" y="307"/>
                  </a:cubicBezTo>
                  <a:lnTo>
                    <a:pt x="768" y="184"/>
                  </a:lnTo>
                  <a:lnTo>
                    <a:pt x="1213" y="184"/>
                  </a:lnTo>
                  <a:lnTo>
                    <a:pt x="1336" y="307"/>
                  </a:lnTo>
                  <a:cubicBezTo>
                    <a:pt x="1397" y="307"/>
                    <a:pt x="1459" y="384"/>
                    <a:pt x="1535" y="445"/>
                  </a:cubicBezTo>
                  <a:cubicBezTo>
                    <a:pt x="1781" y="629"/>
                    <a:pt x="2042" y="829"/>
                    <a:pt x="2303" y="1075"/>
                  </a:cubicBezTo>
                  <a:lnTo>
                    <a:pt x="2748" y="1397"/>
                  </a:lnTo>
                  <a:cubicBezTo>
                    <a:pt x="2871" y="1535"/>
                    <a:pt x="2994" y="1596"/>
                    <a:pt x="3132" y="1719"/>
                  </a:cubicBezTo>
                  <a:cubicBezTo>
                    <a:pt x="3254" y="1842"/>
                    <a:pt x="3377" y="1980"/>
                    <a:pt x="3515" y="2103"/>
                  </a:cubicBezTo>
                  <a:cubicBezTo>
                    <a:pt x="3638" y="2226"/>
                    <a:pt x="3761" y="2303"/>
                    <a:pt x="3838" y="2425"/>
                  </a:cubicBezTo>
                  <a:cubicBezTo>
                    <a:pt x="3961" y="2548"/>
                    <a:pt x="4083" y="2686"/>
                    <a:pt x="4221" y="2809"/>
                  </a:cubicBezTo>
                  <a:cubicBezTo>
                    <a:pt x="4344" y="2932"/>
                    <a:pt x="4467" y="3070"/>
                    <a:pt x="4528" y="3193"/>
                  </a:cubicBezTo>
                  <a:lnTo>
                    <a:pt x="4912" y="3577"/>
                  </a:lnTo>
                  <a:cubicBezTo>
                    <a:pt x="5050" y="3638"/>
                    <a:pt x="5173" y="3761"/>
                    <a:pt x="5296" y="3899"/>
                  </a:cubicBezTo>
                  <a:cubicBezTo>
                    <a:pt x="5434" y="4022"/>
                    <a:pt x="5495" y="4144"/>
                    <a:pt x="5618" y="4283"/>
                  </a:cubicBezTo>
                  <a:lnTo>
                    <a:pt x="5941" y="4728"/>
                  </a:lnTo>
                  <a:cubicBezTo>
                    <a:pt x="6063" y="4851"/>
                    <a:pt x="6202" y="4989"/>
                    <a:pt x="6324" y="5112"/>
                  </a:cubicBezTo>
                  <a:lnTo>
                    <a:pt x="6430" y="5209"/>
                  </a:lnTo>
                  <a:lnTo>
                    <a:pt x="6430" y="5209"/>
                  </a:lnTo>
                  <a:cubicBezTo>
                    <a:pt x="6313" y="5037"/>
                    <a:pt x="6199" y="4904"/>
                    <a:pt x="6140" y="4728"/>
                  </a:cubicBezTo>
                  <a:cubicBezTo>
                    <a:pt x="6063" y="4666"/>
                    <a:pt x="6063" y="4605"/>
                    <a:pt x="6002" y="4605"/>
                  </a:cubicBezTo>
                  <a:cubicBezTo>
                    <a:pt x="5818" y="4344"/>
                    <a:pt x="5557" y="4083"/>
                    <a:pt x="5373" y="3838"/>
                  </a:cubicBezTo>
                  <a:cubicBezTo>
                    <a:pt x="5235" y="3699"/>
                    <a:pt x="5112" y="3577"/>
                    <a:pt x="5050" y="3454"/>
                  </a:cubicBezTo>
                  <a:cubicBezTo>
                    <a:pt x="4912" y="3316"/>
                    <a:pt x="4789" y="3193"/>
                    <a:pt x="4728" y="3070"/>
                  </a:cubicBezTo>
                  <a:cubicBezTo>
                    <a:pt x="4467" y="2809"/>
                    <a:pt x="4221" y="2548"/>
                    <a:pt x="3961" y="2364"/>
                  </a:cubicBezTo>
                  <a:cubicBezTo>
                    <a:pt x="3838" y="2226"/>
                    <a:pt x="3700" y="2103"/>
                    <a:pt x="3577" y="1980"/>
                  </a:cubicBezTo>
                  <a:cubicBezTo>
                    <a:pt x="3454" y="1842"/>
                    <a:pt x="3316" y="1781"/>
                    <a:pt x="3193" y="1658"/>
                  </a:cubicBezTo>
                  <a:lnTo>
                    <a:pt x="2809" y="1274"/>
                  </a:lnTo>
                  <a:cubicBezTo>
                    <a:pt x="2687" y="1151"/>
                    <a:pt x="2548" y="1075"/>
                    <a:pt x="2426" y="952"/>
                  </a:cubicBezTo>
                  <a:lnTo>
                    <a:pt x="2042" y="629"/>
                  </a:lnTo>
                  <a:cubicBezTo>
                    <a:pt x="1842" y="507"/>
                    <a:pt x="1720" y="445"/>
                    <a:pt x="1597" y="307"/>
                  </a:cubicBezTo>
                  <a:lnTo>
                    <a:pt x="1459" y="246"/>
                  </a:lnTo>
                  <a:lnTo>
                    <a:pt x="1459" y="307"/>
                  </a:lnTo>
                  <a:lnTo>
                    <a:pt x="1397" y="307"/>
                  </a:lnTo>
                  <a:lnTo>
                    <a:pt x="1397" y="246"/>
                  </a:lnTo>
                  <a:lnTo>
                    <a:pt x="1459" y="184"/>
                  </a:lnTo>
                  <a:lnTo>
                    <a:pt x="1397" y="184"/>
                  </a:lnTo>
                  <a:lnTo>
                    <a:pt x="1274" y="62"/>
                  </a:lnTo>
                  <a:cubicBezTo>
                    <a:pt x="1274" y="62"/>
                    <a:pt x="1213" y="0"/>
                    <a:pt x="1152" y="0"/>
                  </a:cubicBezTo>
                  <a:close/>
                  <a:moveTo>
                    <a:pt x="6430" y="5209"/>
                  </a:moveTo>
                  <a:cubicBezTo>
                    <a:pt x="6436" y="5218"/>
                    <a:pt x="6442" y="5226"/>
                    <a:pt x="6447" y="5234"/>
                  </a:cubicBezTo>
                  <a:cubicBezTo>
                    <a:pt x="6475" y="5256"/>
                    <a:pt x="6500" y="5280"/>
                    <a:pt x="6524" y="5305"/>
                  </a:cubicBezTo>
                  <a:lnTo>
                    <a:pt x="6524" y="5305"/>
                  </a:lnTo>
                  <a:cubicBezTo>
                    <a:pt x="6524" y="5302"/>
                    <a:pt x="6524" y="5299"/>
                    <a:pt x="6524" y="5296"/>
                  </a:cubicBezTo>
                  <a:lnTo>
                    <a:pt x="6430" y="5209"/>
                  </a:lnTo>
                  <a:close/>
                  <a:moveTo>
                    <a:pt x="6524" y="5305"/>
                  </a:moveTo>
                  <a:cubicBezTo>
                    <a:pt x="6529" y="5377"/>
                    <a:pt x="6585" y="5436"/>
                    <a:pt x="6585" y="5495"/>
                  </a:cubicBezTo>
                  <a:lnTo>
                    <a:pt x="6647" y="5434"/>
                  </a:lnTo>
                  <a:cubicBezTo>
                    <a:pt x="6607" y="5394"/>
                    <a:pt x="6568" y="5349"/>
                    <a:pt x="6524" y="5305"/>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37"/>
            <p:cNvSpPr/>
            <p:nvPr/>
          </p:nvSpPr>
          <p:spPr>
            <a:xfrm rot="-835508">
              <a:off x="5991339" y="2362654"/>
              <a:ext cx="81241" cy="8636"/>
            </a:xfrm>
            <a:custGeom>
              <a:rect b="b" l="l" r="r" t="t"/>
              <a:pathLst>
                <a:path extrusionOk="0" h="891" w="8382">
                  <a:moveTo>
                    <a:pt x="62" y="645"/>
                  </a:moveTo>
                  <a:lnTo>
                    <a:pt x="0" y="706"/>
                  </a:lnTo>
                  <a:lnTo>
                    <a:pt x="62" y="706"/>
                  </a:lnTo>
                  <a:lnTo>
                    <a:pt x="62" y="645"/>
                  </a:lnTo>
                  <a:close/>
                  <a:moveTo>
                    <a:pt x="6002" y="0"/>
                  </a:moveTo>
                  <a:cubicBezTo>
                    <a:pt x="5818" y="0"/>
                    <a:pt x="5695" y="0"/>
                    <a:pt x="5557" y="62"/>
                  </a:cubicBezTo>
                  <a:lnTo>
                    <a:pt x="5050" y="62"/>
                  </a:lnTo>
                  <a:cubicBezTo>
                    <a:pt x="4667" y="62"/>
                    <a:pt x="4344" y="123"/>
                    <a:pt x="4022" y="123"/>
                  </a:cubicBezTo>
                  <a:lnTo>
                    <a:pt x="3515" y="123"/>
                  </a:lnTo>
                  <a:cubicBezTo>
                    <a:pt x="3316" y="200"/>
                    <a:pt x="3193" y="200"/>
                    <a:pt x="3009" y="200"/>
                  </a:cubicBezTo>
                  <a:lnTo>
                    <a:pt x="2487" y="261"/>
                  </a:lnTo>
                  <a:cubicBezTo>
                    <a:pt x="2364" y="323"/>
                    <a:pt x="2165" y="323"/>
                    <a:pt x="2042" y="323"/>
                  </a:cubicBezTo>
                  <a:cubicBezTo>
                    <a:pt x="1858" y="384"/>
                    <a:pt x="1719" y="384"/>
                    <a:pt x="1535" y="384"/>
                  </a:cubicBezTo>
                  <a:lnTo>
                    <a:pt x="1474" y="384"/>
                  </a:lnTo>
                  <a:cubicBezTo>
                    <a:pt x="1336" y="384"/>
                    <a:pt x="1152" y="445"/>
                    <a:pt x="1013" y="507"/>
                  </a:cubicBezTo>
                  <a:cubicBezTo>
                    <a:pt x="891" y="507"/>
                    <a:pt x="706" y="583"/>
                    <a:pt x="568" y="583"/>
                  </a:cubicBezTo>
                  <a:cubicBezTo>
                    <a:pt x="445" y="645"/>
                    <a:pt x="323" y="645"/>
                    <a:pt x="184" y="706"/>
                  </a:cubicBezTo>
                  <a:lnTo>
                    <a:pt x="568" y="706"/>
                  </a:lnTo>
                  <a:cubicBezTo>
                    <a:pt x="706" y="645"/>
                    <a:pt x="891" y="645"/>
                    <a:pt x="1013" y="583"/>
                  </a:cubicBezTo>
                  <a:lnTo>
                    <a:pt x="1535" y="583"/>
                  </a:lnTo>
                  <a:cubicBezTo>
                    <a:pt x="1719" y="507"/>
                    <a:pt x="1858" y="507"/>
                    <a:pt x="2042" y="445"/>
                  </a:cubicBezTo>
                  <a:cubicBezTo>
                    <a:pt x="2165" y="445"/>
                    <a:pt x="2364" y="445"/>
                    <a:pt x="2548" y="384"/>
                  </a:cubicBezTo>
                  <a:lnTo>
                    <a:pt x="3070" y="384"/>
                  </a:lnTo>
                  <a:cubicBezTo>
                    <a:pt x="3193" y="323"/>
                    <a:pt x="3393" y="323"/>
                    <a:pt x="3515" y="323"/>
                  </a:cubicBezTo>
                  <a:cubicBezTo>
                    <a:pt x="3699" y="323"/>
                    <a:pt x="3838" y="261"/>
                    <a:pt x="4022" y="261"/>
                  </a:cubicBezTo>
                  <a:cubicBezTo>
                    <a:pt x="4221" y="261"/>
                    <a:pt x="4344" y="200"/>
                    <a:pt x="4544" y="200"/>
                  </a:cubicBezTo>
                  <a:lnTo>
                    <a:pt x="7537" y="200"/>
                  </a:lnTo>
                  <a:cubicBezTo>
                    <a:pt x="7614" y="261"/>
                    <a:pt x="7736" y="384"/>
                    <a:pt x="7798" y="507"/>
                  </a:cubicBezTo>
                  <a:lnTo>
                    <a:pt x="7675" y="507"/>
                  </a:lnTo>
                  <a:lnTo>
                    <a:pt x="7614" y="583"/>
                  </a:lnTo>
                  <a:cubicBezTo>
                    <a:pt x="7614" y="645"/>
                    <a:pt x="7675" y="645"/>
                    <a:pt x="7675" y="645"/>
                  </a:cubicBezTo>
                  <a:lnTo>
                    <a:pt x="8059" y="706"/>
                  </a:lnTo>
                  <a:cubicBezTo>
                    <a:pt x="8120" y="706"/>
                    <a:pt x="8182" y="768"/>
                    <a:pt x="8243" y="829"/>
                  </a:cubicBezTo>
                  <a:lnTo>
                    <a:pt x="8304" y="890"/>
                  </a:lnTo>
                  <a:lnTo>
                    <a:pt x="8381" y="890"/>
                  </a:lnTo>
                  <a:lnTo>
                    <a:pt x="8381" y="829"/>
                  </a:lnTo>
                  <a:cubicBezTo>
                    <a:pt x="8243" y="768"/>
                    <a:pt x="8182" y="645"/>
                    <a:pt x="8120" y="583"/>
                  </a:cubicBezTo>
                  <a:lnTo>
                    <a:pt x="7921" y="583"/>
                  </a:lnTo>
                  <a:cubicBezTo>
                    <a:pt x="7997" y="507"/>
                    <a:pt x="7997" y="507"/>
                    <a:pt x="7921" y="445"/>
                  </a:cubicBezTo>
                  <a:cubicBezTo>
                    <a:pt x="7859" y="323"/>
                    <a:pt x="7736" y="200"/>
                    <a:pt x="7537" y="123"/>
                  </a:cubicBezTo>
                  <a:lnTo>
                    <a:pt x="7475" y="62"/>
                  </a:lnTo>
                  <a:lnTo>
                    <a:pt x="7475" y="123"/>
                  </a:lnTo>
                  <a:lnTo>
                    <a:pt x="7414" y="123"/>
                  </a:lnTo>
                  <a:lnTo>
                    <a:pt x="7414" y="62"/>
                  </a:lnTo>
                  <a:lnTo>
                    <a:pt x="6524" y="62"/>
                  </a:lnTo>
                  <a:cubicBezTo>
                    <a:pt x="6386" y="62"/>
                    <a:pt x="6201" y="0"/>
                    <a:pt x="600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37"/>
            <p:cNvSpPr/>
            <p:nvPr/>
          </p:nvSpPr>
          <p:spPr>
            <a:xfrm rot="-835508">
              <a:off x="5992420" y="2358681"/>
              <a:ext cx="70677" cy="11767"/>
            </a:xfrm>
            <a:custGeom>
              <a:rect b="b" l="l" r="r" t="t"/>
              <a:pathLst>
                <a:path extrusionOk="0" h="1214" w="7292">
                  <a:moveTo>
                    <a:pt x="7169" y="1"/>
                  </a:moveTo>
                  <a:lnTo>
                    <a:pt x="6846" y="62"/>
                  </a:lnTo>
                  <a:lnTo>
                    <a:pt x="6846" y="123"/>
                  </a:lnTo>
                  <a:lnTo>
                    <a:pt x="6785" y="123"/>
                  </a:lnTo>
                  <a:lnTo>
                    <a:pt x="6785" y="62"/>
                  </a:lnTo>
                  <a:lnTo>
                    <a:pt x="6724" y="62"/>
                  </a:lnTo>
                  <a:lnTo>
                    <a:pt x="6278" y="123"/>
                  </a:lnTo>
                  <a:cubicBezTo>
                    <a:pt x="6202" y="185"/>
                    <a:pt x="6140" y="185"/>
                    <a:pt x="6079" y="185"/>
                  </a:cubicBezTo>
                  <a:lnTo>
                    <a:pt x="5818" y="185"/>
                  </a:lnTo>
                  <a:cubicBezTo>
                    <a:pt x="5757" y="246"/>
                    <a:pt x="5634" y="246"/>
                    <a:pt x="5511" y="246"/>
                  </a:cubicBezTo>
                  <a:lnTo>
                    <a:pt x="4928" y="246"/>
                  </a:lnTo>
                  <a:cubicBezTo>
                    <a:pt x="4743" y="323"/>
                    <a:pt x="4605" y="323"/>
                    <a:pt x="4483" y="323"/>
                  </a:cubicBezTo>
                  <a:cubicBezTo>
                    <a:pt x="4160" y="384"/>
                    <a:pt x="3838" y="384"/>
                    <a:pt x="3515" y="446"/>
                  </a:cubicBezTo>
                  <a:lnTo>
                    <a:pt x="3070" y="446"/>
                  </a:lnTo>
                  <a:cubicBezTo>
                    <a:pt x="2948" y="446"/>
                    <a:pt x="2748" y="446"/>
                    <a:pt x="2625" y="507"/>
                  </a:cubicBezTo>
                  <a:cubicBezTo>
                    <a:pt x="2303" y="569"/>
                    <a:pt x="1981" y="630"/>
                    <a:pt x="1735" y="707"/>
                  </a:cubicBezTo>
                  <a:cubicBezTo>
                    <a:pt x="1535" y="707"/>
                    <a:pt x="1413" y="707"/>
                    <a:pt x="1213" y="768"/>
                  </a:cubicBezTo>
                  <a:cubicBezTo>
                    <a:pt x="1090" y="768"/>
                    <a:pt x="968" y="830"/>
                    <a:pt x="768" y="830"/>
                  </a:cubicBezTo>
                  <a:cubicBezTo>
                    <a:pt x="707" y="891"/>
                    <a:pt x="584" y="891"/>
                    <a:pt x="522" y="952"/>
                  </a:cubicBezTo>
                  <a:cubicBezTo>
                    <a:pt x="446" y="952"/>
                    <a:pt x="384" y="952"/>
                    <a:pt x="323" y="1014"/>
                  </a:cubicBezTo>
                  <a:cubicBezTo>
                    <a:pt x="200" y="1090"/>
                    <a:pt x="139" y="1152"/>
                    <a:pt x="0" y="1213"/>
                  </a:cubicBezTo>
                  <a:cubicBezTo>
                    <a:pt x="139" y="1152"/>
                    <a:pt x="261" y="1152"/>
                    <a:pt x="384" y="1090"/>
                  </a:cubicBezTo>
                  <a:cubicBezTo>
                    <a:pt x="522" y="1090"/>
                    <a:pt x="707" y="1014"/>
                    <a:pt x="829" y="1014"/>
                  </a:cubicBezTo>
                  <a:cubicBezTo>
                    <a:pt x="968" y="952"/>
                    <a:pt x="1152" y="891"/>
                    <a:pt x="1290" y="891"/>
                  </a:cubicBezTo>
                  <a:lnTo>
                    <a:pt x="1351" y="891"/>
                  </a:lnTo>
                  <a:cubicBezTo>
                    <a:pt x="1474" y="830"/>
                    <a:pt x="1597" y="830"/>
                    <a:pt x="1735" y="830"/>
                  </a:cubicBezTo>
                  <a:cubicBezTo>
                    <a:pt x="2057" y="768"/>
                    <a:pt x="2303" y="707"/>
                    <a:pt x="2625" y="630"/>
                  </a:cubicBezTo>
                  <a:lnTo>
                    <a:pt x="3070" y="630"/>
                  </a:lnTo>
                  <a:cubicBezTo>
                    <a:pt x="3270" y="569"/>
                    <a:pt x="3393" y="569"/>
                    <a:pt x="3592" y="569"/>
                  </a:cubicBezTo>
                  <a:cubicBezTo>
                    <a:pt x="3838" y="507"/>
                    <a:pt x="4160" y="507"/>
                    <a:pt x="4483" y="507"/>
                  </a:cubicBezTo>
                  <a:cubicBezTo>
                    <a:pt x="4605" y="446"/>
                    <a:pt x="4805" y="446"/>
                    <a:pt x="4928" y="446"/>
                  </a:cubicBezTo>
                  <a:cubicBezTo>
                    <a:pt x="5127" y="446"/>
                    <a:pt x="5250" y="446"/>
                    <a:pt x="5373" y="384"/>
                  </a:cubicBezTo>
                  <a:cubicBezTo>
                    <a:pt x="5572" y="384"/>
                    <a:pt x="5695" y="323"/>
                    <a:pt x="5818" y="323"/>
                  </a:cubicBezTo>
                  <a:cubicBezTo>
                    <a:pt x="6017" y="323"/>
                    <a:pt x="6140" y="246"/>
                    <a:pt x="6340" y="246"/>
                  </a:cubicBezTo>
                  <a:lnTo>
                    <a:pt x="6785" y="185"/>
                  </a:lnTo>
                  <a:cubicBezTo>
                    <a:pt x="6908" y="185"/>
                    <a:pt x="7046" y="123"/>
                    <a:pt x="7169" y="123"/>
                  </a:cubicBezTo>
                  <a:cubicBezTo>
                    <a:pt x="7169" y="246"/>
                    <a:pt x="7169" y="446"/>
                    <a:pt x="7230" y="569"/>
                  </a:cubicBezTo>
                  <a:lnTo>
                    <a:pt x="7230" y="630"/>
                  </a:lnTo>
                  <a:lnTo>
                    <a:pt x="7291" y="630"/>
                  </a:lnTo>
                  <a:lnTo>
                    <a:pt x="7291" y="569"/>
                  </a:lnTo>
                  <a:lnTo>
                    <a:pt x="7291" y="62"/>
                  </a:lnTo>
                  <a:lnTo>
                    <a:pt x="7291"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37"/>
            <p:cNvSpPr/>
            <p:nvPr/>
          </p:nvSpPr>
          <p:spPr>
            <a:xfrm rot="-835508">
              <a:off x="5936098" y="2323764"/>
              <a:ext cx="119022" cy="54015"/>
            </a:xfrm>
            <a:custGeom>
              <a:rect b="b" l="l" r="r" t="t"/>
              <a:pathLst>
                <a:path extrusionOk="0" h="5573" w="12280">
                  <a:moveTo>
                    <a:pt x="261" y="0"/>
                  </a:moveTo>
                  <a:lnTo>
                    <a:pt x="62" y="261"/>
                  </a:lnTo>
                  <a:lnTo>
                    <a:pt x="0" y="323"/>
                  </a:lnTo>
                  <a:lnTo>
                    <a:pt x="0" y="384"/>
                  </a:lnTo>
                  <a:lnTo>
                    <a:pt x="62" y="384"/>
                  </a:lnTo>
                  <a:lnTo>
                    <a:pt x="62" y="323"/>
                  </a:lnTo>
                  <a:lnTo>
                    <a:pt x="323" y="77"/>
                  </a:lnTo>
                  <a:cubicBezTo>
                    <a:pt x="522" y="261"/>
                    <a:pt x="768" y="461"/>
                    <a:pt x="967" y="645"/>
                  </a:cubicBezTo>
                  <a:cubicBezTo>
                    <a:pt x="1213" y="906"/>
                    <a:pt x="1412" y="1090"/>
                    <a:pt x="1673" y="1351"/>
                  </a:cubicBezTo>
                  <a:lnTo>
                    <a:pt x="2303" y="1996"/>
                  </a:lnTo>
                  <a:lnTo>
                    <a:pt x="2686" y="2303"/>
                  </a:lnTo>
                  <a:cubicBezTo>
                    <a:pt x="2686" y="2303"/>
                    <a:pt x="2748" y="2380"/>
                    <a:pt x="2824" y="2441"/>
                  </a:cubicBezTo>
                  <a:lnTo>
                    <a:pt x="3009" y="2625"/>
                  </a:lnTo>
                  <a:cubicBezTo>
                    <a:pt x="3208" y="2886"/>
                    <a:pt x="3392" y="3070"/>
                    <a:pt x="3592" y="3331"/>
                  </a:cubicBezTo>
                  <a:cubicBezTo>
                    <a:pt x="3653" y="3454"/>
                    <a:pt x="3776" y="3592"/>
                    <a:pt x="3838" y="3715"/>
                  </a:cubicBezTo>
                  <a:lnTo>
                    <a:pt x="4160" y="4037"/>
                  </a:lnTo>
                  <a:lnTo>
                    <a:pt x="4421" y="4421"/>
                  </a:lnTo>
                  <a:cubicBezTo>
                    <a:pt x="4482" y="4482"/>
                    <a:pt x="4544" y="4544"/>
                    <a:pt x="4605" y="4682"/>
                  </a:cubicBezTo>
                  <a:cubicBezTo>
                    <a:pt x="4666" y="4682"/>
                    <a:pt x="4666" y="4743"/>
                    <a:pt x="4743" y="4805"/>
                  </a:cubicBezTo>
                  <a:cubicBezTo>
                    <a:pt x="4805" y="4989"/>
                    <a:pt x="4927" y="5127"/>
                    <a:pt x="5050" y="5311"/>
                  </a:cubicBezTo>
                  <a:cubicBezTo>
                    <a:pt x="5127" y="5373"/>
                    <a:pt x="5188" y="5449"/>
                    <a:pt x="5250" y="5511"/>
                  </a:cubicBezTo>
                  <a:lnTo>
                    <a:pt x="5250" y="5572"/>
                  </a:lnTo>
                  <a:lnTo>
                    <a:pt x="5372" y="5572"/>
                  </a:lnTo>
                  <a:cubicBezTo>
                    <a:pt x="5511" y="5511"/>
                    <a:pt x="5572" y="5449"/>
                    <a:pt x="5695" y="5373"/>
                  </a:cubicBezTo>
                  <a:cubicBezTo>
                    <a:pt x="5756" y="5311"/>
                    <a:pt x="5818" y="5311"/>
                    <a:pt x="5894" y="5311"/>
                  </a:cubicBezTo>
                  <a:cubicBezTo>
                    <a:pt x="5956" y="5250"/>
                    <a:pt x="6017" y="5189"/>
                    <a:pt x="6140" y="5189"/>
                  </a:cubicBezTo>
                  <a:cubicBezTo>
                    <a:pt x="6278" y="5127"/>
                    <a:pt x="6401" y="5127"/>
                    <a:pt x="6524" y="5066"/>
                  </a:cubicBezTo>
                  <a:cubicBezTo>
                    <a:pt x="6723" y="4989"/>
                    <a:pt x="6846" y="4989"/>
                    <a:pt x="6969" y="4928"/>
                  </a:cubicBezTo>
                  <a:cubicBezTo>
                    <a:pt x="7107" y="4928"/>
                    <a:pt x="7230" y="4866"/>
                    <a:pt x="7429" y="4866"/>
                  </a:cubicBezTo>
                  <a:lnTo>
                    <a:pt x="7874" y="4743"/>
                  </a:lnTo>
                  <a:cubicBezTo>
                    <a:pt x="8120" y="4682"/>
                    <a:pt x="8442" y="4682"/>
                    <a:pt x="8703" y="4605"/>
                  </a:cubicBezTo>
                  <a:cubicBezTo>
                    <a:pt x="9026" y="4544"/>
                    <a:pt x="9348" y="4544"/>
                    <a:pt x="9594" y="4482"/>
                  </a:cubicBezTo>
                  <a:cubicBezTo>
                    <a:pt x="9916" y="4482"/>
                    <a:pt x="10238" y="4482"/>
                    <a:pt x="10499" y="4421"/>
                  </a:cubicBezTo>
                  <a:cubicBezTo>
                    <a:pt x="10806" y="4360"/>
                    <a:pt x="11067" y="4298"/>
                    <a:pt x="11389" y="4298"/>
                  </a:cubicBezTo>
                  <a:cubicBezTo>
                    <a:pt x="11512" y="4221"/>
                    <a:pt x="11712" y="4221"/>
                    <a:pt x="11835" y="4160"/>
                  </a:cubicBezTo>
                  <a:cubicBezTo>
                    <a:pt x="11957" y="4160"/>
                    <a:pt x="12096" y="4099"/>
                    <a:pt x="12218" y="4099"/>
                  </a:cubicBezTo>
                  <a:lnTo>
                    <a:pt x="12157" y="4421"/>
                  </a:lnTo>
                  <a:lnTo>
                    <a:pt x="12157" y="4482"/>
                  </a:lnTo>
                  <a:lnTo>
                    <a:pt x="12218" y="4482"/>
                  </a:lnTo>
                  <a:lnTo>
                    <a:pt x="12218" y="4421"/>
                  </a:lnTo>
                  <a:lnTo>
                    <a:pt x="12280" y="4037"/>
                  </a:lnTo>
                  <a:lnTo>
                    <a:pt x="12280" y="3976"/>
                  </a:lnTo>
                  <a:lnTo>
                    <a:pt x="12218" y="3976"/>
                  </a:lnTo>
                  <a:cubicBezTo>
                    <a:pt x="12096" y="3976"/>
                    <a:pt x="11957" y="4037"/>
                    <a:pt x="11773" y="4037"/>
                  </a:cubicBezTo>
                  <a:cubicBezTo>
                    <a:pt x="11650" y="4099"/>
                    <a:pt x="11512" y="4099"/>
                    <a:pt x="11389" y="4099"/>
                  </a:cubicBezTo>
                  <a:cubicBezTo>
                    <a:pt x="11067" y="4160"/>
                    <a:pt x="10745" y="4221"/>
                    <a:pt x="10499" y="4221"/>
                  </a:cubicBezTo>
                  <a:cubicBezTo>
                    <a:pt x="10177" y="4298"/>
                    <a:pt x="9916" y="4360"/>
                    <a:pt x="9594" y="4360"/>
                  </a:cubicBezTo>
                  <a:cubicBezTo>
                    <a:pt x="9271" y="4421"/>
                    <a:pt x="9026" y="4482"/>
                    <a:pt x="8703" y="4482"/>
                  </a:cubicBezTo>
                  <a:lnTo>
                    <a:pt x="8258" y="4544"/>
                  </a:lnTo>
                  <a:cubicBezTo>
                    <a:pt x="8120" y="4544"/>
                    <a:pt x="7936" y="4544"/>
                    <a:pt x="7813" y="4605"/>
                  </a:cubicBezTo>
                  <a:cubicBezTo>
                    <a:pt x="7552" y="4682"/>
                    <a:pt x="7230" y="4682"/>
                    <a:pt x="6907" y="4805"/>
                  </a:cubicBezTo>
                  <a:cubicBezTo>
                    <a:pt x="6785" y="4805"/>
                    <a:pt x="6662" y="4866"/>
                    <a:pt x="6524" y="4928"/>
                  </a:cubicBezTo>
                  <a:lnTo>
                    <a:pt x="6079" y="5066"/>
                  </a:lnTo>
                  <a:cubicBezTo>
                    <a:pt x="5956" y="5127"/>
                    <a:pt x="5818" y="5189"/>
                    <a:pt x="5695" y="5250"/>
                  </a:cubicBezTo>
                  <a:cubicBezTo>
                    <a:pt x="5572" y="5311"/>
                    <a:pt x="5434" y="5373"/>
                    <a:pt x="5311" y="5449"/>
                  </a:cubicBezTo>
                  <a:cubicBezTo>
                    <a:pt x="5188" y="5189"/>
                    <a:pt x="4989" y="4928"/>
                    <a:pt x="4866" y="4743"/>
                  </a:cubicBezTo>
                  <a:cubicBezTo>
                    <a:pt x="4743" y="4605"/>
                    <a:pt x="4666" y="4482"/>
                    <a:pt x="4544" y="4360"/>
                  </a:cubicBezTo>
                  <a:lnTo>
                    <a:pt x="4283" y="3976"/>
                  </a:lnTo>
                  <a:lnTo>
                    <a:pt x="4037" y="3592"/>
                  </a:lnTo>
                  <a:cubicBezTo>
                    <a:pt x="3899" y="3454"/>
                    <a:pt x="3838" y="3331"/>
                    <a:pt x="3715" y="3208"/>
                  </a:cubicBezTo>
                  <a:cubicBezTo>
                    <a:pt x="3515" y="3009"/>
                    <a:pt x="3270" y="2763"/>
                    <a:pt x="3070" y="2564"/>
                  </a:cubicBezTo>
                  <a:cubicBezTo>
                    <a:pt x="2947" y="2441"/>
                    <a:pt x="2824" y="2303"/>
                    <a:pt x="2748" y="2180"/>
                  </a:cubicBezTo>
                  <a:lnTo>
                    <a:pt x="2364" y="1858"/>
                  </a:lnTo>
                  <a:lnTo>
                    <a:pt x="1735" y="1228"/>
                  </a:lnTo>
                  <a:cubicBezTo>
                    <a:pt x="1474" y="1029"/>
                    <a:pt x="1290" y="768"/>
                    <a:pt x="1029" y="584"/>
                  </a:cubicBezTo>
                  <a:cubicBezTo>
                    <a:pt x="829" y="384"/>
                    <a:pt x="583" y="200"/>
                    <a:pt x="32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37"/>
            <p:cNvSpPr/>
            <p:nvPr/>
          </p:nvSpPr>
          <p:spPr>
            <a:xfrm rot="-835508">
              <a:off x="6131202" y="2271981"/>
              <a:ext cx="180917" cy="162463"/>
            </a:xfrm>
            <a:custGeom>
              <a:rect b="b" l="l" r="r" t="t"/>
              <a:pathLst>
                <a:path extrusionOk="0" h="16762" w="18666">
                  <a:moveTo>
                    <a:pt x="8443" y="200"/>
                  </a:moveTo>
                  <a:cubicBezTo>
                    <a:pt x="8888" y="261"/>
                    <a:pt x="9394" y="323"/>
                    <a:pt x="9839" y="445"/>
                  </a:cubicBezTo>
                  <a:cubicBezTo>
                    <a:pt x="10806" y="645"/>
                    <a:pt x="11758" y="891"/>
                    <a:pt x="12725" y="1152"/>
                  </a:cubicBezTo>
                  <a:cubicBezTo>
                    <a:pt x="14644" y="1597"/>
                    <a:pt x="16501" y="2180"/>
                    <a:pt x="18358" y="2809"/>
                  </a:cubicBezTo>
                  <a:lnTo>
                    <a:pt x="18358" y="2947"/>
                  </a:lnTo>
                  <a:lnTo>
                    <a:pt x="18358" y="3009"/>
                  </a:lnTo>
                  <a:lnTo>
                    <a:pt x="18282" y="3009"/>
                  </a:lnTo>
                  <a:lnTo>
                    <a:pt x="18282" y="3070"/>
                  </a:lnTo>
                  <a:lnTo>
                    <a:pt x="18159" y="3454"/>
                  </a:lnTo>
                  <a:lnTo>
                    <a:pt x="17975" y="4221"/>
                  </a:lnTo>
                  <a:lnTo>
                    <a:pt x="17514" y="5695"/>
                  </a:lnTo>
                  <a:lnTo>
                    <a:pt x="16501" y="8642"/>
                  </a:lnTo>
                  <a:lnTo>
                    <a:pt x="15534" y="11574"/>
                  </a:lnTo>
                  <a:lnTo>
                    <a:pt x="14521" y="14459"/>
                  </a:lnTo>
                  <a:lnTo>
                    <a:pt x="3700" y="10868"/>
                  </a:lnTo>
                  <a:lnTo>
                    <a:pt x="2364" y="10423"/>
                  </a:lnTo>
                  <a:lnTo>
                    <a:pt x="1658" y="10177"/>
                  </a:lnTo>
                  <a:lnTo>
                    <a:pt x="1336" y="10039"/>
                  </a:lnTo>
                  <a:lnTo>
                    <a:pt x="1152" y="10039"/>
                  </a:lnTo>
                  <a:lnTo>
                    <a:pt x="1090" y="9977"/>
                  </a:lnTo>
                  <a:lnTo>
                    <a:pt x="891" y="9977"/>
                  </a:lnTo>
                  <a:cubicBezTo>
                    <a:pt x="829" y="9977"/>
                    <a:pt x="707" y="9977"/>
                    <a:pt x="630" y="10039"/>
                  </a:cubicBezTo>
                  <a:lnTo>
                    <a:pt x="3838" y="5495"/>
                  </a:lnTo>
                  <a:lnTo>
                    <a:pt x="5557" y="3132"/>
                  </a:lnTo>
                  <a:lnTo>
                    <a:pt x="6386" y="1919"/>
                  </a:lnTo>
                  <a:cubicBezTo>
                    <a:pt x="6708" y="1535"/>
                    <a:pt x="6969" y="1152"/>
                    <a:pt x="7291" y="706"/>
                  </a:cubicBezTo>
                  <a:lnTo>
                    <a:pt x="7537" y="445"/>
                  </a:lnTo>
                  <a:lnTo>
                    <a:pt x="7614" y="323"/>
                  </a:lnTo>
                  <a:lnTo>
                    <a:pt x="7675" y="261"/>
                  </a:lnTo>
                  <a:lnTo>
                    <a:pt x="7737" y="200"/>
                  </a:lnTo>
                  <a:close/>
                  <a:moveTo>
                    <a:pt x="18420" y="3070"/>
                  </a:moveTo>
                  <a:lnTo>
                    <a:pt x="18604" y="3132"/>
                  </a:lnTo>
                  <a:lnTo>
                    <a:pt x="16946" y="8642"/>
                  </a:lnTo>
                  <a:cubicBezTo>
                    <a:pt x="16440" y="10423"/>
                    <a:pt x="15856" y="12280"/>
                    <a:pt x="15288" y="14076"/>
                  </a:cubicBezTo>
                  <a:cubicBezTo>
                    <a:pt x="15150" y="14521"/>
                    <a:pt x="14966" y="14966"/>
                    <a:pt x="14828" y="15411"/>
                  </a:cubicBezTo>
                  <a:cubicBezTo>
                    <a:pt x="14767" y="15672"/>
                    <a:pt x="14705" y="15856"/>
                    <a:pt x="14582" y="16117"/>
                  </a:cubicBezTo>
                  <a:cubicBezTo>
                    <a:pt x="14582" y="16240"/>
                    <a:pt x="14521" y="16317"/>
                    <a:pt x="14444" y="16440"/>
                  </a:cubicBezTo>
                  <a:cubicBezTo>
                    <a:pt x="14444" y="16501"/>
                    <a:pt x="14444" y="16562"/>
                    <a:pt x="14383" y="16562"/>
                  </a:cubicBezTo>
                  <a:lnTo>
                    <a:pt x="14383" y="16624"/>
                  </a:lnTo>
                  <a:lnTo>
                    <a:pt x="14321" y="16624"/>
                  </a:lnTo>
                  <a:cubicBezTo>
                    <a:pt x="13431" y="16378"/>
                    <a:pt x="12464" y="16056"/>
                    <a:pt x="11574" y="15795"/>
                  </a:cubicBezTo>
                  <a:lnTo>
                    <a:pt x="8888" y="14905"/>
                  </a:lnTo>
                  <a:cubicBezTo>
                    <a:pt x="7921" y="14644"/>
                    <a:pt x="7030" y="14321"/>
                    <a:pt x="6140" y="14014"/>
                  </a:cubicBezTo>
                  <a:lnTo>
                    <a:pt x="3454" y="13047"/>
                  </a:lnTo>
                  <a:cubicBezTo>
                    <a:pt x="2548" y="12725"/>
                    <a:pt x="1658" y="12479"/>
                    <a:pt x="768" y="12096"/>
                  </a:cubicBezTo>
                  <a:cubicBezTo>
                    <a:pt x="630" y="12019"/>
                    <a:pt x="568" y="12019"/>
                    <a:pt x="507" y="11896"/>
                  </a:cubicBezTo>
                  <a:cubicBezTo>
                    <a:pt x="384" y="11835"/>
                    <a:pt x="323" y="11773"/>
                    <a:pt x="323" y="11635"/>
                  </a:cubicBezTo>
                  <a:cubicBezTo>
                    <a:pt x="185" y="11451"/>
                    <a:pt x="185" y="11251"/>
                    <a:pt x="185" y="11006"/>
                  </a:cubicBezTo>
                  <a:cubicBezTo>
                    <a:pt x="246" y="10806"/>
                    <a:pt x="323" y="10622"/>
                    <a:pt x="446" y="10423"/>
                  </a:cubicBezTo>
                  <a:cubicBezTo>
                    <a:pt x="568" y="10238"/>
                    <a:pt x="768" y="10100"/>
                    <a:pt x="952" y="10100"/>
                  </a:cubicBezTo>
                  <a:lnTo>
                    <a:pt x="1014" y="10177"/>
                  </a:lnTo>
                  <a:lnTo>
                    <a:pt x="1090" y="10177"/>
                  </a:lnTo>
                  <a:lnTo>
                    <a:pt x="1152" y="10100"/>
                  </a:lnTo>
                  <a:lnTo>
                    <a:pt x="1336" y="10100"/>
                  </a:lnTo>
                  <a:lnTo>
                    <a:pt x="1336" y="10177"/>
                  </a:lnTo>
                  <a:lnTo>
                    <a:pt x="1213" y="10177"/>
                  </a:lnTo>
                  <a:lnTo>
                    <a:pt x="1274" y="10238"/>
                  </a:lnTo>
                  <a:lnTo>
                    <a:pt x="1658" y="10361"/>
                  </a:lnTo>
                  <a:lnTo>
                    <a:pt x="2303" y="10561"/>
                  </a:lnTo>
                  <a:lnTo>
                    <a:pt x="3700" y="11006"/>
                  </a:lnTo>
                  <a:lnTo>
                    <a:pt x="14383" y="14521"/>
                  </a:lnTo>
                  <a:lnTo>
                    <a:pt x="14383" y="14459"/>
                  </a:lnTo>
                  <a:lnTo>
                    <a:pt x="14444" y="14459"/>
                  </a:lnTo>
                  <a:lnTo>
                    <a:pt x="14444" y="14521"/>
                  </a:lnTo>
                  <a:lnTo>
                    <a:pt x="14582" y="14582"/>
                  </a:lnTo>
                  <a:lnTo>
                    <a:pt x="14644" y="14521"/>
                  </a:lnTo>
                  <a:lnTo>
                    <a:pt x="15411" y="12341"/>
                  </a:lnTo>
                  <a:cubicBezTo>
                    <a:pt x="15411" y="12280"/>
                    <a:pt x="15411" y="12218"/>
                    <a:pt x="15473" y="12157"/>
                  </a:cubicBezTo>
                  <a:cubicBezTo>
                    <a:pt x="15534" y="11896"/>
                    <a:pt x="15595" y="11635"/>
                    <a:pt x="15734" y="11328"/>
                  </a:cubicBezTo>
                  <a:cubicBezTo>
                    <a:pt x="15918" y="10868"/>
                    <a:pt x="16117" y="10300"/>
                    <a:pt x="16240" y="9793"/>
                  </a:cubicBezTo>
                  <a:cubicBezTo>
                    <a:pt x="16363" y="9471"/>
                    <a:pt x="16501" y="9087"/>
                    <a:pt x="16624" y="8703"/>
                  </a:cubicBezTo>
                  <a:lnTo>
                    <a:pt x="16685" y="8504"/>
                  </a:lnTo>
                  <a:cubicBezTo>
                    <a:pt x="16747" y="8381"/>
                    <a:pt x="16747" y="8258"/>
                    <a:pt x="16823" y="8120"/>
                  </a:cubicBezTo>
                  <a:cubicBezTo>
                    <a:pt x="17008" y="7552"/>
                    <a:pt x="17207" y="7030"/>
                    <a:pt x="17391" y="6524"/>
                  </a:cubicBezTo>
                  <a:cubicBezTo>
                    <a:pt x="17453" y="6202"/>
                    <a:pt x="17514" y="5956"/>
                    <a:pt x="17652" y="5695"/>
                  </a:cubicBezTo>
                  <a:cubicBezTo>
                    <a:pt x="17714" y="5373"/>
                    <a:pt x="17775" y="5112"/>
                    <a:pt x="17898" y="4866"/>
                  </a:cubicBezTo>
                  <a:cubicBezTo>
                    <a:pt x="17975" y="4667"/>
                    <a:pt x="18036" y="4482"/>
                    <a:pt x="18097" y="4283"/>
                  </a:cubicBezTo>
                  <a:lnTo>
                    <a:pt x="18097" y="4221"/>
                  </a:lnTo>
                  <a:lnTo>
                    <a:pt x="18282" y="3515"/>
                  </a:lnTo>
                  <a:lnTo>
                    <a:pt x="18420" y="3193"/>
                  </a:lnTo>
                  <a:lnTo>
                    <a:pt x="18358" y="3070"/>
                  </a:lnTo>
                  <a:close/>
                  <a:moveTo>
                    <a:pt x="8059" y="0"/>
                  </a:moveTo>
                  <a:cubicBezTo>
                    <a:pt x="7921" y="0"/>
                    <a:pt x="7798" y="0"/>
                    <a:pt x="7675" y="62"/>
                  </a:cubicBezTo>
                  <a:cubicBezTo>
                    <a:pt x="7614" y="62"/>
                    <a:pt x="7614" y="62"/>
                    <a:pt x="7537" y="123"/>
                  </a:cubicBezTo>
                  <a:lnTo>
                    <a:pt x="7476" y="200"/>
                  </a:lnTo>
                  <a:lnTo>
                    <a:pt x="7353" y="323"/>
                  </a:lnTo>
                  <a:lnTo>
                    <a:pt x="7153" y="645"/>
                  </a:lnTo>
                  <a:cubicBezTo>
                    <a:pt x="6846" y="1029"/>
                    <a:pt x="6585" y="1412"/>
                    <a:pt x="6263" y="1796"/>
                  </a:cubicBezTo>
                  <a:lnTo>
                    <a:pt x="5434" y="3009"/>
                  </a:lnTo>
                  <a:lnTo>
                    <a:pt x="3700" y="5434"/>
                  </a:lnTo>
                  <a:cubicBezTo>
                    <a:pt x="2625" y="7030"/>
                    <a:pt x="1535" y="8565"/>
                    <a:pt x="446" y="10177"/>
                  </a:cubicBezTo>
                  <a:cubicBezTo>
                    <a:pt x="384" y="10238"/>
                    <a:pt x="323" y="10238"/>
                    <a:pt x="323" y="10300"/>
                  </a:cubicBezTo>
                  <a:cubicBezTo>
                    <a:pt x="123" y="10484"/>
                    <a:pt x="62" y="10745"/>
                    <a:pt x="0" y="11006"/>
                  </a:cubicBezTo>
                  <a:cubicBezTo>
                    <a:pt x="0" y="11251"/>
                    <a:pt x="0" y="11512"/>
                    <a:pt x="123" y="11773"/>
                  </a:cubicBezTo>
                  <a:cubicBezTo>
                    <a:pt x="185" y="11896"/>
                    <a:pt x="246" y="11958"/>
                    <a:pt x="384" y="12096"/>
                  </a:cubicBezTo>
                  <a:cubicBezTo>
                    <a:pt x="446" y="12157"/>
                    <a:pt x="568" y="12218"/>
                    <a:pt x="707" y="12280"/>
                  </a:cubicBezTo>
                  <a:cubicBezTo>
                    <a:pt x="1597" y="12602"/>
                    <a:pt x="2487" y="12925"/>
                    <a:pt x="3393" y="13247"/>
                  </a:cubicBezTo>
                  <a:lnTo>
                    <a:pt x="6140" y="14137"/>
                  </a:lnTo>
                  <a:lnTo>
                    <a:pt x="11574" y="15933"/>
                  </a:lnTo>
                  <a:cubicBezTo>
                    <a:pt x="12464" y="16179"/>
                    <a:pt x="13370" y="16501"/>
                    <a:pt x="14321" y="16762"/>
                  </a:cubicBezTo>
                  <a:lnTo>
                    <a:pt x="14383" y="16762"/>
                  </a:lnTo>
                  <a:cubicBezTo>
                    <a:pt x="14444" y="16762"/>
                    <a:pt x="14444" y="16700"/>
                    <a:pt x="14444" y="16700"/>
                  </a:cubicBezTo>
                  <a:lnTo>
                    <a:pt x="14521" y="16624"/>
                  </a:lnTo>
                  <a:cubicBezTo>
                    <a:pt x="14521" y="16562"/>
                    <a:pt x="14582" y="16562"/>
                    <a:pt x="14582" y="16501"/>
                  </a:cubicBezTo>
                  <a:cubicBezTo>
                    <a:pt x="14644" y="16378"/>
                    <a:pt x="14644" y="16240"/>
                    <a:pt x="14705" y="16117"/>
                  </a:cubicBezTo>
                  <a:cubicBezTo>
                    <a:pt x="14767" y="15933"/>
                    <a:pt x="14828" y="15672"/>
                    <a:pt x="14966" y="15473"/>
                  </a:cubicBezTo>
                  <a:cubicBezTo>
                    <a:pt x="15089" y="15027"/>
                    <a:pt x="15212" y="14582"/>
                    <a:pt x="15411" y="14137"/>
                  </a:cubicBezTo>
                  <a:cubicBezTo>
                    <a:pt x="15979" y="12280"/>
                    <a:pt x="16501" y="10484"/>
                    <a:pt x="17069" y="8642"/>
                  </a:cubicBezTo>
                  <a:lnTo>
                    <a:pt x="18665" y="3132"/>
                  </a:lnTo>
                  <a:lnTo>
                    <a:pt x="18481" y="3009"/>
                  </a:lnTo>
                  <a:lnTo>
                    <a:pt x="18481" y="2947"/>
                  </a:lnTo>
                  <a:lnTo>
                    <a:pt x="18481" y="2748"/>
                  </a:lnTo>
                  <a:lnTo>
                    <a:pt x="18481" y="2686"/>
                  </a:lnTo>
                  <a:cubicBezTo>
                    <a:pt x="16562" y="2119"/>
                    <a:pt x="14705" y="1535"/>
                    <a:pt x="12786" y="1029"/>
                  </a:cubicBezTo>
                  <a:cubicBezTo>
                    <a:pt x="11835" y="768"/>
                    <a:pt x="10868" y="507"/>
                    <a:pt x="9916" y="261"/>
                  </a:cubicBezTo>
                  <a:cubicBezTo>
                    <a:pt x="9394" y="200"/>
                    <a:pt x="8949" y="62"/>
                    <a:pt x="8443"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37"/>
            <p:cNvSpPr/>
            <p:nvPr/>
          </p:nvSpPr>
          <p:spPr>
            <a:xfrm rot="-835508">
              <a:off x="6149059" y="2372679"/>
              <a:ext cx="133909" cy="60257"/>
            </a:xfrm>
            <a:custGeom>
              <a:rect b="b" l="l" r="r" t="t"/>
              <a:pathLst>
                <a:path extrusionOk="0" h="6217" w="13816">
                  <a:moveTo>
                    <a:pt x="523" y="0"/>
                  </a:moveTo>
                  <a:lnTo>
                    <a:pt x="461" y="77"/>
                  </a:lnTo>
                  <a:lnTo>
                    <a:pt x="385" y="77"/>
                  </a:lnTo>
                  <a:cubicBezTo>
                    <a:pt x="323" y="138"/>
                    <a:pt x="262" y="200"/>
                    <a:pt x="200" y="261"/>
                  </a:cubicBezTo>
                  <a:cubicBezTo>
                    <a:pt x="139" y="384"/>
                    <a:pt x="78" y="584"/>
                    <a:pt x="1" y="706"/>
                  </a:cubicBezTo>
                  <a:lnTo>
                    <a:pt x="1" y="1290"/>
                  </a:lnTo>
                  <a:cubicBezTo>
                    <a:pt x="78" y="1412"/>
                    <a:pt x="139" y="1612"/>
                    <a:pt x="323" y="1735"/>
                  </a:cubicBezTo>
                  <a:cubicBezTo>
                    <a:pt x="323" y="1735"/>
                    <a:pt x="385" y="1735"/>
                    <a:pt x="461" y="1796"/>
                  </a:cubicBezTo>
                  <a:lnTo>
                    <a:pt x="523" y="1796"/>
                  </a:lnTo>
                  <a:lnTo>
                    <a:pt x="768" y="1858"/>
                  </a:lnTo>
                  <a:lnTo>
                    <a:pt x="1290" y="2057"/>
                  </a:lnTo>
                  <a:lnTo>
                    <a:pt x="2180" y="2379"/>
                  </a:lnTo>
                  <a:cubicBezTo>
                    <a:pt x="2503" y="2441"/>
                    <a:pt x="2825" y="2564"/>
                    <a:pt x="3147" y="2686"/>
                  </a:cubicBezTo>
                  <a:cubicBezTo>
                    <a:pt x="3454" y="2825"/>
                    <a:pt x="3777" y="2947"/>
                    <a:pt x="4038" y="3009"/>
                  </a:cubicBezTo>
                  <a:cubicBezTo>
                    <a:pt x="4360" y="3147"/>
                    <a:pt x="4682" y="3270"/>
                    <a:pt x="4989" y="3331"/>
                  </a:cubicBezTo>
                  <a:lnTo>
                    <a:pt x="5956" y="3653"/>
                  </a:lnTo>
                  <a:cubicBezTo>
                    <a:pt x="6601" y="3838"/>
                    <a:pt x="7230" y="4037"/>
                    <a:pt x="7814" y="4298"/>
                  </a:cubicBezTo>
                  <a:cubicBezTo>
                    <a:pt x="8136" y="4359"/>
                    <a:pt x="8443" y="4482"/>
                    <a:pt x="8765" y="4605"/>
                  </a:cubicBezTo>
                  <a:cubicBezTo>
                    <a:pt x="9088" y="4743"/>
                    <a:pt x="9410" y="4805"/>
                    <a:pt x="9732" y="4927"/>
                  </a:cubicBezTo>
                  <a:cubicBezTo>
                    <a:pt x="10362" y="5127"/>
                    <a:pt x="10945" y="5311"/>
                    <a:pt x="11590" y="5572"/>
                  </a:cubicBezTo>
                  <a:cubicBezTo>
                    <a:pt x="11897" y="5633"/>
                    <a:pt x="12219" y="5756"/>
                    <a:pt x="12541" y="5894"/>
                  </a:cubicBezTo>
                  <a:lnTo>
                    <a:pt x="13431" y="6217"/>
                  </a:lnTo>
                  <a:lnTo>
                    <a:pt x="13508" y="6217"/>
                  </a:lnTo>
                  <a:cubicBezTo>
                    <a:pt x="13570" y="6217"/>
                    <a:pt x="13570" y="6140"/>
                    <a:pt x="13570" y="6140"/>
                  </a:cubicBezTo>
                  <a:lnTo>
                    <a:pt x="13570" y="6017"/>
                  </a:lnTo>
                  <a:cubicBezTo>
                    <a:pt x="13570" y="6017"/>
                    <a:pt x="13570" y="6079"/>
                    <a:pt x="13508" y="6140"/>
                  </a:cubicBezTo>
                  <a:lnTo>
                    <a:pt x="13431" y="6079"/>
                  </a:lnTo>
                  <a:cubicBezTo>
                    <a:pt x="13508" y="5956"/>
                    <a:pt x="13570" y="5756"/>
                    <a:pt x="13631" y="5633"/>
                  </a:cubicBezTo>
                  <a:cubicBezTo>
                    <a:pt x="13631" y="5511"/>
                    <a:pt x="13631" y="5373"/>
                    <a:pt x="13692" y="5250"/>
                  </a:cubicBezTo>
                  <a:lnTo>
                    <a:pt x="13692" y="4989"/>
                  </a:lnTo>
                  <a:cubicBezTo>
                    <a:pt x="13692" y="4927"/>
                    <a:pt x="13754" y="4866"/>
                    <a:pt x="13754" y="4805"/>
                  </a:cubicBezTo>
                  <a:lnTo>
                    <a:pt x="13815" y="4421"/>
                  </a:lnTo>
                  <a:lnTo>
                    <a:pt x="13815" y="4359"/>
                  </a:lnTo>
                  <a:lnTo>
                    <a:pt x="13754" y="4359"/>
                  </a:lnTo>
                  <a:lnTo>
                    <a:pt x="13754" y="4421"/>
                  </a:lnTo>
                  <a:lnTo>
                    <a:pt x="13692" y="4682"/>
                  </a:lnTo>
                  <a:lnTo>
                    <a:pt x="13754" y="4743"/>
                  </a:lnTo>
                  <a:lnTo>
                    <a:pt x="13631" y="4743"/>
                  </a:lnTo>
                  <a:lnTo>
                    <a:pt x="13631" y="4805"/>
                  </a:lnTo>
                  <a:cubicBezTo>
                    <a:pt x="13631" y="4866"/>
                    <a:pt x="13631" y="4927"/>
                    <a:pt x="13570" y="4989"/>
                  </a:cubicBezTo>
                  <a:lnTo>
                    <a:pt x="13570" y="5250"/>
                  </a:lnTo>
                  <a:lnTo>
                    <a:pt x="13570" y="5311"/>
                  </a:lnTo>
                  <a:lnTo>
                    <a:pt x="13508" y="5311"/>
                  </a:lnTo>
                  <a:cubicBezTo>
                    <a:pt x="13508" y="5449"/>
                    <a:pt x="13508" y="5572"/>
                    <a:pt x="13431" y="5695"/>
                  </a:cubicBezTo>
                  <a:lnTo>
                    <a:pt x="13508" y="5695"/>
                  </a:lnTo>
                  <a:lnTo>
                    <a:pt x="13508" y="5756"/>
                  </a:lnTo>
                  <a:lnTo>
                    <a:pt x="13431" y="5756"/>
                  </a:lnTo>
                  <a:lnTo>
                    <a:pt x="13431" y="6017"/>
                  </a:lnTo>
                  <a:lnTo>
                    <a:pt x="12603" y="5695"/>
                  </a:lnTo>
                  <a:cubicBezTo>
                    <a:pt x="12280" y="5633"/>
                    <a:pt x="11973" y="5511"/>
                    <a:pt x="11651" y="5449"/>
                  </a:cubicBezTo>
                  <a:cubicBezTo>
                    <a:pt x="11006" y="5250"/>
                    <a:pt x="10362" y="4989"/>
                    <a:pt x="9794" y="4805"/>
                  </a:cubicBezTo>
                  <a:cubicBezTo>
                    <a:pt x="9471" y="4682"/>
                    <a:pt x="9149" y="4544"/>
                    <a:pt x="8827" y="4482"/>
                  </a:cubicBezTo>
                  <a:cubicBezTo>
                    <a:pt x="8520" y="4359"/>
                    <a:pt x="8197" y="4298"/>
                    <a:pt x="7875" y="4160"/>
                  </a:cubicBezTo>
                  <a:cubicBezTo>
                    <a:pt x="7230" y="3976"/>
                    <a:pt x="6662" y="3715"/>
                    <a:pt x="6018" y="3531"/>
                  </a:cubicBezTo>
                  <a:lnTo>
                    <a:pt x="5066" y="3208"/>
                  </a:lnTo>
                  <a:cubicBezTo>
                    <a:pt x="4744" y="3070"/>
                    <a:pt x="4421" y="2947"/>
                    <a:pt x="4099" y="2886"/>
                  </a:cubicBezTo>
                  <a:cubicBezTo>
                    <a:pt x="3838" y="2763"/>
                    <a:pt x="3531" y="2625"/>
                    <a:pt x="3209" y="2564"/>
                  </a:cubicBezTo>
                  <a:cubicBezTo>
                    <a:pt x="2886" y="2502"/>
                    <a:pt x="2564" y="2379"/>
                    <a:pt x="2242" y="2241"/>
                  </a:cubicBezTo>
                  <a:lnTo>
                    <a:pt x="1290" y="1919"/>
                  </a:lnTo>
                  <a:lnTo>
                    <a:pt x="845" y="1796"/>
                  </a:lnTo>
                  <a:lnTo>
                    <a:pt x="584" y="1673"/>
                  </a:lnTo>
                  <a:lnTo>
                    <a:pt x="461" y="1673"/>
                  </a:lnTo>
                  <a:lnTo>
                    <a:pt x="385" y="1612"/>
                  </a:lnTo>
                  <a:cubicBezTo>
                    <a:pt x="139" y="1412"/>
                    <a:pt x="78" y="1090"/>
                    <a:pt x="139" y="768"/>
                  </a:cubicBezTo>
                  <a:cubicBezTo>
                    <a:pt x="139" y="584"/>
                    <a:pt x="200" y="461"/>
                    <a:pt x="323" y="323"/>
                  </a:cubicBezTo>
                  <a:cubicBezTo>
                    <a:pt x="323" y="261"/>
                    <a:pt x="385" y="200"/>
                    <a:pt x="461" y="138"/>
                  </a:cubicBezTo>
                  <a:cubicBezTo>
                    <a:pt x="523" y="138"/>
                    <a:pt x="523" y="138"/>
                    <a:pt x="584" y="77"/>
                  </a:cubicBezTo>
                  <a:lnTo>
                    <a:pt x="707" y="77"/>
                  </a:lnTo>
                  <a:lnTo>
                    <a:pt x="707"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37"/>
            <p:cNvSpPr/>
            <p:nvPr/>
          </p:nvSpPr>
          <p:spPr>
            <a:xfrm rot="-835508">
              <a:off x="6268448" y="2285132"/>
              <a:ext cx="43451" cy="127658"/>
            </a:xfrm>
            <a:custGeom>
              <a:rect b="b" l="l" r="r" t="t"/>
              <a:pathLst>
                <a:path extrusionOk="0" h="13171" w="4483">
                  <a:moveTo>
                    <a:pt x="4298" y="0"/>
                  </a:moveTo>
                  <a:lnTo>
                    <a:pt x="4360" y="123"/>
                  </a:lnTo>
                  <a:lnTo>
                    <a:pt x="4360" y="200"/>
                  </a:lnTo>
                  <a:cubicBezTo>
                    <a:pt x="4222" y="507"/>
                    <a:pt x="4160" y="890"/>
                    <a:pt x="4037" y="1213"/>
                  </a:cubicBezTo>
                  <a:cubicBezTo>
                    <a:pt x="3976" y="1412"/>
                    <a:pt x="3915" y="1597"/>
                    <a:pt x="3838" y="1796"/>
                  </a:cubicBezTo>
                  <a:cubicBezTo>
                    <a:pt x="3715" y="2042"/>
                    <a:pt x="3654" y="2303"/>
                    <a:pt x="3592" y="2625"/>
                  </a:cubicBezTo>
                  <a:cubicBezTo>
                    <a:pt x="3454" y="2886"/>
                    <a:pt x="3393" y="3132"/>
                    <a:pt x="3331" y="3454"/>
                  </a:cubicBezTo>
                  <a:cubicBezTo>
                    <a:pt x="3147" y="3960"/>
                    <a:pt x="2948" y="4482"/>
                    <a:pt x="2763" y="5050"/>
                  </a:cubicBezTo>
                  <a:cubicBezTo>
                    <a:pt x="2687" y="5188"/>
                    <a:pt x="2687" y="5311"/>
                    <a:pt x="2625" y="5434"/>
                  </a:cubicBezTo>
                  <a:cubicBezTo>
                    <a:pt x="2625" y="5572"/>
                    <a:pt x="2564" y="5756"/>
                    <a:pt x="2502" y="5879"/>
                  </a:cubicBezTo>
                  <a:cubicBezTo>
                    <a:pt x="2441" y="6140"/>
                    <a:pt x="2303" y="6401"/>
                    <a:pt x="2241" y="6647"/>
                  </a:cubicBezTo>
                  <a:cubicBezTo>
                    <a:pt x="2241" y="6723"/>
                    <a:pt x="2241" y="6723"/>
                    <a:pt x="2180" y="6723"/>
                  </a:cubicBezTo>
                  <a:cubicBezTo>
                    <a:pt x="2057" y="7230"/>
                    <a:pt x="1858" y="7798"/>
                    <a:pt x="1674" y="8258"/>
                  </a:cubicBezTo>
                  <a:cubicBezTo>
                    <a:pt x="1535" y="8565"/>
                    <a:pt x="1474" y="8826"/>
                    <a:pt x="1413" y="9087"/>
                  </a:cubicBezTo>
                  <a:cubicBezTo>
                    <a:pt x="1351" y="9148"/>
                    <a:pt x="1351" y="9210"/>
                    <a:pt x="1351" y="9271"/>
                  </a:cubicBezTo>
                  <a:cubicBezTo>
                    <a:pt x="1290" y="9471"/>
                    <a:pt x="1228" y="9716"/>
                    <a:pt x="1152" y="9916"/>
                  </a:cubicBezTo>
                  <a:cubicBezTo>
                    <a:pt x="967" y="10422"/>
                    <a:pt x="768" y="11006"/>
                    <a:pt x="584" y="11512"/>
                  </a:cubicBezTo>
                  <a:cubicBezTo>
                    <a:pt x="461" y="11773"/>
                    <a:pt x="384" y="12096"/>
                    <a:pt x="323" y="12341"/>
                  </a:cubicBezTo>
                  <a:cubicBezTo>
                    <a:pt x="261" y="12403"/>
                    <a:pt x="200" y="12541"/>
                    <a:pt x="200" y="12663"/>
                  </a:cubicBezTo>
                  <a:cubicBezTo>
                    <a:pt x="139" y="12786"/>
                    <a:pt x="77" y="12986"/>
                    <a:pt x="0" y="13109"/>
                  </a:cubicBezTo>
                  <a:lnTo>
                    <a:pt x="77" y="13170"/>
                  </a:lnTo>
                  <a:cubicBezTo>
                    <a:pt x="139" y="13109"/>
                    <a:pt x="139" y="13047"/>
                    <a:pt x="139" y="13047"/>
                  </a:cubicBezTo>
                  <a:cubicBezTo>
                    <a:pt x="261" y="12786"/>
                    <a:pt x="323" y="12602"/>
                    <a:pt x="384" y="12341"/>
                  </a:cubicBezTo>
                  <a:cubicBezTo>
                    <a:pt x="522" y="12096"/>
                    <a:pt x="584" y="11835"/>
                    <a:pt x="707" y="11574"/>
                  </a:cubicBezTo>
                  <a:cubicBezTo>
                    <a:pt x="845" y="11006"/>
                    <a:pt x="1029" y="10484"/>
                    <a:pt x="1228" y="9916"/>
                  </a:cubicBezTo>
                  <a:cubicBezTo>
                    <a:pt x="1351" y="9655"/>
                    <a:pt x="1413" y="9409"/>
                    <a:pt x="1535" y="9148"/>
                  </a:cubicBezTo>
                  <a:cubicBezTo>
                    <a:pt x="1674" y="8888"/>
                    <a:pt x="1735" y="8642"/>
                    <a:pt x="1796" y="8320"/>
                  </a:cubicBezTo>
                  <a:cubicBezTo>
                    <a:pt x="1996" y="7798"/>
                    <a:pt x="2180" y="7230"/>
                    <a:pt x="2380" y="6723"/>
                  </a:cubicBezTo>
                  <a:lnTo>
                    <a:pt x="2625" y="5879"/>
                  </a:lnTo>
                  <a:cubicBezTo>
                    <a:pt x="2687" y="5633"/>
                    <a:pt x="2825" y="5373"/>
                    <a:pt x="2948" y="5112"/>
                  </a:cubicBezTo>
                  <a:cubicBezTo>
                    <a:pt x="3070" y="4544"/>
                    <a:pt x="3270" y="4037"/>
                    <a:pt x="3454" y="3454"/>
                  </a:cubicBezTo>
                  <a:cubicBezTo>
                    <a:pt x="3531" y="3193"/>
                    <a:pt x="3592" y="2947"/>
                    <a:pt x="3715" y="2625"/>
                  </a:cubicBezTo>
                  <a:cubicBezTo>
                    <a:pt x="3776" y="2364"/>
                    <a:pt x="3915" y="2118"/>
                    <a:pt x="3976" y="1858"/>
                  </a:cubicBezTo>
                  <a:cubicBezTo>
                    <a:pt x="4160" y="1274"/>
                    <a:pt x="4298" y="768"/>
                    <a:pt x="4483" y="200"/>
                  </a:cubicBezTo>
                  <a:lnTo>
                    <a:pt x="436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37"/>
            <p:cNvSpPr/>
            <p:nvPr/>
          </p:nvSpPr>
          <p:spPr>
            <a:xfrm rot="-835508">
              <a:off x="6160490" y="2378200"/>
              <a:ext cx="120805" cy="39138"/>
            </a:xfrm>
            <a:custGeom>
              <a:rect b="b" l="l" r="r" t="t"/>
              <a:pathLst>
                <a:path extrusionOk="0" h="4038" w="12464">
                  <a:moveTo>
                    <a:pt x="0" y="0"/>
                  </a:moveTo>
                  <a:lnTo>
                    <a:pt x="0" y="62"/>
                  </a:lnTo>
                  <a:lnTo>
                    <a:pt x="0" y="138"/>
                  </a:lnTo>
                  <a:cubicBezTo>
                    <a:pt x="0" y="138"/>
                    <a:pt x="184" y="200"/>
                    <a:pt x="507" y="323"/>
                  </a:cubicBezTo>
                  <a:cubicBezTo>
                    <a:pt x="829" y="384"/>
                    <a:pt x="1336" y="584"/>
                    <a:pt x="1919" y="768"/>
                  </a:cubicBezTo>
                  <a:cubicBezTo>
                    <a:pt x="2164" y="829"/>
                    <a:pt x="2548" y="967"/>
                    <a:pt x="2870" y="1029"/>
                  </a:cubicBezTo>
                  <a:cubicBezTo>
                    <a:pt x="3193" y="1152"/>
                    <a:pt x="3515" y="1290"/>
                    <a:pt x="3899" y="1412"/>
                  </a:cubicBezTo>
                  <a:cubicBezTo>
                    <a:pt x="4283" y="1474"/>
                    <a:pt x="4666" y="1673"/>
                    <a:pt x="5050" y="1735"/>
                  </a:cubicBezTo>
                  <a:cubicBezTo>
                    <a:pt x="5434" y="1858"/>
                    <a:pt x="5818" y="1980"/>
                    <a:pt x="6201" y="2119"/>
                  </a:cubicBezTo>
                  <a:cubicBezTo>
                    <a:pt x="6585" y="2241"/>
                    <a:pt x="6969" y="2364"/>
                    <a:pt x="7352" y="2502"/>
                  </a:cubicBezTo>
                  <a:cubicBezTo>
                    <a:pt x="7736" y="2625"/>
                    <a:pt x="8120" y="2748"/>
                    <a:pt x="8442" y="2886"/>
                  </a:cubicBezTo>
                  <a:cubicBezTo>
                    <a:pt x="8826" y="2947"/>
                    <a:pt x="9210" y="3070"/>
                    <a:pt x="9532" y="3132"/>
                  </a:cubicBezTo>
                  <a:cubicBezTo>
                    <a:pt x="9839" y="3270"/>
                    <a:pt x="10161" y="3393"/>
                    <a:pt x="10484" y="3454"/>
                  </a:cubicBezTo>
                  <a:cubicBezTo>
                    <a:pt x="11067" y="3653"/>
                    <a:pt x="11512" y="3776"/>
                    <a:pt x="11896" y="3899"/>
                  </a:cubicBezTo>
                  <a:cubicBezTo>
                    <a:pt x="12141" y="3976"/>
                    <a:pt x="12280" y="4037"/>
                    <a:pt x="12341" y="4037"/>
                  </a:cubicBezTo>
                  <a:lnTo>
                    <a:pt x="12464" y="4037"/>
                  </a:lnTo>
                  <a:lnTo>
                    <a:pt x="12402" y="3976"/>
                  </a:lnTo>
                  <a:cubicBezTo>
                    <a:pt x="12341" y="3976"/>
                    <a:pt x="12141" y="3899"/>
                    <a:pt x="11896" y="3838"/>
                  </a:cubicBezTo>
                  <a:cubicBezTo>
                    <a:pt x="11574" y="3715"/>
                    <a:pt x="11067" y="3515"/>
                    <a:pt x="10484" y="3331"/>
                  </a:cubicBezTo>
                  <a:cubicBezTo>
                    <a:pt x="10223" y="3270"/>
                    <a:pt x="9916" y="3132"/>
                    <a:pt x="9532" y="3070"/>
                  </a:cubicBezTo>
                  <a:cubicBezTo>
                    <a:pt x="9210" y="2947"/>
                    <a:pt x="8887" y="2825"/>
                    <a:pt x="8504" y="2686"/>
                  </a:cubicBezTo>
                  <a:cubicBezTo>
                    <a:pt x="8181" y="2564"/>
                    <a:pt x="7798" y="2441"/>
                    <a:pt x="7414" y="2364"/>
                  </a:cubicBezTo>
                  <a:cubicBezTo>
                    <a:pt x="7030" y="2241"/>
                    <a:pt x="6646" y="2119"/>
                    <a:pt x="6201" y="1980"/>
                  </a:cubicBezTo>
                  <a:cubicBezTo>
                    <a:pt x="5818" y="1858"/>
                    <a:pt x="5434" y="1796"/>
                    <a:pt x="5050" y="1597"/>
                  </a:cubicBezTo>
                  <a:cubicBezTo>
                    <a:pt x="4666" y="1474"/>
                    <a:pt x="4344" y="1351"/>
                    <a:pt x="3960" y="1290"/>
                  </a:cubicBezTo>
                  <a:cubicBezTo>
                    <a:pt x="3577" y="1152"/>
                    <a:pt x="3254" y="1029"/>
                    <a:pt x="2870" y="906"/>
                  </a:cubicBezTo>
                  <a:cubicBezTo>
                    <a:pt x="2548" y="829"/>
                    <a:pt x="2241" y="706"/>
                    <a:pt x="1980" y="584"/>
                  </a:cubicBezTo>
                  <a:cubicBezTo>
                    <a:pt x="1397" y="445"/>
                    <a:pt x="890" y="261"/>
                    <a:pt x="568" y="200"/>
                  </a:cubicBezTo>
                  <a:cubicBezTo>
                    <a:pt x="184" y="62"/>
                    <a:pt x="0" y="0"/>
                    <a:pt x="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37"/>
            <p:cNvSpPr/>
            <p:nvPr/>
          </p:nvSpPr>
          <p:spPr>
            <a:xfrm rot="-835508">
              <a:off x="6160227" y="2381570"/>
              <a:ext cx="120369" cy="41522"/>
            </a:xfrm>
            <a:custGeom>
              <a:rect b="b" l="l" r="r" t="t"/>
              <a:pathLst>
                <a:path extrusionOk="0" h="4284" w="12419">
                  <a:moveTo>
                    <a:pt x="1" y="1"/>
                  </a:moveTo>
                  <a:lnTo>
                    <a:pt x="1" y="62"/>
                  </a:lnTo>
                  <a:cubicBezTo>
                    <a:pt x="1" y="62"/>
                    <a:pt x="201" y="200"/>
                    <a:pt x="523" y="323"/>
                  </a:cubicBezTo>
                  <a:cubicBezTo>
                    <a:pt x="845" y="446"/>
                    <a:pt x="1352" y="584"/>
                    <a:pt x="1920" y="830"/>
                  </a:cubicBezTo>
                  <a:cubicBezTo>
                    <a:pt x="2181" y="891"/>
                    <a:pt x="2503" y="968"/>
                    <a:pt x="2887" y="1090"/>
                  </a:cubicBezTo>
                  <a:cubicBezTo>
                    <a:pt x="3209" y="1213"/>
                    <a:pt x="3531" y="1351"/>
                    <a:pt x="3915" y="1474"/>
                  </a:cubicBezTo>
                  <a:cubicBezTo>
                    <a:pt x="4299" y="1597"/>
                    <a:pt x="4606" y="1735"/>
                    <a:pt x="4990" y="1858"/>
                  </a:cubicBezTo>
                  <a:cubicBezTo>
                    <a:pt x="5450" y="1919"/>
                    <a:pt x="5834" y="2119"/>
                    <a:pt x="6217" y="2242"/>
                  </a:cubicBezTo>
                  <a:cubicBezTo>
                    <a:pt x="6601" y="2364"/>
                    <a:pt x="6985" y="2503"/>
                    <a:pt x="7369" y="2625"/>
                  </a:cubicBezTo>
                  <a:cubicBezTo>
                    <a:pt x="7752" y="2748"/>
                    <a:pt x="8059" y="2948"/>
                    <a:pt x="8443" y="3009"/>
                  </a:cubicBezTo>
                  <a:cubicBezTo>
                    <a:pt x="8827" y="3132"/>
                    <a:pt x="9211" y="3193"/>
                    <a:pt x="9533" y="3331"/>
                  </a:cubicBezTo>
                  <a:cubicBezTo>
                    <a:pt x="9855" y="3454"/>
                    <a:pt x="10178" y="3577"/>
                    <a:pt x="10439" y="3654"/>
                  </a:cubicBezTo>
                  <a:cubicBezTo>
                    <a:pt x="11006" y="3899"/>
                    <a:pt x="11513" y="4038"/>
                    <a:pt x="11835" y="4160"/>
                  </a:cubicBezTo>
                  <a:cubicBezTo>
                    <a:pt x="12158" y="4222"/>
                    <a:pt x="12280" y="4283"/>
                    <a:pt x="12357" y="4283"/>
                  </a:cubicBezTo>
                  <a:lnTo>
                    <a:pt x="12419" y="4283"/>
                  </a:lnTo>
                  <a:lnTo>
                    <a:pt x="12419" y="4222"/>
                  </a:lnTo>
                  <a:cubicBezTo>
                    <a:pt x="12357" y="4222"/>
                    <a:pt x="12158" y="4160"/>
                    <a:pt x="11897" y="4038"/>
                  </a:cubicBezTo>
                  <a:cubicBezTo>
                    <a:pt x="11590" y="3961"/>
                    <a:pt x="11068" y="3777"/>
                    <a:pt x="10500" y="3577"/>
                  </a:cubicBezTo>
                  <a:cubicBezTo>
                    <a:pt x="10178" y="3454"/>
                    <a:pt x="9855" y="3393"/>
                    <a:pt x="9533" y="3270"/>
                  </a:cubicBezTo>
                  <a:cubicBezTo>
                    <a:pt x="9211" y="3132"/>
                    <a:pt x="8904" y="3009"/>
                    <a:pt x="8520" y="2886"/>
                  </a:cubicBezTo>
                  <a:cubicBezTo>
                    <a:pt x="8136" y="2748"/>
                    <a:pt x="7752" y="2625"/>
                    <a:pt x="7369" y="2503"/>
                  </a:cubicBezTo>
                  <a:cubicBezTo>
                    <a:pt x="6985" y="2364"/>
                    <a:pt x="6601" y="2242"/>
                    <a:pt x="6217" y="2119"/>
                  </a:cubicBezTo>
                  <a:cubicBezTo>
                    <a:pt x="5834" y="1981"/>
                    <a:pt x="5450" y="1858"/>
                    <a:pt x="5066" y="1735"/>
                  </a:cubicBezTo>
                  <a:cubicBezTo>
                    <a:pt x="4683" y="1536"/>
                    <a:pt x="4299" y="1474"/>
                    <a:pt x="3976" y="1351"/>
                  </a:cubicBezTo>
                  <a:cubicBezTo>
                    <a:pt x="3593" y="1213"/>
                    <a:pt x="3270" y="1090"/>
                    <a:pt x="2887" y="968"/>
                  </a:cubicBezTo>
                  <a:cubicBezTo>
                    <a:pt x="2564" y="891"/>
                    <a:pt x="2242" y="707"/>
                    <a:pt x="1996" y="645"/>
                  </a:cubicBezTo>
                  <a:cubicBezTo>
                    <a:pt x="1413" y="446"/>
                    <a:pt x="907" y="262"/>
                    <a:pt x="584" y="200"/>
                  </a:cubicBezTo>
                  <a:cubicBezTo>
                    <a:pt x="201" y="62"/>
                    <a:pt x="1" y="1"/>
                    <a:pt x="1"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37"/>
            <p:cNvSpPr/>
            <p:nvPr/>
          </p:nvSpPr>
          <p:spPr>
            <a:xfrm rot="-835508">
              <a:off x="6159965" y="2384795"/>
              <a:ext cx="120961" cy="42714"/>
            </a:xfrm>
            <a:custGeom>
              <a:rect b="b" l="l" r="r" t="t"/>
              <a:pathLst>
                <a:path extrusionOk="0" h="4407" w="12480">
                  <a:moveTo>
                    <a:pt x="0" y="1"/>
                  </a:moveTo>
                  <a:lnTo>
                    <a:pt x="0" y="62"/>
                  </a:lnTo>
                  <a:lnTo>
                    <a:pt x="0" y="124"/>
                  </a:lnTo>
                  <a:cubicBezTo>
                    <a:pt x="0" y="124"/>
                    <a:pt x="200" y="185"/>
                    <a:pt x="507" y="323"/>
                  </a:cubicBezTo>
                  <a:cubicBezTo>
                    <a:pt x="890" y="446"/>
                    <a:pt x="1351" y="646"/>
                    <a:pt x="1919" y="830"/>
                  </a:cubicBezTo>
                  <a:cubicBezTo>
                    <a:pt x="2241" y="891"/>
                    <a:pt x="2564" y="1029"/>
                    <a:pt x="2886" y="1152"/>
                  </a:cubicBezTo>
                  <a:cubicBezTo>
                    <a:pt x="3193" y="1214"/>
                    <a:pt x="3577" y="1336"/>
                    <a:pt x="3899" y="1475"/>
                  </a:cubicBezTo>
                  <a:cubicBezTo>
                    <a:pt x="4283" y="1597"/>
                    <a:pt x="4666" y="1797"/>
                    <a:pt x="5050" y="1920"/>
                  </a:cubicBezTo>
                  <a:cubicBezTo>
                    <a:pt x="5434" y="1981"/>
                    <a:pt x="5818" y="2104"/>
                    <a:pt x="6201" y="2303"/>
                  </a:cubicBezTo>
                  <a:cubicBezTo>
                    <a:pt x="6585" y="2426"/>
                    <a:pt x="6969" y="2564"/>
                    <a:pt x="7353" y="2687"/>
                  </a:cubicBezTo>
                  <a:cubicBezTo>
                    <a:pt x="7736" y="2810"/>
                    <a:pt x="8120" y="3009"/>
                    <a:pt x="8504" y="3071"/>
                  </a:cubicBezTo>
                  <a:cubicBezTo>
                    <a:pt x="8887" y="3194"/>
                    <a:pt x="9210" y="3332"/>
                    <a:pt x="9594" y="3393"/>
                  </a:cubicBezTo>
                  <a:cubicBezTo>
                    <a:pt x="9916" y="3516"/>
                    <a:pt x="10238" y="3639"/>
                    <a:pt x="10484" y="3777"/>
                  </a:cubicBezTo>
                  <a:cubicBezTo>
                    <a:pt x="11067" y="3961"/>
                    <a:pt x="11574" y="4099"/>
                    <a:pt x="11896" y="4222"/>
                  </a:cubicBezTo>
                  <a:cubicBezTo>
                    <a:pt x="12218" y="4345"/>
                    <a:pt x="12341" y="4345"/>
                    <a:pt x="12402" y="4406"/>
                  </a:cubicBezTo>
                  <a:lnTo>
                    <a:pt x="12479" y="4406"/>
                  </a:lnTo>
                  <a:lnTo>
                    <a:pt x="12479" y="4345"/>
                  </a:lnTo>
                  <a:lnTo>
                    <a:pt x="12402" y="4345"/>
                  </a:lnTo>
                  <a:cubicBezTo>
                    <a:pt x="12341" y="4283"/>
                    <a:pt x="12218" y="4222"/>
                    <a:pt x="11957" y="4161"/>
                  </a:cubicBezTo>
                  <a:cubicBezTo>
                    <a:pt x="11635" y="4023"/>
                    <a:pt x="11128" y="3838"/>
                    <a:pt x="10561" y="3639"/>
                  </a:cubicBezTo>
                  <a:cubicBezTo>
                    <a:pt x="10238" y="3516"/>
                    <a:pt x="9916" y="3455"/>
                    <a:pt x="9594" y="3332"/>
                  </a:cubicBezTo>
                  <a:cubicBezTo>
                    <a:pt x="9271" y="3194"/>
                    <a:pt x="8887" y="3071"/>
                    <a:pt x="8565" y="2948"/>
                  </a:cubicBezTo>
                  <a:cubicBezTo>
                    <a:pt x="8181" y="2749"/>
                    <a:pt x="7798" y="2687"/>
                    <a:pt x="7414" y="2564"/>
                  </a:cubicBezTo>
                  <a:cubicBezTo>
                    <a:pt x="7030" y="2426"/>
                    <a:pt x="6646" y="2303"/>
                    <a:pt x="6263" y="2181"/>
                  </a:cubicBezTo>
                  <a:cubicBezTo>
                    <a:pt x="5879" y="2042"/>
                    <a:pt x="5495" y="1920"/>
                    <a:pt x="5112" y="1720"/>
                  </a:cubicBezTo>
                  <a:cubicBezTo>
                    <a:pt x="4728" y="1597"/>
                    <a:pt x="4344" y="1475"/>
                    <a:pt x="3960" y="1336"/>
                  </a:cubicBezTo>
                  <a:cubicBezTo>
                    <a:pt x="3577" y="1214"/>
                    <a:pt x="3270" y="1152"/>
                    <a:pt x="2947" y="1029"/>
                  </a:cubicBezTo>
                  <a:cubicBezTo>
                    <a:pt x="2564" y="891"/>
                    <a:pt x="2303" y="768"/>
                    <a:pt x="1980" y="646"/>
                  </a:cubicBezTo>
                  <a:cubicBezTo>
                    <a:pt x="1412" y="446"/>
                    <a:pt x="890" y="323"/>
                    <a:pt x="583" y="185"/>
                  </a:cubicBezTo>
                  <a:cubicBezTo>
                    <a:pt x="200" y="62"/>
                    <a:pt x="0" y="1"/>
                    <a:pt x="0"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37"/>
            <p:cNvSpPr/>
            <p:nvPr/>
          </p:nvSpPr>
          <p:spPr>
            <a:xfrm rot="-835216">
              <a:off x="6197390" y="2120079"/>
              <a:ext cx="4322" cy="7443"/>
            </a:xfrm>
            <a:custGeom>
              <a:rect b="b" l="l" r="r" t="t"/>
              <a:pathLst>
                <a:path extrusionOk="0" h="768" w="446">
                  <a:moveTo>
                    <a:pt x="62" y="0"/>
                  </a:moveTo>
                  <a:cubicBezTo>
                    <a:pt x="0" y="0"/>
                    <a:pt x="0" y="0"/>
                    <a:pt x="0" y="77"/>
                  </a:cubicBezTo>
                  <a:lnTo>
                    <a:pt x="0" y="138"/>
                  </a:lnTo>
                  <a:lnTo>
                    <a:pt x="62" y="138"/>
                  </a:lnTo>
                  <a:cubicBezTo>
                    <a:pt x="138" y="200"/>
                    <a:pt x="138" y="200"/>
                    <a:pt x="200" y="200"/>
                  </a:cubicBezTo>
                  <a:lnTo>
                    <a:pt x="200" y="261"/>
                  </a:lnTo>
                  <a:lnTo>
                    <a:pt x="261" y="322"/>
                  </a:lnTo>
                  <a:lnTo>
                    <a:pt x="323" y="384"/>
                  </a:lnTo>
                  <a:lnTo>
                    <a:pt x="261" y="461"/>
                  </a:lnTo>
                  <a:lnTo>
                    <a:pt x="323" y="522"/>
                  </a:lnTo>
                  <a:lnTo>
                    <a:pt x="261" y="583"/>
                  </a:lnTo>
                  <a:lnTo>
                    <a:pt x="261" y="645"/>
                  </a:lnTo>
                  <a:lnTo>
                    <a:pt x="261" y="706"/>
                  </a:lnTo>
                  <a:lnTo>
                    <a:pt x="261" y="768"/>
                  </a:lnTo>
                  <a:lnTo>
                    <a:pt x="323" y="768"/>
                  </a:lnTo>
                  <a:cubicBezTo>
                    <a:pt x="384" y="706"/>
                    <a:pt x="384" y="706"/>
                    <a:pt x="384" y="645"/>
                  </a:cubicBezTo>
                  <a:lnTo>
                    <a:pt x="445" y="583"/>
                  </a:lnTo>
                  <a:lnTo>
                    <a:pt x="384" y="522"/>
                  </a:lnTo>
                  <a:cubicBezTo>
                    <a:pt x="445" y="522"/>
                    <a:pt x="445" y="461"/>
                    <a:pt x="445" y="384"/>
                  </a:cubicBezTo>
                  <a:lnTo>
                    <a:pt x="384" y="384"/>
                  </a:lnTo>
                  <a:lnTo>
                    <a:pt x="384" y="322"/>
                  </a:lnTo>
                  <a:lnTo>
                    <a:pt x="384" y="261"/>
                  </a:lnTo>
                  <a:lnTo>
                    <a:pt x="323" y="200"/>
                  </a:lnTo>
                  <a:lnTo>
                    <a:pt x="323" y="138"/>
                  </a:lnTo>
                  <a:lnTo>
                    <a:pt x="200" y="138"/>
                  </a:lnTo>
                  <a:cubicBezTo>
                    <a:pt x="200" y="77"/>
                    <a:pt x="138" y="77"/>
                    <a:pt x="138" y="77"/>
                  </a:cubicBezTo>
                  <a:lnTo>
                    <a:pt x="62" y="77"/>
                  </a:lnTo>
                  <a:lnTo>
                    <a:pt x="62"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37"/>
            <p:cNvSpPr/>
            <p:nvPr/>
          </p:nvSpPr>
          <p:spPr>
            <a:xfrm rot="-835216">
              <a:off x="6250037" y="2103631"/>
              <a:ext cx="6852" cy="6105"/>
            </a:xfrm>
            <a:custGeom>
              <a:rect b="b" l="l" r="r" t="t"/>
              <a:pathLst>
                <a:path extrusionOk="0" h="630" w="707">
                  <a:moveTo>
                    <a:pt x="507" y="0"/>
                  </a:moveTo>
                  <a:lnTo>
                    <a:pt x="446" y="61"/>
                  </a:lnTo>
                  <a:lnTo>
                    <a:pt x="385" y="61"/>
                  </a:lnTo>
                  <a:cubicBezTo>
                    <a:pt x="323" y="61"/>
                    <a:pt x="262" y="61"/>
                    <a:pt x="262" y="123"/>
                  </a:cubicBezTo>
                  <a:cubicBezTo>
                    <a:pt x="262" y="184"/>
                    <a:pt x="262" y="184"/>
                    <a:pt x="200" y="184"/>
                  </a:cubicBezTo>
                  <a:lnTo>
                    <a:pt x="124" y="246"/>
                  </a:lnTo>
                  <a:cubicBezTo>
                    <a:pt x="124" y="246"/>
                    <a:pt x="62" y="246"/>
                    <a:pt x="62" y="307"/>
                  </a:cubicBezTo>
                  <a:lnTo>
                    <a:pt x="62" y="445"/>
                  </a:lnTo>
                  <a:cubicBezTo>
                    <a:pt x="62" y="445"/>
                    <a:pt x="1" y="445"/>
                    <a:pt x="1" y="507"/>
                  </a:cubicBezTo>
                  <a:lnTo>
                    <a:pt x="1" y="629"/>
                  </a:lnTo>
                  <a:lnTo>
                    <a:pt x="62" y="629"/>
                  </a:lnTo>
                  <a:lnTo>
                    <a:pt x="124" y="568"/>
                  </a:lnTo>
                  <a:lnTo>
                    <a:pt x="124" y="507"/>
                  </a:lnTo>
                  <a:lnTo>
                    <a:pt x="124" y="445"/>
                  </a:lnTo>
                  <a:cubicBezTo>
                    <a:pt x="124" y="445"/>
                    <a:pt x="200" y="445"/>
                    <a:pt x="200" y="384"/>
                  </a:cubicBezTo>
                  <a:cubicBezTo>
                    <a:pt x="262" y="384"/>
                    <a:pt x="262" y="384"/>
                    <a:pt x="262" y="307"/>
                  </a:cubicBezTo>
                  <a:lnTo>
                    <a:pt x="262" y="246"/>
                  </a:lnTo>
                  <a:lnTo>
                    <a:pt x="385" y="246"/>
                  </a:lnTo>
                  <a:lnTo>
                    <a:pt x="385" y="184"/>
                  </a:lnTo>
                  <a:lnTo>
                    <a:pt x="645" y="184"/>
                  </a:lnTo>
                  <a:lnTo>
                    <a:pt x="645" y="123"/>
                  </a:lnTo>
                  <a:lnTo>
                    <a:pt x="707" y="123"/>
                  </a:lnTo>
                  <a:lnTo>
                    <a:pt x="707" y="61"/>
                  </a:lnTo>
                  <a:lnTo>
                    <a:pt x="645" y="61"/>
                  </a:lnTo>
                  <a:cubicBezTo>
                    <a:pt x="645" y="61"/>
                    <a:pt x="584" y="0"/>
                    <a:pt x="507"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37"/>
            <p:cNvSpPr/>
            <p:nvPr/>
          </p:nvSpPr>
          <p:spPr>
            <a:xfrm rot="-835508">
              <a:off x="6202529" y="2177725"/>
              <a:ext cx="1347" cy="1202"/>
            </a:xfrm>
            <a:custGeom>
              <a:rect b="b" l="l" r="r" t="t"/>
              <a:pathLst>
                <a:path extrusionOk="0" h="124" w="139">
                  <a:moveTo>
                    <a:pt x="138" y="123"/>
                  </a:moveTo>
                  <a:lnTo>
                    <a:pt x="138" y="123"/>
                  </a:lnTo>
                  <a:lnTo>
                    <a:pt x="138" y="123"/>
                  </a:lnTo>
                  <a:lnTo>
                    <a:pt x="138" y="123"/>
                  </a:lnTo>
                  <a:close/>
                  <a:moveTo>
                    <a:pt x="138" y="123"/>
                  </a:moveTo>
                  <a:lnTo>
                    <a:pt x="138" y="123"/>
                  </a:lnTo>
                  <a:lnTo>
                    <a:pt x="138" y="123"/>
                  </a:lnTo>
                  <a:lnTo>
                    <a:pt x="138" y="123"/>
                  </a:lnTo>
                  <a:close/>
                  <a:moveTo>
                    <a:pt x="138" y="123"/>
                  </a:moveTo>
                  <a:lnTo>
                    <a:pt x="138" y="123"/>
                  </a:lnTo>
                  <a:lnTo>
                    <a:pt x="138" y="123"/>
                  </a:lnTo>
                  <a:lnTo>
                    <a:pt x="138" y="123"/>
                  </a:lnTo>
                  <a:lnTo>
                    <a:pt x="138" y="123"/>
                  </a:lnTo>
                  <a:close/>
                  <a:moveTo>
                    <a:pt x="0" y="1"/>
                  </a:moveTo>
                  <a:lnTo>
                    <a:pt x="0" y="1"/>
                  </a:lnTo>
                  <a:lnTo>
                    <a:pt x="0"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37"/>
            <p:cNvSpPr/>
            <p:nvPr/>
          </p:nvSpPr>
          <p:spPr>
            <a:xfrm rot="-835508">
              <a:off x="6086823" y="2115783"/>
              <a:ext cx="30502" cy="115310"/>
            </a:xfrm>
            <a:custGeom>
              <a:rect b="b" l="l" r="r" t="t"/>
              <a:pathLst>
                <a:path extrusionOk="0" h="11897" w="3147">
                  <a:moveTo>
                    <a:pt x="261" y="0"/>
                  </a:moveTo>
                  <a:lnTo>
                    <a:pt x="261" y="62"/>
                  </a:lnTo>
                  <a:cubicBezTo>
                    <a:pt x="261" y="62"/>
                    <a:pt x="261" y="123"/>
                    <a:pt x="200" y="184"/>
                  </a:cubicBezTo>
                  <a:lnTo>
                    <a:pt x="200" y="246"/>
                  </a:lnTo>
                  <a:cubicBezTo>
                    <a:pt x="138" y="384"/>
                    <a:pt x="77" y="507"/>
                    <a:pt x="0" y="630"/>
                  </a:cubicBezTo>
                  <a:lnTo>
                    <a:pt x="0" y="706"/>
                  </a:lnTo>
                  <a:cubicBezTo>
                    <a:pt x="138" y="1151"/>
                    <a:pt x="261" y="1658"/>
                    <a:pt x="384" y="2103"/>
                  </a:cubicBezTo>
                  <a:cubicBezTo>
                    <a:pt x="522" y="2548"/>
                    <a:pt x="645" y="3009"/>
                    <a:pt x="768" y="3515"/>
                  </a:cubicBezTo>
                  <a:cubicBezTo>
                    <a:pt x="844" y="3960"/>
                    <a:pt x="1028" y="4467"/>
                    <a:pt x="1151" y="4927"/>
                  </a:cubicBezTo>
                  <a:cubicBezTo>
                    <a:pt x="1289" y="5373"/>
                    <a:pt x="1412" y="5818"/>
                    <a:pt x="1535" y="6324"/>
                  </a:cubicBezTo>
                  <a:cubicBezTo>
                    <a:pt x="1612" y="6524"/>
                    <a:pt x="1673" y="6769"/>
                    <a:pt x="1735" y="7030"/>
                  </a:cubicBezTo>
                  <a:cubicBezTo>
                    <a:pt x="1796" y="7230"/>
                    <a:pt x="1857" y="7475"/>
                    <a:pt x="1919" y="7736"/>
                  </a:cubicBezTo>
                  <a:cubicBezTo>
                    <a:pt x="2057" y="8182"/>
                    <a:pt x="2180" y="8627"/>
                    <a:pt x="2302" y="9149"/>
                  </a:cubicBezTo>
                  <a:cubicBezTo>
                    <a:pt x="2379" y="9333"/>
                    <a:pt x="2441" y="9594"/>
                    <a:pt x="2502" y="9839"/>
                  </a:cubicBezTo>
                  <a:cubicBezTo>
                    <a:pt x="2563" y="10039"/>
                    <a:pt x="2625" y="10300"/>
                    <a:pt x="2686" y="10545"/>
                  </a:cubicBezTo>
                  <a:cubicBezTo>
                    <a:pt x="2824" y="10990"/>
                    <a:pt x="2947" y="11451"/>
                    <a:pt x="3147" y="11896"/>
                  </a:cubicBezTo>
                  <a:lnTo>
                    <a:pt x="3147" y="11758"/>
                  </a:lnTo>
                  <a:cubicBezTo>
                    <a:pt x="3070" y="11313"/>
                    <a:pt x="2947" y="10929"/>
                    <a:pt x="2886" y="10484"/>
                  </a:cubicBezTo>
                  <a:cubicBezTo>
                    <a:pt x="2824" y="10223"/>
                    <a:pt x="2763" y="10039"/>
                    <a:pt x="2686" y="9778"/>
                  </a:cubicBezTo>
                  <a:cubicBezTo>
                    <a:pt x="2563" y="9532"/>
                    <a:pt x="2502" y="9333"/>
                    <a:pt x="2441" y="9072"/>
                  </a:cubicBezTo>
                  <a:cubicBezTo>
                    <a:pt x="2302" y="8627"/>
                    <a:pt x="2180" y="8120"/>
                    <a:pt x="2057" y="7675"/>
                  </a:cubicBezTo>
                  <a:cubicBezTo>
                    <a:pt x="1995" y="7414"/>
                    <a:pt x="1995" y="7230"/>
                    <a:pt x="1857" y="6969"/>
                  </a:cubicBezTo>
                  <a:cubicBezTo>
                    <a:pt x="1796" y="6769"/>
                    <a:pt x="1735" y="6524"/>
                    <a:pt x="1673" y="6263"/>
                  </a:cubicBezTo>
                  <a:cubicBezTo>
                    <a:pt x="1535" y="5818"/>
                    <a:pt x="1412" y="5373"/>
                    <a:pt x="1289" y="4851"/>
                  </a:cubicBezTo>
                  <a:cubicBezTo>
                    <a:pt x="1151" y="4406"/>
                    <a:pt x="1090" y="3899"/>
                    <a:pt x="906" y="3454"/>
                  </a:cubicBezTo>
                  <a:cubicBezTo>
                    <a:pt x="768" y="3009"/>
                    <a:pt x="645" y="2548"/>
                    <a:pt x="522" y="2042"/>
                  </a:cubicBezTo>
                  <a:cubicBezTo>
                    <a:pt x="384" y="1597"/>
                    <a:pt x="261" y="1151"/>
                    <a:pt x="138" y="706"/>
                  </a:cubicBezTo>
                  <a:cubicBezTo>
                    <a:pt x="200" y="507"/>
                    <a:pt x="261" y="323"/>
                    <a:pt x="322" y="184"/>
                  </a:cubicBezTo>
                  <a:cubicBezTo>
                    <a:pt x="322" y="123"/>
                    <a:pt x="322" y="62"/>
                    <a:pt x="384" y="62"/>
                  </a:cubicBezTo>
                  <a:lnTo>
                    <a:pt x="322"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37"/>
            <p:cNvSpPr/>
            <p:nvPr/>
          </p:nvSpPr>
          <p:spPr>
            <a:xfrm rot="-835508">
              <a:off x="6122080" y="2154283"/>
              <a:ext cx="156221" cy="54015"/>
            </a:xfrm>
            <a:custGeom>
              <a:rect b="b" l="l" r="r" t="t"/>
              <a:pathLst>
                <a:path extrusionOk="0" h="5573" w="16118">
                  <a:moveTo>
                    <a:pt x="16041" y="1"/>
                  </a:moveTo>
                  <a:lnTo>
                    <a:pt x="16041" y="77"/>
                  </a:lnTo>
                  <a:lnTo>
                    <a:pt x="15979" y="384"/>
                  </a:lnTo>
                  <a:lnTo>
                    <a:pt x="15028" y="523"/>
                  </a:lnTo>
                  <a:cubicBezTo>
                    <a:pt x="14705" y="584"/>
                    <a:pt x="14383" y="645"/>
                    <a:pt x="14061" y="707"/>
                  </a:cubicBezTo>
                  <a:cubicBezTo>
                    <a:pt x="13738" y="768"/>
                    <a:pt x="13431" y="845"/>
                    <a:pt x="13109" y="906"/>
                  </a:cubicBezTo>
                  <a:cubicBezTo>
                    <a:pt x="12787" y="968"/>
                    <a:pt x="12464" y="1029"/>
                    <a:pt x="12142" y="1152"/>
                  </a:cubicBezTo>
                  <a:cubicBezTo>
                    <a:pt x="11820" y="1229"/>
                    <a:pt x="11513" y="1290"/>
                    <a:pt x="11190" y="1351"/>
                  </a:cubicBezTo>
                  <a:cubicBezTo>
                    <a:pt x="10991" y="1413"/>
                    <a:pt x="10868" y="1474"/>
                    <a:pt x="10668" y="1474"/>
                  </a:cubicBezTo>
                  <a:cubicBezTo>
                    <a:pt x="10546" y="1536"/>
                    <a:pt x="10423" y="1612"/>
                    <a:pt x="10223" y="1674"/>
                  </a:cubicBezTo>
                  <a:cubicBezTo>
                    <a:pt x="10101" y="1674"/>
                    <a:pt x="9901" y="1735"/>
                    <a:pt x="9778" y="1797"/>
                  </a:cubicBezTo>
                  <a:cubicBezTo>
                    <a:pt x="9594" y="1858"/>
                    <a:pt x="9456" y="1919"/>
                    <a:pt x="9333" y="1996"/>
                  </a:cubicBezTo>
                  <a:cubicBezTo>
                    <a:pt x="9210" y="2057"/>
                    <a:pt x="9134" y="2057"/>
                    <a:pt x="9072" y="2119"/>
                  </a:cubicBezTo>
                  <a:cubicBezTo>
                    <a:pt x="9011" y="2119"/>
                    <a:pt x="8949" y="2180"/>
                    <a:pt x="8888" y="2242"/>
                  </a:cubicBezTo>
                  <a:cubicBezTo>
                    <a:pt x="8827" y="2242"/>
                    <a:pt x="8750" y="2303"/>
                    <a:pt x="8688" y="2303"/>
                  </a:cubicBezTo>
                  <a:cubicBezTo>
                    <a:pt x="8627" y="2380"/>
                    <a:pt x="8504" y="2441"/>
                    <a:pt x="8443" y="2441"/>
                  </a:cubicBezTo>
                  <a:lnTo>
                    <a:pt x="8443" y="2503"/>
                  </a:lnTo>
                  <a:lnTo>
                    <a:pt x="7599" y="2503"/>
                  </a:lnTo>
                  <a:cubicBezTo>
                    <a:pt x="7537" y="2503"/>
                    <a:pt x="7414" y="2503"/>
                    <a:pt x="7292" y="2564"/>
                  </a:cubicBezTo>
                  <a:cubicBezTo>
                    <a:pt x="7092" y="2564"/>
                    <a:pt x="6969" y="2625"/>
                    <a:pt x="6770" y="2687"/>
                  </a:cubicBezTo>
                  <a:cubicBezTo>
                    <a:pt x="6586" y="2687"/>
                    <a:pt x="6386" y="2764"/>
                    <a:pt x="6202" y="2825"/>
                  </a:cubicBezTo>
                  <a:cubicBezTo>
                    <a:pt x="5818" y="2886"/>
                    <a:pt x="5496" y="3009"/>
                    <a:pt x="5112" y="3147"/>
                  </a:cubicBezTo>
                  <a:cubicBezTo>
                    <a:pt x="4790" y="3270"/>
                    <a:pt x="4406" y="3393"/>
                    <a:pt x="4084" y="3592"/>
                  </a:cubicBezTo>
                  <a:cubicBezTo>
                    <a:pt x="3700" y="3715"/>
                    <a:pt x="3378" y="3838"/>
                    <a:pt x="3071" y="4038"/>
                  </a:cubicBezTo>
                  <a:cubicBezTo>
                    <a:pt x="2687" y="4160"/>
                    <a:pt x="2364" y="4298"/>
                    <a:pt x="1981" y="4483"/>
                  </a:cubicBezTo>
                  <a:cubicBezTo>
                    <a:pt x="1658" y="4605"/>
                    <a:pt x="1336" y="4805"/>
                    <a:pt x="1014" y="4928"/>
                  </a:cubicBezTo>
                  <a:cubicBezTo>
                    <a:pt x="691" y="5127"/>
                    <a:pt x="446" y="5250"/>
                    <a:pt x="123" y="5373"/>
                  </a:cubicBezTo>
                  <a:lnTo>
                    <a:pt x="308" y="4989"/>
                  </a:lnTo>
                  <a:lnTo>
                    <a:pt x="308" y="4928"/>
                  </a:lnTo>
                  <a:lnTo>
                    <a:pt x="246" y="4928"/>
                  </a:lnTo>
                  <a:lnTo>
                    <a:pt x="246" y="4989"/>
                  </a:lnTo>
                  <a:lnTo>
                    <a:pt x="1" y="5373"/>
                  </a:lnTo>
                  <a:lnTo>
                    <a:pt x="1" y="5511"/>
                  </a:lnTo>
                  <a:lnTo>
                    <a:pt x="1" y="5572"/>
                  </a:lnTo>
                  <a:lnTo>
                    <a:pt x="62" y="5572"/>
                  </a:lnTo>
                  <a:cubicBezTo>
                    <a:pt x="691" y="5250"/>
                    <a:pt x="1397" y="4928"/>
                    <a:pt x="2104" y="4605"/>
                  </a:cubicBezTo>
                  <a:cubicBezTo>
                    <a:pt x="2426" y="4483"/>
                    <a:pt x="2748" y="4298"/>
                    <a:pt x="3071" y="4099"/>
                  </a:cubicBezTo>
                  <a:cubicBezTo>
                    <a:pt x="3454" y="3976"/>
                    <a:pt x="3761" y="3838"/>
                    <a:pt x="4145" y="3715"/>
                  </a:cubicBezTo>
                  <a:cubicBezTo>
                    <a:pt x="4467" y="3531"/>
                    <a:pt x="4851" y="3393"/>
                    <a:pt x="5173" y="3270"/>
                  </a:cubicBezTo>
                  <a:lnTo>
                    <a:pt x="6263" y="2948"/>
                  </a:lnTo>
                  <a:cubicBezTo>
                    <a:pt x="6586" y="2825"/>
                    <a:pt x="6969" y="2687"/>
                    <a:pt x="7353" y="2625"/>
                  </a:cubicBezTo>
                  <a:lnTo>
                    <a:pt x="7921" y="2625"/>
                  </a:lnTo>
                  <a:cubicBezTo>
                    <a:pt x="8120" y="2625"/>
                    <a:pt x="8243" y="2625"/>
                    <a:pt x="8443" y="2687"/>
                  </a:cubicBezTo>
                  <a:lnTo>
                    <a:pt x="8504" y="2625"/>
                  </a:lnTo>
                  <a:cubicBezTo>
                    <a:pt x="8627" y="2503"/>
                    <a:pt x="8750" y="2441"/>
                    <a:pt x="8949" y="2380"/>
                  </a:cubicBezTo>
                  <a:cubicBezTo>
                    <a:pt x="9072" y="2303"/>
                    <a:pt x="9210" y="2242"/>
                    <a:pt x="9394" y="2119"/>
                  </a:cubicBezTo>
                  <a:cubicBezTo>
                    <a:pt x="9517" y="2057"/>
                    <a:pt x="9655" y="2057"/>
                    <a:pt x="9840" y="1996"/>
                  </a:cubicBezTo>
                  <a:cubicBezTo>
                    <a:pt x="9978" y="1919"/>
                    <a:pt x="10162" y="1858"/>
                    <a:pt x="10285" y="1797"/>
                  </a:cubicBezTo>
                  <a:cubicBezTo>
                    <a:pt x="10423" y="1797"/>
                    <a:pt x="10607" y="1735"/>
                    <a:pt x="10745" y="1674"/>
                  </a:cubicBezTo>
                  <a:cubicBezTo>
                    <a:pt x="10929" y="1612"/>
                    <a:pt x="11052" y="1536"/>
                    <a:pt x="11252" y="1536"/>
                  </a:cubicBezTo>
                  <a:cubicBezTo>
                    <a:pt x="11574" y="1413"/>
                    <a:pt x="11820" y="1290"/>
                    <a:pt x="12142" y="1229"/>
                  </a:cubicBezTo>
                  <a:cubicBezTo>
                    <a:pt x="12464" y="1152"/>
                    <a:pt x="12787" y="1090"/>
                    <a:pt x="13170" y="1029"/>
                  </a:cubicBezTo>
                  <a:cubicBezTo>
                    <a:pt x="13493" y="968"/>
                    <a:pt x="13815" y="906"/>
                    <a:pt x="14122" y="845"/>
                  </a:cubicBezTo>
                  <a:cubicBezTo>
                    <a:pt x="14444" y="768"/>
                    <a:pt x="14767" y="707"/>
                    <a:pt x="15089" y="645"/>
                  </a:cubicBezTo>
                  <a:lnTo>
                    <a:pt x="16041" y="461"/>
                  </a:lnTo>
                  <a:lnTo>
                    <a:pt x="16118" y="384"/>
                  </a:lnTo>
                  <a:lnTo>
                    <a:pt x="16118" y="77"/>
                  </a:lnTo>
                  <a:lnTo>
                    <a:pt x="16118"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37"/>
            <p:cNvSpPr/>
            <p:nvPr/>
          </p:nvSpPr>
          <p:spPr>
            <a:xfrm rot="-835508">
              <a:off x="6000410" y="2165103"/>
              <a:ext cx="3140" cy="2985"/>
            </a:xfrm>
            <a:custGeom>
              <a:rect b="b" l="l" r="r" t="t"/>
              <a:pathLst>
                <a:path extrusionOk="0" h="308" w="324">
                  <a:moveTo>
                    <a:pt x="78" y="0"/>
                  </a:moveTo>
                  <a:lnTo>
                    <a:pt x="139" y="61"/>
                  </a:lnTo>
                  <a:lnTo>
                    <a:pt x="78" y="123"/>
                  </a:lnTo>
                  <a:cubicBezTo>
                    <a:pt x="78" y="123"/>
                    <a:pt x="78" y="61"/>
                    <a:pt x="1" y="61"/>
                  </a:cubicBezTo>
                  <a:lnTo>
                    <a:pt x="1" y="123"/>
                  </a:lnTo>
                  <a:cubicBezTo>
                    <a:pt x="78" y="184"/>
                    <a:pt x="78" y="184"/>
                    <a:pt x="78" y="246"/>
                  </a:cubicBezTo>
                  <a:cubicBezTo>
                    <a:pt x="139" y="246"/>
                    <a:pt x="139" y="307"/>
                    <a:pt x="200" y="307"/>
                  </a:cubicBezTo>
                  <a:lnTo>
                    <a:pt x="200" y="246"/>
                  </a:lnTo>
                  <a:lnTo>
                    <a:pt x="262" y="246"/>
                  </a:lnTo>
                  <a:lnTo>
                    <a:pt x="262" y="123"/>
                  </a:lnTo>
                  <a:lnTo>
                    <a:pt x="323" y="123"/>
                  </a:lnTo>
                  <a:lnTo>
                    <a:pt x="323" y="61"/>
                  </a:lnTo>
                  <a:lnTo>
                    <a:pt x="262"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37"/>
            <p:cNvSpPr/>
            <p:nvPr/>
          </p:nvSpPr>
          <p:spPr>
            <a:xfrm rot="-835508">
              <a:off x="5916378" y="2243401"/>
              <a:ext cx="3131" cy="2985"/>
            </a:xfrm>
            <a:custGeom>
              <a:rect b="b" l="l" r="r" t="t"/>
              <a:pathLst>
                <a:path extrusionOk="0" h="308" w="323">
                  <a:moveTo>
                    <a:pt x="138" y="0"/>
                  </a:moveTo>
                  <a:cubicBezTo>
                    <a:pt x="77" y="61"/>
                    <a:pt x="77" y="61"/>
                    <a:pt x="77" y="123"/>
                  </a:cubicBezTo>
                  <a:cubicBezTo>
                    <a:pt x="0" y="123"/>
                    <a:pt x="0" y="184"/>
                    <a:pt x="0" y="246"/>
                  </a:cubicBezTo>
                  <a:cubicBezTo>
                    <a:pt x="77" y="246"/>
                    <a:pt x="77" y="246"/>
                    <a:pt x="77" y="307"/>
                  </a:cubicBezTo>
                  <a:cubicBezTo>
                    <a:pt x="138" y="307"/>
                    <a:pt x="138" y="246"/>
                    <a:pt x="200" y="246"/>
                  </a:cubicBezTo>
                  <a:lnTo>
                    <a:pt x="200" y="184"/>
                  </a:lnTo>
                  <a:lnTo>
                    <a:pt x="261" y="184"/>
                  </a:lnTo>
                  <a:lnTo>
                    <a:pt x="261" y="123"/>
                  </a:lnTo>
                  <a:lnTo>
                    <a:pt x="322" y="123"/>
                  </a:lnTo>
                  <a:cubicBezTo>
                    <a:pt x="322" y="61"/>
                    <a:pt x="261" y="61"/>
                    <a:pt x="261" y="0"/>
                  </a:cubicBezTo>
                  <a:cubicBezTo>
                    <a:pt x="261" y="61"/>
                    <a:pt x="200" y="61"/>
                    <a:pt x="200" y="61"/>
                  </a:cubicBezTo>
                  <a:lnTo>
                    <a:pt x="200" y="123"/>
                  </a:lnTo>
                  <a:lnTo>
                    <a:pt x="138" y="61"/>
                  </a:lnTo>
                  <a:cubicBezTo>
                    <a:pt x="138" y="61"/>
                    <a:pt x="200" y="61"/>
                    <a:pt x="20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37"/>
            <p:cNvSpPr/>
            <p:nvPr/>
          </p:nvSpPr>
          <p:spPr>
            <a:xfrm rot="-835508">
              <a:off x="5914356" y="2141388"/>
              <a:ext cx="5660" cy="4924"/>
            </a:xfrm>
            <a:custGeom>
              <a:rect b="b" l="l" r="r" t="t"/>
              <a:pathLst>
                <a:path extrusionOk="0" h="508" w="584">
                  <a:moveTo>
                    <a:pt x="323" y="1"/>
                  </a:moveTo>
                  <a:cubicBezTo>
                    <a:pt x="323" y="1"/>
                    <a:pt x="261" y="1"/>
                    <a:pt x="261" y="62"/>
                  </a:cubicBezTo>
                  <a:cubicBezTo>
                    <a:pt x="200" y="62"/>
                    <a:pt x="200" y="124"/>
                    <a:pt x="139" y="124"/>
                  </a:cubicBezTo>
                  <a:cubicBezTo>
                    <a:pt x="139" y="185"/>
                    <a:pt x="77" y="262"/>
                    <a:pt x="77" y="323"/>
                  </a:cubicBezTo>
                  <a:lnTo>
                    <a:pt x="0" y="385"/>
                  </a:lnTo>
                  <a:lnTo>
                    <a:pt x="0" y="446"/>
                  </a:lnTo>
                  <a:lnTo>
                    <a:pt x="0" y="508"/>
                  </a:lnTo>
                  <a:lnTo>
                    <a:pt x="139" y="508"/>
                  </a:lnTo>
                  <a:lnTo>
                    <a:pt x="139" y="446"/>
                  </a:lnTo>
                  <a:lnTo>
                    <a:pt x="200" y="446"/>
                  </a:lnTo>
                  <a:lnTo>
                    <a:pt x="200" y="385"/>
                  </a:lnTo>
                  <a:cubicBezTo>
                    <a:pt x="261" y="323"/>
                    <a:pt x="261" y="323"/>
                    <a:pt x="261" y="262"/>
                  </a:cubicBezTo>
                  <a:cubicBezTo>
                    <a:pt x="323" y="262"/>
                    <a:pt x="323" y="185"/>
                    <a:pt x="384" y="185"/>
                  </a:cubicBezTo>
                  <a:cubicBezTo>
                    <a:pt x="384" y="124"/>
                    <a:pt x="461" y="124"/>
                    <a:pt x="461" y="124"/>
                  </a:cubicBezTo>
                  <a:cubicBezTo>
                    <a:pt x="522" y="62"/>
                    <a:pt x="584" y="62"/>
                    <a:pt x="584" y="62"/>
                  </a:cubicBezTo>
                  <a:lnTo>
                    <a:pt x="584"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37"/>
            <p:cNvSpPr/>
            <p:nvPr/>
          </p:nvSpPr>
          <p:spPr>
            <a:xfrm rot="-835508">
              <a:off x="5796216" y="2152682"/>
              <a:ext cx="137622" cy="109805"/>
            </a:xfrm>
            <a:custGeom>
              <a:rect b="b" l="l" r="r" t="t"/>
              <a:pathLst>
                <a:path extrusionOk="0" h="11329" w="14199">
                  <a:moveTo>
                    <a:pt x="13615" y="891"/>
                  </a:moveTo>
                  <a:lnTo>
                    <a:pt x="13554" y="1090"/>
                  </a:lnTo>
                  <a:lnTo>
                    <a:pt x="13554" y="1152"/>
                  </a:lnTo>
                  <a:lnTo>
                    <a:pt x="13554" y="1275"/>
                  </a:lnTo>
                  <a:lnTo>
                    <a:pt x="13554" y="1351"/>
                  </a:lnTo>
                  <a:lnTo>
                    <a:pt x="13554" y="1413"/>
                  </a:lnTo>
                  <a:cubicBezTo>
                    <a:pt x="13554" y="1351"/>
                    <a:pt x="13615" y="1275"/>
                    <a:pt x="13615" y="1213"/>
                  </a:cubicBezTo>
                  <a:lnTo>
                    <a:pt x="13615" y="1152"/>
                  </a:lnTo>
                  <a:cubicBezTo>
                    <a:pt x="13615" y="1152"/>
                    <a:pt x="13692" y="1152"/>
                    <a:pt x="13692" y="1090"/>
                  </a:cubicBezTo>
                  <a:lnTo>
                    <a:pt x="13692" y="968"/>
                  </a:lnTo>
                  <a:lnTo>
                    <a:pt x="13615" y="968"/>
                  </a:lnTo>
                  <a:lnTo>
                    <a:pt x="13615" y="891"/>
                  </a:lnTo>
                  <a:close/>
                  <a:moveTo>
                    <a:pt x="13554" y="1413"/>
                  </a:moveTo>
                  <a:lnTo>
                    <a:pt x="13554" y="1474"/>
                  </a:lnTo>
                  <a:lnTo>
                    <a:pt x="13615" y="1597"/>
                  </a:lnTo>
                  <a:lnTo>
                    <a:pt x="13692" y="1658"/>
                  </a:lnTo>
                  <a:lnTo>
                    <a:pt x="13692" y="1474"/>
                  </a:lnTo>
                  <a:lnTo>
                    <a:pt x="13692" y="1413"/>
                  </a:lnTo>
                  <a:close/>
                  <a:moveTo>
                    <a:pt x="4344" y="1"/>
                  </a:moveTo>
                  <a:lnTo>
                    <a:pt x="4283" y="62"/>
                  </a:lnTo>
                  <a:lnTo>
                    <a:pt x="4222" y="62"/>
                  </a:lnTo>
                  <a:cubicBezTo>
                    <a:pt x="4099" y="200"/>
                    <a:pt x="4022" y="262"/>
                    <a:pt x="3961" y="384"/>
                  </a:cubicBezTo>
                  <a:cubicBezTo>
                    <a:pt x="3899" y="584"/>
                    <a:pt x="3838" y="830"/>
                    <a:pt x="3777" y="1029"/>
                  </a:cubicBezTo>
                  <a:lnTo>
                    <a:pt x="2948" y="2748"/>
                  </a:lnTo>
                  <a:lnTo>
                    <a:pt x="2487" y="3577"/>
                  </a:lnTo>
                  <a:lnTo>
                    <a:pt x="2103" y="4421"/>
                  </a:lnTo>
                  <a:cubicBezTo>
                    <a:pt x="1858" y="4989"/>
                    <a:pt x="1597" y="5572"/>
                    <a:pt x="1336" y="6202"/>
                  </a:cubicBezTo>
                  <a:cubicBezTo>
                    <a:pt x="1090" y="6785"/>
                    <a:pt x="829" y="7353"/>
                    <a:pt x="569" y="7936"/>
                  </a:cubicBezTo>
                  <a:cubicBezTo>
                    <a:pt x="446" y="8182"/>
                    <a:pt x="323" y="8504"/>
                    <a:pt x="262" y="8827"/>
                  </a:cubicBezTo>
                  <a:cubicBezTo>
                    <a:pt x="185" y="8949"/>
                    <a:pt x="123" y="9088"/>
                    <a:pt x="62" y="9272"/>
                  </a:cubicBezTo>
                  <a:cubicBezTo>
                    <a:pt x="62" y="9333"/>
                    <a:pt x="1" y="9410"/>
                    <a:pt x="1" y="9471"/>
                  </a:cubicBezTo>
                  <a:lnTo>
                    <a:pt x="1" y="9594"/>
                  </a:lnTo>
                  <a:lnTo>
                    <a:pt x="1" y="9794"/>
                  </a:lnTo>
                  <a:cubicBezTo>
                    <a:pt x="123" y="9855"/>
                    <a:pt x="185" y="9855"/>
                    <a:pt x="262" y="9916"/>
                  </a:cubicBezTo>
                  <a:cubicBezTo>
                    <a:pt x="323" y="9916"/>
                    <a:pt x="446" y="9978"/>
                    <a:pt x="507" y="9978"/>
                  </a:cubicBezTo>
                  <a:cubicBezTo>
                    <a:pt x="645" y="10039"/>
                    <a:pt x="829" y="10039"/>
                    <a:pt x="952" y="10101"/>
                  </a:cubicBezTo>
                  <a:cubicBezTo>
                    <a:pt x="1275" y="10177"/>
                    <a:pt x="1597" y="10239"/>
                    <a:pt x="1919" y="10300"/>
                  </a:cubicBezTo>
                  <a:lnTo>
                    <a:pt x="3777" y="10622"/>
                  </a:lnTo>
                  <a:cubicBezTo>
                    <a:pt x="4406" y="10684"/>
                    <a:pt x="4989" y="10807"/>
                    <a:pt x="5634" y="10868"/>
                  </a:cubicBezTo>
                  <a:cubicBezTo>
                    <a:pt x="6263" y="11006"/>
                    <a:pt x="6908" y="11068"/>
                    <a:pt x="7552" y="11129"/>
                  </a:cubicBezTo>
                  <a:cubicBezTo>
                    <a:pt x="8120" y="11190"/>
                    <a:pt x="8765" y="11252"/>
                    <a:pt x="9394" y="11252"/>
                  </a:cubicBezTo>
                  <a:cubicBezTo>
                    <a:pt x="9655" y="11252"/>
                    <a:pt x="9916" y="11329"/>
                    <a:pt x="10100" y="11329"/>
                  </a:cubicBezTo>
                  <a:cubicBezTo>
                    <a:pt x="10162" y="11329"/>
                    <a:pt x="10300" y="11252"/>
                    <a:pt x="10361" y="11252"/>
                  </a:cubicBezTo>
                  <a:cubicBezTo>
                    <a:pt x="10546" y="11252"/>
                    <a:pt x="10684" y="11252"/>
                    <a:pt x="10868" y="11190"/>
                  </a:cubicBezTo>
                  <a:lnTo>
                    <a:pt x="10929" y="11190"/>
                  </a:lnTo>
                  <a:lnTo>
                    <a:pt x="10929" y="11129"/>
                  </a:lnTo>
                  <a:lnTo>
                    <a:pt x="11006" y="11129"/>
                  </a:lnTo>
                  <a:lnTo>
                    <a:pt x="11006" y="11068"/>
                  </a:lnTo>
                  <a:lnTo>
                    <a:pt x="10929" y="11006"/>
                  </a:lnTo>
                  <a:lnTo>
                    <a:pt x="11006" y="10945"/>
                  </a:lnTo>
                  <a:cubicBezTo>
                    <a:pt x="11067" y="10868"/>
                    <a:pt x="11067" y="10868"/>
                    <a:pt x="11129" y="10868"/>
                  </a:cubicBezTo>
                  <a:lnTo>
                    <a:pt x="11129" y="10807"/>
                  </a:lnTo>
                  <a:cubicBezTo>
                    <a:pt x="11313" y="10177"/>
                    <a:pt x="11513" y="9594"/>
                    <a:pt x="11697" y="8949"/>
                  </a:cubicBezTo>
                  <a:cubicBezTo>
                    <a:pt x="11896" y="8381"/>
                    <a:pt x="12081" y="7737"/>
                    <a:pt x="12280" y="7169"/>
                  </a:cubicBezTo>
                  <a:lnTo>
                    <a:pt x="12725" y="5312"/>
                  </a:lnTo>
                  <a:cubicBezTo>
                    <a:pt x="13048" y="4099"/>
                    <a:pt x="13370" y="2886"/>
                    <a:pt x="13692" y="1658"/>
                  </a:cubicBezTo>
                  <a:lnTo>
                    <a:pt x="13615" y="1658"/>
                  </a:lnTo>
                  <a:lnTo>
                    <a:pt x="12602" y="5312"/>
                  </a:lnTo>
                  <a:lnTo>
                    <a:pt x="11574" y="8949"/>
                  </a:lnTo>
                  <a:cubicBezTo>
                    <a:pt x="11390" y="9533"/>
                    <a:pt x="11252" y="10177"/>
                    <a:pt x="11006" y="10745"/>
                  </a:cubicBezTo>
                  <a:cubicBezTo>
                    <a:pt x="11006" y="10807"/>
                    <a:pt x="10929" y="10868"/>
                    <a:pt x="10929" y="10945"/>
                  </a:cubicBezTo>
                  <a:lnTo>
                    <a:pt x="10868" y="11068"/>
                  </a:lnTo>
                  <a:lnTo>
                    <a:pt x="10807" y="11129"/>
                  </a:lnTo>
                  <a:lnTo>
                    <a:pt x="9394" y="11129"/>
                  </a:lnTo>
                  <a:cubicBezTo>
                    <a:pt x="8182" y="11068"/>
                    <a:pt x="6908" y="10868"/>
                    <a:pt x="5634" y="10745"/>
                  </a:cubicBezTo>
                  <a:lnTo>
                    <a:pt x="3777" y="10484"/>
                  </a:lnTo>
                  <a:cubicBezTo>
                    <a:pt x="3132" y="10362"/>
                    <a:pt x="2564" y="10300"/>
                    <a:pt x="1919" y="10177"/>
                  </a:cubicBezTo>
                  <a:cubicBezTo>
                    <a:pt x="1597" y="10101"/>
                    <a:pt x="1275" y="10039"/>
                    <a:pt x="952" y="9978"/>
                  </a:cubicBezTo>
                  <a:cubicBezTo>
                    <a:pt x="829" y="9916"/>
                    <a:pt x="707" y="9916"/>
                    <a:pt x="507" y="9855"/>
                  </a:cubicBezTo>
                  <a:cubicBezTo>
                    <a:pt x="446" y="9855"/>
                    <a:pt x="384" y="9794"/>
                    <a:pt x="323" y="9794"/>
                  </a:cubicBezTo>
                  <a:cubicBezTo>
                    <a:pt x="262" y="9794"/>
                    <a:pt x="123" y="9717"/>
                    <a:pt x="123" y="9655"/>
                  </a:cubicBezTo>
                  <a:lnTo>
                    <a:pt x="123" y="9594"/>
                  </a:lnTo>
                  <a:lnTo>
                    <a:pt x="123" y="9533"/>
                  </a:lnTo>
                  <a:cubicBezTo>
                    <a:pt x="185" y="9471"/>
                    <a:pt x="185" y="9333"/>
                    <a:pt x="185" y="9272"/>
                  </a:cubicBezTo>
                  <a:cubicBezTo>
                    <a:pt x="262" y="9149"/>
                    <a:pt x="323" y="9026"/>
                    <a:pt x="384" y="8827"/>
                  </a:cubicBezTo>
                  <a:cubicBezTo>
                    <a:pt x="446" y="8566"/>
                    <a:pt x="569" y="8259"/>
                    <a:pt x="707" y="7998"/>
                  </a:cubicBezTo>
                  <a:cubicBezTo>
                    <a:pt x="952" y="7414"/>
                    <a:pt x="1213" y="6846"/>
                    <a:pt x="1474" y="6263"/>
                  </a:cubicBezTo>
                  <a:lnTo>
                    <a:pt x="2303" y="4544"/>
                  </a:lnTo>
                  <a:lnTo>
                    <a:pt x="2687" y="3654"/>
                  </a:lnTo>
                  <a:lnTo>
                    <a:pt x="3070" y="2810"/>
                  </a:lnTo>
                  <a:lnTo>
                    <a:pt x="3899" y="1090"/>
                  </a:lnTo>
                  <a:lnTo>
                    <a:pt x="3777" y="1090"/>
                  </a:lnTo>
                  <a:lnTo>
                    <a:pt x="3838" y="1029"/>
                  </a:lnTo>
                  <a:lnTo>
                    <a:pt x="3899" y="1029"/>
                  </a:lnTo>
                  <a:cubicBezTo>
                    <a:pt x="3961" y="830"/>
                    <a:pt x="3961" y="645"/>
                    <a:pt x="4099" y="446"/>
                  </a:cubicBezTo>
                  <a:cubicBezTo>
                    <a:pt x="4099" y="323"/>
                    <a:pt x="4160" y="200"/>
                    <a:pt x="4283" y="200"/>
                  </a:cubicBezTo>
                  <a:lnTo>
                    <a:pt x="4283" y="123"/>
                  </a:lnTo>
                  <a:lnTo>
                    <a:pt x="5941" y="123"/>
                  </a:lnTo>
                  <a:lnTo>
                    <a:pt x="8704" y="200"/>
                  </a:lnTo>
                  <a:lnTo>
                    <a:pt x="13938" y="323"/>
                  </a:lnTo>
                  <a:lnTo>
                    <a:pt x="14199" y="323"/>
                  </a:lnTo>
                  <a:lnTo>
                    <a:pt x="14199" y="262"/>
                  </a:lnTo>
                  <a:lnTo>
                    <a:pt x="14137" y="262"/>
                  </a:lnTo>
                  <a:lnTo>
                    <a:pt x="11451" y="200"/>
                  </a:lnTo>
                  <a:cubicBezTo>
                    <a:pt x="10546" y="123"/>
                    <a:pt x="9655" y="123"/>
                    <a:pt x="8704" y="62"/>
                  </a:cubicBezTo>
                  <a:lnTo>
                    <a:pt x="5941"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37"/>
            <p:cNvSpPr/>
            <p:nvPr/>
          </p:nvSpPr>
          <p:spPr>
            <a:xfrm rot="-835508">
              <a:off x="5822266" y="2160075"/>
              <a:ext cx="96119" cy="6106"/>
            </a:xfrm>
            <a:custGeom>
              <a:rect b="b" l="l" r="r" t="t"/>
              <a:pathLst>
                <a:path extrusionOk="0" h="630" w="9917">
                  <a:moveTo>
                    <a:pt x="62" y="0"/>
                  </a:moveTo>
                  <a:lnTo>
                    <a:pt x="1" y="61"/>
                  </a:lnTo>
                  <a:lnTo>
                    <a:pt x="123" y="61"/>
                  </a:lnTo>
                  <a:cubicBezTo>
                    <a:pt x="185" y="61"/>
                    <a:pt x="323" y="123"/>
                    <a:pt x="507" y="123"/>
                  </a:cubicBezTo>
                  <a:cubicBezTo>
                    <a:pt x="768" y="123"/>
                    <a:pt x="1152" y="184"/>
                    <a:pt x="1597" y="184"/>
                  </a:cubicBezTo>
                  <a:lnTo>
                    <a:pt x="2364" y="184"/>
                  </a:lnTo>
                  <a:cubicBezTo>
                    <a:pt x="2625" y="246"/>
                    <a:pt x="2871" y="246"/>
                    <a:pt x="3132" y="322"/>
                  </a:cubicBezTo>
                  <a:cubicBezTo>
                    <a:pt x="3454" y="322"/>
                    <a:pt x="3776" y="322"/>
                    <a:pt x="4022" y="384"/>
                  </a:cubicBezTo>
                  <a:lnTo>
                    <a:pt x="4989" y="384"/>
                  </a:lnTo>
                  <a:cubicBezTo>
                    <a:pt x="5235" y="384"/>
                    <a:pt x="5557" y="384"/>
                    <a:pt x="5879" y="445"/>
                  </a:cubicBezTo>
                  <a:cubicBezTo>
                    <a:pt x="6202" y="507"/>
                    <a:pt x="6463" y="507"/>
                    <a:pt x="6770" y="507"/>
                  </a:cubicBezTo>
                  <a:cubicBezTo>
                    <a:pt x="7031" y="507"/>
                    <a:pt x="7353" y="507"/>
                    <a:pt x="7614" y="568"/>
                  </a:cubicBezTo>
                  <a:cubicBezTo>
                    <a:pt x="7859" y="568"/>
                    <a:pt x="8120" y="629"/>
                    <a:pt x="8305" y="629"/>
                  </a:cubicBezTo>
                  <a:lnTo>
                    <a:pt x="9916" y="629"/>
                  </a:lnTo>
                  <a:lnTo>
                    <a:pt x="9839" y="568"/>
                  </a:lnTo>
                  <a:cubicBezTo>
                    <a:pt x="9778" y="568"/>
                    <a:pt x="9655" y="568"/>
                    <a:pt x="9456" y="507"/>
                  </a:cubicBezTo>
                  <a:cubicBezTo>
                    <a:pt x="9210" y="507"/>
                    <a:pt x="8826" y="445"/>
                    <a:pt x="8381" y="445"/>
                  </a:cubicBezTo>
                  <a:lnTo>
                    <a:pt x="7614" y="445"/>
                  </a:lnTo>
                  <a:cubicBezTo>
                    <a:pt x="7353" y="384"/>
                    <a:pt x="7031" y="384"/>
                    <a:pt x="6770" y="384"/>
                  </a:cubicBezTo>
                  <a:cubicBezTo>
                    <a:pt x="6463" y="322"/>
                    <a:pt x="6202" y="322"/>
                    <a:pt x="5879" y="322"/>
                  </a:cubicBezTo>
                  <a:lnTo>
                    <a:pt x="5695" y="322"/>
                  </a:lnTo>
                  <a:cubicBezTo>
                    <a:pt x="5434" y="322"/>
                    <a:pt x="5235" y="322"/>
                    <a:pt x="4989" y="246"/>
                  </a:cubicBezTo>
                  <a:cubicBezTo>
                    <a:pt x="4667" y="246"/>
                    <a:pt x="4344" y="184"/>
                    <a:pt x="4022" y="184"/>
                  </a:cubicBezTo>
                  <a:cubicBezTo>
                    <a:pt x="3776" y="184"/>
                    <a:pt x="3454" y="123"/>
                    <a:pt x="3193" y="123"/>
                  </a:cubicBezTo>
                  <a:lnTo>
                    <a:pt x="2364" y="123"/>
                  </a:lnTo>
                  <a:cubicBezTo>
                    <a:pt x="2103" y="123"/>
                    <a:pt x="1858" y="61"/>
                    <a:pt x="1597" y="61"/>
                  </a:cubicBezTo>
                  <a:cubicBezTo>
                    <a:pt x="1152" y="61"/>
                    <a:pt x="768" y="0"/>
                    <a:pt x="507"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37"/>
            <p:cNvSpPr/>
            <p:nvPr/>
          </p:nvSpPr>
          <p:spPr>
            <a:xfrm rot="-835508">
              <a:off x="5922884" y="2129545"/>
              <a:ext cx="83626" cy="40921"/>
            </a:xfrm>
            <a:custGeom>
              <a:rect b="b" l="l" r="r" t="t"/>
              <a:pathLst>
                <a:path extrusionOk="0" h="4222" w="8628">
                  <a:moveTo>
                    <a:pt x="1" y="1"/>
                  </a:moveTo>
                  <a:lnTo>
                    <a:pt x="1" y="62"/>
                  </a:lnTo>
                  <a:lnTo>
                    <a:pt x="62" y="62"/>
                  </a:lnTo>
                  <a:cubicBezTo>
                    <a:pt x="124" y="62"/>
                    <a:pt x="185" y="62"/>
                    <a:pt x="262" y="123"/>
                  </a:cubicBezTo>
                  <a:lnTo>
                    <a:pt x="323" y="123"/>
                  </a:lnTo>
                  <a:lnTo>
                    <a:pt x="323" y="185"/>
                  </a:lnTo>
                  <a:cubicBezTo>
                    <a:pt x="323" y="185"/>
                    <a:pt x="323" y="246"/>
                    <a:pt x="384" y="246"/>
                  </a:cubicBezTo>
                  <a:lnTo>
                    <a:pt x="384" y="323"/>
                  </a:lnTo>
                  <a:cubicBezTo>
                    <a:pt x="707" y="446"/>
                    <a:pt x="1091" y="569"/>
                    <a:pt x="1413" y="707"/>
                  </a:cubicBezTo>
                  <a:cubicBezTo>
                    <a:pt x="1720" y="829"/>
                    <a:pt x="2104" y="952"/>
                    <a:pt x="2426" y="1090"/>
                  </a:cubicBezTo>
                  <a:cubicBezTo>
                    <a:pt x="2564" y="1213"/>
                    <a:pt x="2748" y="1275"/>
                    <a:pt x="2948" y="1336"/>
                  </a:cubicBezTo>
                  <a:cubicBezTo>
                    <a:pt x="3071" y="1397"/>
                    <a:pt x="3255" y="1474"/>
                    <a:pt x="3454" y="1536"/>
                  </a:cubicBezTo>
                  <a:cubicBezTo>
                    <a:pt x="3777" y="1658"/>
                    <a:pt x="4099" y="1781"/>
                    <a:pt x="4406" y="1919"/>
                  </a:cubicBezTo>
                  <a:cubicBezTo>
                    <a:pt x="4790" y="2042"/>
                    <a:pt x="5112" y="2165"/>
                    <a:pt x="5434" y="2303"/>
                  </a:cubicBezTo>
                  <a:cubicBezTo>
                    <a:pt x="5634" y="2426"/>
                    <a:pt x="5818" y="2487"/>
                    <a:pt x="5941" y="2549"/>
                  </a:cubicBezTo>
                  <a:lnTo>
                    <a:pt x="6463" y="2687"/>
                  </a:lnTo>
                  <a:cubicBezTo>
                    <a:pt x="6847" y="2810"/>
                    <a:pt x="7169" y="2932"/>
                    <a:pt x="7476" y="3132"/>
                  </a:cubicBezTo>
                  <a:cubicBezTo>
                    <a:pt x="7675" y="3193"/>
                    <a:pt x="7798" y="3255"/>
                    <a:pt x="7998" y="3316"/>
                  </a:cubicBezTo>
                  <a:lnTo>
                    <a:pt x="8443" y="3516"/>
                  </a:lnTo>
                  <a:cubicBezTo>
                    <a:pt x="8443" y="3577"/>
                    <a:pt x="8443" y="3577"/>
                    <a:pt x="8382" y="3638"/>
                  </a:cubicBezTo>
                  <a:cubicBezTo>
                    <a:pt x="8382" y="3700"/>
                    <a:pt x="8320" y="3777"/>
                    <a:pt x="8243" y="3838"/>
                  </a:cubicBezTo>
                  <a:cubicBezTo>
                    <a:pt x="8182" y="3899"/>
                    <a:pt x="8121" y="4022"/>
                    <a:pt x="7998" y="4084"/>
                  </a:cubicBezTo>
                  <a:cubicBezTo>
                    <a:pt x="7998" y="4160"/>
                    <a:pt x="7998" y="4160"/>
                    <a:pt x="7936" y="4222"/>
                  </a:cubicBezTo>
                  <a:cubicBezTo>
                    <a:pt x="8121" y="4160"/>
                    <a:pt x="8243" y="4022"/>
                    <a:pt x="8320" y="3899"/>
                  </a:cubicBezTo>
                  <a:cubicBezTo>
                    <a:pt x="8382" y="3838"/>
                    <a:pt x="8443" y="3777"/>
                    <a:pt x="8504" y="3700"/>
                  </a:cubicBezTo>
                  <a:cubicBezTo>
                    <a:pt x="8566" y="3700"/>
                    <a:pt x="8566" y="3638"/>
                    <a:pt x="8566" y="3577"/>
                  </a:cubicBezTo>
                  <a:cubicBezTo>
                    <a:pt x="8627" y="3516"/>
                    <a:pt x="8627" y="3516"/>
                    <a:pt x="8627" y="3454"/>
                  </a:cubicBezTo>
                  <a:cubicBezTo>
                    <a:pt x="8627" y="3393"/>
                    <a:pt x="8566" y="3393"/>
                    <a:pt x="8566" y="3393"/>
                  </a:cubicBezTo>
                  <a:lnTo>
                    <a:pt x="8059" y="3132"/>
                  </a:lnTo>
                  <a:cubicBezTo>
                    <a:pt x="7860" y="3070"/>
                    <a:pt x="7737" y="3070"/>
                    <a:pt x="7553" y="3009"/>
                  </a:cubicBezTo>
                  <a:cubicBezTo>
                    <a:pt x="7230" y="2871"/>
                    <a:pt x="6847" y="2748"/>
                    <a:pt x="6524" y="2549"/>
                  </a:cubicBezTo>
                  <a:lnTo>
                    <a:pt x="6018" y="2364"/>
                  </a:lnTo>
                  <a:cubicBezTo>
                    <a:pt x="5880" y="2303"/>
                    <a:pt x="5695" y="2242"/>
                    <a:pt x="5496" y="2165"/>
                  </a:cubicBezTo>
                  <a:cubicBezTo>
                    <a:pt x="5173" y="2103"/>
                    <a:pt x="4867" y="1919"/>
                    <a:pt x="4483" y="1781"/>
                  </a:cubicBezTo>
                  <a:cubicBezTo>
                    <a:pt x="4160" y="1658"/>
                    <a:pt x="3838" y="1536"/>
                    <a:pt x="3516" y="1397"/>
                  </a:cubicBezTo>
                  <a:cubicBezTo>
                    <a:pt x="3332" y="1275"/>
                    <a:pt x="3132" y="1213"/>
                    <a:pt x="3009" y="1152"/>
                  </a:cubicBezTo>
                  <a:cubicBezTo>
                    <a:pt x="2810" y="1152"/>
                    <a:pt x="2626" y="1090"/>
                    <a:pt x="2426" y="1014"/>
                  </a:cubicBezTo>
                  <a:cubicBezTo>
                    <a:pt x="2104" y="891"/>
                    <a:pt x="1797" y="768"/>
                    <a:pt x="1474" y="630"/>
                  </a:cubicBezTo>
                  <a:cubicBezTo>
                    <a:pt x="1091" y="446"/>
                    <a:pt x="768" y="384"/>
                    <a:pt x="446" y="246"/>
                  </a:cubicBezTo>
                  <a:cubicBezTo>
                    <a:pt x="446" y="185"/>
                    <a:pt x="446" y="123"/>
                    <a:pt x="384" y="123"/>
                  </a:cubicBezTo>
                  <a:cubicBezTo>
                    <a:pt x="384" y="62"/>
                    <a:pt x="323" y="62"/>
                    <a:pt x="3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37"/>
            <p:cNvSpPr/>
            <p:nvPr/>
          </p:nvSpPr>
          <p:spPr>
            <a:xfrm rot="-835508">
              <a:off x="5915007" y="2145913"/>
              <a:ext cx="8781" cy="5660"/>
            </a:xfrm>
            <a:custGeom>
              <a:rect b="b" l="l" r="r" t="t"/>
              <a:pathLst>
                <a:path extrusionOk="0" h="584" w="906">
                  <a:moveTo>
                    <a:pt x="829" y="1"/>
                  </a:moveTo>
                  <a:cubicBezTo>
                    <a:pt x="706" y="62"/>
                    <a:pt x="583" y="62"/>
                    <a:pt x="445" y="139"/>
                  </a:cubicBezTo>
                  <a:lnTo>
                    <a:pt x="322" y="139"/>
                  </a:lnTo>
                  <a:cubicBezTo>
                    <a:pt x="261" y="200"/>
                    <a:pt x="200" y="200"/>
                    <a:pt x="200" y="261"/>
                  </a:cubicBezTo>
                  <a:lnTo>
                    <a:pt x="61" y="384"/>
                  </a:lnTo>
                  <a:cubicBezTo>
                    <a:pt x="61" y="446"/>
                    <a:pt x="0" y="522"/>
                    <a:pt x="0" y="584"/>
                  </a:cubicBezTo>
                  <a:lnTo>
                    <a:pt x="138" y="584"/>
                  </a:lnTo>
                  <a:lnTo>
                    <a:pt x="200" y="522"/>
                  </a:lnTo>
                  <a:cubicBezTo>
                    <a:pt x="261" y="446"/>
                    <a:pt x="261" y="384"/>
                    <a:pt x="322" y="384"/>
                  </a:cubicBezTo>
                  <a:cubicBezTo>
                    <a:pt x="384" y="323"/>
                    <a:pt x="384" y="261"/>
                    <a:pt x="445" y="261"/>
                  </a:cubicBezTo>
                  <a:lnTo>
                    <a:pt x="522" y="200"/>
                  </a:lnTo>
                  <a:lnTo>
                    <a:pt x="583" y="139"/>
                  </a:lnTo>
                  <a:lnTo>
                    <a:pt x="645" y="139"/>
                  </a:lnTo>
                  <a:lnTo>
                    <a:pt x="706" y="62"/>
                  </a:lnTo>
                  <a:lnTo>
                    <a:pt x="829" y="62"/>
                  </a:lnTo>
                  <a:cubicBezTo>
                    <a:pt x="829" y="1"/>
                    <a:pt x="906" y="1"/>
                    <a:pt x="906"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37"/>
            <p:cNvSpPr/>
            <p:nvPr/>
          </p:nvSpPr>
          <p:spPr>
            <a:xfrm rot="-835508">
              <a:off x="5913264" y="2246447"/>
              <a:ext cx="4468" cy="2539"/>
            </a:xfrm>
            <a:custGeom>
              <a:rect b="b" l="l" r="r" t="t"/>
              <a:pathLst>
                <a:path extrusionOk="0" h="262" w="461">
                  <a:moveTo>
                    <a:pt x="200" y="1"/>
                  </a:moveTo>
                  <a:lnTo>
                    <a:pt x="200" y="62"/>
                  </a:lnTo>
                  <a:cubicBezTo>
                    <a:pt x="138" y="62"/>
                    <a:pt x="138" y="62"/>
                    <a:pt x="77" y="139"/>
                  </a:cubicBezTo>
                  <a:lnTo>
                    <a:pt x="0" y="200"/>
                  </a:lnTo>
                  <a:lnTo>
                    <a:pt x="77" y="262"/>
                  </a:lnTo>
                  <a:lnTo>
                    <a:pt x="138" y="262"/>
                  </a:lnTo>
                  <a:cubicBezTo>
                    <a:pt x="200" y="262"/>
                    <a:pt x="261" y="200"/>
                    <a:pt x="261" y="200"/>
                  </a:cubicBezTo>
                  <a:cubicBezTo>
                    <a:pt x="323" y="200"/>
                    <a:pt x="384" y="139"/>
                    <a:pt x="384" y="139"/>
                  </a:cubicBezTo>
                  <a:cubicBezTo>
                    <a:pt x="461" y="139"/>
                    <a:pt x="461" y="62"/>
                    <a:pt x="461" y="62"/>
                  </a:cubicBezTo>
                  <a:cubicBezTo>
                    <a:pt x="461" y="1"/>
                    <a:pt x="461" y="1"/>
                    <a:pt x="3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37"/>
            <p:cNvSpPr/>
            <p:nvPr/>
          </p:nvSpPr>
          <p:spPr>
            <a:xfrm rot="-835508">
              <a:off x="5906976" y="2146824"/>
              <a:ext cx="100422" cy="87338"/>
            </a:xfrm>
            <a:custGeom>
              <a:rect b="b" l="l" r="r" t="t"/>
              <a:pathLst>
                <a:path extrusionOk="0" h="9011" w="10361">
                  <a:moveTo>
                    <a:pt x="2686" y="0"/>
                  </a:moveTo>
                  <a:lnTo>
                    <a:pt x="2425" y="1151"/>
                  </a:lnTo>
                  <a:cubicBezTo>
                    <a:pt x="2302" y="1535"/>
                    <a:pt x="2180" y="1842"/>
                    <a:pt x="2041" y="2226"/>
                  </a:cubicBezTo>
                  <a:cubicBezTo>
                    <a:pt x="1857" y="2932"/>
                    <a:pt x="1658" y="3699"/>
                    <a:pt x="1474" y="4405"/>
                  </a:cubicBezTo>
                  <a:cubicBezTo>
                    <a:pt x="1351" y="4789"/>
                    <a:pt x="1274" y="5173"/>
                    <a:pt x="1151" y="5557"/>
                  </a:cubicBezTo>
                  <a:cubicBezTo>
                    <a:pt x="1028" y="5879"/>
                    <a:pt x="890" y="6263"/>
                    <a:pt x="829" y="6646"/>
                  </a:cubicBezTo>
                  <a:cubicBezTo>
                    <a:pt x="645" y="7353"/>
                    <a:pt x="445" y="8120"/>
                    <a:pt x="261" y="8826"/>
                  </a:cubicBezTo>
                  <a:lnTo>
                    <a:pt x="61" y="8949"/>
                  </a:lnTo>
                  <a:lnTo>
                    <a:pt x="0" y="8949"/>
                  </a:lnTo>
                  <a:lnTo>
                    <a:pt x="0" y="9010"/>
                  </a:lnTo>
                  <a:lnTo>
                    <a:pt x="61" y="9010"/>
                  </a:lnTo>
                  <a:lnTo>
                    <a:pt x="322" y="8887"/>
                  </a:lnTo>
                  <a:cubicBezTo>
                    <a:pt x="583" y="8181"/>
                    <a:pt x="767" y="7414"/>
                    <a:pt x="967" y="6708"/>
                  </a:cubicBezTo>
                  <a:cubicBezTo>
                    <a:pt x="1090" y="6324"/>
                    <a:pt x="1213" y="5940"/>
                    <a:pt x="1274" y="5557"/>
                  </a:cubicBezTo>
                  <a:cubicBezTo>
                    <a:pt x="1351" y="5234"/>
                    <a:pt x="1474" y="4851"/>
                    <a:pt x="1596" y="4467"/>
                  </a:cubicBezTo>
                  <a:cubicBezTo>
                    <a:pt x="1658" y="4283"/>
                    <a:pt x="1734" y="4022"/>
                    <a:pt x="1796" y="3837"/>
                  </a:cubicBezTo>
                  <a:cubicBezTo>
                    <a:pt x="1734" y="3837"/>
                    <a:pt x="1734" y="3761"/>
                    <a:pt x="1734" y="3761"/>
                  </a:cubicBezTo>
                  <a:lnTo>
                    <a:pt x="1734" y="3699"/>
                  </a:lnTo>
                  <a:lnTo>
                    <a:pt x="1796" y="3699"/>
                  </a:lnTo>
                  <a:cubicBezTo>
                    <a:pt x="1919" y="3254"/>
                    <a:pt x="2118" y="2748"/>
                    <a:pt x="2241" y="2303"/>
                  </a:cubicBezTo>
                  <a:cubicBezTo>
                    <a:pt x="2302" y="1919"/>
                    <a:pt x="2364" y="1535"/>
                    <a:pt x="2502" y="1151"/>
                  </a:cubicBezTo>
                  <a:lnTo>
                    <a:pt x="2809" y="123"/>
                  </a:lnTo>
                  <a:cubicBezTo>
                    <a:pt x="3392" y="445"/>
                    <a:pt x="4037" y="768"/>
                    <a:pt x="4605" y="1075"/>
                  </a:cubicBezTo>
                  <a:cubicBezTo>
                    <a:pt x="4927" y="1213"/>
                    <a:pt x="5188" y="1397"/>
                    <a:pt x="5495" y="1535"/>
                  </a:cubicBezTo>
                  <a:cubicBezTo>
                    <a:pt x="5817" y="1658"/>
                    <a:pt x="6140" y="1781"/>
                    <a:pt x="6462" y="1980"/>
                  </a:cubicBezTo>
                  <a:lnTo>
                    <a:pt x="8319" y="2932"/>
                  </a:lnTo>
                  <a:cubicBezTo>
                    <a:pt x="8887" y="3193"/>
                    <a:pt x="9471" y="3454"/>
                    <a:pt x="9977" y="3761"/>
                  </a:cubicBezTo>
                  <a:lnTo>
                    <a:pt x="10238" y="3761"/>
                  </a:lnTo>
                  <a:lnTo>
                    <a:pt x="10238" y="3837"/>
                  </a:lnTo>
                  <a:lnTo>
                    <a:pt x="10361" y="3377"/>
                  </a:lnTo>
                  <a:lnTo>
                    <a:pt x="10361" y="3316"/>
                  </a:lnTo>
                  <a:lnTo>
                    <a:pt x="10299" y="3316"/>
                  </a:lnTo>
                  <a:lnTo>
                    <a:pt x="10299" y="3377"/>
                  </a:lnTo>
                  <a:lnTo>
                    <a:pt x="10177" y="3699"/>
                  </a:lnTo>
                  <a:cubicBezTo>
                    <a:pt x="9593" y="3454"/>
                    <a:pt x="9025" y="3131"/>
                    <a:pt x="8381" y="2809"/>
                  </a:cubicBezTo>
                  <a:lnTo>
                    <a:pt x="6523" y="1842"/>
                  </a:lnTo>
                  <a:cubicBezTo>
                    <a:pt x="6201" y="1719"/>
                    <a:pt x="5879" y="1535"/>
                    <a:pt x="5633" y="1336"/>
                  </a:cubicBezTo>
                  <a:cubicBezTo>
                    <a:pt x="5311" y="1213"/>
                    <a:pt x="4989" y="1013"/>
                    <a:pt x="4666" y="890"/>
                  </a:cubicBezTo>
                  <a:cubicBezTo>
                    <a:pt x="4037" y="568"/>
                    <a:pt x="3454" y="246"/>
                    <a:pt x="2809"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37"/>
            <p:cNvSpPr/>
            <p:nvPr/>
          </p:nvSpPr>
          <p:spPr>
            <a:xfrm rot="-835508">
              <a:off x="5925752" y="2134708"/>
              <a:ext cx="76928" cy="39729"/>
            </a:xfrm>
            <a:custGeom>
              <a:rect b="b" l="l" r="r" t="t"/>
              <a:pathLst>
                <a:path extrusionOk="0" h="4099" w="7937">
                  <a:moveTo>
                    <a:pt x="1" y="0"/>
                  </a:moveTo>
                  <a:lnTo>
                    <a:pt x="1" y="62"/>
                  </a:lnTo>
                  <a:lnTo>
                    <a:pt x="78" y="62"/>
                  </a:lnTo>
                  <a:cubicBezTo>
                    <a:pt x="323" y="261"/>
                    <a:pt x="646" y="384"/>
                    <a:pt x="968" y="507"/>
                  </a:cubicBezTo>
                  <a:cubicBezTo>
                    <a:pt x="1290" y="645"/>
                    <a:pt x="1674" y="768"/>
                    <a:pt x="1996" y="890"/>
                  </a:cubicBezTo>
                  <a:cubicBezTo>
                    <a:pt x="2119" y="967"/>
                    <a:pt x="2303" y="1029"/>
                    <a:pt x="2442" y="1090"/>
                  </a:cubicBezTo>
                  <a:cubicBezTo>
                    <a:pt x="2626" y="1213"/>
                    <a:pt x="2764" y="1274"/>
                    <a:pt x="2948" y="1351"/>
                  </a:cubicBezTo>
                  <a:lnTo>
                    <a:pt x="3393" y="1535"/>
                  </a:lnTo>
                  <a:lnTo>
                    <a:pt x="3915" y="1735"/>
                  </a:lnTo>
                  <a:cubicBezTo>
                    <a:pt x="4222" y="1857"/>
                    <a:pt x="4544" y="1980"/>
                    <a:pt x="4867" y="2118"/>
                  </a:cubicBezTo>
                  <a:cubicBezTo>
                    <a:pt x="5066" y="2180"/>
                    <a:pt x="5189" y="2303"/>
                    <a:pt x="5373" y="2364"/>
                  </a:cubicBezTo>
                  <a:lnTo>
                    <a:pt x="5895" y="2502"/>
                  </a:lnTo>
                  <a:cubicBezTo>
                    <a:pt x="6217" y="2686"/>
                    <a:pt x="6524" y="2748"/>
                    <a:pt x="6847" y="2947"/>
                  </a:cubicBezTo>
                  <a:cubicBezTo>
                    <a:pt x="6985" y="3009"/>
                    <a:pt x="7169" y="3070"/>
                    <a:pt x="7292" y="3131"/>
                  </a:cubicBezTo>
                  <a:lnTo>
                    <a:pt x="7752" y="3331"/>
                  </a:lnTo>
                  <a:cubicBezTo>
                    <a:pt x="7752" y="3454"/>
                    <a:pt x="7676" y="3577"/>
                    <a:pt x="7614" y="3715"/>
                  </a:cubicBezTo>
                  <a:lnTo>
                    <a:pt x="7676" y="3776"/>
                  </a:lnTo>
                  <a:lnTo>
                    <a:pt x="7735" y="3823"/>
                  </a:lnTo>
                  <a:lnTo>
                    <a:pt x="7735" y="3823"/>
                  </a:lnTo>
                  <a:cubicBezTo>
                    <a:pt x="7746" y="3787"/>
                    <a:pt x="7752" y="3751"/>
                    <a:pt x="7752" y="3715"/>
                  </a:cubicBezTo>
                  <a:cubicBezTo>
                    <a:pt x="7814" y="3653"/>
                    <a:pt x="7814" y="3653"/>
                    <a:pt x="7814" y="3577"/>
                  </a:cubicBezTo>
                  <a:cubicBezTo>
                    <a:pt x="7875" y="3454"/>
                    <a:pt x="7875" y="3392"/>
                    <a:pt x="7937" y="3270"/>
                  </a:cubicBezTo>
                  <a:cubicBezTo>
                    <a:pt x="7937" y="3270"/>
                    <a:pt x="7937" y="3193"/>
                    <a:pt x="7875" y="3193"/>
                  </a:cubicBezTo>
                  <a:lnTo>
                    <a:pt x="7369" y="3009"/>
                  </a:lnTo>
                  <a:cubicBezTo>
                    <a:pt x="7231" y="2947"/>
                    <a:pt x="7046" y="2886"/>
                    <a:pt x="6908" y="2809"/>
                  </a:cubicBezTo>
                  <a:cubicBezTo>
                    <a:pt x="6524" y="2686"/>
                    <a:pt x="6217" y="2563"/>
                    <a:pt x="5895" y="2364"/>
                  </a:cubicBezTo>
                  <a:lnTo>
                    <a:pt x="5450" y="2180"/>
                  </a:lnTo>
                  <a:cubicBezTo>
                    <a:pt x="5250" y="2118"/>
                    <a:pt x="5128" y="2042"/>
                    <a:pt x="4928" y="1980"/>
                  </a:cubicBezTo>
                  <a:cubicBezTo>
                    <a:pt x="4606" y="1857"/>
                    <a:pt x="4299" y="1735"/>
                    <a:pt x="3976" y="1596"/>
                  </a:cubicBezTo>
                  <a:lnTo>
                    <a:pt x="3455" y="1412"/>
                  </a:lnTo>
                  <a:lnTo>
                    <a:pt x="3009" y="1151"/>
                  </a:lnTo>
                  <a:cubicBezTo>
                    <a:pt x="2825" y="1090"/>
                    <a:pt x="2687" y="1029"/>
                    <a:pt x="2503" y="967"/>
                  </a:cubicBezTo>
                  <a:cubicBezTo>
                    <a:pt x="2303" y="967"/>
                    <a:pt x="2181" y="890"/>
                    <a:pt x="1996" y="768"/>
                  </a:cubicBezTo>
                  <a:cubicBezTo>
                    <a:pt x="1674" y="645"/>
                    <a:pt x="1352" y="507"/>
                    <a:pt x="1029" y="384"/>
                  </a:cubicBezTo>
                  <a:cubicBezTo>
                    <a:pt x="707" y="261"/>
                    <a:pt x="385" y="123"/>
                    <a:pt x="78" y="0"/>
                  </a:cubicBezTo>
                  <a:close/>
                  <a:moveTo>
                    <a:pt x="7735" y="3823"/>
                  </a:moveTo>
                  <a:cubicBezTo>
                    <a:pt x="7733" y="3828"/>
                    <a:pt x="7732" y="3833"/>
                    <a:pt x="7730" y="3837"/>
                  </a:cubicBezTo>
                  <a:lnTo>
                    <a:pt x="7752" y="3837"/>
                  </a:lnTo>
                  <a:lnTo>
                    <a:pt x="7735" y="3823"/>
                  </a:lnTo>
                  <a:close/>
                  <a:moveTo>
                    <a:pt x="7614" y="3837"/>
                  </a:moveTo>
                  <a:cubicBezTo>
                    <a:pt x="7614" y="3899"/>
                    <a:pt x="7614" y="3960"/>
                    <a:pt x="7553" y="4037"/>
                  </a:cubicBezTo>
                  <a:lnTo>
                    <a:pt x="7614" y="4098"/>
                  </a:lnTo>
                  <a:cubicBezTo>
                    <a:pt x="7655" y="4006"/>
                    <a:pt x="7703" y="3921"/>
                    <a:pt x="7730" y="3837"/>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37"/>
            <p:cNvSpPr/>
            <p:nvPr/>
          </p:nvSpPr>
          <p:spPr>
            <a:xfrm rot="-835508">
              <a:off x="5921899" y="2180996"/>
              <a:ext cx="82433" cy="1938"/>
            </a:xfrm>
            <a:custGeom>
              <a:rect b="b" l="l" r="r" t="t"/>
              <a:pathLst>
                <a:path extrusionOk="0" h="200" w="8505">
                  <a:moveTo>
                    <a:pt x="0" y="0"/>
                  </a:moveTo>
                  <a:lnTo>
                    <a:pt x="0" y="62"/>
                  </a:lnTo>
                  <a:cubicBezTo>
                    <a:pt x="0" y="62"/>
                    <a:pt x="0" y="138"/>
                    <a:pt x="62" y="138"/>
                  </a:cubicBezTo>
                  <a:lnTo>
                    <a:pt x="2687" y="138"/>
                  </a:lnTo>
                  <a:cubicBezTo>
                    <a:pt x="2748" y="200"/>
                    <a:pt x="2809" y="200"/>
                    <a:pt x="2871" y="200"/>
                  </a:cubicBezTo>
                  <a:cubicBezTo>
                    <a:pt x="3070" y="200"/>
                    <a:pt x="3255" y="138"/>
                    <a:pt x="3454" y="138"/>
                  </a:cubicBezTo>
                  <a:lnTo>
                    <a:pt x="5050" y="138"/>
                  </a:lnTo>
                  <a:cubicBezTo>
                    <a:pt x="5112" y="200"/>
                    <a:pt x="5173" y="200"/>
                    <a:pt x="5296" y="200"/>
                  </a:cubicBezTo>
                  <a:cubicBezTo>
                    <a:pt x="5434" y="200"/>
                    <a:pt x="5618" y="138"/>
                    <a:pt x="5818" y="138"/>
                  </a:cubicBezTo>
                  <a:lnTo>
                    <a:pt x="6524" y="138"/>
                  </a:lnTo>
                  <a:cubicBezTo>
                    <a:pt x="6708" y="138"/>
                    <a:pt x="6969" y="200"/>
                    <a:pt x="7092" y="200"/>
                  </a:cubicBezTo>
                  <a:lnTo>
                    <a:pt x="7153" y="200"/>
                  </a:lnTo>
                  <a:cubicBezTo>
                    <a:pt x="7537" y="200"/>
                    <a:pt x="7859" y="200"/>
                    <a:pt x="8120" y="138"/>
                  </a:cubicBezTo>
                  <a:lnTo>
                    <a:pt x="8504" y="138"/>
                  </a:lnTo>
                  <a:lnTo>
                    <a:pt x="8504" y="62"/>
                  </a:lnTo>
                  <a:lnTo>
                    <a:pt x="8243" y="62"/>
                  </a:lnTo>
                  <a:cubicBezTo>
                    <a:pt x="8243" y="62"/>
                    <a:pt x="8182" y="62"/>
                    <a:pt x="8120"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37"/>
            <p:cNvSpPr/>
            <p:nvPr/>
          </p:nvSpPr>
          <p:spPr>
            <a:xfrm rot="-835508">
              <a:off x="5915011" y="2145412"/>
              <a:ext cx="7444" cy="1938"/>
            </a:xfrm>
            <a:custGeom>
              <a:rect b="b" l="l" r="r" t="t"/>
              <a:pathLst>
                <a:path extrusionOk="0" h="200" w="768">
                  <a:moveTo>
                    <a:pt x="200" y="0"/>
                  </a:moveTo>
                  <a:lnTo>
                    <a:pt x="139" y="62"/>
                  </a:lnTo>
                  <a:lnTo>
                    <a:pt x="0" y="62"/>
                  </a:lnTo>
                  <a:lnTo>
                    <a:pt x="0" y="123"/>
                  </a:lnTo>
                  <a:lnTo>
                    <a:pt x="0" y="200"/>
                  </a:lnTo>
                  <a:lnTo>
                    <a:pt x="384" y="200"/>
                  </a:lnTo>
                  <a:cubicBezTo>
                    <a:pt x="522" y="123"/>
                    <a:pt x="645" y="123"/>
                    <a:pt x="768" y="62"/>
                  </a:cubicBezTo>
                  <a:lnTo>
                    <a:pt x="768"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37"/>
            <p:cNvSpPr/>
            <p:nvPr/>
          </p:nvSpPr>
          <p:spPr>
            <a:xfrm rot="-835508">
              <a:off x="5927319" y="2139047"/>
              <a:ext cx="73798" cy="32886"/>
            </a:xfrm>
            <a:custGeom>
              <a:rect b="b" l="l" r="r" t="t"/>
              <a:pathLst>
                <a:path extrusionOk="0" h="3393" w="7614">
                  <a:moveTo>
                    <a:pt x="61" y="0"/>
                  </a:moveTo>
                  <a:lnTo>
                    <a:pt x="0" y="62"/>
                  </a:lnTo>
                  <a:cubicBezTo>
                    <a:pt x="0" y="62"/>
                    <a:pt x="123" y="138"/>
                    <a:pt x="322" y="261"/>
                  </a:cubicBezTo>
                  <a:cubicBezTo>
                    <a:pt x="507" y="384"/>
                    <a:pt x="829" y="522"/>
                    <a:pt x="1151" y="645"/>
                  </a:cubicBezTo>
                  <a:cubicBezTo>
                    <a:pt x="1335" y="768"/>
                    <a:pt x="1535" y="768"/>
                    <a:pt x="1719" y="906"/>
                  </a:cubicBezTo>
                  <a:cubicBezTo>
                    <a:pt x="1980" y="967"/>
                    <a:pt x="2164" y="1090"/>
                    <a:pt x="2364" y="1151"/>
                  </a:cubicBezTo>
                  <a:cubicBezTo>
                    <a:pt x="2625" y="1290"/>
                    <a:pt x="2809" y="1412"/>
                    <a:pt x="3070" y="1474"/>
                  </a:cubicBezTo>
                  <a:cubicBezTo>
                    <a:pt x="3316" y="1535"/>
                    <a:pt x="3515" y="1673"/>
                    <a:pt x="3776" y="1796"/>
                  </a:cubicBezTo>
                  <a:cubicBezTo>
                    <a:pt x="4022" y="1858"/>
                    <a:pt x="4221" y="1980"/>
                    <a:pt x="4467" y="2118"/>
                  </a:cubicBezTo>
                  <a:cubicBezTo>
                    <a:pt x="4666" y="2180"/>
                    <a:pt x="4927" y="2303"/>
                    <a:pt x="5111" y="2364"/>
                  </a:cubicBezTo>
                  <a:cubicBezTo>
                    <a:pt x="5372" y="2502"/>
                    <a:pt x="5557" y="2564"/>
                    <a:pt x="5818" y="2625"/>
                  </a:cubicBezTo>
                  <a:cubicBezTo>
                    <a:pt x="6002" y="2686"/>
                    <a:pt x="6201" y="2825"/>
                    <a:pt x="6324" y="2886"/>
                  </a:cubicBezTo>
                  <a:cubicBezTo>
                    <a:pt x="6907" y="3132"/>
                    <a:pt x="7352" y="3331"/>
                    <a:pt x="7475" y="3392"/>
                  </a:cubicBezTo>
                  <a:lnTo>
                    <a:pt x="7613" y="3392"/>
                  </a:lnTo>
                  <a:lnTo>
                    <a:pt x="7537" y="3331"/>
                  </a:lnTo>
                  <a:lnTo>
                    <a:pt x="7475" y="3270"/>
                  </a:lnTo>
                  <a:cubicBezTo>
                    <a:pt x="7352" y="3208"/>
                    <a:pt x="6969" y="3009"/>
                    <a:pt x="6385" y="2748"/>
                  </a:cubicBezTo>
                  <a:cubicBezTo>
                    <a:pt x="6201" y="2686"/>
                    <a:pt x="6002" y="2625"/>
                    <a:pt x="5818" y="2564"/>
                  </a:cubicBezTo>
                  <a:cubicBezTo>
                    <a:pt x="5618" y="2441"/>
                    <a:pt x="5434" y="2364"/>
                    <a:pt x="5173" y="2241"/>
                  </a:cubicBezTo>
                  <a:cubicBezTo>
                    <a:pt x="4989" y="2118"/>
                    <a:pt x="4728" y="2057"/>
                    <a:pt x="4544" y="1919"/>
                  </a:cubicBezTo>
                  <a:cubicBezTo>
                    <a:pt x="4283" y="1858"/>
                    <a:pt x="4022" y="1735"/>
                    <a:pt x="3837" y="1673"/>
                  </a:cubicBezTo>
                  <a:cubicBezTo>
                    <a:pt x="3576" y="1535"/>
                    <a:pt x="3316" y="1474"/>
                    <a:pt x="3131" y="1351"/>
                  </a:cubicBezTo>
                  <a:cubicBezTo>
                    <a:pt x="2870" y="1213"/>
                    <a:pt x="2686" y="1151"/>
                    <a:pt x="2425" y="1029"/>
                  </a:cubicBezTo>
                  <a:cubicBezTo>
                    <a:pt x="2241" y="967"/>
                    <a:pt x="1980" y="829"/>
                    <a:pt x="1781" y="768"/>
                  </a:cubicBezTo>
                  <a:cubicBezTo>
                    <a:pt x="1596" y="706"/>
                    <a:pt x="1397" y="584"/>
                    <a:pt x="1213" y="522"/>
                  </a:cubicBezTo>
                  <a:cubicBezTo>
                    <a:pt x="890" y="323"/>
                    <a:pt x="568" y="261"/>
                    <a:pt x="384" y="138"/>
                  </a:cubicBezTo>
                  <a:cubicBezTo>
                    <a:pt x="184" y="62"/>
                    <a:pt x="61" y="0"/>
                    <a:pt x="61"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37"/>
            <p:cNvSpPr/>
            <p:nvPr/>
          </p:nvSpPr>
          <p:spPr>
            <a:xfrm rot="-835508">
              <a:off x="5932077" y="2144498"/>
              <a:ext cx="66964" cy="30356"/>
            </a:xfrm>
            <a:custGeom>
              <a:rect b="b" l="l" r="r" t="t"/>
              <a:pathLst>
                <a:path extrusionOk="0" h="3132" w="6909">
                  <a:moveTo>
                    <a:pt x="1" y="1"/>
                  </a:moveTo>
                  <a:lnTo>
                    <a:pt x="1" y="62"/>
                  </a:lnTo>
                  <a:cubicBezTo>
                    <a:pt x="1" y="62"/>
                    <a:pt x="446" y="246"/>
                    <a:pt x="1091" y="507"/>
                  </a:cubicBezTo>
                  <a:cubicBezTo>
                    <a:pt x="1213" y="630"/>
                    <a:pt x="1398" y="707"/>
                    <a:pt x="1597" y="768"/>
                  </a:cubicBezTo>
                  <a:cubicBezTo>
                    <a:pt x="1781" y="829"/>
                    <a:pt x="1981" y="952"/>
                    <a:pt x="2165" y="1090"/>
                  </a:cubicBezTo>
                  <a:cubicBezTo>
                    <a:pt x="2365" y="1152"/>
                    <a:pt x="2549" y="1213"/>
                    <a:pt x="2748" y="1336"/>
                  </a:cubicBezTo>
                  <a:cubicBezTo>
                    <a:pt x="3009" y="1397"/>
                    <a:pt x="3193" y="1535"/>
                    <a:pt x="3454" y="1597"/>
                  </a:cubicBezTo>
                  <a:cubicBezTo>
                    <a:pt x="3639" y="1658"/>
                    <a:pt x="3838" y="1781"/>
                    <a:pt x="4022" y="1919"/>
                  </a:cubicBezTo>
                  <a:cubicBezTo>
                    <a:pt x="4283" y="1981"/>
                    <a:pt x="4467" y="2103"/>
                    <a:pt x="4667" y="2165"/>
                  </a:cubicBezTo>
                  <a:cubicBezTo>
                    <a:pt x="4851" y="2242"/>
                    <a:pt x="5051" y="2364"/>
                    <a:pt x="5235" y="2426"/>
                  </a:cubicBezTo>
                  <a:cubicBezTo>
                    <a:pt x="5435" y="2487"/>
                    <a:pt x="5619" y="2625"/>
                    <a:pt x="5757" y="2687"/>
                  </a:cubicBezTo>
                  <a:cubicBezTo>
                    <a:pt x="6079" y="2809"/>
                    <a:pt x="6325" y="2932"/>
                    <a:pt x="6586" y="3009"/>
                  </a:cubicBezTo>
                  <a:cubicBezTo>
                    <a:pt x="6647" y="3009"/>
                    <a:pt x="6709" y="3070"/>
                    <a:pt x="6770" y="3070"/>
                  </a:cubicBezTo>
                  <a:cubicBezTo>
                    <a:pt x="6847" y="3070"/>
                    <a:pt x="6847" y="3132"/>
                    <a:pt x="6847" y="3132"/>
                  </a:cubicBezTo>
                  <a:lnTo>
                    <a:pt x="6908" y="3070"/>
                  </a:lnTo>
                  <a:lnTo>
                    <a:pt x="6847" y="3009"/>
                  </a:lnTo>
                  <a:cubicBezTo>
                    <a:pt x="6770" y="3009"/>
                    <a:pt x="6709" y="2932"/>
                    <a:pt x="6586" y="2871"/>
                  </a:cubicBezTo>
                  <a:cubicBezTo>
                    <a:pt x="6386" y="2809"/>
                    <a:pt x="6141" y="2687"/>
                    <a:pt x="5818" y="2487"/>
                  </a:cubicBezTo>
                  <a:cubicBezTo>
                    <a:pt x="5695" y="2426"/>
                    <a:pt x="5496" y="2364"/>
                    <a:pt x="5312" y="2303"/>
                  </a:cubicBezTo>
                  <a:cubicBezTo>
                    <a:pt x="5112" y="2242"/>
                    <a:pt x="4928" y="2103"/>
                    <a:pt x="4728" y="2042"/>
                  </a:cubicBezTo>
                  <a:cubicBezTo>
                    <a:pt x="4544" y="1919"/>
                    <a:pt x="4345" y="1858"/>
                    <a:pt x="4084" y="1720"/>
                  </a:cubicBezTo>
                  <a:cubicBezTo>
                    <a:pt x="3900" y="1720"/>
                    <a:pt x="3700" y="1597"/>
                    <a:pt x="3454" y="1474"/>
                  </a:cubicBezTo>
                  <a:cubicBezTo>
                    <a:pt x="3255" y="1336"/>
                    <a:pt x="3071" y="1275"/>
                    <a:pt x="2810" y="1213"/>
                  </a:cubicBezTo>
                  <a:cubicBezTo>
                    <a:pt x="2626" y="1090"/>
                    <a:pt x="2426" y="952"/>
                    <a:pt x="2242" y="891"/>
                  </a:cubicBezTo>
                  <a:cubicBezTo>
                    <a:pt x="2042" y="829"/>
                    <a:pt x="1781" y="768"/>
                    <a:pt x="1659" y="707"/>
                  </a:cubicBezTo>
                  <a:cubicBezTo>
                    <a:pt x="1474" y="568"/>
                    <a:pt x="1275" y="507"/>
                    <a:pt x="1091" y="446"/>
                  </a:cubicBezTo>
                  <a:cubicBezTo>
                    <a:pt x="446" y="123"/>
                    <a:pt x="62" y="1"/>
                    <a:pt x="6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37"/>
            <p:cNvSpPr/>
            <p:nvPr/>
          </p:nvSpPr>
          <p:spPr>
            <a:xfrm rot="-835508">
              <a:off x="5907154" y="2158642"/>
              <a:ext cx="24105" cy="84362"/>
            </a:xfrm>
            <a:custGeom>
              <a:rect b="b" l="l" r="r" t="t"/>
              <a:pathLst>
                <a:path extrusionOk="0" h="8704" w="2487">
                  <a:moveTo>
                    <a:pt x="2425" y="1"/>
                  </a:moveTo>
                  <a:cubicBezTo>
                    <a:pt x="2425" y="1"/>
                    <a:pt x="2364" y="139"/>
                    <a:pt x="2303" y="384"/>
                  </a:cubicBezTo>
                  <a:cubicBezTo>
                    <a:pt x="2241" y="645"/>
                    <a:pt x="2103" y="968"/>
                    <a:pt x="1980" y="1351"/>
                  </a:cubicBezTo>
                  <a:cubicBezTo>
                    <a:pt x="1980" y="1536"/>
                    <a:pt x="1919" y="1797"/>
                    <a:pt x="1857" y="2058"/>
                  </a:cubicBezTo>
                  <a:cubicBezTo>
                    <a:pt x="1781" y="2242"/>
                    <a:pt x="1719" y="2503"/>
                    <a:pt x="1658" y="2748"/>
                  </a:cubicBezTo>
                  <a:cubicBezTo>
                    <a:pt x="1597" y="3009"/>
                    <a:pt x="1474" y="3270"/>
                    <a:pt x="1397" y="3516"/>
                  </a:cubicBezTo>
                  <a:cubicBezTo>
                    <a:pt x="1397" y="3777"/>
                    <a:pt x="1274" y="4038"/>
                    <a:pt x="1213" y="4360"/>
                  </a:cubicBezTo>
                  <a:cubicBezTo>
                    <a:pt x="1090" y="4606"/>
                    <a:pt x="1013" y="4866"/>
                    <a:pt x="952" y="5127"/>
                  </a:cubicBezTo>
                  <a:cubicBezTo>
                    <a:pt x="890" y="5373"/>
                    <a:pt x="768" y="5634"/>
                    <a:pt x="768" y="5895"/>
                  </a:cubicBezTo>
                  <a:cubicBezTo>
                    <a:pt x="706" y="6140"/>
                    <a:pt x="630" y="6401"/>
                    <a:pt x="568" y="6662"/>
                  </a:cubicBezTo>
                  <a:cubicBezTo>
                    <a:pt x="507" y="6847"/>
                    <a:pt x="445" y="7108"/>
                    <a:pt x="384" y="7292"/>
                  </a:cubicBezTo>
                  <a:cubicBezTo>
                    <a:pt x="184" y="7936"/>
                    <a:pt x="62" y="8382"/>
                    <a:pt x="62" y="8581"/>
                  </a:cubicBezTo>
                  <a:cubicBezTo>
                    <a:pt x="62" y="8642"/>
                    <a:pt x="0" y="8642"/>
                    <a:pt x="0" y="8642"/>
                  </a:cubicBezTo>
                  <a:lnTo>
                    <a:pt x="62" y="8704"/>
                  </a:lnTo>
                  <a:lnTo>
                    <a:pt x="62" y="8642"/>
                  </a:lnTo>
                  <a:cubicBezTo>
                    <a:pt x="62" y="8642"/>
                    <a:pt x="123" y="8642"/>
                    <a:pt x="123" y="8581"/>
                  </a:cubicBezTo>
                  <a:cubicBezTo>
                    <a:pt x="184" y="8382"/>
                    <a:pt x="323" y="7936"/>
                    <a:pt x="507" y="7292"/>
                  </a:cubicBezTo>
                  <a:cubicBezTo>
                    <a:pt x="568" y="7108"/>
                    <a:pt x="568" y="6908"/>
                    <a:pt x="630" y="6662"/>
                  </a:cubicBezTo>
                  <a:cubicBezTo>
                    <a:pt x="706" y="6401"/>
                    <a:pt x="829" y="6202"/>
                    <a:pt x="890" y="5956"/>
                  </a:cubicBezTo>
                  <a:cubicBezTo>
                    <a:pt x="1013" y="5695"/>
                    <a:pt x="1013" y="5434"/>
                    <a:pt x="1090" y="5189"/>
                  </a:cubicBezTo>
                  <a:cubicBezTo>
                    <a:pt x="1213" y="4928"/>
                    <a:pt x="1274" y="4606"/>
                    <a:pt x="1336" y="4360"/>
                  </a:cubicBezTo>
                  <a:cubicBezTo>
                    <a:pt x="1397" y="4099"/>
                    <a:pt x="1474" y="3838"/>
                    <a:pt x="1535" y="3592"/>
                  </a:cubicBezTo>
                  <a:cubicBezTo>
                    <a:pt x="1658" y="3332"/>
                    <a:pt x="1719" y="3009"/>
                    <a:pt x="1781" y="2748"/>
                  </a:cubicBezTo>
                  <a:cubicBezTo>
                    <a:pt x="1857" y="2503"/>
                    <a:pt x="1919" y="2303"/>
                    <a:pt x="1980" y="2058"/>
                  </a:cubicBezTo>
                  <a:cubicBezTo>
                    <a:pt x="2042" y="1797"/>
                    <a:pt x="2103" y="1597"/>
                    <a:pt x="2164" y="1413"/>
                  </a:cubicBezTo>
                  <a:cubicBezTo>
                    <a:pt x="2303" y="1029"/>
                    <a:pt x="2364" y="645"/>
                    <a:pt x="2425" y="446"/>
                  </a:cubicBezTo>
                  <a:cubicBezTo>
                    <a:pt x="2487" y="200"/>
                    <a:pt x="2487" y="62"/>
                    <a:pt x="2487" y="62"/>
                  </a:cubicBezTo>
                  <a:lnTo>
                    <a:pt x="2487"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37"/>
            <p:cNvSpPr/>
            <p:nvPr/>
          </p:nvSpPr>
          <p:spPr>
            <a:xfrm rot="-835216">
              <a:off x="6192706" y="2425147"/>
              <a:ext cx="93568" cy="141327"/>
            </a:xfrm>
            <a:custGeom>
              <a:rect b="b" l="l" r="r" t="t"/>
              <a:pathLst>
                <a:path extrusionOk="0" h="14583" w="9655">
                  <a:moveTo>
                    <a:pt x="9594" y="4989"/>
                  </a:moveTo>
                  <a:lnTo>
                    <a:pt x="9594" y="5050"/>
                  </a:lnTo>
                  <a:lnTo>
                    <a:pt x="9655" y="5050"/>
                  </a:lnTo>
                  <a:lnTo>
                    <a:pt x="9594" y="4989"/>
                  </a:lnTo>
                  <a:close/>
                  <a:moveTo>
                    <a:pt x="9517" y="5050"/>
                  </a:moveTo>
                  <a:cubicBezTo>
                    <a:pt x="9360" y="5424"/>
                    <a:pt x="9221" y="5816"/>
                    <a:pt x="9094" y="6202"/>
                  </a:cubicBezTo>
                  <a:lnTo>
                    <a:pt x="9094" y="6202"/>
                  </a:lnTo>
                  <a:lnTo>
                    <a:pt x="9517" y="5050"/>
                  </a:lnTo>
                  <a:close/>
                  <a:moveTo>
                    <a:pt x="9094" y="6202"/>
                  </a:moveTo>
                  <a:lnTo>
                    <a:pt x="9072" y="6263"/>
                  </a:lnTo>
                  <a:cubicBezTo>
                    <a:pt x="9010" y="6463"/>
                    <a:pt x="8949" y="6647"/>
                    <a:pt x="8888" y="6846"/>
                  </a:cubicBezTo>
                  <a:cubicBezTo>
                    <a:pt x="8954" y="6636"/>
                    <a:pt x="9022" y="6420"/>
                    <a:pt x="9094" y="6202"/>
                  </a:cubicBezTo>
                  <a:close/>
                  <a:moveTo>
                    <a:pt x="7798" y="10300"/>
                  </a:moveTo>
                  <a:cubicBezTo>
                    <a:pt x="7675" y="10484"/>
                    <a:pt x="7598" y="10745"/>
                    <a:pt x="7537" y="10945"/>
                  </a:cubicBezTo>
                  <a:cubicBezTo>
                    <a:pt x="7598" y="10745"/>
                    <a:pt x="7736" y="10484"/>
                    <a:pt x="7798" y="10300"/>
                  </a:cubicBezTo>
                  <a:close/>
                  <a:moveTo>
                    <a:pt x="7794" y="9929"/>
                  </a:moveTo>
                  <a:lnTo>
                    <a:pt x="7794" y="9929"/>
                  </a:lnTo>
                  <a:cubicBezTo>
                    <a:pt x="7672" y="10308"/>
                    <a:pt x="7535" y="10687"/>
                    <a:pt x="7414" y="11006"/>
                  </a:cubicBezTo>
                  <a:lnTo>
                    <a:pt x="7414" y="11067"/>
                  </a:lnTo>
                  <a:cubicBezTo>
                    <a:pt x="7535" y="10688"/>
                    <a:pt x="7672" y="10308"/>
                    <a:pt x="7794" y="9929"/>
                  </a:cubicBezTo>
                  <a:close/>
                  <a:moveTo>
                    <a:pt x="3377" y="1"/>
                  </a:moveTo>
                  <a:lnTo>
                    <a:pt x="3377" y="62"/>
                  </a:lnTo>
                  <a:cubicBezTo>
                    <a:pt x="3316" y="123"/>
                    <a:pt x="3316" y="200"/>
                    <a:pt x="3316" y="261"/>
                  </a:cubicBezTo>
                  <a:lnTo>
                    <a:pt x="2748" y="1796"/>
                  </a:lnTo>
                  <a:cubicBezTo>
                    <a:pt x="2548" y="2303"/>
                    <a:pt x="2364" y="2809"/>
                    <a:pt x="2165" y="3331"/>
                  </a:cubicBezTo>
                  <a:cubicBezTo>
                    <a:pt x="1980" y="3838"/>
                    <a:pt x="1842" y="4344"/>
                    <a:pt x="1658" y="4866"/>
                  </a:cubicBezTo>
                  <a:lnTo>
                    <a:pt x="630" y="7936"/>
                  </a:lnTo>
                  <a:cubicBezTo>
                    <a:pt x="445" y="8443"/>
                    <a:pt x="307" y="8949"/>
                    <a:pt x="123" y="9532"/>
                  </a:cubicBezTo>
                  <a:cubicBezTo>
                    <a:pt x="123" y="9655"/>
                    <a:pt x="62" y="9793"/>
                    <a:pt x="62" y="9916"/>
                  </a:cubicBezTo>
                  <a:lnTo>
                    <a:pt x="0" y="9978"/>
                  </a:lnTo>
                  <a:lnTo>
                    <a:pt x="0" y="10039"/>
                  </a:lnTo>
                  <a:cubicBezTo>
                    <a:pt x="31" y="10070"/>
                    <a:pt x="46" y="10070"/>
                    <a:pt x="54" y="10070"/>
                  </a:cubicBezTo>
                  <a:cubicBezTo>
                    <a:pt x="62" y="10070"/>
                    <a:pt x="62" y="10070"/>
                    <a:pt x="62" y="10100"/>
                  </a:cubicBezTo>
                  <a:lnTo>
                    <a:pt x="123" y="10177"/>
                  </a:lnTo>
                  <a:cubicBezTo>
                    <a:pt x="184" y="10177"/>
                    <a:pt x="184" y="10239"/>
                    <a:pt x="246" y="10300"/>
                  </a:cubicBezTo>
                  <a:cubicBezTo>
                    <a:pt x="445" y="10484"/>
                    <a:pt x="691" y="10622"/>
                    <a:pt x="891" y="10806"/>
                  </a:cubicBezTo>
                  <a:cubicBezTo>
                    <a:pt x="1719" y="11451"/>
                    <a:pt x="2610" y="12096"/>
                    <a:pt x="3515" y="12725"/>
                  </a:cubicBezTo>
                  <a:cubicBezTo>
                    <a:pt x="4406" y="13370"/>
                    <a:pt x="5234" y="14015"/>
                    <a:pt x="6140" y="14582"/>
                  </a:cubicBezTo>
                  <a:lnTo>
                    <a:pt x="6140" y="14521"/>
                  </a:lnTo>
                  <a:lnTo>
                    <a:pt x="3577" y="12602"/>
                  </a:lnTo>
                  <a:lnTo>
                    <a:pt x="1013" y="10684"/>
                  </a:lnTo>
                  <a:cubicBezTo>
                    <a:pt x="768" y="10484"/>
                    <a:pt x="568" y="10361"/>
                    <a:pt x="384" y="10177"/>
                  </a:cubicBezTo>
                  <a:cubicBezTo>
                    <a:pt x="307" y="10100"/>
                    <a:pt x="246" y="10100"/>
                    <a:pt x="184" y="10039"/>
                  </a:cubicBezTo>
                  <a:lnTo>
                    <a:pt x="123" y="9978"/>
                  </a:lnTo>
                  <a:lnTo>
                    <a:pt x="184" y="9978"/>
                  </a:lnTo>
                  <a:lnTo>
                    <a:pt x="184" y="9916"/>
                  </a:lnTo>
                  <a:cubicBezTo>
                    <a:pt x="184" y="9793"/>
                    <a:pt x="246" y="9655"/>
                    <a:pt x="246" y="9532"/>
                  </a:cubicBezTo>
                  <a:cubicBezTo>
                    <a:pt x="445" y="9026"/>
                    <a:pt x="568" y="8504"/>
                    <a:pt x="768" y="7998"/>
                  </a:cubicBezTo>
                  <a:cubicBezTo>
                    <a:pt x="1075" y="6969"/>
                    <a:pt x="1458" y="5956"/>
                    <a:pt x="1781" y="4928"/>
                  </a:cubicBezTo>
                  <a:cubicBezTo>
                    <a:pt x="1980" y="4421"/>
                    <a:pt x="2165" y="3899"/>
                    <a:pt x="2364" y="3331"/>
                  </a:cubicBezTo>
                  <a:cubicBezTo>
                    <a:pt x="2487" y="2809"/>
                    <a:pt x="2686" y="2303"/>
                    <a:pt x="2871" y="1796"/>
                  </a:cubicBezTo>
                  <a:cubicBezTo>
                    <a:pt x="3070" y="1275"/>
                    <a:pt x="3193" y="768"/>
                    <a:pt x="3377" y="261"/>
                  </a:cubicBezTo>
                  <a:cubicBezTo>
                    <a:pt x="3454" y="200"/>
                    <a:pt x="3454" y="200"/>
                    <a:pt x="3454" y="123"/>
                  </a:cubicBezTo>
                  <a:lnTo>
                    <a:pt x="3577" y="123"/>
                  </a:lnTo>
                  <a:cubicBezTo>
                    <a:pt x="3699" y="200"/>
                    <a:pt x="3761" y="323"/>
                    <a:pt x="3899" y="384"/>
                  </a:cubicBezTo>
                  <a:cubicBezTo>
                    <a:pt x="4145" y="507"/>
                    <a:pt x="4344" y="707"/>
                    <a:pt x="4528" y="829"/>
                  </a:cubicBezTo>
                  <a:cubicBezTo>
                    <a:pt x="4989" y="1213"/>
                    <a:pt x="5373" y="1535"/>
                    <a:pt x="5818" y="1919"/>
                  </a:cubicBezTo>
                  <a:cubicBezTo>
                    <a:pt x="6263" y="2242"/>
                    <a:pt x="6647" y="2625"/>
                    <a:pt x="7030" y="2948"/>
                  </a:cubicBezTo>
                  <a:lnTo>
                    <a:pt x="8304" y="4037"/>
                  </a:lnTo>
                  <a:lnTo>
                    <a:pt x="9517" y="5050"/>
                  </a:lnTo>
                  <a:cubicBezTo>
                    <a:pt x="9517" y="4989"/>
                    <a:pt x="9517" y="4989"/>
                    <a:pt x="9594" y="4989"/>
                  </a:cubicBezTo>
                  <a:cubicBezTo>
                    <a:pt x="9210" y="4605"/>
                    <a:pt x="8826" y="4222"/>
                    <a:pt x="8442" y="3899"/>
                  </a:cubicBezTo>
                  <a:cubicBezTo>
                    <a:pt x="7982" y="3516"/>
                    <a:pt x="7598" y="3132"/>
                    <a:pt x="7153" y="2809"/>
                  </a:cubicBezTo>
                  <a:lnTo>
                    <a:pt x="5940" y="1796"/>
                  </a:lnTo>
                  <a:cubicBezTo>
                    <a:pt x="5495" y="1413"/>
                    <a:pt x="5050" y="1090"/>
                    <a:pt x="4666" y="768"/>
                  </a:cubicBezTo>
                  <a:cubicBezTo>
                    <a:pt x="4406" y="584"/>
                    <a:pt x="4221" y="384"/>
                    <a:pt x="3960" y="261"/>
                  </a:cubicBezTo>
                  <a:lnTo>
                    <a:pt x="3899" y="200"/>
                  </a:lnTo>
                  <a:lnTo>
                    <a:pt x="3699" y="200"/>
                  </a:lnTo>
                  <a:lnTo>
                    <a:pt x="3699" y="123"/>
                  </a:lnTo>
                  <a:lnTo>
                    <a:pt x="3761" y="123"/>
                  </a:lnTo>
                  <a:cubicBezTo>
                    <a:pt x="3699" y="62"/>
                    <a:pt x="3699" y="62"/>
                    <a:pt x="3638"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37"/>
            <p:cNvSpPr/>
            <p:nvPr/>
          </p:nvSpPr>
          <p:spPr>
            <a:xfrm rot="-835216">
              <a:off x="6216950" y="2421133"/>
              <a:ext cx="66356" cy="50288"/>
            </a:xfrm>
            <a:custGeom>
              <a:rect b="b" l="l" r="r" t="t"/>
              <a:pathLst>
                <a:path extrusionOk="0" h="5189" w="6847">
                  <a:moveTo>
                    <a:pt x="1090" y="1"/>
                  </a:moveTo>
                  <a:cubicBezTo>
                    <a:pt x="906" y="1"/>
                    <a:pt x="768" y="1"/>
                    <a:pt x="584" y="62"/>
                  </a:cubicBezTo>
                  <a:lnTo>
                    <a:pt x="584" y="123"/>
                  </a:lnTo>
                  <a:lnTo>
                    <a:pt x="384" y="62"/>
                  </a:lnTo>
                  <a:lnTo>
                    <a:pt x="62" y="123"/>
                  </a:lnTo>
                  <a:lnTo>
                    <a:pt x="0" y="123"/>
                  </a:lnTo>
                  <a:lnTo>
                    <a:pt x="0" y="200"/>
                  </a:lnTo>
                  <a:lnTo>
                    <a:pt x="384" y="200"/>
                  </a:lnTo>
                  <a:lnTo>
                    <a:pt x="707" y="446"/>
                  </a:lnTo>
                  <a:lnTo>
                    <a:pt x="768" y="446"/>
                  </a:lnTo>
                  <a:cubicBezTo>
                    <a:pt x="829" y="384"/>
                    <a:pt x="829" y="384"/>
                    <a:pt x="829" y="323"/>
                  </a:cubicBezTo>
                  <a:lnTo>
                    <a:pt x="768" y="200"/>
                  </a:lnTo>
                  <a:cubicBezTo>
                    <a:pt x="829" y="200"/>
                    <a:pt x="967" y="123"/>
                    <a:pt x="1090" y="123"/>
                  </a:cubicBezTo>
                  <a:lnTo>
                    <a:pt x="1152" y="123"/>
                  </a:lnTo>
                  <a:cubicBezTo>
                    <a:pt x="1152" y="200"/>
                    <a:pt x="1152" y="200"/>
                    <a:pt x="1213" y="200"/>
                  </a:cubicBezTo>
                  <a:lnTo>
                    <a:pt x="1351" y="261"/>
                  </a:lnTo>
                  <a:cubicBezTo>
                    <a:pt x="1413" y="323"/>
                    <a:pt x="1474" y="323"/>
                    <a:pt x="1535" y="384"/>
                  </a:cubicBezTo>
                  <a:cubicBezTo>
                    <a:pt x="1858" y="584"/>
                    <a:pt x="2119" y="768"/>
                    <a:pt x="2364" y="1029"/>
                  </a:cubicBezTo>
                  <a:lnTo>
                    <a:pt x="2748" y="1351"/>
                  </a:lnTo>
                  <a:cubicBezTo>
                    <a:pt x="2886" y="1413"/>
                    <a:pt x="3070" y="1535"/>
                    <a:pt x="3208" y="1597"/>
                  </a:cubicBezTo>
                  <a:cubicBezTo>
                    <a:pt x="3331" y="1735"/>
                    <a:pt x="3454" y="1858"/>
                    <a:pt x="3592" y="1919"/>
                  </a:cubicBezTo>
                  <a:cubicBezTo>
                    <a:pt x="3715" y="2042"/>
                    <a:pt x="3838" y="2180"/>
                    <a:pt x="3976" y="2303"/>
                  </a:cubicBezTo>
                  <a:cubicBezTo>
                    <a:pt x="4099" y="2426"/>
                    <a:pt x="4222" y="2564"/>
                    <a:pt x="4360" y="2625"/>
                  </a:cubicBezTo>
                  <a:cubicBezTo>
                    <a:pt x="4482" y="2748"/>
                    <a:pt x="4544" y="2886"/>
                    <a:pt x="4667" y="3009"/>
                  </a:cubicBezTo>
                  <a:cubicBezTo>
                    <a:pt x="4805" y="3132"/>
                    <a:pt x="4928" y="3270"/>
                    <a:pt x="5127" y="3331"/>
                  </a:cubicBezTo>
                  <a:cubicBezTo>
                    <a:pt x="5250" y="3454"/>
                    <a:pt x="5311" y="3577"/>
                    <a:pt x="5434" y="3715"/>
                  </a:cubicBezTo>
                  <a:cubicBezTo>
                    <a:pt x="5572" y="3838"/>
                    <a:pt x="5695" y="3961"/>
                    <a:pt x="5818" y="4099"/>
                  </a:cubicBezTo>
                  <a:lnTo>
                    <a:pt x="6140" y="4483"/>
                  </a:lnTo>
                  <a:cubicBezTo>
                    <a:pt x="6278" y="4605"/>
                    <a:pt x="6401" y="4728"/>
                    <a:pt x="6524" y="4866"/>
                  </a:cubicBezTo>
                  <a:lnTo>
                    <a:pt x="6723" y="5050"/>
                  </a:lnTo>
                  <a:cubicBezTo>
                    <a:pt x="6785" y="5112"/>
                    <a:pt x="6785" y="5189"/>
                    <a:pt x="6846" y="5189"/>
                  </a:cubicBezTo>
                  <a:cubicBezTo>
                    <a:pt x="6785" y="5112"/>
                    <a:pt x="6723" y="5050"/>
                    <a:pt x="6723" y="4989"/>
                  </a:cubicBezTo>
                  <a:cubicBezTo>
                    <a:pt x="6585" y="4805"/>
                    <a:pt x="6463" y="4667"/>
                    <a:pt x="6340" y="4483"/>
                  </a:cubicBezTo>
                  <a:lnTo>
                    <a:pt x="6202" y="4344"/>
                  </a:lnTo>
                  <a:cubicBezTo>
                    <a:pt x="5956" y="4099"/>
                    <a:pt x="5756" y="3838"/>
                    <a:pt x="5511" y="3654"/>
                  </a:cubicBezTo>
                  <a:cubicBezTo>
                    <a:pt x="5434" y="3516"/>
                    <a:pt x="5311" y="3393"/>
                    <a:pt x="5189" y="3270"/>
                  </a:cubicBezTo>
                  <a:cubicBezTo>
                    <a:pt x="5050" y="3132"/>
                    <a:pt x="4928" y="3009"/>
                    <a:pt x="4805" y="2886"/>
                  </a:cubicBezTo>
                  <a:cubicBezTo>
                    <a:pt x="4605" y="2625"/>
                    <a:pt x="4360" y="2426"/>
                    <a:pt x="4037" y="2180"/>
                  </a:cubicBezTo>
                  <a:cubicBezTo>
                    <a:pt x="3899" y="2042"/>
                    <a:pt x="3776" y="1981"/>
                    <a:pt x="3654" y="1858"/>
                  </a:cubicBezTo>
                  <a:cubicBezTo>
                    <a:pt x="3515" y="1735"/>
                    <a:pt x="3393" y="1658"/>
                    <a:pt x="3270" y="1535"/>
                  </a:cubicBezTo>
                  <a:cubicBezTo>
                    <a:pt x="3132" y="1413"/>
                    <a:pt x="3009" y="1275"/>
                    <a:pt x="2886" y="1213"/>
                  </a:cubicBezTo>
                  <a:cubicBezTo>
                    <a:pt x="2748" y="1090"/>
                    <a:pt x="2625" y="968"/>
                    <a:pt x="2441" y="891"/>
                  </a:cubicBezTo>
                  <a:lnTo>
                    <a:pt x="2057" y="584"/>
                  </a:lnTo>
                  <a:cubicBezTo>
                    <a:pt x="1919" y="446"/>
                    <a:pt x="1735" y="384"/>
                    <a:pt x="1597" y="261"/>
                  </a:cubicBezTo>
                  <a:lnTo>
                    <a:pt x="1474" y="200"/>
                  </a:lnTo>
                  <a:lnTo>
                    <a:pt x="1474" y="261"/>
                  </a:lnTo>
                  <a:lnTo>
                    <a:pt x="1413" y="261"/>
                  </a:lnTo>
                  <a:lnTo>
                    <a:pt x="1413" y="200"/>
                  </a:lnTo>
                  <a:lnTo>
                    <a:pt x="1413" y="123"/>
                  </a:lnTo>
                  <a:lnTo>
                    <a:pt x="1290" y="62"/>
                  </a:lnTo>
                  <a:cubicBezTo>
                    <a:pt x="1290" y="1"/>
                    <a:pt x="1213" y="1"/>
                    <a:pt x="1152"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37"/>
            <p:cNvSpPr/>
            <p:nvPr/>
          </p:nvSpPr>
          <p:spPr>
            <a:xfrm rot="-835508">
              <a:off x="6308545" y="2605392"/>
              <a:ext cx="1347" cy="1347"/>
            </a:xfrm>
            <a:custGeom>
              <a:rect b="b" l="l" r="r" t="t"/>
              <a:pathLst>
                <a:path extrusionOk="0" h="139" w="139">
                  <a:moveTo>
                    <a:pt x="138" y="139"/>
                  </a:moveTo>
                  <a:lnTo>
                    <a:pt x="138" y="139"/>
                  </a:lnTo>
                  <a:lnTo>
                    <a:pt x="138" y="139"/>
                  </a:lnTo>
                  <a:lnTo>
                    <a:pt x="138" y="139"/>
                  </a:lnTo>
                  <a:close/>
                  <a:moveTo>
                    <a:pt x="138" y="139"/>
                  </a:moveTo>
                  <a:lnTo>
                    <a:pt x="138" y="139"/>
                  </a:lnTo>
                  <a:lnTo>
                    <a:pt x="138" y="139"/>
                  </a:lnTo>
                  <a:lnTo>
                    <a:pt x="138" y="139"/>
                  </a:lnTo>
                  <a:close/>
                  <a:moveTo>
                    <a:pt x="138" y="139"/>
                  </a:moveTo>
                  <a:lnTo>
                    <a:pt x="138" y="139"/>
                  </a:lnTo>
                  <a:lnTo>
                    <a:pt x="138" y="139"/>
                  </a:lnTo>
                  <a:lnTo>
                    <a:pt x="138" y="139"/>
                  </a:lnTo>
                  <a:lnTo>
                    <a:pt x="138" y="139"/>
                  </a:lnTo>
                  <a:close/>
                  <a:moveTo>
                    <a:pt x="0" y="0"/>
                  </a:moveTo>
                  <a:lnTo>
                    <a:pt x="0" y="0"/>
                  </a:lnTo>
                  <a:lnTo>
                    <a:pt x="0" y="0"/>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37"/>
            <p:cNvSpPr/>
            <p:nvPr/>
          </p:nvSpPr>
          <p:spPr>
            <a:xfrm rot="-835508">
              <a:off x="6263518" y="2477301"/>
              <a:ext cx="104745" cy="122744"/>
            </a:xfrm>
            <a:custGeom>
              <a:rect b="b" l="l" r="r" t="t"/>
              <a:pathLst>
                <a:path extrusionOk="0" h="12664" w="10807">
                  <a:moveTo>
                    <a:pt x="5619" y="0"/>
                  </a:moveTo>
                  <a:cubicBezTo>
                    <a:pt x="5496" y="0"/>
                    <a:pt x="5296" y="61"/>
                    <a:pt x="5112" y="61"/>
                  </a:cubicBezTo>
                  <a:lnTo>
                    <a:pt x="4667" y="123"/>
                  </a:lnTo>
                  <a:lnTo>
                    <a:pt x="4145" y="261"/>
                  </a:lnTo>
                  <a:cubicBezTo>
                    <a:pt x="3961" y="261"/>
                    <a:pt x="3838" y="322"/>
                    <a:pt x="3639" y="384"/>
                  </a:cubicBezTo>
                  <a:cubicBezTo>
                    <a:pt x="3516" y="445"/>
                    <a:pt x="3316" y="445"/>
                    <a:pt x="3194" y="568"/>
                  </a:cubicBezTo>
                  <a:lnTo>
                    <a:pt x="2687" y="768"/>
                  </a:lnTo>
                  <a:lnTo>
                    <a:pt x="2227" y="952"/>
                  </a:lnTo>
                  <a:cubicBezTo>
                    <a:pt x="2104" y="1028"/>
                    <a:pt x="1981" y="1151"/>
                    <a:pt x="1781" y="1213"/>
                  </a:cubicBezTo>
                  <a:cubicBezTo>
                    <a:pt x="1659" y="1274"/>
                    <a:pt x="1536" y="1412"/>
                    <a:pt x="1398" y="1535"/>
                  </a:cubicBezTo>
                  <a:cubicBezTo>
                    <a:pt x="1275" y="1596"/>
                    <a:pt x="1152" y="1719"/>
                    <a:pt x="1014" y="1857"/>
                  </a:cubicBezTo>
                  <a:cubicBezTo>
                    <a:pt x="891" y="1919"/>
                    <a:pt x="768" y="2042"/>
                    <a:pt x="630" y="2180"/>
                  </a:cubicBezTo>
                  <a:cubicBezTo>
                    <a:pt x="385" y="2425"/>
                    <a:pt x="185" y="2625"/>
                    <a:pt x="1" y="2947"/>
                  </a:cubicBezTo>
                  <a:lnTo>
                    <a:pt x="1" y="3009"/>
                  </a:lnTo>
                  <a:lnTo>
                    <a:pt x="62" y="2947"/>
                  </a:lnTo>
                  <a:cubicBezTo>
                    <a:pt x="247" y="2686"/>
                    <a:pt x="446" y="2487"/>
                    <a:pt x="692" y="2241"/>
                  </a:cubicBezTo>
                  <a:cubicBezTo>
                    <a:pt x="830" y="2103"/>
                    <a:pt x="953" y="1980"/>
                    <a:pt x="1075" y="1919"/>
                  </a:cubicBezTo>
                  <a:cubicBezTo>
                    <a:pt x="1214" y="1796"/>
                    <a:pt x="1336" y="1658"/>
                    <a:pt x="1459" y="1596"/>
                  </a:cubicBezTo>
                  <a:cubicBezTo>
                    <a:pt x="1597" y="1535"/>
                    <a:pt x="1720" y="1412"/>
                    <a:pt x="1843" y="1335"/>
                  </a:cubicBezTo>
                  <a:cubicBezTo>
                    <a:pt x="2042" y="1213"/>
                    <a:pt x="2165" y="1151"/>
                    <a:pt x="2303" y="1090"/>
                  </a:cubicBezTo>
                  <a:lnTo>
                    <a:pt x="2748" y="829"/>
                  </a:lnTo>
                  <a:lnTo>
                    <a:pt x="3194" y="645"/>
                  </a:lnTo>
                  <a:cubicBezTo>
                    <a:pt x="3378" y="568"/>
                    <a:pt x="3516" y="568"/>
                    <a:pt x="3700" y="507"/>
                  </a:cubicBezTo>
                  <a:cubicBezTo>
                    <a:pt x="3838" y="445"/>
                    <a:pt x="4022" y="384"/>
                    <a:pt x="4145" y="384"/>
                  </a:cubicBezTo>
                  <a:lnTo>
                    <a:pt x="4667" y="261"/>
                  </a:lnTo>
                  <a:lnTo>
                    <a:pt x="5174" y="184"/>
                  </a:lnTo>
                  <a:cubicBezTo>
                    <a:pt x="5296" y="123"/>
                    <a:pt x="5496" y="123"/>
                    <a:pt x="5619" y="123"/>
                  </a:cubicBezTo>
                  <a:lnTo>
                    <a:pt x="7092" y="123"/>
                  </a:lnTo>
                  <a:cubicBezTo>
                    <a:pt x="7215" y="568"/>
                    <a:pt x="7353" y="952"/>
                    <a:pt x="7537" y="1412"/>
                  </a:cubicBezTo>
                  <a:lnTo>
                    <a:pt x="7983" y="2686"/>
                  </a:lnTo>
                  <a:cubicBezTo>
                    <a:pt x="8244" y="3515"/>
                    <a:pt x="8566" y="4405"/>
                    <a:pt x="8888" y="5250"/>
                  </a:cubicBezTo>
                  <a:lnTo>
                    <a:pt x="9333" y="6524"/>
                  </a:lnTo>
                  <a:cubicBezTo>
                    <a:pt x="9518" y="6969"/>
                    <a:pt x="9656" y="7414"/>
                    <a:pt x="9779" y="7798"/>
                  </a:cubicBezTo>
                  <a:cubicBezTo>
                    <a:pt x="9901" y="8243"/>
                    <a:pt x="10039" y="8703"/>
                    <a:pt x="10224" y="9087"/>
                  </a:cubicBezTo>
                  <a:lnTo>
                    <a:pt x="10607" y="10299"/>
                  </a:lnTo>
                  <a:cubicBezTo>
                    <a:pt x="9978" y="10361"/>
                    <a:pt x="9333" y="10422"/>
                    <a:pt x="8689" y="10484"/>
                  </a:cubicBezTo>
                  <a:cubicBezTo>
                    <a:pt x="8505" y="10545"/>
                    <a:pt x="8366" y="10545"/>
                    <a:pt x="8182" y="10622"/>
                  </a:cubicBezTo>
                  <a:cubicBezTo>
                    <a:pt x="7983" y="10622"/>
                    <a:pt x="7860" y="10683"/>
                    <a:pt x="7676" y="10683"/>
                  </a:cubicBezTo>
                  <a:cubicBezTo>
                    <a:pt x="7476" y="10745"/>
                    <a:pt x="7353" y="10745"/>
                    <a:pt x="7154" y="10806"/>
                  </a:cubicBezTo>
                  <a:lnTo>
                    <a:pt x="6647" y="10929"/>
                  </a:lnTo>
                  <a:cubicBezTo>
                    <a:pt x="6524" y="11006"/>
                    <a:pt x="6325" y="11067"/>
                    <a:pt x="6202" y="11067"/>
                  </a:cubicBezTo>
                  <a:cubicBezTo>
                    <a:pt x="6003" y="11128"/>
                    <a:pt x="5880" y="11190"/>
                    <a:pt x="5680" y="11251"/>
                  </a:cubicBezTo>
                  <a:cubicBezTo>
                    <a:pt x="5557" y="11313"/>
                    <a:pt x="5373" y="11389"/>
                    <a:pt x="5235" y="11451"/>
                  </a:cubicBezTo>
                  <a:lnTo>
                    <a:pt x="4729" y="11696"/>
                  </a:lnTo>
                  <a:cubicBezTo>
                    <a:pt x="4606" y="11773"/>
                    <a:pt x="4468" y="11834"/>
                    <a:pt x="4283" y="11957"/>
                  </a:cubicBezTo>
                  <a:cubicBezTo>
                    <a:pt x="4222" y="11957"/>
                    <a:pt x="4145" y="12019"/>
                    <a:pt x="4084" y="12080"/>
                  </a:cubicBezTo>
                  <a:lnTo>
                    <a:pt x="3900" y="12218"/>
                  </a:lnTo>
                  <a:cubicBezTo>
                    <a:pt x="3700" y="12341"/>
                    <a:pt x="3577" y="12402"/>
                    <a:pt x="3455" y="12541"/>
                  </a:cubicBezTo>
                  <a:lnTo>
                    <a:pt x="3316" y="12663"/>
                  </a:lnTo>
                  <a:cubicBezTo>
                    <a:pt x="3378" y="12663"/>
                    <a:pt x="3455" y="12602"/>
                    <a:pt x="3516" y="12541"/>
                  </a:cubicBezTo>
                  <a:cubicBezTo>
                    <a:pt x="3577" y="12541"/>
                    <a:pt x="3639" y="12464"/>
                    <a:pt x="3700" y="12464"/>
                  </a:cubicBezTo>
                  <a:cubicBezTo>
                    <a:pt x="3762" y="12402"/>
                    <a:pt x="3838" y="12341"/>
                    <a:pt x="3961" y="12280"/>
                  </a:cubicBezTo>
                  <a:lnTo>
                    <a:pt x="4145" y="12157"/>
                  </a:lnTo>
                  <a:cubicBezTo>
                    <a:pt x="4222" y="12157"/>
                    <a:pt x="4283" y="12080"/>
                    <a:pt x="4345" y="12019"/>
                  </a:cubicBezTo>
                  <a:cubicBezTo>
                    <a:pt x="4529" y="11957"/>
                    <a:pt x="4667" y="11896"/>
                    <a:pt x="4790" y="11834"/>
                  </a:cubicBezTo>
                  <a:lnTo>
                    <a:pt x="5296" y="11573"/>
                  </a:lnTo>
                  <a:cubicBezTo>
                    <a:pt x="5435" y="11512"/>
                    <a:pt x="5619" y="11451"/>
                    <a:pt x="5757" y="11389"/>
                  </a:cubicBezTo>
                  <a:cubicBezTo>
                    <a:pt x="5941" y="11313"/>
                    <a:pt x="6064" y="11313"/>
                    <a:pt x="6263" y="11251"/>
                  </a:cubicBezTo>
                  <a:cubicBezTo>
                    <a:pt x="6386" y="11190"/>
                    <a:pt x="6586" y="11128"/>
                    <a:pt x="6709" y="11128"/>
                  </a:cubicBezTo>
                  <a:cubicBezTo>
                    <a:pt x="7031" y="11006"/>
                    <a:pt x="7353" y="10929"/>
                    <a:pt x="7737" y="10867"/>
                  </a:cubicBezTo>
                  <a:cubicBezTo>
                    <a:pt x="7860" y="10806"/>
                    <a:pt x="8059" y="10745"/>
                    <a:pt x="8182" y="10745"/>
                  </a:cubicBezTo>
                  <a:cubicBezTo>
                    <a:pt x="8366" y="10683"/>
                    <a:pt x="8566" y="10683"/>
                    <a:pt x="8689" y="10622"/>
                  </a:cubicBezTo>
                  <a:cubicBezTo>
                    <a:pt x="9011" y="10545"/>
                    <a:pt x="9395" y="10545"/>
                    <a:pt x="9717" y="10484"/>
                  </a:cubicBezTo>
                  <a:cubicBezTo>
                    <a:pt x="10039" y="10484"/>
                    <a:pt x="10362" y="10422"/>
                    <a:pt x="10669" y="10422"/>
                  </a:cubicBezTo>
                  <a:lnTo>
                    <a:pt x="10669" y="10361"/>
                  </a:lnTo>
                  <a:lnTo>
                    <a:pt x="10746" y="10361"/>
                  </a:lnTo>
                  <a:lnTo>
                    <a:pt x="10746" y="10422"/>
                  </a:lnTo>
                  <a:cubicBezTo>
                    <a:pt x="10807" y="10422"/>
                    <a:pt x="10807" y="10361"/>
                    <a:pt x="10807" y="10361"/>
                  </a:cubicBezTo>
                  <a:lnTo>
                    <a:pt x="10362" y="9087"/>
                  </a:lnTo>
                  <a:cubicBezTo>
                    <a:pt x="10224" y="8626"/>
                    <a:pt x="10101" y="8181"/>
                    <a:pt x="9901" y="7736"/>
                  </a:cubicBezTo>
                  <a:cubicBezTo>
                    <a:pt x="9779" y="7352"/>
                    <a:pt x="9594" y="6907"/>
                    <a:pt x="9456" y="6524"/>
                  </a:cubicBezTo>
                  <a:lnTo>
                    <a:pt x="9011" y="5173"/>
                  </a:lnTo>
                  <a:cubicBezTo>
                    <a:pt x="8689" y="4344"/>
                    <a:pt x="8443" y="3515"/>
                    <a:pt x="8121" y="2625"/>
                  </a:cubicBezTo>
                  <a:lnTo>
                    <a:pt x="7676" y="1335"/>
                  </a:lnTo>
                  <a:cubicBezTo>
                    <a:pt x="7599" y="1028"/>
                    <a:pt x="7476" y="645"/>
                    <a:pt x="7353" y="322"/>
                  </a:cubicBezTo>
                  <a:lnTo>
                    <a:pt x="7292" y="261"/>
                  </a:lnTo>
                  <a:cubicBezTo>
                    <a:pt x="7292" y="184"/>
                    <a:pt x="7215" y="123"/>
                    <a:pt x="7215" y="61"/>
                  </a:cubicBezTo>
                  <a:cubicBezTo>
                    <a:pt x="7215" y="0"/>
                    <a:pt x="7154" y="0"/>
                    <a:pt x="7154"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37"/>
            <p:cNvSpPr/>
            <p:nvPr/>
          </p:nvSpPr>
          <p:spPr>
            <a:xfrm rot="-835508">
              <a:off x="6106424" y="2592760"/>
              <a:ext cx="3140" cy="3140"/>
            </a:xfrm>
            <a:custGeom>
              <a:rect b="b" l="l" r="r" t="t"/>
              <a:pathLst>
                <a:path extrusionOk="0" h="324" w="324">
                  <a:moveTo>
                    <a:pt x="139" y="1"/>
                  </a:moveTo>
                  <a:lnTo>
                    <a:pt x="139" y="62"/>
                  </a:lnTo>
                  <a:lnTo>
                    <a:pt x="1" y="62"/>
                  </a:lnTo>
                  <a:lnTo>
                    <a:pt x="1" y="124"/>
                  </a:lnTo>
                  <a:cubicBezTo>
                    <a:pt x="78" y="200"/>
                    <a:pt x="78" y="200"/>
                    <a:pt x="78" y="262"/>
                  </a:cubicBezTo>
                  <a:cubicBezTo>
                    <a:pt x="139" y="262"/>
                    <a:pt x="139" y="323"/>
                    <a:pt x="200" y="323"/>
                  </a:cubicBezTo>
                  <a:lnTo>
                    <a:pt x="200" y="262"/>
                  </a:lnTo>
                  <a:lnTo>
                    <a:pt x="262" y="262"/>
                  </a:lnTo>
                  <a:lnTo>
                    <a:pt x="262" y="124"/>
                  </a:lnTo>
                  <a:lnTo>
                    <a:pt x="323" y="124"/>
                  </a:lnTo>
                  <a:lnTo>
                    <a:pt x="323" y="62"/>
                  </a:lnTo>
                  <a:lnTo>
                    <a:pt x="262" y="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37"/>
            <p:cNvSpPr/>
            <p:nvPr/>
          </p:nvSpPr>
          <p:spPr>
            <a:xfrm rot="-835508">
              <a:off x="6020372" y="2569055"/>
              <a:ext cx="5660" cy="5069"/>
            </a:xfrm>
            <a:custGeom>
              <a:rect b="b" l="l" r="r" t="t"/>
              <a:pathLst>
                <a:path extrusionOk="0" h="523" w="584">
                  <a:moveTo>
                    <a:pt x="261" y="1"/>
                  </a:moveTo>
                  <a:cubicBezTo>
                    <a:pt x="200" y="78"/>
                    <a:pt x="200" y="139"/>
                    <a:pt x="139" y="139"/>
                  </a:cubicBezTo>
                  <a:cubicBezTo>
                    <a:pt x="139" y="200"/>
                    <a:pt x="77" y="262"/>
                    <a:pt x="77" y="323"/>
                  </a:cubicBezTo>
                  <a:lnTo>
                    <a:pt x="0" y="385"/>
                  </a:lnTo>
                  <a:lnTo>
                    <a:pt x="0" y="461"/>
                  </a:lnTo>
                  <a:lnTo>
                    <a:pt x="0" y="523"/>
                  </a:lnTo>
                  <a:lnTo>
                    <a:pt x="139" y="523"/>
                  </a:lnTo>
                  <a:lnTo>
                    <a:pt x="139" y="461"/>
                  </a:lnTo>
                  <a:lnTo>
                    <a:pt x="200" y="461"/>
                  </a:lnTo>
                  <a:lnTo>
                    <a:pt x="200" y="385"/>
                  </a:lnTo>
                  <a:cubicBezTo>
                    <a:pt x="261" y="323"/>
                    <a:pt x="261" y="323"/>
                    <a:pt x="261" y="262"/>
                  </a:cubicBezTo>
                  <a:cubicBezTo>
                    <a:pt x="323" y="262"/>
                    <a:pt x="323" y="200"/>
                    <a:pt x="384" y="200"/>
                  </a:cubicBezTo>
                  <a:cubicBezTo>
                    <a:pt x="384" y="139"/>
                    <a:pt x="461" y="139"/>
                    <a:pt x="461" y="78"/>
                  </a:cubicBezTo>
                  <a:cubicBezTo>
                    <a:pt x="522" y="78"/>
                    <a:pt x="584" y="1"/>
                    <a:pt x="5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37"/>
            <p:cNvSpPr/>
            <p:nvPr/>
          </p:nvSpPr>
          <p:spPr>
            <a:xfrm rot="-835508">
              <a:off x="6028882" y="2557214"/>
              <a:ext cx="83626" cy="40921"/>
            </a:xfrm>
            <a:custGeom>
              <a:rect b="b" l="l" r="r" t="t"/>
              <a:pathLst>
                <a:path extrusionOk="0" h="4222" w="8628">
                  <a:moveTo>
                    <a:pt x="1" y="1"/>
                  </a:moveTo>
                  <a:lnTo>
                    <a:pt x="1" y="62"/>
                  </a:lnTo>
                  <a:lnTo>
                    <a:pt x="62" y="62"/>
                  </a:lnTo>
                  <a:cubicBezTo>
                    <a:pt x="124" y="62"/>
                    <a:pt x="185" y="62"/>
                    <a:pt x="262" y="139"/>
                  </a:cubicBezTo>
                  <a:lnTo>
                    <a:pt x="323" y="139"/>
                  </a:lnTo>
                  <a:lnTo>
                    <a:pt x="323" y="200"/>
                  </a:lnTo>
                  <a:cubicBezTo>
                    <a:pt x="323" y="200"/>
                    <a:pt x="323" y="261"/>
                    <a:pt x="384" y="261"/>
                  </a:cubicBezTo>
                  <a:lnTo>
                    <a:pt x="384" y="323"/>
                  </a:lnTo>
                  <a:cubicBezTo>
                    <a:pt x="707" y="446"/>
                    <a:pt x="1091" y="584"/>
                    <a:pt x="1413" y="707"/>
                  </a:cubicBezTo>
                  <a:cubicBezTo>
                    <a:pt x="1720" y="829"/>
                    <a:pt x="2104" y="968"/>
                    <a:pt x="2426" y="1090"/>
                  </a:cubicBezTo>
                  <a:cubicBezTo>
                    <a:pt x="2564" y="1152"/>
                    <a:pt x="2748" y="1290"/>
                    <a:pt x="2948" y="1351"/>
                  </a:cubicBezTo>
                  <a:cubicBezTo>
                    <a:pt x="3071" y="1413"/>
                    <a:pt x="3255" y="1474"/>
                    <a:pt x="3454" y="1535"/>
                  </a:cubicBezTo>
                  <a:cubicBezTo>
                    <a:pt x="3777" y="1674"/>
                    <a:pt x="4099" y="1796"/>
                    <a:pt x="4406" y="1919"/>
                  </a:cubicBezTo>
                  <a:cubicBezTo>
                    <a:pt x="4790" y="2057"/>
                    <a:pt x="5112" y="2180"/>
                    <a:pt x="5434" y="2303"/>
                  </a:cubicBezTo>
                  <a:cubicBezTo>
                    <a:pt x="5634" y="2364"/>
                    <a:pt x="5818" y="2441"/>
                    <a:pt x="5941" y="2502"/>
                  </a:cubicBezTo>
                  <a:lnTo>
                    <a:pt x="6463" y="2687"/>
                  </a:lnTo>
                  <a:cubicBezTo>
                    <a:pt x="6847" y="2825"/>
                    <a:pt x="7169" y="2948"/>
                    <a:pt x="7476" y="3070"/>
                  </a:cubicBezTo>
                  <a:cubicBezTo>
                    <a:pt x="7675" y="3209"/>
                    <a:pt x="7798" y="3270"/>
                    <a:pt x="7998" y="3331"/>
                  </a:cubicBezTo>
                  <a:lnTo>
                    <a:pt x="8443" y="3516"/>
                  </a:lnTo>
                  <a:cubicBezTo>
                    <a:pt x="8443" y="3592"/>
                    <a:pt x="8443" y="3592"/>
                    <a:pt x="8382" y="3654"/>
                  </a:cubicBezTo>
                  <a:cubicBezTo>
                    <a:pt x="8382" y="3715"/>
                    <a:pt x="8320" y="3776"/>
                    <a:pt x="8243" y="3838"/>
                  </a:cubicBezTo>
                  <a:cubicBezTo>
                    <a:pt x="8182" y="3899"/>
                    <a:pt x="8121" y="4037"/>
                    <a:pt x="7998" y="4099"/>
                  </a:cubicBezTo>
                  <a:cubicBezTo>
                    <a:pt x="7998" y="4099"/>
                    <a:pt x="7998" y="4160"/>
                    <a:pt x="7936" y="4222"/>
                  </a:cubicBezTo>
                  <a:cubicBezTo>
                    <a:pt x="8121" y="4160"/>
                    <a:pt x="8243" y="4037"/>
                    <a:pt x="8320" y="3899"/>
                  </a:cubicBezTo>
                  <a:cubicBezTo>
                    <a:pt x="8382" y="3838"/>
                    <a:pt x="8443" y="3776"/>
                    <a:pt x="8504" y="3715"/>
                  </a:cubicBezTo>
                  <a:cubicBezTo>
                    <a:pt x="8566" y="3654"/>
                    <a:pt x="8566" y="3654"/>
                    <a:pt x="8566" y="3592"/>
                  </a:cubicBezTo>
                  <a:cubicBezTo>
                    <a:pt x="8627" y="3516"/>
                    <a:pt x="8627" y="3454"/>
                    <a:pt x="8627" y="3454"/>
                  </a:cubicBezTo>
                  <a:cubicBezTo>
                    <a:pt x="8627" y="3393"/>
                    <a:pt x="8566" y="3393"/>
                    <a:pt x="8566" y="3393"/>
                  </a:cubicBezTo>
                  <a:lnTo>
                    <a:pt x="8059" y="3132"/>
                  </a:lnTo>
                  <a:cubicBezTo>
                    <a:pt x="7860" y="3070"/>
                    <a:pt x="7737" y="3009"/>
                    <a:pt x="7553" y="3009"/>
                  </a:cubicBezTo>
                  <a:cubicBezTo>
                    <a:pt x="7230" y="2886"/>
                    <a:pt x="6847" y="2687"/>
                    <a:pt x="6524" y="2564"/>
                  </a:cubicBezTo>
                  <a:lnTo>
                    <a:pt x="6018" y="2364"/>
                  </a:lnTo>
                  <a:cubicBezTo>
                    <a:pt x="5880" y="2303"/>
                    <a:pt x="5695" y="2242"/>
                    <a:pt x="5496" y="2180"/>
                  </a:cubicBezTo>
                  <a:cubicBezTo>
                    <a:pt x="5173" y="2119"/>
                    <a:pt x="4867" y="1919"/>
                    <a:pt x="4483" y="1796"/>
                  </a:cubicBezTo>
                  <a:cubicBezTo>
                    <a:pt x="4160" y="1674"/>
                    <a:pt x="3838" y="1535"/>
                    <a:pt x="3516" y="1351"/>
                  </a:cubicBezTo>
                  <a:cubicBezTo>
                    <a:pt x="3332" y="1290"/>
                    <a:pt x="3132" y="1213"/>
                    <a:pt x="3009" y="1152"/>
                  </a:cubicBezTo>
                  <a:cubicBezTo>
                    <a:pt x="2810" y="1090"/>
                    <a:pt x="2626" y="1090"/>
                    <a:pt x="2426" y="1029"/>
                  </a:cubicBezTo>
                  <a:cubicBezTo>
                    <a:pt x="2104" y="906"/>
                    <a:pt x="1797" y="768"/>
                    <a:pt x="1474" y="584"/>
                  </a:cubicBezTo>
                  <a:cubicBezTo>
                    <a:pt x="1091" y="446"/>
                    <a:pt x="768" y="323"/>
                    <a:pt x="446" y="261"/>
                  </a:cubicBezTo>
                  <a:cubicBezTo>
                    <a:pt x="446" y="200"/>
                    <a:pt x="446" y="139"/>
                    <a:pt x="384" y="139"/>
                  </a:cubicBezTo>
                  <a:cubicBezTo>
                    <a:pt x="384" y="62"/>
                    <a:pt x="323" y="62"/>
                    <a:pt x="323"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37"/>
            <p:cNvSpPr/>
            <p:nvPr/>
          </p:nvSpPr>
          <p:spPr>
            <a:xfrm rot="-835508">
              <a:off x="6020873" y="2572498"/>
              <a:ext cx="8035" cy="6852"/>
            </a:xfrm>
            <a:custGeom>
              <a:rect b="b" l="l" r="r" t="t"/>
              <a:pathLst>
                <a:path extrusionOk="0" h="707" w="829">
                  <a:moveTo>
                    <a:pt x="768" y="1"/>
                  </a:moveTo>
                  <a:lnTo>
                    <a:pt x="706" y="77"/>
                  </a:lnTo>
                  <a:lnTo>
                    <a:pt x="829" y="77"/>
                  </a:lnTo>
                  <a:lnTo>
                    <a:pt x="768" y="1"/>
                  </a:lnTo>
                  <a:close/>
                  <a:moveTo>
                    <a:pt x="829" y="139"/>
                  </a:moveTo>
                  <a:lnTo>
                    <a:pt x="829" y="139"/>
                  </a:lnTo>
                  <a:cubicBezTo>
                    <a:pt x="706" y="200"/>
                    <a:pt x="583" y="200"/>
                    <a:pt x="445" y="262"/>
                  </a:cubicBezTo>
                  <a:lnTo>
                    <a:pt x="322" y="262"/>
                  </a:lnTo>
                  <a:cubicBezTo>
                    <a:pt x="261" y="323"/>
                    <a:pt x="200" y="323"/>
                    <a:pt x="200" y="384"/>
                  </a:cubicBezTo>
                  <a:lnTo>
                    <a:pt x="61" y="523"/>
                  </a:lnTo>
                  <a:cubicBezTo>
                    <a:pt x="61" y="584"/>
                    <a:pt x="0" y="645"/>
                    <a:pt x="0" y="645"/>
                  </a:cubicBezTo>
                  <a:lnTo>
                    <a:pt x="0" y="707"/>
                  </a:lnTo>
                  <a:lnTo>
                    <a:pt x="138" y="707"/>
                  </a:lnTo>
                  <a:cubicBezTo>
                    <a:pt x="138" y="707"/>
                    <a:pt x="138" y="645"/>
                    <a:pt x="200" y="584"/>
                  </a:cubicBezTo>
                  <a:cubicBezTo>
                    <a:pt x="261" y="584"/>
                    <a:pt x="261" y="523"/>
                    <a:pt x="322" y="523"/>
                  </a:cubicBezTo>
                  <a:cubicBezTo>
                    <a:pt x="384" y="461"/>
                    <a:pt x="384" y="384"/>
                    <a:pt x="445" y="384"/>
                  </a:cubicBezTo>
                  <a:cubicBezTo>
                    <a:pt x="445" y="323"/>
                    <a:pt x="522" y="323"/>
                    <a:pt x="522" y="323"/>
                  </a:cubicBezTo>
                  <a:lnTo>
                    <a:pt x="583" y="262"/>
                  </a:lnTo>
                  <a:lnTo>
                    <a:pt x="645" y="200"/>
                  </a:lnTo>
                  <a:lnTo>
                    <a:pt x="768" y="200"/>
                  </a:lnTo>
                  <a:lnTo>
                    <a:pt x="829" y="139"/>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37"/>
            <p:cNvSpPr/>
            <p:nvPr/>
          </p:nvSpPr>
          <p:spPr>
            <a:xfrm rot="-835508">
              <a:off x="6031767" y="2562521"/>
              <a:ext cx="76928" cy="39584"/>
            </a:xfrm>
            <a:custGeom>
              <a:rect b="b" l="l" r="r" t="t"/>
              <a:pathLst>
                <a:path extrusionOk="0" h="4084" w="7937">
                  <a:moveTo>
                    <a:pt x="1" y="0"/>
                  </a:moveTo>
                  <a:lnTo>
                    <a:pt x="1" y="62"/>
                  </a:lnTo>
                  <a:lnTo>
                    <a:pt x="78" y="62"/>
                  </a:lnTo>
                  <a:cubicBezTo>
                    <a:pt x="323" y="185"/>
                    <a:pt x="646" y="307"/>
                    <a:pt x="968" y="507"/>
                  </a:cubicBezTo>
                  <a:cubicBezTo>
                    <a:pt x="1290" y="630"/>
                    <a:pt x="1674" y="768"/>
                    <a:pt x="1996" y="891"/>
                  </a:cubicBezTo>
                  <a:cubicBezTo>
                    <a:pt x="2119" y="952"/>
                    <a:pt x="2303" y="1013"/>
                    <a:pt x="2442" y="1075"/>
                  </a:cubicBezTo>
                  <a:cubicBezTo>
                    <a:pt x="2626" y="1152"/>
                    <a:pt x="2764" y="1274"/>
                    <a:pt x="2948" y="1336"/>
                  </a:cubicBezTo>
                  <a:lnTo>
                    <a:pt x="3393" y="1535"/>
                  </a:lnTo>
                  <a:lnTo>
                    <a:pt x="3915" y="1720"/>
                  </a:lnTo>
                  <a:cubicBezTo>
                    <a:pt x="4222" y="1842"/>
                    <a:pt x="4544" y="1980"/>
                    <a:pt x="4867" y="2103"/>
                  </a:cubicBezTo>
                  <a:cubicBezTo>
                    <a:pt x="5066" y="2165"/>
                    <a:pt x="5189" y="2226"/>
                    <a:pt x="5373" y="2303"/>
                  </a:cubicBezTo>
                  <a:lnTo>
                    <a:pt x="5895" y="2487"/>
                  </a:lnTo>
                  <a:cubicBezTo>
                    <a:pt x="6217" y="2610"/>
                    <a:pt x="6524" y="2748"/>
                    <a:pt x="6847" y="2932"/>
                  </a:cubicBezTo>
                  <a:cubicBezTo>
                    <a:pt x="6985" y="2994"/>
                    <a:pt x="7169" y="3070"/>
                    <a:pt x="7292" y="3132"/>
                  </a:cubicBezTo>
                  <a:lnTo>
                    <a:pt x="7752" y="3316"/>
                  </a:lnTo>
                  <a:cubicBezTo>
                    <a:pt x="7752" y="3454"/>
                    <a:pt x="7676" y="3577"/>
                    <a:pt x="7614" y="3700"/>
                  </a:cubicBezTo>
                  <a:lnTo>
                    <a:pt x="7676" y="3761"/>
                  </a:lnTo>
                  <a:lnTo>
                    <a:pt x="7747" y="3761"/>
                  </a:lnTo>
                  <a:cubicBezTo>
                    <a:pt x="7751" y="3741"/>
                    <a:pt x="7752" y="3720"/>
                    <a:pt x="7752" y="3700"/>
                  </a:cubicBezTo>
                  <a:cubicBezTo>
                    <a:pt x="7814" y="3638"/>
                    <a:pt x="7814" y="3577"/>
                    <a:pt x="7814" y="3577"/>
                  </a:cubicBezTo>
                  <a:cubicBezTo>
                    <a:pt x="7875" y="3454"/>
                    <a:pt x="7875" y="3377"/>
                    <a:pt x="7937" y="3254"/>
                  </a:cubicBezTo>
                  <a:cubicBezTo>
                    <a:pt x="7937" y="3254"/>
                    <a:pt x="7937" y="3193"/>
                    <a:pt x="7875" y="3193"/>
                  </a:cubicBezTo>
                  <a:lnTo>
                    <a:pt x="7369" y="2994"/>
                  </a:lnTo>
                  <a:cubicBezTo>
                    <a:pt x="7231" y="2871"/>
                    <a:pt x="7046" y="2871"/>
                    <a:pt x="6908" y="2809"/>
                  </a:cubicBezTo>
                  <a:cubicBezTo>
                    <a:pt x="6524" y="2687"/>
                    <a:pt x="6217" y="2548"/>
                    <a:pt x="5895" y="2364"/>
                  </a:cubicBezTo>
                  <a:lnTo>
                    <a:pt x="5450" y="2165"/>
                  </a:lnTo>
                  <a:cubicBezTo>
                    <a:pt x="5250" y="2103"/>
                    <a:pt x="5128" y="2042"/>
                    <a:pt x="4928" y="1980"/>
                  </a:cubicBezTo>
                  <a:cubicBezTo>
                    <a:pt x="4606" y="1842"/>
                    <a:pt x="4299" y="1720"/>
                    <a:pt x="3976" y="1597"/>
                  </a:cubicBezTo>
                  <a:lnTo>
                    <a:pt x="3455" y="1336"/>
                  </a:lnTo>
                  <a:lnTo>
                    <a:pt x="3009" y="1152"/>
                  </a:lnTo>
                  <a:cubicBezTo>
                    <a:pt x="2825" y="1075"/>
                    <a:pt x="2687" y="1013"/>
                    <a:pt x="2503" y="952"/>
                  </a:cubicBezTo>
                  <a:cubicBezTo>
                    <a:pt x="2303" y="891"/>
                    <a:pt x="2181" y="829"/>
                    <a:pt x="1996" y="768"/>
                  </a:cubicBezTo>
                  <a:cubicBezTo>
                    <a:pt x="1674" y="630"/>
                    <a:pt x="1352" y="507"/>
                    <a:pt x="1029" y="384"/>
                  </a:cubicBezTo>
                  <a:cubicBezTo>
                    <a:pt x="707" y="246"/>
                    <a:pt x="385" y="123"/>
                    <a:pt x="78" y="0"/>
                  </a:cubicBezTo>
                  <a:close/>
                  <a:moveTo>
                    <a:pt x="7747" y="3761"/>
                  </a:moveTo>
                  <a:cubicBezTo>
                    <a:pt x="7747" y="3763"/>
                    <a:pt x="7747" y="3765"/>
                    <a:pt x="7747" y="3767"/>
                  </a:cubicBezTo>
                  <a:lnTo>
                    <a:pt x="7747" y="3767"/>
                  </a:lnTo>
                  <a:lnTo>
                    <a:pt x="7752" y="3761"/>
                  </a:lnTo>
                  <a:close/>
                  <a:moveTo>
                    <a:pt x="7614" y="3761"/>
                  </a:moveTo>
                  <a:cubicBezTo>
                    <a:pt x="7614" y="3899"/>
                    <a:pt x="7614" y="3961"/>
                    <a:pt x="7553" y="4022"/>
                  </a:cubicBezTo>
                  <a:lnTo>
                    <a:pt x="7614" y="4083"/>
                  </a:lnTo>
                  <a:cubicBezTo>
                    <a:pt x="7665" y="3981"/>
                    <a:pt x="7727" y="3878"/>
                    <a:pt x="7747" y="3767"/>
                  </a:cubicBezTo>
                  <a:lnTo>
                    <a:pt x="7747" y="3767"/>
                  </a:lnTo>
                  <a:lnTo>
                    <a:pt x="7676" y="3838"/>
                  </a:lnTo>
                  <a:lnTo>
                    <a:pt x="7614" y="3761"/>
                  </a:ln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37"/>
            <p:cNvSpPr/>
            <p:nvPr/>
          </p:nvSpPr>
          <p:spPr>
            <a:xfrm rot="-835508">
              <a:off x="6027844" y="2608226"/>
              <a:ext cx="82433" cy="2384"/>
            </a:xfrm>
            <a:custGeom>
              <a:rect b="b" l="l" r="r" t="t"/>
              <a:pathLst>
                <a:path extrusionOk="0" h="246" w="8505">
                  <a:moveTo>
                    <a:pt x="2871" y="0"/>
                  </a:moveTo>
                  <a:cubicBezTo>
                    <a:pt x="2809" y="0"/>
                    <a:pt x="2748" y="62"/>
                    <a:pt x="2687" y="62"/>
                  </a:cubicBezTo>
                  <a:lnTo>
                    <a:pt x="0" y="62"/>
                  </a:lnTo>
                  <a:lnTo>
                    <a:pt x="0" y="123"/>
                  </a:lnTo>
                  <a:lnTo>
                    <a:pt x="62" y="123"/>
                  </a:lnTo>
                  <a:cubicBezTo>
                    <a:pt x="185" y="184"/>
                    <a:pt x="568" y="184"/>
                    <a:pt x="1075" y="184"/>
                  </a:cubicBezTo>
                  <a:lnTo>
                    <a:pt x="6524" y="184"/>
                  </a:lnTo>
                  <a:cubicBezTo>
                    <a:pt x="6708" y="184"/>
                    <a:pt x="6969" y="246"/>
                    <a:pt x="7092" y="246"/>
                  </a:cubicBezTo>
                  <a:lnTo>
                    <a:pt x="7153" y="246"/>
                  </a:lnTo>
                  <a:cubicBezTo>
                    <a:pt x="7537" y="246"/>
                    <a:pt x="7859" y="184"/>
                    <a:pt x="8120" y="184"/>
                  </a:cubicBezTo>
                  <a:lnTo>
                    <a:pt x="8504" y="184"/>
                  </a:lnTo>
                  <a:lnTo>
                    <a:pt x="8504" y="123"/>
                  </a:lnTo>
                  <a:lnTo>
                    <a:pt x="8243" y="123"/>
                  </a:lnTo>
                  <a:cubicBezTo>
                    <a:pt x="8243" y="62"/>
                    <a:pt x="8182" y="62"/>
                    <a:pt x="8120" y="62"/>
                  </a:cubicBezTo>
                  <a:lnTo>
                    <a:pt x="3454" y="62"/>
                  </a:lnTo>
                  <a:cubicBezTo>
                    <a:pt x="3255" y="62"/>
                    <a:pt x="3070" y="0"/>
                    <a:pt x="2871"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37"/>
            <p:cNvSpPr/>
            <p:nvPr/>
          </p:nvSpPr>
          <p:spPr>
            <a:xfrm rot="-835508">
              <a:off x="6020937" y="2572490"/>
              <a:ext cx="7444" cy="2539"/>
            </a:xfrm>
            <a:custGeom>
              <a:rect b="b" l="l" r="r" t="t"/>
              <a:pathLst>
                <a:path extrusionOk="0" h="262" w="768">
                  <a:moveTo>
                    <a:pt x="584" y="1"/>
                  </a:moveTo>
                  <a:cubicBezTo>
                    <a:pt x="522" y="1"/>
                    <a:pt x="461" y="77"/>
                    <a:pt x="384" y="77"/>
                  </a:cubicBezTo>
                  <a:lnTo>
                    <a:pt x="200" y="77"/>
                  </a:lnTo>
                  <a:cubicBezTo>
                    <a:pt x="200" y="77"/>
                    <a:pt x="139" y="77"/>
                    <a:pt x="139" y="139"/>
                  </a:cubicBezTo>
                  <a:lnTo>
                    <a:pt x="0" y="139"/>
                  </a:lnTo>
                  <a:lnTo>
                    <a:pt x="0" y="200"/>
                  </a:lnTo>
                  <a:lnTo>
                    <a:pt x="0" y="262"/>
                  </a:lnTo>
                  <a:lnTo>
                    <a:pt x="384" y="262"/>
                  </a:lnTo>
                  <a:cubicBezTo>
                    <a:pt x="522" y="200"/>
                    <a:pt x="645" y="200"/>
                    <a:pt x="768" y="139"/>
                  </a:cubicBezTo>
                  <a:lnTo>
                    <a:pt x="768" y="77"/>
                  </a:lnTo>
                  <a:lnTo>
                    <a:pt x="645" y="77"/>
                  </a:lnTo>
                  <a:cubicBezTo>
                    <a:pt x="645" y="77"/>
                    <a:pt x="645" y="1"/>
                    <a:pt x="584"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37"/>
            <p:cNvSpPr/>
            <p:nvPr/>
          </p:nvSpPr>
          <p:spPr>
            <a:xfrm rot="-835508">
              <a:off x="6033352" y="2566858"/>
              <a:ext cx="73798" cy="32886"/>
            </a:xfrm>
            <a:custGeom>
              <a:rect b="b" l="l" r="r" t="t"/>
              <a:pathLst>
                <a:path extrusionOk="0" h="3393" w="7614">
                  <a:moveTo>
                    <a:pt x="61" y="1"/>
                  </a:moveTo>
                  <a:lnTo>
                    <a:pt x="0" y="62"/>
                  </a:lnTo>
                  <a:cubicBezTo>
                    <a:pt x="0" y="62"/>
                    <a:pt x="123" y="123"/>
                    <a:pt x="322" y="246"/>
                  </a:cubicBezTo>
                  <a:cubicBezTo>
                    <a:pt x="507" y="323"/>
                    <a:pt x="829" y="507"/>
                    <a:pt x="1151" y="630"/>
                  </a:cubicBezTo>
                  <a:cubicBezTo>
                    <a:pt x="1335" y="707"/>
                    <a:pt x="1535" y="768"/>
                    <a:pt x="1719" y="891"/>
                  </a:cubicBezTo>
                  <a:cubicBezTo>
                    <a:pt x="1980" y="952"/>
                    <a:pt x="2164" y="1014"/>
                    <a:pt x="2364" y="1152"/>
                  </a:cubicBezTo>
                  <a:cubicBezTo>
                    <a:pt x="2625" y="1275"/>
                    <a:pt x="2809" y="1397"/>
                    <a:pt x="3070" y="1474"/>
                  </a:cubicBezTo>
                  <a:cubicBezTo>
                    <a:pt x="3316" y="1535"/>
                    <a:pt x="3515" y="1658"/>
                    <a:pt x="3776" y="1720"/>
                  </a:cubicBezTo>
                  <a:cubicBezTo>
                    <a:pt x="4022" y="1858"/>
                    <a:pt x="4221" y="1981"/>
                    <a:pt x="4467" y="2042"/>
                  </a:cubicBezTo>
                  <a:cubicBezTo>
                    <a:pt x="4666" y="2165"/>
                    <a:pt x="4927" y="2303"/>
                    <a:pt x="5111" y="2364"/>
                  </a:cubicBezTo>
                  <a:cubicBezTo>
                    <a:pt x="5372" y="2426"/>
                    <a:pt x="5557" y="2487"/>
                    <a:pt x="5818" y="2625"/>
                  </a:cubicBezTo>
                  <a:cubicBezTo>
                    <a:pt x="6002" y="2687"/>
                    <a:pt x="6201" y="2809"/>
                    <a:pt x="6324" y="2871"/>
                  </a:cubicBezTo>
                  <a:cubicBezTo>
                    <a:pt x="6907" y="3132"/>
                    <a:pt x="7352" y="3316"/>
                    <a:pt x="7475" y="3316"/>
                  </a:cubicBezTo>
                  <a:lnTo>
                    <a:pt x="7537" y="3393"/>
                  </a:lnTo>
                  <a:lnTo>
                    <a:pt x="7613" y="3316"/>
                  </a:lnTo>
                  <a:lnTo>
                    <a:pt x="7537" y="3316"/>
                  </a:lnTo>
                  <a:lnTo>
                    <a:pt x="7475" y="3255"/>
                  </a:lnTo>
                  <a:cubicBezTo>
                    <a:pt x="7352" y="3193"/>
                    <a:pt x="6969" y="3009"/>
                    <a:pt x="6385" y="2748"/>
                  </a:cubicBezTo>
                  <a:cubicBezTo>
                    <a:pt x="6201" y="2687"/>
                    <a:pt x="6002" y="2625"/>
                    <a:pt x="5818" y="2549"/>
                  </a:cubicBezTo>
                  <a:cubicBezTo>
                    <a:pt x="5618" y="2426"/>
                    <a:pt x="5434" y="2303"/>
                    <a:pt x="5173" y="2242"/>
                  </a:cubicBezTo>
                  <a:cubicBezTo>
                    <a:pt x="4989" y="2103"/>
                    <a:pt x="4728" y="2042"/>
                    <a:pt x="4544" y="1919"/>
                  </a:cubicBezTo>
                  <a:cubicBezTo>
                    <a:pt x="4283" y="1858"/>
                    <a:pt x="4022" y="1720"/>
                    <a:pt x="3837" y="1658"/>
                  </a:cubicBezTo>
                  <a:cubicBezTo>
                    <a:pt x="3576" y="1535"/>
                    <a:pt x="3316" y="1474"/>
                    <a:pt x="3131" y="1336"/>
                  </a:cubicBezTo>
                  <a:cubicBezTo>
                    <a:pt x="2870" y="1213"/>
                    <a:pt x="2686" y="1152"/>
                    <a:pt x="2425" y="1014"/>
                  </a:cubicBezTo>
                  <a:cubicBezTo>
                    <a:pt x="2241" y="952"/>
                    <a:pt x="1980" y="829"/>
                    <a:pt x="1781" y="768"/>
                  </a:cubicBezTo>
                  <a:cubicBezTo>
                    <a:pt x="1596" y="707"/>
                    <a:pt x="1397" y="568"/>
                    <a:pt x="1213" y="507"/>
                  </a:cubicBezTo>
                  <a:cubicBezTo>
                    <a:pt x="890" y="323"/>
                    <a:pt x="568" y="185"/>
                    <a:pt x="384" y="123"/>
                  </a:cubicBezTo>
                  <a:cubicBezTo>
                    <a:pt x="184" y="62"/>
                    <a:pt x="61" y="1"/>
                    <a:pt x="61" y="1"/>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37"/>
            <p:cNvSpPr/>
            <p:nvPr/>
          </p:nvSpPr>
          <p:spPr>
            <a:xfrm rot="-835508">
              <a:off x="6038004" y="2572176"/>
              <a:ext cx="66964" cy="29765"/>
            </a:xfrm>
            <a:custGeom>
              <a:rect b="b" l="l" r="r" t="t"/>
              <a:pathLst>
                <a:path extrusionOk="0" h="3071" w="6909">
                  <a:moveTo>
                    <a:pt x="1" y="0"/>
                  </a:moveTo>
                  <a:lnTo>
                    <a:pt x="1" y="62"/>
                  </a:lnTo>
                  <a:cubicBezTo>
                    <a:pt x="1" y="62"/>
                    <a:pt x="446" y="261"/>
                    <a:pt x="1091" y="522"/>
                  </a:cubicBezTo>
                  <a:cubicBezTo>
                    <a:pt x="1213" y="584"/>
                    <a:pt x="1398" y="707"/>
                    <a:pt x="1597" y="768"/>
                  </a:cubicBezTo>
                  <a:cubicBezTo>
                    <a:pt x="1781" y="829"/>
                    <a:pt x="1981" y="967"/>
                    <a:pt x="2165" y="1029"/>
                  </a:cubicBezTo>
                  <a:cubicBezTo>
                    <a:pt x="2365" y="1152"/>
                    <a:pt x="2549" y="1213"/>
                    <a:pt x="2748" y="1351"/>
                  </a:cubicBezTo>
                  <a:cubicBezTo>
                    <a:pt x="3009" y="1413"/>
                    <a:pt x="3193" y="1535"/>
                    <a:pt x="3454" y="1597"/>
                  </a:cubicBezTo>
                  <a:cubicBezTo>
                    <a:pt x="3639" y="1674"/>
                    <a:pt x="3838" y="1796"/>
                    <a:pt x="4022" y="1919"/>
                  </a:cubicBezTo>
                  <a:cubicBezTo>
                    <a:pt x="4283" y="1981"/>
                    <a:pt x="4467" y="2057"/>
                    <a:pt x="4667" y="2180"/>
                  </a:cubicBezTo>
                  <a:cubicBezTo>
                    <a:pt x="4851" y="2241"/>
                    <a:pt x="5051" y="2303"/>
                    <a:pt x="5235" y="2441"/>
                  </a:cubicBezTo>
                  <a:cubicBezTo>
                    <a:pt x="5435" y="2502"/>
                    <a:pt x="5619" y="2625"/>
                    <a:pt x="5757" y="2687"/>
                  </a:cubicBezTo>
                  <a:cubicBezTo>
                    <a:pt x="6079" y="2825"/>
                    <a:pt x="6325" y="2948"/>
                    <a:pt x="6586" y="3009"/>
                  </a:cubicBezTo>
                  <a:cubicBezTo>
                    <a:pt x="6647" y="3009"/>
                    <a:pt x="6709" y="3070"/>
                    <a:pt x="6770" y="3070"/>
                  </a:cubicBezTo>
                  <a:lnTo>
                    <a:pt x="6908" y="3070"/>
                  </a:lnTo>
                  <a:lnTo>
                    <a:pt x="6908" y="3009"/>
                  </a:lnTo>
                  <a:lnTo>
                    <a:pt x="6847" y="3009"/>
                  </a:lnTo>
                  <a:cubicBezTo>
                    <a:pt x="6770" y="3009"/>
                    <a:pt x="6709" y="2948"/>
                    <a:pt x="6586" y="2886"/>
                  </a:cubicBezTo>
                  <a:cubicBezTo>
                    <a:pt x="6386" y="2825"/>
                    <a:pt x="6141" y="2687"/>
                    <a:pt x="5818" y="2502"/>
                  </a:cubicBezTo>
                  <a:cubicBezTo>
                    <a:pt x="5695" y="2441"/>
                    <a:pt x="5496" y="2364"/>
                    <a:pt x="5312" y="2303"/>
                  </a:cubicBezTo>
                  <a:cubicBezTo>
                    <a:pt x="5112" y="2241"/>
                    <a:pt x="4928" y="2119"/>
                    <a:pt x="4728" y="2057"/>
                  </a:cubicBezTo>
                  <a:cubicBezTo>
                    <a:pt x="4544" y="1919"/>
                    <a:pt x="4345" y="1858"/>
                    <a:pt x="4084" y="1735"/>
                  </a:cubicBezTo>
                  <a:cubicBezTo>
                    <a:pt x="3900" y="1674"/>
                    <a:pt x="3700" y="1597"/>
                    <a:pt x="3454" y="1474"/>
                  </a:cubicBezTo>
                  <a:cubicBezTo>
                    <a:pt x="3255" y="1351"/>
                    <a:pt x="3071" y="1290"/>
                    <a:pt x="2810" y="1152"/>
                  </a:cubicBezTo>
                  <a:cubicBezTo>
                    <a:pt x="2626" y="1090"/>
                    <a:pt x="2426" y="967"/>
                    <a:pt x="2242" y="906"/>
                  </a:cubicBezTo>
                  <a:cubicBezTo>
                    <a:pt x="2042" y="829"/>
                    <a:pt x="1781" y="768"/>
                    <a:pt x="1659" y="645"/>
                  </a:cubicBezTo>
                  <a:cubicBezTo>
                    <a:pt x="1474" y="584"/>
                    <a:pt x="1275" y="522"/>
                    <a:pt x="1091" y="446"/>
                  </a:cubicBezTo>
                  <a:cubicBezTo>
                    <a:pt x="446" y="139"/>
                    <a:pt x="62" y="0"/>
                    <a:pt x="62" y="0"/>
                  </a:cubicBezTo>
                  <a:close/>
                </a:path>
              </a:pathLst>
            </a:custGeom>
            <a:solidFill>
              <a:srgbClr val="C2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37"/>
            <p:cNvSpPr/>
            <p:nvPr/>
          </p:nvSpPr>
          <p:spPr>
            <a:xfrm rot="-835508">
              <a:off x="6122462" y="2023883"/>
              <a:ext cx="358404" cy="56991"/>
            </a:xfrm>
            <a:custGeom>
              <a:rect b="b" l="l" r="r" t="t"/>
              <a:pathLst>
                <a:path extrusionOk="0" h="5880" w="36978">
                  <a:moveTo>
                    <a:pt x="36839" y="1"/>
                  </a:moveTo>
                  <a:cubicBezTo>
                    <a:pt x="36839" y="1"/>
                    <a:pt x="36071" y="185"/>
                    <a:pt x="34797" y="446"/>
                  </a:cubicBezTo>
                  <a:cubicBezTo>
                    <a:pt x="32940" y="829"/>
                    <a:pt x="29870" y="1336"/>
                    <a:pt x="26094" y="1597"/>
                  </a:cubicBezTo>
                  <a:cubicBezTo>
                    <a:pt x="7291" y="2748"/>
                    <a:pt x="261" y="5695"/>
                    <a:pt x="0" y="5757"/>
                  </a:cubicBezTo>
                  <a:lnTo>
                    <a:pt x="0" y="5879"/>
                  </a:lnTo>
                  <a:cubicBezTo>
                    <a:pt x="1474" y="5557"/>
                    <a:pt x="7291" y="4483"/>
                    <a:pt x="18097" y="3454"/>
                  </a:cubicBezTo>
                  <a:cubicBezTo>
                    <a:pt x="22457" y="3063"/>
                    <a:pt x="27070" y="2926"/>
                    <a:pt x="30711" y="2926"/>
                  </a:cubicBezTo>
                  <a:cubicBezTo>
                    <a:pt x="33646" y="2926"/>
                    <a:pt x="35949" y="3015"/>
                    <a:pt x="36977" y="3132"/>
                  </a:cubicBezTo>
                  <a:lnTo>
                    <a:pt x="36977" y="2948"/>
                  </a:lnTo>
                  <a:cubicBezTo>
                    <a:pt x="36977" y="2364"/>
                    <a:pt x="36839" y="1"/>
                    <a:pt x="36839" y="1"/>
                  </a:cubicBezTo>
                  <a:close/>
                </a:path>
              </a:pathLst>
            </a:custGeom>
            <a:solidFill>
              <a:srgbClr val="EDEE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37"/>
            <p:cNvSpPr/>
            <p:nvPr/>
          </p:nvSpPr>
          <p:spPr>
            <a:xfrm rot="-835508">
              <a:off x="6120276" y="2007161"/>
              <a:ext cx="340395" cy="74990"/>
            </a:xfrm>
            <a:custGeom>
              <a:rect b="b" l="l" r="r" t="t"/>
              <a:pathLst>
                <a:path extrusionOk="0" h="7737" w="35120">
                  <a:moveTo>
                    <a:pt x="35120" y="1"/>
                  </a:moveTo>
                  <a:cubicBezTo>
                    <a:pt x="35119" y="1"/>
                    <a:pt x="31850" y="1275"/>
                    <a:pt x="18036" y="2687"/>
                  </a:cubicBezTo>
                  <a:cubicBezTo>
                    <a:pt x="5050" y="4022"/>
                    <a:pt x="200" y="7614"/>
                    <a:pt x="0" y="7737"/>
                  </a:cubicBezTo>
                  <a:cubicBezTo>
                    <a:pt x="261" y="7675"/>
                    <a:pt x="7291" y="4728"/>
                    <a:pt x="26094" y="3577"/>
                  </a:cubicBezTo>
                  <a:cubicBezTo>
                    <a:pt x="29870" y="3316"/>
                    <a:pt x="32940" y="2809"/>
                    <a:pt x="34797" y="2426"/>
                  </a:cubicBezTo>
                  <a:lnTo>
                    <a:pt x="34797" y="2364"/>
                  </a:lnTo>
                  <a:lnTo>
                    <a:pt x="35120" y="1"/>
                  </a:lnTo>
                  <a:close/>
                </a:path>
              </a:pathLst>
            </a:custGeom>
            <a:solidFill>
              <a:srgbClr val="D8D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37"/>
            <p:cNvSpPr/>
            <p:nvPr/>
          </p:nvSpPr>
          <p:spPr>
            <a:xfrm rot="-835508">
              <a:off x="5847487" y="1887299"/>
              <a:ext cx="258427" cy="271512"/>
            </a:xfrm>
            <a:custGeom>
              <a:rect b="b" l="l" r="r" t="t"/>
              <a:pathLst>
                <a:path extrusionOk="0" h="28013" w="26663">
                  <a:moveTo>
                    <a:pt x="1397" y="0"/>
                  </a:moveTo>
                  <a:lnTo>
                    <a:pt x="1" y="1612"/>
                  </a:lnTo>
                  <a:cubicBezTo>
                    <a:pt x="2748" y="3592"/>
                    <a:pt x="9149" y="8703"/>
                    <a:pt x="14322" y="14014"/>
                  </a:cubicBezTo>
                  <a:cubicBezTo>
                    <a:pt x="23470" y="23347"/>
                    <a:pt x="26340" y="28013"/>
                    <a:pt x="26340" y="28013"/>
                  </a:cubicBezTo>
                  <a:cubicBezTo>
                    <a:pt x="26340" y="28013"/>
                    <a:pt x="26417" y="27951"/>
                    <a:pt x="26662" y="27951"/>
                  </a:cubicBezTo>
                  <a:lnTo>
                    <a:pt x="26662" y="27829"/>
                  </a:lnTo>
                  <a:cubicBezTo>
                    <a:pt x="26662" y="27829"/>
                    <a:pt x="20845" y="18558"/>
                    <a:pt x="14322" y="11973"/>
                  </a:cubicBezTo>
                  <a:cubicBezTo>
                    <a:pt x="6140" y="3776"/>
                    <a:pt x="1397" y="0"/>
                    <a:pt x="1397" y="0"/>
                  </a:cubicBezTo>
                  <a:close/>
                </a:path>
              </a:pathLst>
            </a:custGeom>
            <a:solidFill>
              <a:srgbClr val="EDEE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37"/>
            <p:cNvSpPr/>
            <p:nvPr/>
          </p:nvSpPr>
          <p:spPr>
            <a:xfrm rot="-835508">
              <a:off x="5828607" y="1847256"/>
              <a:ext cx="730929" cy="714006"/>
            </a:xfrm>
            <a:custGeom>
              <a:rect b="b" l="l" r="r" t="t"/>
              <a:pathLst>
                <a:path extrusionOk="0" h="73667" w="75413">
                  <a:moveTo>
                    <a:pt x="5065" y="1"/>
                  </a:moveTo>
                  <a:cubicBezTo>
                    <a:pt x="4090" y="1"/>
                    <a:pt x="3132" y="250"/>
                    <a:pt x="3132" y="250"/>
                  </a:cubicBezTo>
                  <a:lnTo>
                    <a:pt x="3715" y="1401"/>
                  </a:lnTo>
                  <a:lnTo>
                    <a:pt x="1858" y="51"/>
                  </a:lnTo>
                  <a:lnTo>
                    <a:pt x="1" y="189"/>
                  </a:lnTo>
                  <a:cubicBezTo>
                    <a:pt x="6018" y="4348"/>
                    <a:pt x="28459" y="26022"/>
                    <a:pt x="28459" y="26022"/>
                  </a:cubicBezTo>
                  <a:lnTo>
                    <a:pt x="9349" y="73666"/>
                  </a:lnTo>
                  <a:lnTo>
                    <a:pt x="28459" y="26283"/>
                  </a:lnTo>
                  <a:cubicBezTo>
                    <a:pt x="30908" y="29669"/>
                    <a:pt x="34809" y="30117"/>
                    <a:pt x="36703" y="30117"/>
                  </a:cubicBezTo>
                  <a:cubicBezTo>
                    <a:pt x="37385" y="30117"/>
                    <a:pt x="37806" y="30059"/>
                    <a:pt x="37806" y="30059"/>
                  </a:cubicBezTo>
                  <a:cubicBezTo>
                    <a:pt x="37806" y="30059"/>
                    <a:pt x="62335" y="28067"/>
                    <a:pt x="72641" y="28067"/>
                  </a:cubicBezTo>
                  <a:cubicBezTo>
                    <a:pt x="73743" y="28067"/>
                    <a:pt x="74683" y="28090"/>
                    <a:pt x="75412" y="28140"/>
                  </a:cubicBezTo>
                  <a:lnTo>
                    <a:pt x="74123" y="26912"/>
                  </a:lnTo>
                  <a:lnTo>
                    <a:pt x="72020" y="26789"/>
                  </a:lnTo>
                  <a:lnTo>
                    <a:pt x="73110" y="26344"/>
                  </a:lnTo>
                  <a:cubicBezTo>
                    <a:pt x="73110" y="26344"/>
                    <a:pt x="72281" y="25132"/>
                    <a:pt x="71314" y="24548"/>
                  </a:cubicBezTo>
                  <a:cubicBezTo>
                    <a:pt x="71253" y="24548"/>
                    <a:pt x="71053" y="24487"/>
                    <a:pt x="70746" y="24487"/>
                  </a:cubicBezTo>
                  <a:cubicBezTo>
                    <a:pt x="69718" y="24370"/>
                    <a:pt x="67415" y="24281"/>
                    <a:pt x="64480" y="24281"/>
                  </a:cubicBezTo>
                  <a:cubicBezTo>
                    <a:pt x="60839" y="24281"/>
                    <a:pt x="56226" y="24418"/>
                    <a:pt x="51866" y="24809"/>
                  </a:cubicBezTo>
                  <a:cubicBezTo>
                    <a:pt x="41060" y="25838"/>
                    <a:pt x="35243" y="26912"/>
                    <a:pt x="33769" y="27234"/>
                  </a:cubicBezTo>
                  <a:cubicBezTo>
                    <a:pt x="33524" y="27234"/>
                    <a:pt x="33447" y="27296"/>
                    <a:pt x="33447" y="27296"/>
                  </a:cubicBezTo>
                  <a:cubicBezTo>
                    <a:pt x="33447" y="27296"/>
                    <a:pt x="30577" y="22630"/>
                    <a:pt x="21429" y="13297"/>
                  </a:cubicBezTo>
                  <a:cubicBezTo>
                    <a:pt x="16256" y="7986"/>
                    <a:pt x="9855" y="2875"/>
                    <a:pt x="7108" y="895"/>
                  </a:cubicBezTo>
                  <a:cubicBezTo>
                    <a:pt x="6340" y="373"/>
                    <a:pt x="5895" y="51"/>
                    <a:pt x="5757" y="51"/>
                  </a:cubicBezTo>
                  <a:cubicBezTo>
                    <a:pt x="5534" y="15"/>
                    <a:pt x="5299" y="1"/>
                    <a:pt x="5065" y="1"/>
                  </a:cubicBezTo>
                  <a:close/>
                </a:path>
              </a:pathLst>
            </a:custGeom>
            <a:solidFill>
              <a:srgbClr val="F7F8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37"/>
            <p:cNvSpPr/>
            <p:nvPr/>
          </p:nvSpPr>
          <p:spPr>
            <a:xfrm rot="-835508">
              <a:off x="5635724" y="1921949"/>
              <a:ext cx="477862" cy="718426"/>
            </a:xfrm>
            <a:custGeom>
              <a:rect b="b" l="l" r="r" t="t"/>
              <a:pathLst>
                <a:path extrusionOk="0" h="74123" w="49303">
                  <a:moveTo>
                    <a:pt x="19579" y="1"/>
                  </a:moveTo>
                  <a:cubicBezTo>
                    <a:pt x="19519" y="1"/>
                    <a:pt x="19475" y="20"/>
                    <a:pt x="19448" y="61"/>
                  </a:cubicBezTo>
                  <a:cubicBezTo>
                    <a:pt x="18604" y="1658"/>
                    <a:pt x="0" y="48412"/>
                    <a:pt x="384" y="49625"/>
                  </a:cubicBezTo>
                  <a:cubicBezTo>
                    <a:pt x="706" y="50853"/>
                    <a:pt x="30193" y="74122"/>
                    <a:pt x="30193" y="74122"/>
                  </a:cubicBezTo>
                  <a:lnTo>
                    <a:pt x="49303" y="26478"/>
                  </a:lnTo>
                  <a:cubicBezTo>
                    <a:pt x="49303" y="26478"/>
                    <a:pt x="26862" y="4804"/>
                    <a:pt x="20845" y="645"/>
                  </a:cubicBezTo>
                  <a:cubicBezTo>
                    <a:pt x="20201" y="239"/>
                    <a:pt x="19789" y="1"/>
                    <a:pt x="195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37"/>
            <p:cNvSpPr/>
            <p:nvPr/>
          </p:nvSpPr>
          <p:spPr>
            <a:xfrm rot="-835508">
              <a:off x="5959274" y="2130526"/>
              <a:ext cx="275835" cy="504351"/>
            </a:xfrm>
            <a:custGeom>
              <a:rect b="b" l="l" r="r" t="t"/>
              <a:pathLst>
                <a:path extrusionOk="0" h="52036" w="28459">
                  <a:moveTo>
                    <a:pt x="19111" y="1"/>
                  </a:moveTo>
                  <a:lnTo>
                    <a:pt x="1" y="47384"/>
                  </a:lnTo>
                  <a:cubicBezTo>
                    <a:pt x="1" y="47384"/>
                    <a:pt x="2608" y="52036"/>
                    <a:pt x="8447" y="52036"/>
                  </a:cubicBezTo>
                  <a:cubicBezTo>
                    <a:pt x="9069" y="52036"/>
                    <a:pt x="9727" y="51983"/>
                    <a:pt x="10423" y="51866"/>
                  </a:cubicBezTo>
                  <a:lnTo>
                    <a:pt x="28458" y="3777"/>
                  </a:lnTo>
                  <a:lnTo>
                    <a:pt x="28458" y="3777"/>
                  </a:lnTo>
                  <a:cubicBezTo>
                    <a:pt x="28458" y="3777"/>
                    <a:pt x="28037" y="3835"/>
                    <a:pt x="27355" y="3835"/>
                  </a:cubicBezTo>
                  <a:cubicBezTo>
                    <a:pt x="25461" y="3835"/>
                    <a:pt x="21560" y="3387"/>
                    <a:pt x="1911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37"/>
            <p:cNvSpPr/>
            <p:nvPr/>
          </p:nvSpPr>
          <p:spPr>
            <a:xfrm rot="-835508">
              <a:off x="6178784" y="2560132"/>
              <a:ext cx="32295" cy="30366"/>
            </a:xfrm>
            <a:custGeom>
              <a:rect b="b" l="l" r="r" t="t"/>
              <a:pathLst>
                <a:path extrusionOk="0" h="3133" w="3332">
                  <a:moveTo>
                    <a:pt x="906" y="1"/>
                  </a:moveTo>
                  <a:cubicBezTo>
                    <a:pt x="323" y="1797"/>
                    <a:pt x="1" y="2886"/>
                    <a:pt x="77" y="2948"/>
                  </a:cubicBezTo>
                  <a:cubicBezTo>
                    <a:pt x="200" y="3009"/>
                    <a:pt x="1090" y="3071"/>
                    <a:pt x="2441" y="3132"/>
                  </a:cubicBezTo>
                  <a:cubicBezTo>
                    <a:pt x="3331" y="584"/>
                    <a:pt x="1152" y="62"/>
                    <a:pt x="906" y="1"/>
                  </a:cubicBezTo>
                  <a:close/>
                </a:path>
              </a:pathLst>
            </a:custGeom>
            <a:solidFill>
              <a:srgbClr val="F95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37"/>
            <p:cNvSpPr/>
            <p:nvPr/>
          </p:nvSpPr>
          <p:spPr>
            <a:xfrm rot="-835216">
              <a:off x="6230011" y="2490271"/>
              <a:ext cx="32281" cy="26476"/>
            </a:xfrm>
            <a:custGeom>
              <a:rect b="b" l="l" r="r" t="t"/>
              <a:pathLst>
                <a:path extrusionOk="0" h="2732" w="3331">
                  <a:moveTo>
                    <a:pt x="2697" y="1"/>
                  </a:moveTo>
                  <a:cubicBezTo>
                    <a:pt x="280" y="1"/>
                    <a:pt x="0" y="2609"/>
                    <a:pt x="0" y="2609"/>
                  </a:cubicBezTo>
                  <a:lnTo>
                    <a:pt x="0" y="2732"/>
                  </a:lnTo>
                  <a:cubicBezTo>
                    <a:pt x="1274" y="2609"/>
                    <a:pt x="2118" y="2471"/>
                    <a:pt x="2302" y="2348"/>
                  </a:cubicBezTo>
                  <a:cubicBezTo>
                    <a:pt x="2425" y="2225"/>
                    <a:pt x="2809" y="1458"/>
                    <a:pt x="3331" y="107"/>
                  </a:cubicBezTo>
                  <a:lnTo>
                    <a:pt x="3269" y="46"/>
                  </a:lnTo>
                  <a:cubicBezTo>
                    <a:pt x="3066" y="15"/>
                    <a:pt x="2876" y="1"/>
                    <a:pt x="2697" y="1"/>
                  </a:cubicBezTo>
                  <a:close/>
                </a:path>
              </a:pathLst>
            </a:custGeom>
            <a:solidFill>
              <a:srgbClr val="F95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37"/>
            <p:cNvSpPr/>
            <p:nvPr/>
          </p:nvSpPr>
          <p:spPr>
            <a:xfrm rot="-835508">
              <a:off x="6134972" y="2128413"/>
              <a:ext cx="420881" cy="419698"/>
            </a:xfrm>
            <a:custGeom>
              <a:rect b="b" l="l" r="r" t="t"/>
              <a:pathLst>
                <a:path extrusionOk="0" h="43302" w="43424">
                  <a:moveTo>
                    <a:pt x="40737" y="0"/>
                  </a:moveTo>
                  <a:cubicBezTo>
                    <a:pt x="34659" y="0"/>
                    <a:pt x="21996" y="384"/>
                    <a:pt x="16624" y="829"/>
                  </a:cubicBezTo>
                  <a:cubicBezTo>
                    <a:pt x="17007" y="3699"/>
                    <a:pt x="13047" y="4022"/>
                    <a:pt x="13047" y="4022"/>
                  </a:cubicBezTo>
                  <a:lnTo>
                    <a:pt x="12986" y="4022"/>
                  </a:lnTo>
                  <a:cubicBezTo>
                    <a:pt x="10039" y="11574"/>
                    <a:pt x="2487" y="32357"/>
                    <a:pt x="0" y="40093"/>
                  </a:cubicBezTo>
                  <a:cubicBezTo>
                    <a:pt x="246" y="40154"/>
                    <a:pt x="2425" y="40676"/>
                    <a:pt x="1535" y="43224"/>
                  </a:cubicBezTo>
                  <a:cubicBezTo>
                    <a:pt x="3083" y="43277"/>
                    <a:pt x="5306" y="43301"/>
                    <a:pt x="7849" y="43301"/>
                  </a:cubicBezTo>
                  <a:cubicBezTo>
                    <a:pt x="14961" y="43301"/>
                    <a:pt x="24572" y="43107"/>
                    <a:pt x="28903" y="42779"/>
                  </a:cubicBezTo>
                  <a:lnTo>
                    <a:pt x="28903" y="42656"/>
                  </a:lnTo>
                  <a:cubicBezTo>
                    <a:pt x="28903" y="42656"/>
                    <a:pt x="29183" y="40048"/>
                    <a:pt x="31600" y="40048"/>
                  </a:cubicBezTo>
                  <a:cubicBezTo>
                    <a:pt x="31779" y="40048"/>
                    <a:pt x="31969" y="40062"/>
                    <a:pt x="32172" y="40093"/>
                  </a:cubicBezTo>
                  <a:lnTo>
                    <a:pt x="32234" y="40154"/>
                  </a:lnTo>
                  <a:cubicBezTo>
                    <a:pt x="34859" y="33124"/>
                    <a:pt x="41244" y="11819"/>
                    <a:pt x="43424" y="3454"/>
                  </a:cubicBezTo>
                  <a:cubicBezTo>
                    <a:pt x="39847" y="2870"/>
                    <a:pt x="40737" y="0"/>
                    <a:pt x="407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37"/>
            <p:cNvSpPr/>
            <p:nvPr/>
          </p:nvSpPr>
          <p:spPr>
            <a:xfrm rot="-835508">
              <a:off x="6217882" y="2157592"/>
              <a:ext cx="38992" cy="30957"/>
            </a:xfrm>
            <a:custGeom>
              <a:rect b="b" l="l" r="r" t="t"/>
              <a:pathLst>
                <a:path extrusionOk="0" h="3194" w="4023">
                  <a:moveTo>
                    <a:pt x="3639" y="1"/>
                  </a:moveTo>
                  <a:lnTo>
                    <a:pt x="3639" y="1"/>
                  </a:lnTo>
                  <a:cubicBezTo>
                    <a:pt x="2303" y="124"/>
                    <a:pt x="1398" y="247"/>
                    <a:pt x="1213" y="446"/>
                  </a:cubicBezTo>
                  <a:cubicBezTo>
                    <a:pt x="1152" y="508"/>
                    <a:pt x="691" y="1536"/>
                    <a:pt x="1" y="3194"/>
                  </a:cubicBezTo>
                  <a:lnTo>
                    <a:pt x="62" y="3194"/>
                  </a:lnTo>
                  <a:cubicBezTo>
                    <a:pt x="62" y="3194"/>
                    <a:pt x="4022" y="2871"/>
                    <a:pt x="3639" y="1"/>
                  </a:cubicBezTo>
                  <a:close/>
                </a:path>
              </a:pathLst>
            </a:custGeom>
            <a:solidFill>
              <a:srgbClr val="F958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37"/>
            <p:cNvSpPr/>
            <p:nvPr/>
          </p:nvSpPr>
          <p:spPr>
            <a:xfrm rot="-835508">
              <a:off x="6056628" y="2089390"/>
              <a:ext cx="555972" cy="498332"/>
            </a:xfrm>
            <a:custGeom>
              <a:rect b="b" l="l" r="r" t="t"/>
              <a:pathLst>
                <a:path extrusionOk="0" h="51415" w="57362">
                  <a:moveTo>
                    <a:pt x="48796" y="4295"/>
                  </a:moveTo>
                  <a:cubicBezTo>
                    <a:pt x="50654" y="4295"/>
                    <a:pt x="51928" y="4295"/>
                    <a:pt x="52189" y="4357"/>
                  </a:cubicBezTo>
                  <a:cubicBezTo>
                    <a:pt x="52311" y="4357"/>
                    <a:pt x="52050" y="5631"/>
                    <a:pt x="51483" y="7749"/>
                  </a:cubicBezTo>
                  <a:cubicBezTo>
                    <a:pt x="49303" y="16114"/>
                    <a:pt x="42918" y="37419"/>
                    <a:pt x="40293" y="44449"/>
                  </a:cubicBezTo>
                  <a:cubicBezTo>
                    <a:pt x="39771" y="45800"/>
                    <a:pt x="39387" y="46567"/>
                    <a:pt x="39264" y="46690"/>
                  </a:cubicBezTo>
                  <a:cubicBezTo>
                    <a:pt x="39080" y="46813"/>
                    <a:pt x="38236" y="46951"/>
                    <a:pt x="36962" y="47074"/>
                  </a:cubicBezTo>
                  <a:cubicBezTo>
                    <a:pt x="32631" y="47402"/>
                    <a:pt x="23020" y="47596"/>
                    <a:pt x="15908" y="47596"/>
                  </a:cubicBezTo>
                  <a:cubicBezTo>
                    <a:pt x="13365" y="47596"/>
                    <a:pt x="11142" y="47572"/>
                    <a:pt x="9594" y="47519"/>
                  </a:cubicBezTo>
                  <a:cubicBezTo>
                    <a:pt x="8243" y="47458"/>
                    <a:pt x="7353" y="47396"/>
                    <a:pt x="7230" y="47335"/>
                  </a:cubicBezTo>
                  <a:cubicBezTo>
                    <a:pt x="7154" y="47273"/>
                    <a:pt x="7476" y="46184"/>
                    <a:pt x="8059" y="44388"/>
                  </a:cubicBezTo>
                  <a:cubicBezTo>
                    <a:pt x="10546" y="36652"/>
                    <a:pt x="18098" y="15869"/>
                    <a:pt x="21045" y="8317"/>
                  </a:cubicBezTo>
                  <a:cubicBezTo>
                    <a:pt x="21735" y="6659"/>
                    <a:pt x="22196" y="5631"/>
                    <a:pt x="22257" y="5569"/>
                  </a:cubicBezTo>
                  <a:cubicBezTo>
                    <a:pt x="22442" y="5370"/>
                    <a:pt x="23347" y="5247"/>
                    <a:pt x="24683" y="5124"/>
                  </a:cubicBezTo>
                  <a:cubicBezTo>
                    <a:pt x="30055" y="4679"/>
                    <a:pt x="42718" y="4295"/>
                    <a:pt x="48796" y="4295"/>
                  </a:cubicBezTo>
                  <a:close/>
                  <a:moveTo>
                    <a:pt x="52871" y="1"/>
                  </a:moveTo>
                  <a:cubicBezTo>
                    <a:pt x="42565" y="1"/>
                    <a:pt x="18036" y="1993"/>
                    <a:pt x="18036" y="1993"/>
                  </a:cubicBezTo>
                  <a:lnTo>
                    <a:pt x="1" y="50082"/>
                  </a:lnTo>
                  <a:cubicBezTo>
                    <a:pt x="1" y="50082"/>
                    <a:pt x="28152" y="51415"/>
                    <a:pt x="38166" y="51415"/>
                  </a:cubicBezTo>
                  <a:cubicBezTo>
                    <a:pt x="40169" y="51415"/>
                    <a:pt x="41447" y="51361"/>
                    <a:pt x="41628" y="51234"/>
                  </a:cubicBezTo>
                  <a:cubicBezTo>
                    <a:pt x="42657" y="50527"/>
                    <a:pt x="57039" y="2300"/>
                    <a:pt x="57300" y="519"/>
                  </a:cubicBezTo>
                  <a:cubicBezTo>
                    <a:pt x="57361" y="320"/>
                    <a:pt x="56732" y="135"/>
                    <a:pt x="55642" y="74"/>
                  </a:cubicBezTo>
                  <a:cubicBezTo>
                    <a:pt x="54913" y="24"/>
                    <a:pt x="53973" y="1"/>
                    <a:pt x="528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37"/>
            <p:cNvSpPr/>
            <p:nvPr/>
          </p:nvSpPr>
          <p:spPr>
            <a:xfrm rot="-835508">
              <a:off x="6038604" y="2580727"/>
              <a:ext cx="61808" cy="37868"/>
            </a:xfrm>
            <a:custGeom>
              <a:rect b="b" l="l" r="r" t="t"/>
              <a:pathLst>
                <a:path extrusionOk="0" h="3907" w="6377">
                  <a:moveTo>
                    <a:pt x="650" y="1"/>
                  </a:moveTo>
                  <a:cubicBezTo>
                    <a:pt x="316" y="1"/>
                    <a:pt x="0" y="340"/>
                    <a:pt x="246" y="679"/>
                  </a:cubicBezTo>
                  <a:cubicBezTo>
                    <a:pt x="1458" y="2275"/>
                    <a:pt x="3438" y="3104"/>
                    <a:pt x="5296" y="3872"/>
                  </a:cubicBezTo>
                  <a:cubicBezTo>
                    <a:pt x="5366" y="3896"/>
                    <a:pt x="5434" y="3907"/>
                    <a:pt x="5497" y="3907"/>
                  </a:cubicBezTo>
                  <a:cubicBezTo>
                    <a:pt x="6124" y="3907"/>
                    <a:pt x="6376" y="2835"/>
                    <a:pt x="5680" y="2598"/>
                  </a:cubicBezTo>
                  <a:cubicBezTo>
                    <a:pt x="3884" y="2091"/>
                    <a:pt x="2349" y="1324"/>
                    <a:pt x="952" y="111"/>
                  </a:cubicBezTo>
                  <a:cubicBezTo>
                    <a:pt x="860" y="34"/>
                    <a:pt x="754" y="1"/>
                    <a:pt x="6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37"/>
            <p:cNvSpPr/>
            <p:nvPr/>
          </p:nvSpPr>
          <p:spPr>
            <a:xfrm rot="-835508">
              <a:off x="6063832" y="2569182"/>
              <a:ext cx="10" cy="10"/>
            </a:xfrm>
            <a:custGeom>
              <a:rect b="b" l="l" r="r" t="t"/>
              <a:pathLst>
                <a:path extrusionOk="0" h="1" w="1">
                  <a:moveTo>
                    <a:pt x="0" y="0"/>
                  </a:moveTo>
                  <a:close/>
                </a:path>
              </a:pathLst>
            </a:custGeom>
            <a:solidFill>
              <a:srgbClr val="C42D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37"/>
            <p:cNvSpPr/>
            <p:nvPr/>
          </p:nvSpPr>
          <p:spPr>
            <a:xfrm rot="-835508">
              <a:off x="6056986" y="2562994"/>
              <a:ext cx="40562" cy="26954"/>
            </a:xfrm>
            <a:custGeom>
              <a:rect b="b" l="l" r="r" t="t"/>
              <a:pathLst>
                <a:path extrusionOk="0" h="2781" w="4185">
                  <a:moveTo>
                    <a:pt x="414" y="1"/>
                  </a:moveTo>
                  <a:cubicBezTo>
                    <a:pt x="196" y="1"/>
                    <a:pt x="0" y="144"/>
                    <a:pt x="38" y="450"/>
                  </a:cubicBezTo>
                  <a:cubicBezTo>
                    <a:pt x="99" y="1801"/>
                    <a:pt x="1818" y="2246"/>
                    <a:pt x="2785" y="2691"/>
                  </a:cubicBezTo>
                  <a:cubicBezTo>
                    <a:pt x="2919" y="2753"/>
                    <a:pt x="3045" y="2781"/>
                    <a:pt x="3160" y="2781"/>
                  </a:cubicBezTo>
                  <a:cubicBezTo>
                    <a:pt x="3870" y="2781"/>
                    <a:pt x="4185" y="1747"/>
                    <a:pt x="3353" y="1417"/>
                  </a:cubicBezTo>
                  <a:cubicBezTo>
                    <a:pt x="2847" y="1294"/>
                    <a:pt x="2402" y="1095"/>
                    <a:pt x="1880" y="911"/>
                  </a:cubicBezTo>
                  <a:cubicBezTo>
                    <a:pt x="1696" y="834"/>
                    <a:pt x="1435" y="711"/>
                    <a:pt x="1250" y="650"/>
                  </a:cubicBezTo>
                  <a:cubicBezTo>
                    <a:pt x="1112" y="588"/>
                    <a:pt x="1051" y="527"/>
                    <a:pt x="989" y="450"/>
                  </a:cubicBezTo>
                  <a:cubicBezTo>
                    <a:pt x="928" y="389"/>
                    <a:pt x="928" y="389"/>
                    <a:pt x="928" y="327"/>
                  </a:cubicBezTo>
                  <a:lnTo>
                    <a:pt x="928" y="450"/>
                  </a:lnTo>
                  <a:cubicBezTo>
                    <a:pt x="897" y="159"/>
                    <a:pt x="643" y="1"/>
                    <a:pt x="4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37"/>
            <p:cNvSpPr/>
            <p:nvPr/>
          </p:nvSpPr>
          <p:spPr>
            <a:xfrm rot="-835508">
              <a:off x="6064209" y="2540640"/>
              <a:ext cx="31927" cy="19171"/>
            </a:xfrm>
            <a:custGeom>
              <a:rect b="b" l="l" r="r" t="t"/>
              <a:pathLst>
                <a:path extrusionOk="0" h="1978" w="3294">
                  <a:moveTo>
                    <a:pt x="616" y="0"/>
                  </a:moveTo>
                  <a:cubicBezTo>
                    <a:pt x="256" y="0"/>
                    <a:pt x="0" y="551"/>
                    <a:pt x="430" y="825"/>
                  </a:cubicBezTo>
                  <a:cubicBezTo>
                    <a:pt x="1014" y="1208"/>
                    <a:pt x="1720" y="1454"/>
                    <a:pt x="2288" y="1914"/>
                  </a:cubicBezTo>
                  <a:cubicBezTo>
                    <a:pt x="2360" y="1958"/>
                    <a:pt x="2434" y="1978"/>
                    <a:pt x="2507" y="1978"/>
                  </a:cubicBezTo>
                  <a:cubicBezTo>
                    <a:pt x="2937" y="1978"/>
                    <a:pt x="3294" y="1285"/>
                    <a:pt x="2794" y="1009"/>
                  </a:cubicBezTo>
                  <a:cubicBezTo>
                    <a:pt x="2165" y="686"/>
                    <a:pt x="1459" y="441"/>
                    <a:pt x="814" y="57"/>
                  </a:cubicBezTo>
                  <a:cubicBezTo>
                    <a:pt x="747" y="18"/>
                    <a:pt x="680" y="0"/>
                    <a:pt x="6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37"/>
            <p:cNvSpPr/>
            <p:nvPr/>
          </p:nvSpPr>
          <p:spPr>
            <a:xfrm rot="-835508">
              <a:off x="6059967" y="2507908"/>
              <a:ext cx="52940" cy="27943"/>
            </a:xfrm>
            <a:custGeom>
              <a:rect b="b" l="l" r="r" t="t"/>
              <a:pathLst>
                <a:path extrusionOk="0" h="2883" w="5462">
                  <a:moveTo>
                    <a:pt x="521" y="1"/>
                  </a:moveTo>
                  <a:cubicBezTo>
                    <a:pt x="217" y="1"/>
                    <a:pt x="0" y="486"/>
                    <a:pt x="322" y="691"/>
                  </a:cubicBezTo>
                  <a:cubicBezTo>
                    <a:pt x="1718" y="1597"/>
                    <a:pt x="3192" y="2288"/>
                    <a:pt x="4727" y="2871"/>
                  </a:cubicBezTo>
                  <a:cubicBezTo>
                    <a:pt x="4764" y="2879"/>
                    <a:pt x="4800" y="2882"/>
                    <a:pt x="4834" y="2882"/>
                  </a:cubicBezTo>
                  <a:cubicBezTo>
                    <a:pt x="5331" y="2882"/>
                    <a:pt x="5462" y="2095"/>
                    <a:pt x="4988" y="1981"/>
                  </a:cubicBezTo>
                  <a:cubicBezTo>
                    <a:pt x="3391" y="1720"/>
                    <a:pt x="2041" y="891"/>
                    <a:pt x="705" y="62"/>
                  </a:cubicBezTo>
                  <a:cubicBezTo>
                    <a:pt x="643" y="19"/>
                    <a:pt x="580" y="1"/>
                    <a:pt x="5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37"/>
            <p:cNvSpPr/>
            <p:nvPr/>
          </p:nvSpPr>
          <p:spPr>
            <a:xfrm rot="-835508">
              <a:off x="6082969" y="2491380"/>
              <a:ext cx="32557" cy="18435"/>
            </a:xfrm>
            <a:custGeom>
              <a:rect b="b" l="l" r="r" t="t"/>
              <a:pathLst>
                <a:path extrusionOk="0" h="1902" w="3359">
                  <a:moveTo>
                    <a:pt x="595" y="1"/>
                  </a:moveTo>
                  <a:cubicBezTo>
                    <a:pt x="199" y="1"/>
                    <a:pt x="0" y="519"/>
                    <a:pt x="390" y="802"/>
                  </a:cubicBezTo>
                  <a:cubicBezTo>
                    <a:pt x="912" y="1185"/>
                    <a:pt x="1603" y="1769"/>
                    <a:pt x="2370" y="1891"/>
                  </a:cubicBezTo>
                  <a:cubicBezTo>
                    <a:pt x="2414" y="1898"/>
                    <a:pt x="2456" y="1902"/>
                    <a:pt x="2496" y="1902"/>
                  </a:cubicBezTo>
                  <a:cubicBezTo>
                    <a:pt x="3164" y="1902"/>
                    <a:pt x="3359" y="983"/>
                    <a:pt x="2693" y="679"/>
                  </a:cubicBezTo>
                  <a:cubicBezTo>
                    <a:pt x="2063" y="479"/>
                    <a:pt x="1419" y="356"/>
                    <a:pt x="774" y="34"/>
                  </a:cubicBezTo>
                  <a:cubicBezTo>
                    <a:pt x="711" y="11"/>
                    <a:pt x="651" y="1"/>
                    <a:pt x="5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37"/>
            <p:cNvSpPr/>
            <p:nvPr/>
          </p:nvSpPr>
          <p:spPr>
            <a:xfrm rot="-835508">
              <a:off x="6096051" y="2472993"/>
              <a:ext cx="22205" cy="10894"/>
            </a:xfrm>
            <a:custGeom>
              <a:rect b="b" l="l" r="r" t="t"/>
              <a:pathLst>
                <a:path extrusionOk="0" h="1124" w="2291">
                  <a:moveTo>
                    <a:pt x="372" y="1"/>
                  </a:moveTo>
                  <a:cubicBezTo>
                    <a:pt x="197" y="1"/>
                    <a:pt x="1" y="216"/>
                    <a:pt x="111" y="394"/>
                  </a:cubicBezTo>
                  <a:cubicBezTo>
                    <a:pt x="392" y="782"/>
                    <a:pt x="1057" y="1123"/>
                    <a:pt x="1569" y="1123"/>
                  </a:cubicBezTo>
                  <a:cubicBezTo>
                    <a:pt x="1645" y="1123"/>
                    <a:pt x="1717" y="1116"/>
                    <a:pt x="1784" y="1100"/>
                  </a:cubicBezTo>
                  <a:cubicBezTo>
                    <a:pt x="2290" y="962"/>
                    <a:pt x="2229" y="333"/>
                    <a:pt x="1784" y="195"/>
                  </a:cubicBezTo>
                  <a:cubicBezTo>
                    <a:pt x="1584" y="133"/>
                    <a:pt x="1339" y="133"/>
                    <a:pt x="1139" y="133"/>
                  </a:cubicBezTo>
                  <a:cubicBezTo>
                    <a:pt x="878" y="133"/>
                    <a:pt x="694" y="10"/>
                    <a:pt x="433" y="10"/>
                  </a:cubicBezTo>
                  <a:cubicBezTo>
                    <a:pt x="413" y="4"/>
                    <a:pt x="393" y="1"/>
                    <a:pt x="3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37"/>
            <p:cNvSpPr/>
            <p:nvPr/>
          </p:nvSpPr>
          <p:spPr>
            <a:xfrm rot="-835508">
              <a:off x="6097117" y="2447650"/>
              <a:ext cx="22990" cy="14810"/>
            </a:xfrm>
            <a:custGeom>
              <a:rect b="b" l="l" r="r" t="t"/>
              <a:pathLst>
                <a:path extrusionOk="0" h="1528" w="2372">
                  <a:moveTo>
                    <a:pt x="468" y="0"/>
                  </a:moveTo>
                  <a:cubicBezTo>
                    <a:pt x="192" y="0"/>
                    <a:pt x="0" y="300"/>
                    <a:pt x="192" y="600"/>
                  </a:cubicBezTo>
                  <a:cubicBezTo>
                    <a:pt x="527" y="988"/>
                    <a:pt x="1106" y="1527"/>
                    <a:pt x="1717" y="1527"/>
                  </a:cubicBezTo>
                  <a:cubicBezTo>
                    <a:pt x="1807" y="1527"/>
                    <a:pt x="1897" y="1516"/>
                    <a:pt x="1988" y="1490"/>
                  </a:cubicBezTo>
                  <a:cubicBezTo>
                    <a:pt x="2249" y="1367"/>
                    <a:pt x="2372" y="1045"/>
                    <a:pt x="2111" y="845"/>
                  </a:cubicBezTo>
                  <a:cubicBezTo>
                    <a:pt x="1927" y="600"/>
                    <a:pt x="1604" y="600"/>
                    <a:pt x="1282" y="462"/>
                  </a:cubicBezTo>
                  <a:cubicBezTo>
                    <a:pt x="1098" y="400"/>
                    <a:pt x="898" y="277"/>
                    <a:pt x="714" y="78"/>
                  </a:cubicBezTo>
                  <a:cubicBezTo>
                    <a:pt x="630" y="24"/>
                    <a:pt x="546" y="0"/>
                    <a:pt x="4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37"/>
            <p:cNvSpPr/>
            <p:nvPr/>
          </p:nvSpPr>
          <p:spPr>
            <a:xfrm rot="-835508">
              <a:off x="6070663" y="2388718"/>
              <a:ext cx="65133" cy="38052"/>
            </a:xfrm>
            <a:custGeom>
              <a:rect b="b" l="l" r="r" t="t"/>
              <a:pathLst>
                <a:path extrusionOk="0" h="3926" w="6720">
                  <a:moveTo>
                    <a:pt x="470" y="0"/>
                  </a:moveTo>
                  <a:cubicBezTo>
                    <a:pt x="233" y="0"/>
                    <a:pt x="0" y="313"/>
                    <a:pt x="135" y="592"/>
                  </a:cubicBezTo>
                  <a:cubicBezTo>
                    <a:pt x="1102" y="2772"/>
                    <a:pt x="3588" y="3724"/>
                    <a:pt x="5829" y="3923"/>
                  </a:cubicBezTo>
                  <a:cubicBezTo>
                    <a:pt x="5848" y="3924"/>
                    <a:pt x="5867" y="3925"/>
                    <a:pt x="5885" y="3925"/>
                  </a:cubicBezTo>
                  <a:cubicBezTo>
                    <a:pt x="6719" y="3925"/>
                    <a:pt x="6701" y="2571"/>
                    <a:pt x="5829" y="2511"/>
                  </a:cubicBezTo>
                  <a:cubicBezTo>
                    <a:pt x="3911" y="2311"/>
                    <a:pt x="1992" y="1682"/>
                    <a:pt x="718" y="147"/>
                  </a:cubicBezTo>
                  <a:cubicBezTo>
                    <a:pt x="647" y="43"/>
                    <a:pt x="559" y="0"/>
                    <a:pt x="47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37"/>
            <p:cNvSpPr/>
            <p:nvPr/>
          </p:nvSpPr>
          <p:spPr>
            <a:xfrm rot="-835508">
              <a:off x="6095089" y="2374449"/>
              <a:ext cx="37141" cy="23310"/>
            </a:xfrm>
            <a:custGeom>
              <a:rect b="b" l="l" r="r" t="t"/>
              <a:pathLst>
                <a:path extrusionOk="0" h="2405" w="3832">
                  <a:moveTo>
                    <a:pt x="491" y="1"/>
                  </a:moveTo>
                  <a:cubicBezTo>
                    <a:pt x="236" y="1"/>
                    <a:pt x="0" y="196"/>
                    <a:pt x="117" y="528"/>
                  </a:cubicBezTo>
                  <a:cubicBezTo>
                    <a:pt x="317" y="1096"/>
                    <a:pt x="885" y="1479"/>
                    <a:pt x="1391" y="1740"/>
                  </a:cubicBezTo>
                  <a:cubicBezTo>
                    <a:pt x="1853" y="1995"/>
                    <a:pt x="2545" y="2404"/>
                    <a:pt x="3133" y="2404"/>
                  </a:cubicBezTo>
                  <a:cubicBezTo>
                    <a:pt x="3288" y="2404"/>
                    <a:pt x="3436" y="2376"/>
                    <a:pt x="3571" y="2308"/>
                  </a:cubicBezTo>
                  <a:cubicBezTo>
                    <a:pt x="3770" y="2247"/>
                    <a:pt x="3832" y="1925"/>
                    <a:pt x="3694" y="1679"/>
                  </a:cubicBezTo>
                  <a:cubicBezTo>
                    <a:pt x="3448" y="1234"/>
                    <a:pt x="2742" y="1157"/>
                    <a:pt x="2235" y="973"/>
                  </a:cubicBezTo>
                  <a:cubicBezTo>
                    <a:pt x="1852" y="850"/>
                    <a:pt x="1146" y="589"/>
                    <a:pt x="885" y="205"/>
                  </a:cubicBezTo>
                  <a:cubicBezTo>
                    <a:pt x="789" y="65"/>
                    <a:pt x="637" y="1"/>
                    <a:pt x="4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37"/>
            <p:cNvSpPr/>
            <p:nvPr/>
          </p:nvSpPr>
          <p:spPr>
            <a:xfrm rot="-835508">
              <a:off x="6106089" y="2358840"/>
              <a:ext cx="28883" cy="18134"/>
            </a:xfrm>
            <a:custGeom>
              <a:rect b="b" l="l" r="r" t="t"/>
              <a:pathLst>
                <a:path extrusionOk="0" h="1871" w="2980">
                  <a:moveTo>
                    <a:pt x="448" y="0"/>
                  </a:moveTo>
                  <a:cubicBezTo>
                    <a:pt x="219" y="0"/>
                    <a:pt x="1" y="191"/>
                    <a:pt x="86" y="501"/>
                  </a:cubicBezTo>
                  <a:cubicBezTo>
                    <a:pt x="408" y="1207"/>
                    <a:pt x="1237" y="1590"/>
                    <a:pt x="2005" y="1851"/>
                  </a:cubicBezTo>
                  <a:cubicBezTo>
                    <a:pt x="2054" y="1864"/>
                    <a:pt x="2102" y="1870"/>
                    <a:pt x="2148" y="1870"/>
                  </a:cubicBezTo>
                  <a:cubicBezTo>
                    <a:pt x="2751" y="1870"/>
                    <a:pt x="2979" y="814"/>
                    <a:pt x="2266" y="700"/>
                  </a:cubicBezTo>
                  <a:cubicBezTo>
                    <a:pt x="1744" y="623"/>
                    <a:pt x="1176" y="439"/>
                    <a:pt x="731" y="117"/>
                  </a:cubicBezTo>
                  <a:cubicBezTo>
                    <a:pt x="651" y="37"/>
                    <a:pt x="549" y="0"/>
                    <a:pt x="4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37"/>
            <p:cNvSpPr/>
            <p:nvPr/>
          </p:nvSpPr>
          <p:spPr>
            <a:xfrm rot="-835508">
              <a:off x="6106276" y="2336990"/>
              <a:ext cx="29804" cy="15944"/>
            </a:xfrm>
            <a:custGeom>
              <a:rect b="b" l="l" r="r" t="t"/>
              <a:pathLst>
                <a:path extrusionOk="0" h="1645" w="3075">
                  <a:moveTo>
                    <a:pt x="592" y="0"/>
                  </a:moveTo>
                  <a:cubicBezTo>
                    <a:pt x="198" y="0"/>
                    <a:pt x="0" y="669"/>
                    <a:pt x="389" y="950"/>
                  </a:cubicBezTo>
                  <a:cubicBezTo>
                    <a:pt x="1034" y="1257"/>
                    <a:pt x="1617" y="1580"/>
                    <a:pt x="2308" y="1641"/>
                  </a:cubicBezTo>
                  <a:cubicBezTo>
                    <a:pt x="2330" y="1643"/>
                    <a:pt x="2352" y="1644"/>
                    <a:pt x="2373" y="1644"/>
                  </a:cubicBezTo>
                  <a:cubicBezTo>
                    <a:pt x="3075" y="1644"/>
                    <a:pt x="3053" y="427"/>
                    <a:pt x="2308" y="367"/>
                  </a:cubicBezTo>
                  <a:cubicBezTo>
                    <a:pt x="1802" y="367"/>
                    <a:pt x="1295" y="244"/>
                    <a:pt x="773" y="45"/>
                  </a:cubicBezTo>
                  <a:cubicBezTo>
                    <a:pt x="709" y="14"/>
                    <a:pt x="648" y="0"/>
                    <a:pt x="5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37"/>
            <p:cNvSpPr/>
            <p:nvPr/>
          </p:nvSpPr>
          <p:spPr>
            <a:xfrm rot="-835508">
              <a:off x="6119325" y="2316522"/>
              <a:ext cx="20548" cy="13288"/>
            </a:xfrm>
            <a:custGeom>
              <a:rect b="b" l="l" r="r" t="t"/>
              <a:pathLst>
                <a:path extrusionOk="0" h="1371" w="2120">
                  <a:moveTo>
                    <a:pt x="539" y="1"/>
                  </a:moveTo>
                  <a:cubicBezTo>
                    <a:pt x="465" y="1"/>
                    <a:pt x="392" y="8"/>
                    <a:pt x="323" y="25"/>
                  </a:cubicBezTo>
                  <a:cubicBezTo>
                    <a:pt x="139" y="101"/>
                    <a:pt x="1" y="347"/>
                    <a:pt x="62" y="546"/>
                  </a:cubicBezTo>
                  <a:cubicBezTo>
                    <a:pt x="200" y="869"/>
                    <a:pt x="523" y="930"/>
                    <a:pt x="830" y="1053"/>
                  </a:cubicBezTo>
                  <a:cubicBezTo>
                    <a:pt x="968" y="1114"/>
                    <a:pt x="1091" y="1176"/>
                    <a:pt x="1214" y="1314"/>
                  </a:cubicBezTo>
                  <a:cubicBezTo>
                    <a:pt x="1292" y="1351"/>
                    <a:pt x="1392" y="1371"/>
                    <a:pt x="1494" y="1371"/>
                  </a:cubicBezTo>
                  <a:cubicBezTo>
                    <a:pt x="1733" y="1371"/>
                    <a:pt x="1981" y="1260"/>
                    <a:pt x="1981" y="992"/>
                  </a:cubicBezTo>
                  <a:cubicBezTo>
                    <a:pt x="2119" y="408"/>
                    <a:pt x="1597" y="285"/>
                    <a:pt x="1152" y="163"/>
                  </a:cubicBezTo>
                  <a:cubicBezTo>
                    <a:pt x="971" y="61"/>
                    <a:pt x="748" y="1"/>
                    <a:pt x="5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37"/>
            <p:cNvSpPr/>
            <p:nvPr/>
          </p:nvSpPr>
          <p:spPr>
            <a:xfrm rot="-835508">
              <a:off x="6118752" y="2294387"/>
              <a:ext cx="22806" cy="14548"/>
            </a:xfrm>
            <a:custGeom>
              <a:rect b="b" l="l" r="r" t="t"/>
              <a:pathLst>
                <a:path extrusionOk="0" h="1501" w="2353">
                  <a:moveTo>
                    <a:pt x="623" y="0"/>
                  </a:moveTo>
                  <a:cubicBezTo>
                    <a:pt x="277" y="0"/>
                    <a:pt x="0" y="417"/>
                    <a:pt x="295" y="771"/>
                  </a:cubicBezTo>
                  <a:cubicBezTo>
                    <a:pt x="679" y="1155"/>
                    <a:pt x="1124" y="1278"/>
                    <a:pt x="1646" y="1462"/>
                  </a:cubicBezTo>
                  <a:cubicBezTo>
                    <a:pt x="1693" y="1489"/>
                    <a:pt x="1743" y="1500"/>
                    <a:pt x="1793" y="1500"/>
                  </a:cubicBezTo>
                  <a:cubicBezTo>
                    <a:pt x="2006" y="1500"/>
                    <a:pt x="2226" y="1289"/>
                    <a:pt x="2275" y="1078"/>
                  </a:cubicBezTo>
                  <a:cubicBezTo>
                    <a:pt x="2352" y="833"/>
                    <a:pt x="2214" y="510"/>
                    <a:pt x="1892" y="449"/>
                  </a:cubicBezTo>
                  <a:cubicBezTo>
                    <a:pt x="1585" y="388"/>
                    <a:pt x="1201" y="311"/>
                    <a:pt x="940" y="127"/>
                  </a:cubicBezTo>
                  <a:cubicBezTo>
                    <a:pt x="837" y="38"/>
                    <a:pt x="727" y="0"/>
                    <a:pt x="6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37"/>
            <p:cNvSpPr/>
            <p:nvPr/>
          </p:nvSpPr>
          <p:spPr>
            <a:xfrm rot="-835508">
              <a:off x="6123060" y="2274158"/>
              <a:ext cx="24134" cy="15401"/>
            </a:xfrm>
            <a:custGeom>
              <a:rect b="b" l="l" r="r" t="t"/>
              <a:pathLst>
                <a:path extrusionOk="0" h="1589" w="2490">
                  <a:moveTo>
                    <a:pt x="608" y="1"/>
                  </a:moveTo>
                  <a:cubicBezTo>
                    <a:pt x="312" y="1"/>
                    <a:pt x="0" y="352"/>
                    <a:pt x="203" y="619"/>
                  </a:cubicBezTo>
                  <a:cubicBezTo>
                    <a:pt x="341" y="879"/>
                    <a:pt x="587" y="1002"/>
                    <a:pt x="787" y="1140"/>
                  </a:cubicBezTo>
                  <a:cubicBezTo>
                    <a:pt x="1109" y="1325"/>
                    <a:pt x="1431" y="1524"/>
                    <a:pt x="1815" y="1586"/>
                  </a:cubicBezTo>
                  <a:cubicBezTo>
                    <a:pt x="1833" y="1588"/>
                    <a:pt x="1851" y="1589"/>
                    <a:pt x="1868" y="1589"/>
                  </a:cubicBezTo>
                  <a:cubicBezTo>
                    <a:pt x="2334" y="1589"/>
                    <a:pt x="2490" y="811"/>
                    <a:pt x="2061" y="619"/>
                  </a:cubicBezTo>
                  <a:cubicBezTo>
                    <a:pt x="1815" y="496"/>
                    <a:pt x="1554" y="434"/>
                    <a:pt x="1354" y="296"/>
                  </a:cubicBezTo>
                  <a:cubicBezTo>
                    <a:pt x="1170" y="235"/>
                    <a:pt x="971" y="173"/>
                    <a:pt x="787" y="51"/>
                  </a:cubicBezTo>
                  <a:cubicBezTo>
                    <a:pt x="731" y="16"/>
                    <a:pt x="670" y="1"/>
                    <a:pt x="6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37"/>
            <p:cNvSpPr/>
            <p:nvPr/>
          </p:nvSpPr>
          <p:spPr>
            <a:xfrm rot="-835508">
              <a:off x="6129370" y="2250333"/>
              <a:ext cx="26460" cy="12978"/>
            </a:xfrm>
            <a:custGeom>
              <a:rect b="b" l="l" r="r" t="t"/>
              <a:pathLst>
                <a:path extrusionOk="0" h="1339" w="2730">
                  <a:moveTo>
                    <a:pt x="508" y="0"/>
                  </a:moveTo>
                  <a:cubicBezTo>
                    <a:pt x="260" y="0"/>
                    <a:pt x="1" y="347"/>
                    <a:pt x="243" y="575"/>
                  </a:cubicBezTo>
                  <a:cubicBezTo>
                    <a:pt x="488" y="774"/>
                    <a:pt x="811" y="958"/>
                    <a:pt x="1133" y="1096"/>
                  </a:cubicBezTo>
                  <a:cubicBezTo>
                    <a:pt x="1364" y="1224"/>
                    <a:pt x="1664" y="1339"/>
                    <a:pt x="1945" y="1339"/>
                  </a:cubicBezTo>
                  <a:cubicBezTo>
                    <a:pt x="2207" y="1339"/>
                    <a:pt x="2451" y="1239"/>
                    <a:pt x="2606" y="958"/>
                  </a:cubicBezTo>
                  <a:cubicBezTo>
                    <a:pt x="2729" y="835"/>
                    <a:pt x="2729" y="575"/>
                    <a:pt x="2606" y="452"/>
                  </a:cubicBezTo>
                  <a:cubicBezTo>
                    <a:pt x="2450" y="103"/>
                    <a:pt x="2105" y="65"/>
                    <a:pt x="1778" y="65"/>
                  </a:cubicBezTo>
                  <a:cubicBezTo>
                    <a:pt x="1688" y="65"/>
                    <a:pt x="1600" y="68"/>
                    <a:pt x="1517" y="68"/>
                  </a:cubicBezTo>
                  <a:cubicBezTo>
                    <a:pt x="1194" y="68"/>
                    <a:pt x="872" y="68"/>
                    <a:pt x="565" y="7"/>
                  </a:cubicBezTo>
                  <a:cubicBezTo>
                    <a:pt x="546" y="2"/>
                    <a:pt x="527" y="0"/>
                    <a:pt x="5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37"/>
            <p:cNvSpPr/>
            <p:nvPr/>
          </p:nvSpPr>
          <p:spPr>
            <a:xfrm rot="-835508">
              <a:off x="6098237" y="2172726"/>
              <a:ext cx="51234" cy="22225"/>
            </a:xfrm>
            <a:custGeom>
              <a:rect b="b" l="l" r="r" t="t"/>
              <a:pathLst>
                <a:path extrusionOk="0" h="2293" w="5286">
                  <a:moveTo>
                    <a:pt x="806" y="0"/>
                  </a:moveTo>
                  <a:cubicBezTo>
                    <a:pt x="376" y="0"/>
                    <a:pt x="1" y="586"/>
                    <a:pt x="435" y="906"/>
                  </a:cubicBezTo>
                  <a:cubicBezTo>
                    <a:pt x="1211" y="1541"/>
                    <a:pt x="2825" y="2293"/>
                    <a:pt x="4082" y="2293"/>
                  </a:cubicBezTo>
                  <a:cubicBezTo>
                    <a:pt x="4467" y="2293"/>
                    <a:pt x="4818" y="2223"/>
                    <a:pt x="5102" y="2057"/>
                  </a:cubicBezTo>
                  <a:cubicBezTo>
                    <a:pt x="5286" y="1919"/>
                    <a:pt x="5286" y="1674"/>
                    <a:pt x="5102" y="1612"/>
                  </a:cubicBezTo>
                  <a:cubicBezTo>
                    <a:pt x="3567" y="1351"/>
                    <a:pt x="2415" y="768"/>
                    <a:pt x="1065" y="77"/>
                  </a:cubicBezTo>
                  <a:cubicBezTo>
                    <a:pt x="980" y="24"/>
                    <a:pt x="892" y="0"/>
                    <a:pt x="8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0" name="Google Shape;2630;p37"/>
          <p:cNvSpPr/>
          <p:nvPr/>
        </p:nvSpPr>
        <p:spPr>
          <a:xfrm flipH="1" rot="834859">
            <a:off x="4907125" y="1338744"/>
            <a:ext cx="560204" cy="444992"/>
          </a:xfrm>
          <a:custGeom>
            <a:rect b="b" l="l" r="r" t="t"/>
            <a:pathLst>
              <a:path extrusionOk="0" h="42212" w="53141">
                <a:moveTo>
                  <a:pt x="20722" y="1"/>
                </a:moveTo>
                <a:lnTo>
                  <a:pt x="17775" y="1597"/>
                </a:lnTo>
                <a:lnTo>
                  <a:pt x="17714" y="3255"/>
                </a:lnTo>
                <a:lnTo>
                  <a:pt x="1" y="41628"/>
                </a:lnTo>
                <a:lnTo>
                  <a:pt x="1" y="42211"/>
                </a:lnTo>
                <a:lnTo>
                  <a:pt x="2625" y="41122"/>
                </a:lnTo>
                <a:lnTo>
                  <a:pt x="3454" y="40231"/>
                </a:lnTo>
                <a:lnTo>
                  <a:pt x="3961" y="41244"/>
                </a:lnTo>
                <a:lnTo>
                  <a:pt x="5311" y="40231"/>
                </a:lnTo>
                <a:lnTo>
                  <a:pt x="20216" y="4222"/>
                </a:lnTo>
                <a:lnTo>
                  <a:pt x="50331" y="25128"/>
                </a:lnTo>
                <a:lnTo>
                  <a:pt x="51544" y="23209"/>
                </a:lnTo>
                <a:lnTo>
                  <a:pt x="50914" y="21674"/>
                </a:lnTo>
                <a:lnTo>
                  <a:pt x="52188" y="21812"/>
                </a:lnTo>
                <a:lnTo>
                  <a:pt x="53140" y="18926"/>
                </a:lnTo>
                <a:lnTo>
                  <a:pt x="20722" y="1"/>
                </a:lnTo>
                <a:close/>
              </a:path>
            </a:pathLst>
          </a:custGeom>
          <a:solidFill>
            <a:srgbClr val="F7F8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37"/>
          <p:cNvSpPr/>
          <p:nvPr/>
        </p:nvSpPr>
        <p:spPr>
          <a:xfrm flipH="1" rot="834859">
            <a:off x="5297259" y="1364121"/>
            <a:ext cx="36422" cy="22992"/>
          </a:xfrm>
          <a:custGeom>
            <a:rect b="b" l="l" r="r" t="t"/>
            <a:pathLst>
              <a:path extrusionOk="0" h="2181" w="3455">
                <a:moveTo>
                  <a:pt x="446" y="1"/>
                </a:moveTo>
                <a:cubicBezTo>
                  <a:pt x="123" y="707"/>
                  <a:pt x="62" y="1536"/>
                  <a:pt x="1" y="2180"/>
                </a:cubicBezTo>
                <a:cubicBezTo>
                  <a:pt x="1" y="2180"/>
                  <a:pt x="1658" y="1"/>
                  <a:pt x="3454" y="1"/>
                </a:cubicBezTo>
                <a:close/>
              </a:path>
            </a:pathLst>
          </a:custGeom>
          <a:solidFill>
            <a:srgbClr val="EFED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37"/>
          <p:cNvSpPr/>
          <p:nvPr/>
        </p:nvSpPr>
        <p:spPr>
          <a:xfrm flipH="1" rot="834859">
            <a:off x="4954664" y="1371834"/>
            <a:ext cx="389658" cy="220398"/>
          </a:xfrm>
          <a:custGeom>
            <a:rect b="b" l="l" r="r" t="t"/>
            <a:pathLst>
              <a:path extrusionOk="0" h="20907" w="36963">
                <a:moveTo>
                  <a:pt x="6847" y="1"/>
                </a:moveTo>
                <a:lnTo>
                  <a:pt x="1" y="15534"/>
                </a:lnTo>
                <a:lnTo>
                  <a:pt x="62" y="15611"/>
                </a:lnTo>
                <a:lnTo>
                  <a:pt x="36962" y="20907"/>
                </a:lnTo>
                <a:lnTo>
                  <a:pt x="6847" y="1"/>
                </a:lnTo>
                <a:close/>
              </a:path>
            </a:pathLst>
          </a:custGeom>
          <a:solidFill>
            <a:srgbClr val="EFED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37"/>
          <p:cNvSpPr/>
          <p:nvPr/>
        </p:nvSpPr>
        <p:spPr>
          <a:xfrm flipH="1" rot="834859">
            <a:off x="4914674" y="1292563"/>
            <a:ext cx="399198" cy="242757"/>
          </a:xfrm>
          <a:custGeom>
            <a:rect b="b" l="l" r="r" t="t"/>
            <a:pathLst>
              <a:path extrusionOk="0" h="23028" w="37868">
                <a:moveTo>
                  <a:pt x="2979" y="0"/>
                </a:moveTo>
                <a:cubicBezTo>
                  <a:pt x="2921" y="0"/>
                  <a:pt x="2886" y="3"/>
                  <a:pt x="2886" y="3"/>
                </a:cubicBezTo>
                <a:lnTo>
                  <a:pt x="2625" y="3"/>
                </a:lnTo>
                <a:cubicBezTo>
                  <a:pt x="2625" y="3"/>
                  <a:pt x="1351" y="3"/>
                  <a:pt x="323" y="1722"/>
                </a:cubicBezTo>
                <a:cubicBezTo>
                  <a:pt x="200" y="1922"/>
                  <a:pt x="62" y="2106"/>
                  <a:pt x="1" y="2306"/>
                </a:cubicBezTo>
                <a:lnTo>
                  <a:pt x="3009" y="2306"/>
                </a:lnTo>
                <a:cubicBezTo>
                  <a:pt x="3132" y="2306"/>
                  <a:pt x="3270" y="2306"/>
                  <a:pt x="3454" y="2367"/>
                </a:cubicBezTo>
                <a:lnTo>
                  <a:pt x="35427" y="21231"/>
                </a:lnTo>
                <a:lnTo>
                  <a:pt x="34598" y="23027"/>
                </a:lnTo>
                <a:cubicBezTo>
                  <a:pt x="34598" y="23027"/>
                  <a:pt x="37868" y="21431"/>
                  <a:pt x="37868" y="20019"/>
                </a:cubicBezTo>
                <a:lnTo>
                  <a:pt x="4421" y="1277"/>
                </a:lnTo>
                <a:cubicBezTo>
                  <a:pt x="4421" y="89"/>
                  <a:pt x="3311" y="0"/>
                  <a:pt x="29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37"/>
          <p:cNvSpPr/>
          <p:nvPr/>
        </p:nvSpPr>
        <p:spPr>
          <a:xfrm flipH="1" rot="834859">
            <a:off x="5305115" y="1321838"/>
            <a:ext cx="478641" cy="132047"/>
          </a:xfrm>
          <a:custGeom>
            <a:rect b="b" l="l" r="r" t="t"/>
            <a:pathLst>
              <a:path extrusionOk="0" h="12526" w="45404">
                <a:moveTo>
                  <a:pt x="2748" y="1"/>
                </a:moveTo>
                <a:cubicBezTo>
                  <a:pt x="1213" y="1"/>
                  <a:pt x="0" y="3961"/>
                  <a:pt x="0" y="3961"/>
                </a:cubicBezTo>
                <a:lnTo>
                  <a:pt x="42334" y="12526"/>
                </a:lnTo>
                <a:lnTo>
                  <a:pt x="42334" y="11451"/>
                </a:lnTo>
                <a:cubicBezTo>
                  <a:pt x="42395" y="10807"/>
                  <a:pt x="42456" y="9978"/>
                  <a:pt x="42779" y="9272"/>
                </a:cubicBezTo>
                <a:cubicBezTo>
                  <a:pt x="42840" y="9072"/>
                  <a:pt x="42978" y="8888"/>
                  <a:pt x="43101" y="8688"/>
                </a:cubicBezTo>
                <a:cubicBezTo>
                  <a:pt x="44129" y="6969"/>
                  <a:pt x="45403" y="6969"/>
                  <a:pt x="45403" y="6969"/>
                </a:cubicBezTo>
                <a:cubicBezTo>
                  <a:pt x="42211" y="6386"/>
                  <a:pt x="4989" y="1"/>
                  <a:pt x="27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37"/>
          <p:cNvSpPr/>
          <p:nvPr/>
        </p:nvSpPr>
        <p:spPr>
          <a:xfrm flipH="1" rot="834859">
            <a:off x="5278112" y="1389358"/>
            <a:ext cx="684302" cy="509350"/>
          </a:xfrm>
          <a:custGeom>
            <a:rect b="b" l="l" r="r" t="t"/>
            <a:pathLst>
              <a:path extrusionOk="0" h="48317" w="64913">
                <a:moveTo>
                  <a:pt x="22579" y="1"/>
                </a:moveTo>
                <a:cubicBezTo>
                  <a:pt x="22579" y="1"/>
                  <a:pt x="0" y="33324"/>
                  <a:pt x="829" y="35427"/>
                </a:cubicBezTo>
                <a:cubicBezTo>
                  <a:pt x="1652" y="37387"/>
                  <a:pt x="38936" y="48316"/>
                  <a:pt x="46138" y="48316"/>
                </a:cubicBezTo>
                <a:cubicBezTo>
                  <a:pt x="46722" y="48316"/>
                  <a:pt x="47108" y="48245"/>
                  <a:pt x="47261" y="48090"/>
                </a:cubicBezTo>
                <a:cubicBezTo>
                  <a:pt x="49241" y="46049"/>
                  <a:pt x="64913" y="8566"/>
                  <a:pt x="64913" y="8566"/>
                </a:cubicBezTo>
                <a:lnTo>
                  <a:pt x="2257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37"/>
          <p:cNvSpPr/>
          <p:nvPr/>
        </p:nvSpPr>
        <p:spPr>
          <a:xfrm flipH="1" rot="834859">
            <a:off x="5737926" y="1379070"/>
            <a:ext cx="31720" cy="35305"/>
          </a:xfrm>
          <a:custGeom>
            <a:rect b="b" l="l" r="r" t="t"/>
            <a:pathLst>
              <a:path extrusionOk="0" h="3349" w="3009">
                <a:moveTo>
                  <a:pt x="2502" y="1"/>
                </a:moveTo>
                <a:cubicBezTo>
                  <a:pt x="1658" y="139"/>
                  <a:pt x="1151" y="707"/>
                  <a:pt x="768" y="1352"/>
                </a:cubicBezTo>
                <a:cubicBezTo>
                  <a:pt x="384" y="1920"/>
                  <a:pt x="0" y="3270"/>
                  <a:pt x="1029" y="3332"/>
                </a:cubicBezTo>
                <a:cubicBezTo>
                  <a:pt x="1051" y="3343"/>
                  <a:pt x="1076" y="3348"/>
                  <a:pt x="1103" y="3348"/>
                </a:cubicBezTo>
                <a:cubicBezTo>
                  <a:pt x="1220" y="3348"/>
                  <a:pt x="1362" y="3248"/>
                  <a:pt x="1412" y="3148"/>
                </a:cubicBezTo>
                <a:cubicBezTo>
                  <a:pt x="1535" y="2948"/>
                  <a:pt x="1474" y="2764"/>
                  <a:pt x="1535" y="2626"/>
                </a:cubicBezTo>
                <a:cubicBezTo>
                  <a:pt x="1596" y="2380"/>
                  <a:pt x="1796" y="2119"/>
                  <a:pt x="1919" y="1996"/>
                </a:cubicBezTo>
                <a:cubicBezTo>
                  <a:pt x="2241" y="1536"/>
                  <a:pt x="2625" y="1152"/>
                  <a:pt x="2886" y="707"/>
                </a:cubicBezTo>
                <a:cubicBezTo>
                  <a:pt x="3009" y="385"/>
                  <a:pt x="2809" y="1"/>
                  <a:pt x="25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37"/>
          <p:cNvSpPr/>
          <p:nvPr/>
        </p:nvSpPr>
        <p:spPr>
          <a:xfrm flipH="1" rot="834859">
            <a:off x="5704518" y="1374382"/>
            <a:ext cx="24288" cy="33502"/>
          </a:xfrm>
          <a:custGeom>
            <a:rect b="b" l="l" r="r" t="t"/>
            <a:pathLst>
              <a:path extrusionOk="0" h="3178" w="2304">
                <a:moveTo>
                  <a:pt x="1785" y="1"/>
                </a:moveTo>
                <a:cubicBezTo>
                  <a:pt x="1308" y="1"/>
                  <a:pt x="845" y="573"/>
                  <a:pt x="584" y="934"/>
                </a:cubicBezTo>
                <a:cubicBezTo>
                  <a:pt x="200" y="1502"/>
                  <a:pt x="1" y="2146"/>
                  <a:pt x="1" y="2852"/>
                </a:cubicBezTo>
                <a:cubicBezTo>
                  <a:pt x="1" y="3054"/>
                  <a:pt x="152" y="3178"/>
                  <a:pt x="313" y="3178"/>
                </a:cubicBezTo>
                <a:cubicBezTo>
                  <a:pt x="409" y="3178"/>
                  <a:pt x="510" y="3134"/>
                  <a:pt x="584" y="3036"/>
                </a:cubicBezTo>
                <a:cubicBezTo>
                  <a:pt x="830" y="2591"/>
                  <a:pt x="1029" y="2085"/>
                  <a:pt x="1352" y="1640"/>
                </a:cubicBezTo>
                <a:cubicBezTo>
                  <a:pt x="1597" y="1256"/>
                  <a:pt x="2180" y="1056"/>
                  <a:pt x="2303" y="550"/>
                </a:cubicBezTo>
                <a:cubicBezTo>
                  <a:pt x="2303" y="350"/>
                  <a:pt x="2242" y="228"/>
                  <a:pt x="2119" y="105"/>
                </a:cubicBezTo>
                <a:cubicBezTo>
                  <a:pt x="2008" y="32"/>
                  <a:pt x="1896" y="1"/>
                  <a:pt x="17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37"/>
          <p:cNvSpPr/>
          <p:nvPr/>
        </p:nvSpPr>
        <p:spPr>
          <a:xfrm flipH="1" rot="834859">
            <a:off x="5670693" y="1374874"/>
            <a:ext cx="26513" cy="28948"/>
          </a:xfrm>
          <a:custGeom>
            <a:rect b="b" l="l" r="r" t="t"/>
            <a:pathLst>
              <a:path extrusionOk="0" h="2746" w="2515">
                <a:moveTo>
                  <a:pt x="1859" y="1"/>
                </a:moveTo>
                <a:cubicBezTo>
                  <a:pt x="1756" y="1"/>
                  <a:pt x="1644" y="41"/>
                  <a:pt x="1536" y="136"/>
                </a:cubicBezTo>
                <a:cubicBezTo>
                  <a:pt x="953" y="581"/>
                  <a:pt x="1" y="1993"/>
                  <a:pt x="569" y="2699"/>
                </a:cubicBezTo>
                <a:cubicBezTo>
                  <a:pt x="607" y="2730"/>
                  <a:pt x="642" y="2745"/>
                  <a:pt x="674" y="2745"/>
                </a:cubicBezTo>
                <a:cubicBezTo>
                  <a:pt x="707" y="2745"/>
                  <a:pt x="738" y="2730"/>
                  <a:pt x="768" y="2699"/>
                </a:cubicBezTo>
                <a:cubicBezTo>
                  <a:pt x="953" y="2438"/>
                  <a:pt x="1029" y="2054"/>
                  <a:pt x="1214" y="1732"/>
                </a:cubicBezTo>
                <a:cubicBezTo>
                  <a:pt x="1413" y="1410"/>
                  <a:pt x="1720" y="1087"/>
                  <a:pt x="2104" y="842"/>
                </a:cubicBezTo>
                <a:cubicBezTo>
                  <a:pt x="2514" y="540"/>
                  <a:pt x="2241" y="1"/>
                  <a:pt x="18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37"/>
          <p:cNvSpPr/>
          <p:nvPr/>
        </p:nvSpPr>
        <p:spPr>
          <a:xfrm flipH="1" rot="834859">
            <a:off x="5652919" y="1378061"/>
            <a:ext cx="21516" cy="26123"/>
          </a:xfrm>
          <a:custGeom>
            <a:rect b="b" l="l" r="r" t="t"/>
            <a:pathLst>
              <a:path extrusionOk="0" h="2478" w="2041">
                <a:moveTo>
                  <a:pt x="1418" y="0"/>
                </a:moveTo>
                <a:cubicBezTo>
                  <a:pt x="1330" y="0"/>
                  <a:pt x="1233" y="25"/>
                  <a:pt x="1131" y="82"/>
                </a:cubicBezTo>
                <a:cubicBezTo>
                  <a:pt x="501" y="465"/>
                  <a:pt x="240" y="1356"/>
                  <a:pt x="41" y="2062"/>
                </a:cubicBezTo>
                <a:cubicBezTo>
                  <a:pt x="1" y="2312"/>
                  <a:pt x="208" y="2477"/>
                  <a:pt x="409" y="2477"/>
                </a:cubicBezTo>
                <a:cubicBezTo>
                  <a:pt x="516" y="2477"/>
                  <a:pt x="621" y="2430"/>
                  <a:pt x="686" y="2323"/>
                </a:cubicBezTo>
                <a:cubicBezTo>
                  <a:pt x="808" y="2062"/>
                  <a:pt x="946" y="1801"/>
                  <a:pt x="1131" y="1555"/>
                </a:cubicBezTo>
                <a:cubicBezTo>
                  <a:pt x="1330" y="1294"/>
                  <a:pt x="1576" y="1095"/>
                  <a:pt x="1775" y="911"/>
                </a:cubicBezTo>
                <a:cubicBezTo>
                  <a:pt x="2041" y="544"/>
                  <a:pt x="1827" y="0"/>
                  <a:pt x="14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37"/>
          <p:cNvSpPr/>
          <p:nvPr/>
        </p:nvSpPr>
        <p:spPr>
          <a:xfrm flipH="1" rot="834859">
            <a:off x="5612522" y="1365776"/>
            <a:ext cx="29549" cy="38298"/>
          </a:xfrm>
          <a:custGeom>
            <a:rect b="b" l="l" r="r" t="t"/>
            <a:pathLst>
              <a:path extrusionOk="0" h="3633" w="2803">
                <a:moveTo>
                  <a:pt x="1919" y="1"/>
                </a:moveTo>
                <a:cubicBezTo>
                  <a:pt x="1820" y="1"/>
                  <a:pt x="1716" y="24"/>
                  <a:pt x="1612" y="77"/>
                </a:cubicBezTo>
                <a:cubicBezTo>
                  <a:pt x="1029" y="400"/>
                  <a:pt x="707" y="1106"/>
                  <a:pt x="523" y="1674"/>
                </a:cubicBezTo>
                <a:cubicBezTo>
                  <a:pt x="262" y="2180"/>
                  <a:pt x="1" y="3024"/>
                  <a:pt x="323" y="3531"/>
                </a:cubicBezTo>
                <a:cubicBezTo>
                  <a:pt x="359" y="3603"/>
                  <a:pt x="442" y="3633"/>
                  <a:pt x="530" y="3633"/>
                </a:cubicBezTo>
                <a:cubicBezTo>
                  <a:pt x="592" y="3633"/>
                  <a:pt x="656" y="3618"/>
                  <a:pt x="707" y="3592"/>
                </a:cubicBezTo>
                <a:cubicBezTo>
                  <a:pt x="1029" y="3270"/>
                  <a:pt x="1091" y="2764"/>
                  <a:pt x="1351" y="2380"/>
                </a:cubicBezTo>
                <a:cubicBezTo>
                  <a:pt x="1612" y="1873"/>
                  <a:pt x="1996" y="1490"/>
                  <a:pt x="2380" y="1029"/>
                </a:cubicBezTo>
                <a:cubicBezTo>
                  <a:pt x="2803" y="606"/>
                  <a:pt x="2423" y="1"/>
                  <a:pt x="19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37"/>
          <p:cNvSpPr/>
          <p:nvPr/>
        </p:nvSpPr>
        <p:spPr>
          <a:xfrm flipH="1" rot="834859">
            <a:off x="5592411" y="1369910"/>
            <a:ext cx="23129" cy="30961"/>
          </a:xfrm>
          <a:custGeom>
            <a:rect b="b" l="l" r="r" t="t"/>
            <a:pathLst>
              <a:path extrusionOk="0" h="2937" w="2194">
                <a:moveTo>
                  <a:pt x="1505" y="0"/>
                </a:moveTo>
                <a:cubicBezTo>
                  <a:pt x="1374" y="0"/>
                  <a:pt x="1230" y="55"/>
                  <a:pt x="1090" y="183"/>
                </a:cubicBezTo>
                <a:cubicBezTo>
                  <a:pt x="445" y="751"/>
                  <a:pt x="0" y="1779"/>
                  <a:pt x="0" y="2669"/>
                </a:cubicBezTo>
                <a:cubicBezTo>
                  <a:pt x="0" y="2829"/>
                  <a:pt x="167" y="2937"/>
                  <a:pt x="324" y="2937"/>
                </a:cubicBezTo>
                <a:cubicBezTo>
                  <a:pt x="424" y="2937"/>
                  <a:pt x="521" y="2893"/>
                  <a:pt x="568" y="2792"/>
                </a:cubicBezTo>
                <a:cubicBezTo>
                  <a:pt x="768" y="2485"/>
                  <a:pt x="891" y="2163"/>
                  <a:pt x="1090" y="1841"/>
                </a:cubicBezTo>
                <a:cubicBezTo>
                  <a:pt x="1336" y="1457"/>
                  <a:pt x="1658" y="1196"/>
                  <a:pt x="1858" y="950"/>
                </a:cubicBezTo>
                <a:cubicBezTo>
                  <a:pt x="2193" y="510"/>
                  <a:pt x="1909" y="0"/>
                  <a:pt x="1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37"/>
          <p:cNvSpPr/>
          <p:nvPr/>
        </p:nvSpPr>
        <p:spPr>
          <a:xfrm flipH="1" rot="834859">
            <a:off x="5567544" y="1369638"/>
            <a:ext cx="19587" cy="25764"/>
          </a:xfrm>
          <a:custGeom>
            <a:rect b="b" l="l" r="r" t="t"/>
            <a:pathLst>
              <a:path extrusionOk="0" h="2444" w="1858">
                <a:moveTo>
                  <a:pt x="1279" y="0"/>
                </a:moveTo>
                <a:cubicBezTo>
                  <a:pt x="856" y="0"/>
                  <a:pt x="545" y="533"/>
                  <a:pt x="384" y="867"/>
                </a:cubicBezTo>
                <a:cubicBezTo>
                  <a:pt x="123" y="1251"/>
                  <a:pt x="0" y="1696"/>
                  <a:pt x="0" y="2141"/>
                </a:cubicBezTo>
                <a:cubicBezTo>
                  <a:pt x="0" y="2344"/>
                  <a:pt x="152" y="2443"/>
                  <a:pt x="296" y="2443"/>
                </a:cubicBezTo>
                <a:cubicBezTo>
                  <a:pt x="380" y="2443"/>
                  <a:pt x="461" y="2409"/>
                  <a:pt x="507" y="2340"/>
                </a:cubicBezTo>
                <a:cubicBezTo>
                  <a:pt x="768" y="1957"/>
                  <a:pt x="1013" y="1634"/>
                  <a:pt x="1336" y="1312"/>
                </a:cubicBezTo>
                <a:cubicBezTo>
                  <a:pt x="1474" y="1128"/>
                  <a:pt x="1720" y="928"/>
                  <a:pt x="1781" y="667"/>
                </a:cubicBezTo>
                <a:cubicBezTo>
                  <a:pt x="1858" y="422"/>
                  <a:pt x="1720" y="161"/>
                  <a:pt x="1474" y="38"/>
                </a:cubicBezTo>
                <a:cubicBezTo>
                  <a:pt x="1407" y="12"/>
                  <a:pt x="1341" y="0"/>
                  <a:pt x="12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37"/>
          <p:cNvSpPr/>
          <p:nvPr/>
        </p:nvSpPr>
        <p:spPr>
          <a:xfrm flipH="1" rot="834859">
            <a:off x="5529808" y="1358829"/>
            <a:ext cx="27272" cy="37402"/>
          </a:xfrm>
          <a:custGeom>
            <a:rect b="b" l="l" r="r" t="t"/>
            <a:pathLst>
              <a:path extrusionOk="0" h="3548" w="2587">
                <a:moveTo>
                  <a:pt x="1838" y="0"/>
                </a:moveTo>
                <a:cubicBezTo>
                  <a:pt x="1735" y="0"/>
                  <a:pt x="1631" y="24"/>
                  <a:pt x="1536" y="76"/>
                </a:cubicBezTo>
                <a:cubicBezTo>
                  <a:pt x="968" y="337"/>
                  <a:pt x="707" y="1105"/>
                  <a:pt x="446" y="1673"/>
                </a:cubicBezTo>
                <a:cubicBezTo>
                  <a:pt x="262" y="2195"/>
                  <a:pt x="1" y="2701"/>
                  <a:pt x="139" y="3284"/>
                </a:cubicBezTo>
                <a:cubicBezTo>
                  <a:pt x="177" y="3437"/>
                  <a:pt x="339" y="3548"/>
                  <a:pt x="486" y="3548"/>
                </a:cubicBezTo>
                <a:cubicBezTo>
                  <a:pt x="576" y="3548"/>
                  <a:pt x="660" y="3506"/>
                  <a:pt x="707" y="3407"/>
                </a:cubicBezTo>
                <a:cubicBezTo>
                  <a:pt x="1029" y="3085"/>
                  <a:pt x="1213" y="2640"/>
                  <a:pt x="1474" y="2256"/>
                </a:cubicBezTo>
                <a:cubicBezTo>
                  <a:pt x="1735" y="1749"/>
                  <a:pt x="2242" y="1289"/>
                  <a:pt x="2441" y="721"/>
                </a:cubicBezTo>
                <a:cubicBezTo>
                  <a:pt x="2586" y="323"/>
                  <a:pt x="2218" y="0"/>
                  <a:pt x="18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37"/>
          <p:cNvSpPr/>
          <p:nvPr/>
        </p:nvSpPr>
        <p:spPr>
          <a:xfrm flipH="1" rot="834859">
            <a:off x="5499297" y="1365951"/>
            <a:ext cx="23635" cy="24731"/>
          </a:xfrm>
          <a:custGeom>
            <a:rect b="b" l="l" r="r" t="t"/>
            <a:pathLst>
              <a:path extrusionOk="0" h="2346" w="2242">
                <a:moveTo>
                  <a:pt x="1375" y="1"/>
                </a:moveTo>
                <a:cubicBezTo>
                  <a:pt x="908" y="1"/>
                  <a:pt x="615" y="596"/>
                  <a:pt x="461" y="968"/>
                </a:cubicBezTo>
                <a:cubicBezTo>
                  <a:pt x="323" y="1290"/>
                  <a:pt x="1" y="1996"/>
                  <a:pt x="385" y="2319"/>
                </a:cubicBezTo>
                <a:cubicBezTo>
                  <a:pt x="385" y="2319"/>
                  <a:pt x="419" y="2346"/>
                  <a:pt x="460" y="2346"/>
                </a:cubicBezTo>
                <a:cubicBezTo>
                  <a:pt x="480" y="2346"/>
                  <a:pt x="502" y="2339"/>
                  <a:pt x="523" y="2319"/>
                </a:cubicBezTo>
                <a:cubicBezTo>
                  <a:pt x="907" y="2180"/>
                  <a:pt x="1091" y="1674"/>
                  <a:pt x="1352" y="1352"/>
                </a:cubicBezTo>
                <a:cubicBezTo>
                  <a:pt x="1536" y="1106"/>
                  <a:pt x="2242" y="400"/>
                  <a:pt x="1674" y="78"/>
                </a:cubicBezTo>
                <a:cubicBezTo>
                  <a:pt x="1567" y="24"/>
                  <a:pt x="1468" y="1"/>
                  <a:pt x="1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37"/>
          <p:cNvSpPr/>
          <p:nvPr/>
        </p:nvSpPr>
        <p:spPr>
          <a:xfrm flipH="1" rot="834859">
            <a:off x="5480449" y="1370705"/>
            <a:ext cx="21126" cy="25026"/>
          </a:xfrm>
          <a:custGeom>
            <a:rect b="b" l="l" r="r" t="t"/>
            <a:pathLst>
              <a:path extrusionOk="0" h="2374" w="2004">
                <a:moveTo>
                  <a:pt x="1239" y="1"/>
                </a:moveTo>
                <a:cubicBezTo>
                  <a:pt x="1080" y="1"/>
                  <a:pt x="926" y="78"/>
                  <a:pt x="829" y="271"/>
                </a:cubicBezTo>
                <a:cubicBezTo>
                  <a:pt x="522" y="778"/>
                  <a:pt x="0" y="1423"/>
                  <a:pt x="62" y="2052"/>
                </a:cubicBezTo>
                <a:cubicBezTo>
                  <a:pt x="113" y="2226"/>
                  <a:pt x="268" y="2374"/>
                  <a:pt x="424" y="2374"/>
                </a:cubicBezTo>
                <a:cubicBezTo>
                  <a:pt x="501" y="2374"/>
                  <a:pt x="579" y="2338"/>
                  <a:pt x="645" y="2251"/>
                </a:cubicBezTo>
                <a:cubicBezTo>
                  <a:pt x="829" y="2052"/>
                  <a:pt x="967" y="1806"/>
                  <a:pt x="1090" y="1607"/>
                </a:cubicBezTo>
                <a:cubicBezTo>
                  <a:pt x="1290" y="1284"/>
                  <a:pt x="1535" y="1039"/>
                  <a:pt x="1735" y="778"/>
                </a:cubicBezTo>
                <a:cubicBezTo>
                  <a:pt x="2003" y="423"/>
                  <a:pt x="1610" y="1"/>
                  <a:pt x="12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37"/>
          <p:cNvSpPr/>
          <p:nvPr/>
        </p:nvSpPr>
        <p:spPr>
          <a:xfrm flipH="1" rot="834859">
            <a:off x="5449432" y="1353172"/>
            <a:ext cx="29348" cy="44866"/>
          </a:xfrm>
          <a:custGeom>
            <a:rect b="b" l="l" r="r" t="t"/>
            <a:pathLst>
              <a:path extrusionOk="0" h="4256" w="2784">
                <a:moveTo>
                  <a:pt x="2315" y="1"/>
                </a:moveTo>
                <a:cubicBezTo>
                  <a:pt x="2284" y="1"/>
                  <a:pt x="2253" y="4"/>
                  <a:pt x="2221" y="10"/>
                </a:cubicBezTo>
                <a:cubicBezTo>
                  <a:pt x="871" y="394"/>
                  <a:pt x="241" y="2573"/>
                  <a:pt x="42" y="3847"/>
                </a:cubicBezTo>
                <a:cubicBezTo>
                  <a:pt x="0" y="4066"/>
                  <a:pt x="191" y="4256"/>
                  <a:pt x="399" y="4256"/>
                </a:cubicBezTo>
                <a:cubicBezTo>
                  <a:pt x="499" y="4256"/>
                  <a:pt x="602" y="4212"/>
                  <a:pt x="686" y="4108"/>
                </a:cubicBezTo>
                <a:cubicBezTo>
                  <a:pt x="1009" y="3540"/>
                  <a:pt x="1254" y="2896"/>
                  <a:pt x="1577" y="2389"/>
                </a:cubicBezTo>
                <a:cubicBezTo>
                  <a:pt x="1960" y="1806"/>
                  <a:pt x="2605" y="1238"/>
                  <a:pt x="2728" y="532"/>
                </a:cubicBezTo>
                <a:cubicBezTo>
                  <a:pt x="2783" y="241"/>
                  <a:pt x="2589" y="1"/>
                  <a:pt x="23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37"/>
          <p:cNvSpPr/>
          <p:nvPr/>
        </p:nvSpPr>
        <p:spPr>
          <a:xfrm flipH="1" rot="834859">
            <a:off x="5422091" y="1364143"/>
            <a:ext cx="22359" cy="28136"/>
          </a:xfrm>
          <a:custGeom>
            <a:rect b="b" l="l" r="r" t="t"/>
            <a:pathLst>
              <a:path extrusionOk="0" h="2669" w="2121">
                <a:moveTo>
                  <a:pt x="1328" y="0"/>
                </a:moveTo>
                <a:cubicBezTo>
                  <a:pt x="1201" y="0"/>
                  <a:pt x="1074" y="56"/>
                  <a:pt x="968" y="192"/>
                </a:cubicBezTo>
                <a:cubicBezTo>
                  <a:pt x="446" y="775"/>
                  <a:pt x="1" y="1727"/>
                  <a:pt x="62" y="2494"/>
                </a:cubicBezTo>
                <a:cubicBezTo>
                  <a:pt x="111" y="2622"/>
                  <a:pt x="205" y="2668"/>
                  <a:pt x="298" y="2668"/>
                </a:cubicBezTo>
                <a:cubicBezTo>
                  <a:pt x="350" y="2668"/>
                  <a:pt x="402" y="2654"/>
                  <a:pt x="446" y="2632"/>
                </a:cubicBezTo>
                <a:cubicBezTo>
                  <a:pt x="1090" y="2371"/>
                  <a:pt x="1213" y="1420"/>
                  <a:pt x="1735" y="959"/>
                </a:cubicBezTo>
                <a:cubicBezTo>
                  <a:pt x="2121" y="573"/>
                  <a:pt x="1732" y="0"/>
                  <a:pt x="13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37"/>
          <p:cNvSpPr/>
          <p:nvPr/>
        </p:nvSpPr>
        <p:spPr>
          <a:xfrm flipH="1" rot="834859">
            <a:off x="5403686" y="1360763"/>
            <a:ext cx="14253" cy="19745"/>
          </a:xfrm>
          <a:custGeom>
            <a:rect b="b" l="l" r="r" t="t"/>
            <a:pathLst>
              <a:path extrusionOk="0" h="1873" w="1352">
                <a:moveTo>
                  <a:pt x="869" y="1"/>
                </a:moveTo>
                <a:cubicBezTo>
                  <a:pt x="673" y="1"/>
                  <a:pt x="490" y="122"/>
                  <a:pt x="445" y="301"/>
                </a:cubicBezTo>
                <a:cubicBezTo>
                  <a:pt x="323" y="685"/>
                  <a:pt x="200" y="1007"/>
                  <a:pt x="62" y="1391"/>
                </a:cubicBezTo>
                <a:cubicBezTo>
                  <a:pt x="0" y="1514"/>
                  <a:pt x="0" y="1713"/>
                  <a:pt x="200" y="1836"/>
                </a:cubicBezTo>
                <a:cubicBezTo>
                  <a:pt x="245" y="1858"/>
                  <a:pt x="308" y="1873"/>
                  <a:pt x="374" y="1873"/>
                </a:cubicBezTo>
                <a:cubicBezTo>
                  <a:pt x="487" y="1873"/>
                  <a:pt x="606" y="1830"/>
                  <a:pt x="645" y="1713"/>
                </a:cubicBezTo>
                <a:cubicBezTo>
                  <a:pt x="829" y="1391"/>
                  <a:pt x="967" y="1007"/>
                  <a:pt x="1151" y="746"/>
                </a:cubicBezTo>
                <a:cubicBezTo>
                  <a:pt x="1351" y="562"/>
                  <a:pt x="1351" y="178"/>
                  <a:pt x="1090" y="55"/>
                </a:cubicBezTo>
                <a:cubicBezTo>
                  <a:pt x="1019" y="18"/>
                  <a:pt x="943" y="1"/>
                  <a:pt x="8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49" name="Google Shape;2649;p37"/>
          <p:cNvGrpSpPr/>
          <p:nvPr/>
        </p:nvGrpSpPr>
        <p:grpSpPr>
          <a:xfrm>
            <a:off x="3259367" y="2849803"/>
            <a:ext cx="826773" cy="688549"/>
            <a:chOff x="3226821" y="3126028"/>
            <a:chExt cx="826773" cy="688549"/>
          </a:xfrm>
        </p:grpSpPr>
        <p:sp>
          <p:nvSpPr>
            <p:cNvPr id="2650" name="Google Shape;2650;p37"/>
            <p:cNvSpPr/>
            <p:nvPr/>
          </p:nvSpPr>
          <p:spPr>
            <a:xfrm rot="-10043246">
              <a:off x="3458757" y="3177640"/>
              <a:ext cx="537416" cy="585325"/>
            </a:xfrm>
            <a:custGeom>
              <a:rect b="b" l="l" r="r" t="t"/>
              <a:pathLst>
                <a:path extrusionOk="0" h="33219" w="3050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1" name="Google Shape;2651;p37"/>
            <p:cNvGrpSpPr/>
            <p:nvPr/>
          </p:nvGrpSpPr>
          <p:grpSpPr>
            <a:xfrm rot="-1611453">
              <a:off x="3263108" y="3368033"/>
              <a:ext cx="204149" cy="209385"/>
              <a:chOff x="1241021" y="2290646"/>
              <a:chExt cx="394986" cy="354986"/>
            </a:xfrm>
          </p:grpSpPr>
          <p:sp>
            <p:nvSpPr>
              <p:cNvPr id="2652" name="Google Shape;2652;p37"/>
              <p:cNvSpPr/>
              <p:nvPr/>
            </p:nvSpPr>
            <p:spPr>
              <a:xfrm rot="-1117667">
                <a:off x="1272524" y="2339703"/>
                <a:ext cx="331980" cy="251700"/>
              </a:xfrm>
              <a:custGeom>
                <a:rect b="b" l="l" r="r" t="t"/>
                <a:pathLst>
                  <a:path extrusionOk="0" h="3088" w="4073">
                    <a:moveTo>
                      <a:pt x="1" y="1"/>
                    </a:moveTo>
                    <a:lnTo>
                      <a:pt x="4073" y="3088"/>
                    </a:lnTo>
                    <a:lnTo>
                      <a:pt x="4073" y="3088"/>
                    </a:lnTo>
                    <a:lnTo>
                      <a:pt x="3543" y="1893"/>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37"/>
              <p:cNvSpPr/>
              <p:nvPr/>
            </p:nvSpPr>
            <p:spPr>
              <a:xfrm rot="-1117667">
                <a:off x="1256767" y="2340937"/>
                <a:ext cx="340212" cy="154378"/>
              </a:xfrm>
              <a:custGeom>
                <a:rect b="b" l="l" r="r" t="t"/>
                <a:pathLst>
                  <a:path extrusionOk="0" h="1894" w="4174">
                    <a:moveTo>
                      <a:pt x="1" y="1"/>
                    </a:moveTo>
                    <a:lnTo>
                      <a:pt x="3543" y="1893"/>
                    </a:lnTo>
                    <a:lnTo>
                      <a:pt x="4173" y="1162"/>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37"/>
              <p:cNvSpPr/>
              <p:nvPr/>
            </p:nvSpPr>
            <p:spPr>
              <a:xfrm rot="-1117667">
                <a:off x="1272524" y="23397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37"/>
              <p:cNvSpPr/>
              <p:nvPr/>
            </p:nvSpPr>
            <p:spPr>
              <a:xfrm rot="-1117667">
                <a:off x="1275492" y="2349563"/>
                <a:ext cx="268893" cy="259932"/>
              </a:xfrm>
              <a:custGeom>
                <a:rect b="b" l="l" r="r" t="t"/>
                <a:pathLst>
                  <a:path extrusionOk="0" h="3189" w="3299">
                    <a:moveTo>
                      <a:pt x="1" y="1"/>
                    </a:moveTo>
                    <a:lnTo>
                      <a:pt x="2457" y="3189"/>
                    </a:lnTo>
                    <a:lnTo>
                      <a:pt x="3299" y="2314"/>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56" name="Google Shape;2656;p37"/>
          <p:cNvGrpSpPr/>
          <p:nvPr/>
        </p:nvGrpSpPr>
        <p:grpSpPr>
          <a:xfrm flipH="1">
            <a:off x="5260927" y="1848868"/>
            <a:ext cx="657919" cy="744609"/>
            <a:chOff x="3732794" y="1744093"/>
            <a:chExt cx="657919" cy="744609"/>
          </a:xfrm>
        </p:grpSpPr>
        <p:sp>
          <p:nvSpPr>
            <p:cNvPr id="2657" name="Google Shape;2657;p37"/>
            <p:cNvSpPr/>
            <p:nvPr/>
          </p:nvSpPr>
          <p:spPr>
            <a:xfrm rot="-5907191">
              <a:off x="3793065" y="1887273"/>
              <a:ext cx="537377" cy="585282"/>
            </a:xfrm>
            <a:custGeom>
              <a:rect b="b" l="l" r="r" t="t"/>
              <a:pathLst>
                <a:path extrusionOk="0" h="33219" w="3050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8" name="Google Shape;2658;p37"/>
            <p:cNvGrpSpPr/>
            <p:nvPr/>
          </p:nvGrpSpPr>
          <p:grpSpPr>
            <a:xfrm rot="473789">
              <a:off x="3760760" y="1757122"/>
              <a:ext cx="204129" cy="209384"/>
              <a:chOff x="1241021" y="2290646"/>
              <a:chExt cx="394986" cy="354986"/>
            </a:xfrm>
          </p:grpSpPr>
          <p:sp>
            <p:nvSpPr>
              <p:cNvPr id="2659" name="Google Shape;2659;p37"/>
              <p:cNvSpPr/>
              <p:nvPr/>
            </p:nvSpPr>
            <p:spPr>
              <a:xfrm rot="-1117667">
                <a:off x="1272524" y="2339703"/>
                <a:ext cx="331980" cy="251700"/>
              </a:xfrm>
              <a:custGeom>
                <a:rect b="b" l="l" r="r" t="t"/>
                <a:pathLst>
                  <a:path extrusionOk="0" h="3088" w="4073">
                    <a:moveTo>
                      <a:pt x="1" y="1"/>
                    </a:moveTo>
                    <a:lnTo>
                      <a:pt x="4073" y="3088"/>
                    </a:lnTo>
                    <a:lnTo>
                      <a:pt x="4073" y="3088"/>
                    </a:lnTo>
                    <a:lnTo>
                      <a:pt x="3543" y="1893"/>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37"/>
              <p:cNvSpPr/>
              <p:nvPr/>
            </p:nvSpPr>
            <p:spPr>
              <a:xfrm rot="-1117667">
                <a:off x="1256767" y="2340937"/>
                <a:ext cx="340212" cy="154378"/>
              </a:xfrm>
              <a:custGeom>
                <a:rect b="b" l="l" r="r" t="t"/>
                <a:pathLst>
                  <a:path extrusionOk="0" h="1894" w="4174">
                    <a:moveTo>
                      <a:pt x="1" y="1"/>
                    </a:moveTo>
                    <a:lnTo>
                      <a:pt x="3543" y="1893"/>
                    </a:lnTo>
                    <a:lnTo>
                      <a:pt x="4173" y="1162"/>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37"/>
              <p:cNvSpPr/>
              <p:nvPr/>
            </p:nvSpPr>
            <p:spPr>
              <a:xfrm rot="-1117667">
                <a:off x="1272524" y="23397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37"/>
              <p:cNvSpPr/>
              <p:nvPr/>
            </p:nvSpPr>
            <p:spPr>
              <a:xfrm rot="-1117667">
                <a:off x="1275492" y="2349563"/>
                <a:ext cx="268893" cy="259932"/>
              </a:xfrm>
              <a:custGeom>
                <a:rect b="b" l="l" r="r" t="t"/>
                <a:pathLst>
                  <a:path extrusionOk="0" h="3189" w="3299">
                    <a:moveTo>
                      <a:pt x="1" y="1"/>
                    </a:moveTo>
                    <a:lnTo>
                      <a:pt x="2457" y="3189"/>
                    </a:lnTo>
                    <a:lnTo>
                      <a:pt x="3299" y="2314"/>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63" name="Google Shape;2663;p37"/>
          <p:cNvGrpSpPr/>
          <p:nvPr/>
        </p:nvGrpSpPr>
        <p:grpSpPr>
          <a:xfrm flipH="1" rot="10800000">
            <a:off x="4555173" y="3218807"/>
            <a:ext cx="868766" cy="688549"/>
            <a:chOff x="4870827" y="1621107"/>
            <a:chExt cx="868766" cy="688549"/>
          </a:xfrm>
        </p:grpSpPr>
        <p:sp>
          <p:nvSpPr>
            <p:cNvPr id="2664" name="Google Shape;2664;p37"/>
            <p:cNvSpPr/>
            <p:nvPr/>
          </p:nvSpPr>
          <p:spPr>
            <a:xfrm rot="756754">
              <a:off x="4928248" y="1672719"/>
              <a:ext cx="537416" cy="585325"/>
            </a:xfrm>
            <a:custGeom>
              <a:rect b="b" l="l" r="r" t="t"/>
              <a:pathLst>
                <a:path extrusionOk="0" h="33219" w="3050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65" name="Google Shape;2665;p37"/>
            <p:cNvGrpSpPr/>
            <p:nvPr/>
          </p:nvGrpSpPr>
          <p:grpSpPr>
            <a:xfrm rot="8326842">
              <a:off x="5491746" y="1836310"/>
              <a:ext cx="204164" cy="209367"/>
              <a:chOff x="1241021" y="2290646"/>
              <a:chExt cx="394986" cy="354986"/>
            </a:xfrm>
          </p:grpSpPr>
          <p:sp>
            <p:nvSpPr>
              <p:cNvPr id="2666" name="Google Shape;2666;p37"/>
              <p:cNvSpPr/>
              <p:nvPr/>
            </p:nvSpPr>
            <p:spPr>
              <a:xfrm rot="-1117667">
                <a:off x="1272524" y="2339703"/>
                <a:ext cx="331980" cy="251700"/>
              </a:xfrm>
              <a:custGeom>
                <a:rect b="b" l="l" r="r" t="t"/>
                <a:pathLst>
                  <a:path extrusionOk="0" h="3088" w="4073">
                    <a:moveTo>
                      <a:pt x="1" y="1"/>
                    </a:moveTo>
                    <a:lnTo>
                      <a:pt x="4073" y="3088"/>
                    </a:lnTo>
                    <a:lnTo>
                      <a:pt x="4073" y="3088"/>
                    </a:lnTo>
                    <a:lnTo>
                      <a:pt x="3543" y="1893"/>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37"/>
              <p:cNvSpPr/>
              <p:nvPr/>
            </p:nvSpPr>
            <p:spPr>
              <a:xfrm rot="-1117667">
                <a:off x="1256767" y="2340937"/>
                <a:ext cx="340212" cy="154378"/>
              </a:xfrm>
              <a:custGeom>
                <a:rect b="b" l="l" r="r" t="t"/>
                <a:pathLst>
                  <a:path extrusionOk="0" h="1894" w="4174">
                    <a:moveTo>
                      <a:pt x="1" y="1"/>
                    </a:moveTo>
                    <a:lnTo>
                      <a:pt x="3543" y="1893"/>
                    </a:lnTo>
                    <a:lnTo>
                      <a:pt x="4173" y="1162"/>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37"/>
              <p:cNvSpPr/>
              <p:nvPr/>
            </p:nvSpPr>
            <p:spPr>
              <a:xfrm rot="-1117667">
                <a:off x="1272524" y="23397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37"/>
              <p:cNvSpPr/>
              <p:nvPr/>
            </p:nvSpPr>
            <p:spPr>
              <a:xfrm rot="-1117667">
                <a:off x="1275492" y="2349563"/>
                <a:ext cx="268893" cy="259932"/>
              </a:xfrm>
              <a:custGeom>
                <a:rect b="b" l="l" r="r" t="t"/>
                <a:pathLst>
                  <a:path extrusionOk="0" h="3189" w="3299">
                    <a:moveTo>
                      <a:pt x="1" y="1"/>
                    </a:moveTo>
                    <a:lnTo>
                      <a:pt x="2457" y="3189"/>
                    </a:lnTo>
                    <a:lnTo>
                      <a:pt x="3299" y="2314"/>
                    </a:lnTo>
                    <a:lnTo>
                      <a:pt x="1"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3" name="Shape 2673"/>
        <p:cNvGrpSpPr/>
        <p:nvPr/>
      </p:nvGrpSpPr>
      <p:grpSpPr>
        <a:xfrm>
          <a:off x="0" y="0"/>
          <a:ext cx="0" cy="0"/>
          <a:chOff x="0" y="0"/>
          <a:chExt cx="0" cy="0"/>
        </a:xfrm>
      </p:grpSpPr>
      <p:sp>
        <p:nvSpPr>
          <p:cNvPr id="2674" name="Google Shape;2674;p38"/>
          <p:cNvSpPr txBox="1"/>
          <p:nvPr>
            <p:ph idx="1" type="subTitle"/>
          </p:nvPr>
        </p:nvSpPr>
        <p:spPr>
          <a:xfrm>
            <a:off x="997800" y="2036574"/>
            <a:ext cx="2074800" cy="1478700"/>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0"/>
              </a:spcBef>
              <a:spcAft>
                <a:spcPts val="0"/>
              </a:spcAft>
              <a:buSzPts val="1600"/>
              <a:buNone/>
            </a:pPr>
            <a:r>
              <a:rPr lang="en" u="none" strike="noStrike">
                <a:latin typeface="Roboto"/>
                <a:ea typeface="Roboto"/>
                <a:cs typeface="Roboto"/>
                <a:sym typeface="Roboto"/>
              </a:rPr>
              <a:t>¿Cómo crees que el autor escribió el cuento? ¿Cómo partió su escritura? </a:t>
            </a:r>
            <a:endParaRPr u="none" strike="noStrike">
              <a:latin typeface="Roboto"/>
              <a:ea typeface="Roboto"/>
              <a:cs typeface="Roboto"/>
              <a:sym typeface="Roboto"/>
            </a:endParaRPr>
          </a:p>
          <a:p>
            <a:pPr indent="0" lvl="0" marL="0" rtl="0" algn="r">
              <a:lnSpc>
                <a:spcPct val="100000"/>
              </a:lnSpc>
              <a:spcBef>
                <a:spcPts val="800"/>
              </a:spcBef>
              <a:spcAft>
                <a:spcPts val="0"/>
              </a:spcAft>
              <a:buSzPts val="1600"/>
              <a:buNone/>
            </a:pPr>
            <a:r>
              <a:t/>
            </a:r>
            <a:endParaRPr/>
          </a:p>
        </p:txBody>
      </p:sp>
      <p:sp>
        <p:nvSpPr>
          <p:cNvPr id="2675" name="Google Shape;2675;p38"/>
          <p:cNvSpPr txBox="1"/>
          <p:nvPr>
            <p:ph idx="3" type="subTitle"/>
          </p:nvPr>
        </p:nvSpPr>
        <p:spPr>
          <a:xfrm>
            <a:off x="5970270" y="2119035"/>
            <a:ext cx="2074800" cy="147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¿Qué harías para comenzar a escribir tu microcuento?</a:t>
            </a:r>
            <a:endParaRPr/>
          </a:p>
        </p:txBody>
      </p:sp>
      <p:grpSp>
        <p:nvGrpSpPr>
          <p:cNvPr id="2676" name="Google Shape;2676;p38"/>
          <p:cNvGrpSpPr/>
          <p:nvPr/>
        </p:nvGrpSpPr>
        <p:grpSpPr>
          <a:xfrm>
            <a:off x="2926079" y="1191616"/>
            <a:ext cx="3145292" cy="2760267"/>
            <a:chOff x="3014669" y="1653473"/>
            <a:chExt cx="3145292" cy="2760267"/>
          </a:xfrm>
        </p:grpSpPr>
        <p:sp>
          <p:nvSpPr>
            <p:cNvPr id="2677" name="Google Shape;2677;p38"/>
            <p:cNvSpPr/>
            <p:nvPr/>
          </p:nvSpPr>
          <p:spPr>
            <a:xfrm rot="-1650888">
              <a:off x="3266245" y="2165599"/>
              <a:ext cx="2642140" cy="1736015"/>
            </a:xfrm>
            <a:custGeom>
              <a:rect b="b" l="l" r="r" t="t"/>
              <a:pathLst>
                <a:path extrusionOk="0" h="89892" w="139898">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38"/>
            <p:cNvSpPr/>
            <p:nvPr/>
          </p:nvSpPr>
          <p:spPr>
            <a:xfrm>
              <a:off x="4716859" y="2334736"/>
              <a:ext cx="442460" cy="1563836"/>
            </a:xfrm>
            <a:custGeom>
              <a:rect b="b" l="l" r="r" t="t"/>
              <a:pathLst>
                <a:path extrusionOk="0" h="208442" w="58975">
                  <a:moveTo>
                    <a:pt x="3513" y="4253"/>
                  </a:moveTo>
                  <a:cubicBezTo>
                    <a:pt x="1" y="8505"/>
                    <a:pt x="740" y="32353"/>
                    <a:pt x="1572" y="47420"/>
                  </a:cubicBezTo>
                  <a:cubicBezTo>
                    <a:pt x="1942" y="62856"/>
                    <a:pt x="1203" y="78201"/>
                    <a:pt x="1942" y="93637"/>
                  </a:cubicBezTo>
                  <a:cubicBezTo>
                    <a:pt x="2681" y="112864"/>
                    <a:pt x="2312" y="132552"/>
                    <a:pt x="3051" y="151779"/>
                  </a:cubicBezTo>
                  <a:cubicBezTo>
                    <a:pt x="3513" y="165274"/>
                    <a:pt x="3883" y="178770"/>
                    <a:pt x="4623" y="192265"/>
                  </a:cubicBezTo>
                  <a:cubicBezTo>
                    <a:pt x="4992" y="196425"/>
                    <a:pt x="4992" y="204559"/>
                    <a:pt x="9244" y="206870"/>
                  </a:cubicBezTo>
                  <a:cubicBezTo>
                    <a:pt x="11555" y="208441"/>
                    <a:pt x="14606" y="207979"/>
                    <a:pt x="17379" y="207979"/>
                  </a:cubicBezTo>
                  <a:cubicBezTo>
                    <a:pt x="23109" y="207609"/>
                    <a:pt x="53520" y="207979"/>
                    <a:pt x="55831" y="204929"/>
                  </a:cubicBezTo>
                  <a:cubicBezTo>
                    <a:pt x="58142" y="201509"/>
                    <a:pt x="57772" y="196055"/>
                    <a:pt x="58142" y="192265"/>
                  </a:cubicBezTo>
                  <a:cubicBezTo>
                    <a:pt x="58512" y="181820"/>
                    <a:pt x="58142" y="171005"/>
                    <a:pt x="58142" y="160653"/>
                  </a:cubicBezTo>
                  <a:cubicBezTo>
                    <a:pt x="58142" y="135603"/>
                    <a:pt x="57772" y="110183"/>
                    <a:pt x="57772" y="84763"/>
                  </a:cubicBezTo>
                  <a:cubicBezTo>
                    <a:pt x="57772" y="70528"/>
                    <a:pt x="58974" y="56293"/>
                    <a:pt x="58142" y="42059"/>
                  </a:cubicBezTo>
                  <a:cubicBezTo>
                    <a:pt x="57403" y="33185"/>
                    <a:pt x="57772" y="24311"/>
                    <a:pt x="57403" y="15807"/>
                  </a:cubicBezTo>
                  <a:cubicBezTo>
                    <a:pt x="57403" y="13126"/>
                    <a:pt x="57772" y="7395"/>
                    <a:pt x="55831" y="5085"/>
                  </a:cubicBezTo>
                  <a:cubicBezTo>
                    <a:pt x="53151" y="2311"/>
                    <a:pt x="7303" y="1"/>
                    <a:pt x="3513" y="425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38"/>
            <p:cNvSpPr/>
            <p:nvPr/>
          </p:nvSpPr>
          <p:spPr>
            <a:xfrm>
              <a:off x="4800762" y="3455935"/>
              <a:ext cx="317626" cy="317633"/>
            </a:xfrm>
            <a:custGeom>
              <a:rect b="b" l="l" r="r" t="t"/>
              <a:pathLst>
                <a:path extrusionOk="0" h="42337" w="42336">
                  <a:moveTo>
                    <a:pt x="4252" y="10446"/>
                  </a:moveTo>
                  <a:cubicBezTo>
                    <a:pt x="740" y="15438"/>
                    <a:pt x="0" y="25051"/>
                    <a:pt x="3051" y="30042"/>
                  </a:cubicBezTo>
                  <a:cubicBezTo>
                    <a:pt x="5731" y="34664"/>
                    <a:pt x="9983" y="38546"/>
                    <a:pt x="15437" y="40487"/>
                  </a:cubicBezTo>
                  <a:cubicBezTo>
                    <a:pt x="21168" y="42336"/>
                    <a:pt x="29672" y="39655"/>
                    <a:pt x="33462" y="35403"/>
                  </a:cubicBezTo>
                  <a:cubicBezTo>
                    <a:pt x="40025" y="29303"/>
                    <a:pt x="42335" y="19690"/>
                    <a:pt x="38083" y="11555"/>
                  </a:cubicBezTo>
                  <a:cubicBezTo>
                    <a:pt x="35403" y="6934"/>
                    <a:pt x="28840" y="1942"/>
                    <a:pt x="22739" y="1203"/>
                  </a:cubicBezTo>
                  <a:cubicBezTo>
                    <a:pt x="16916" y="1"/>
                    <a:pt x="9244" y="3513"/>
                    <a:pt x="6194" y="7673"/>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38"/>
            <p:cNvSpPr/>
            <p:nvPr/>
          </p:nvSpPr>
          <p:spPr>
            <a:xfrm>
              <a:off x="4754306" y="2456077"/>
              <a:ext cx="375875" cy="905019"/>
            </a:xfrm>
            <a:custGeom>
              <a:rect b="b" l="l" r="r" t="t"/>
              <a:pathLst>
                <a:path extrusionOk="0" h="120629" w="50100">
                  <a:moveTo>
                    <a:pt x="2311" y="14328"/>
                  </a:moveTo>
                  <a:cubicBezTo>
                    <a:pt x="8135" y="15068"/>
                    <a:pt x="14235" y="15068"/>
                    <a:pt x="20059" y="15437"/>
                  </a:cubicBezTo>
                  <a:cubicBezTo>
                    <a:pt x="25790" y="15807"/>
                    <a:pt x="31243" y="16177"/>
                    <a:pt x="36604" y="16177"/>
                  </a:cubicBezTo>
                  <a:cubicBezTo>
                    <a:pt x="38546" y="16177"/>
                    <a:pt x="41596" y="17378"/>
                    <a:pt x="43167" y="16177"/>
                  </a:cubicBezTo>
                  <a:cubicBezTo>
                    <a:pt x="43907" y="15437"/>
                    <a:pt x="43907" y="12757"/>
                    <a:pt x="43907" y="11555"/>
                  </a:cubicBezTo>
                  <a:cubicBezTo>
                    <a:pt x="43907" y="8505"/>
                    <a:pt x="43907" y="3144"/>
                    <a:pt x="41966" y="2312"/>
                  </a:cubicBezTo>
                  <a:cubicBezTo>
                    <a:pt x="36974" y="1"/>
                    <a:pt x="30873" y="2312"/>
                    <a:pt x="25790" y="3144"/>
                  </a:cubicBezTo>
                  <a:cubicBezTo>
                    <a:pt x="17378" y="4253"/>
                    <a:pt x="8504" y="4622"/>
                    <a:pt x="0" y="4253"/>
                  </a:cubicBezTo>
                  <a:close/>
                  <a:moveTo>
                    <a:pt x="6933" y="117855"/>
                  </a:moveTo>
                  <a:cubicBezTo>
                    <a:pt x="11555" y="117486"/>
                    <a:pt x="15807" y="119427"/>
                    <a:pt x="20059" y="119796"/>
                  </a:cubicBezTo>
                  <a:cubicBezTo>
                    <a:pt x="25050" y="120166"/>
                    <a:pt x="29672" y="119057"/>
                    <a:pt x="34294" y="119057"/>
                  </a:cubicBezTo>
                  <a:cubicBezTo>
                    <a:pt x="37344" y="119427"/>
                    <a:pt x="40487" y="120628"/>
                    <a:pt x="43537" y="119427"/>
                  </a:cubicBezTo>
                  <a:cubicBezTo>
                    <a:pt x="46218" y="118687"/>
                    <a:pt x="46587" y="113234"/>
                    <a:pt x="47050" y="108612"/>
                  </a:cubicBezTo>
                  <a:cubicBezTo>
                    <a:pt x="47789" y="103990"/>
                    <a:pt x="48159" y="99830"/>
                    <a:pt x="48528" y="95209"/>
                  </a:cubicBezTo>
                  <a:cubicBezTo>
                    <a:pt x="49730" y="82083"/>
                    <a:pt x="48528" y="68587"/>
                    <a:pt x="48528" y="55092"/>
                  </a:cubicBezTo>
                  <a:cubicBezTo>
                    <a:pt x="48528" y="45109"/>
                    <a:pt x="50100" y="34664"/>
                    <a:pt x="49730" y="24681"/>
                  </a:cubicBezTo>
                  <a:cubicBezTo>
                    <a:pt x="49730" y="23941"/>
                    <a:pt x="48159" y="23572"/>
                    <a:pt x="47789" y="23572"/>
                  </a:cubicBezTo>
                  <a:cubicBezTo>
                    <a:pt x="46218" y="23109"/>
                    <a:pt x="44276" y="23572"/>
                    <a:pt x="42798" y="23941"/>
                  </a:cubicBezTo>
                  <a:cubicBezTo>
                    <a:pt x="35495" y="24681"/>
                    <a:pt x="28100" y="24681"/>
                    <a:pt x="20798" y="24311"/>
                  </a:cubicBezTo>
                  <a:lnTo>
                    <a:pt x="16546" y="24311"/>
                  </a:lnTo>
                  <a:cubicBezTo>
                    <a:pt x="15437" y="24311"/>
                    <a:pt x="14235" y="23941"/>
                    <a:pt x="13126" y="23941"/>
                  </a:cubicBezTo>
                  <a:cubicBezTo>
                    <a:pt x="10076" y="23572"/>
                    <a:pt x="6193" y="22370"/>
                    <a:pt x="3143" y="22740"/>
                  </a:cubicBezTo>
                  <a:cubicBezTo>
                    <a:pt x="1941" y="22740"/>
                    <a:pt x="370" y="22370"/>
                    <a:pt x="0" y="2431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38"/>
            <p:cNvSpPr/>
            <p:nvPr/>
          </p:nvSpPr>
          <p:spPr>
            <a:xfrm>
              <a:off x="5162012" y="2398527"/>
              <a:ext cx="305839" cy="1491017"/>
            </a:xfrm>
            <a:custGeom>
              <a:rect b="b" l="l" r="r" t="t"/>
              <a:pathLst>
                <a:path extrusionOk="0" h="198736" w="40765">
                  <a:moveTo>
                    <a:pt x="36143" y="1572"/>
                  </a:moveTo>
                  <a:cubicBezTo>
                    <a:pt x="31983" y="370"/>
                    <a:pt x="21168" y="1572"/>
                    <a:pt x="13866" y="1202"/>
                  </a:cubicBezTo>
                  <a:cubicBezTo>
                    <a:pt x="11925" y="740"/>
                    <a:pt x="6564" y="1"/>
                    <a:pt x="4992" y="1942"/>
                  </a:cubicBezTo>
                  <a:cubicBezTo>
                    <a:pt x="2681" y="4992"/>
                    <a:pt x="3421" y="10816"/>
                    <a:pt x="3421" y="14605"/>
                  </a:cubicBezTo>
                  <a:cubicBezTo>
                    <a:pt x="3051" y="25050"/>
                    <a:pt x="3051" y="35403"/>
                    <a:pt x="3051" y="46218"/>
                  </a:cubicBezTo>
                  <a:cubicBezTo>
                    <a:pt x="2681" y="62024"/>
                    <a:pt x="3421" y="77831"/>
                    <a:pt x="3421" y="94007"/>
                  </a:cubicBezTo>
                  <a:cubicBezTo>
                    <a:pt x="3791" y="114435"/>
                    <a:pt x="1" y="196425"/>
                    <a:pt x="2312" y="196795"/>
                  </a:cubicBezTo>
                  <a:cubicBezTo>
                    <a:pt x="8875" y="197996"/>
                    <a:pt x="36975" y="198736"/>
                    <a:pt x="38084" y="196795"/>
                  </a:cubicBezTo>
                  <a:cubicBezTo>
                    <a:pt x="40764" y="192543"/>
                    <a:pt x="40025" y="184131"/>
                    <a:pt x="39655" y="179509"/>
                  </a:cubicBezTo>
                  <a:cubicBezTo>
                    <a:pt x="39286" y="167123"/>
                    <a:pt x="39286" y="154829"/>
                    <a:pt x="38916" y="142535"/>
                  </a:cubicBezTo>
                  <a:cubicBezTo>
                    <a:pt x="38916" y="125158"/>
                    <a:pt x="38454" y="107872"/>
                    <a:pt x="38916" y="90494"/>
                  </a:cubicBezTo>
                  <a:cubicBezTo>
                    <a:pt x="39286" y="67755"/>
                    <a:pt x="40025" y="44647"/>
                    <a:pt x="38916" y="22000"/>
                  </a:cubicBezTo>
                  <a:cubicBezTo>
                    <a:pt x="38454" y="16916"/>
                    <a:pt x="38916" y="11925"/>
                    <a:pt x="38916" y="6933"/>
                  </a:cubicBezTo>
                  <a:cubicBezTo>
                    <a:pt x="38916" y="4992"/>
                    <a:pt x="38084" y="1942"/>
                    <a:pt x="36143" y="157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38"/>
            <p:cNvSpPr/>
            <p:nvPr/>
          </p:nvSpPr>
          <p:spPr>
            <a:xfrm>
              <a:off x="5196683" y="2618331"/>
              <a:ext cx="251049" cy="1135256"/>
            </a:xfrm>
            <a:custGeom>
              <a:rect b="b" l="l" r="r" t="t"/>
              <a:pathLst>
                <a:path extrusionOk="0" h="151317" w="33462">
                  <a:moveTo>
                    <a:pt x="2681" y="40395"/>
                  </a:moveTo>
                  <a:cubicBezTo>
                    <a:pt x="6101" y="39655"/>
                    <a:pt x="9244" y="40025"/>
                    <a:pt x="12664" y="39655"/>
                  </a:cubicBezTo>
                  <a:cubicBezTo>
                    <a:pt x="15345" y="39285"/>
                    <a:pt x="18118" y="38453"/>
                    <a:pt x="20798" y="38084"/>
                  </a:cubicBezTo>
                  <a:cubicBezTo>
                    <a:pt x="23479" y="37714"/>
                    <a:pt x="27731" y="38916"/>
                    <a:pt x="30042" y="35403"/>
                  </a:cubicBezTo>
                  <a:cubicBezTo>
                    <a:pt x="31521" y="33462"/>
                    <a:pt x="31151" y="30042"/>
                    <a:pt x="31151" y="26899"/>
                  </a:cubicBezTo>
                  <a:cubicBezTo>
                    <a:pt x="31151" y="21168"/>
                    <a:pt x="31521" y="15807"/>
                    <a:pt x="31521" y="9983"/>
                  </a:cubicBezTo>
                  <a:cubicBezTo>
                    <a:pt x="31521" y="8874"/>
                    <a:pt x="32353" y="2311"/>
                    <a:pt x="31521" y="1110"/>
                  </a:cubicBezTo>
                  <a:cubicBezTo>
                    <a:pt x="30412" y="0"/>
                    <a:pt x="28840" y="370"/>
                    <a:pt x="27731" y="370"/>
                  </a:cubicBezTo>
                  <a:cubicBezTo>
                    <a:pt x="25790" y="370"/>
                    <a:pt x="23479" y="370"/>
                    <a:pt x="21538" y="740"/>
                  </a:cubicBezTo>
                  <a:cubicBezTo>
                    <a:pt x="14235" y="2311"/>
                    <a:pt x="7303" y="4253"/>
                    <a:pt x="1" y="4992"/>
                  </a:cubicBezTo>
                  <a:close/>
                  <a:moveTo>
                    <a:pt x="7303" y="150577"/>
                  </a:moveTo>
                  <a:cubicBezTo>
                    <a:pt x="10723" y="149006"/>
                    <a:pt x="14605" y="151316"/>
                    <a:pt x="18118" y="151316"/>
                  </a:cubicBezTo>
                  <a:cubicBezTo>
                    <a:pt x="20429" y="151316"/>
                    <a:pt x="22739" y="150577"/>
                    <a:pt x="25050" y="150577"/>
                  </a:cubicBezTo>
                  <a:cubicBezTo>
                    <a:pt x="26529" y="150947"/>
                    <a:pt x="28101" y="150947"/>
                    <a:pt x="29672" y="150947"/>
                  </a:cubicBezTo>
                  <a:cubicBezTo>
                    <a:pt x="30042" y="150577"/>
                    <a:pt x="30781" y="151316"/>
                    <a:pt x="31521" y="150577"/>
                  </a:cubicBezTo>
                  <a:cubicBezTo>
                    <a:pt x="32353" y="149375"/>
                    <a:pt x="33462" y="142073"/>
                    <a:pt x="32353" y="140964"/>
                  </a:cubicBezTo>
                  <a:cubicBezTo>
                    <a:pt x="30412" y="139392"/>
                    <a:pt x="28101" y="140594"/>
                    <a:pt x="26529" y="140132"/>
                  </a:cubicBezTo>
                  <a:cubicBezTo>
                    <a:pt x="21538" y="139762"/>
                    <a:pt x="16916" y="140132"/>
                    <a:pt x="12294" y="138283"/>
                  </a:cubicBezTo>
                  <a:cubicBezTo>
                    <a:pt x="11185" y="137821"/>
                    <a:pt x="10353" y="137451"/>
                    <a:pt x="9244" y="137082"/>
                  </a:cubicBezTo>
                  <a:cubicBezTo>
                    <a:pt x="8874" y="137082"/>
                    <a:pt x="8042" y="137082"/>
                    <a:pt x="8042" y="136712"/>
                  </a:cubicBezTo>
                  <a:cubicBezTo>
                    <a:pt x="7673" y="136342"/>
                    <a:pt x="7673" y="133199"/>
                    <a:pt x="7673" y="132460"/>
                  </a:cubicBezTo>
                  <a:lnTo>
                    <a:pt x="7673" y="130149"/>
                  </a:lnTo>
                  <a:cubicBezTo>
                    <a:pt x="8042" y="129040"/>
                    <a:pt x="8874" y="129409"/>
                    <a:pt x="9244" y="129409"/>
                  </a:cubicBezTo>
                  <a:cubicBezTo>
                    <a:pt x="10723" y="129779"/>
                    <a:pt x="12294" y="130149"/>
                    <a:pt x="14235" y="130149"/>
                  </a:cubicBezTo>
                  <a:cubicBezTo>
                    <a:pt x="18487" y="130519"/>
                    <a:pt x="22739" y="129779"/>
                    <a:pt x="26899" y="128208"/>
                  </a:cubicBezTo>
                  <a:cubicBezTo>
                    <a:pt x="28101" y="127838"/>
                    <a:pt x="30042" y="127838"/>
                    <a:pt x="31151" y="126267"/>
                  </a:cubicBezTo>
                  <a:cubicBezTo>
                    <a:pt x="31521" y="125157"/>
                    <a:pt x="31983" y="123216"/>
                    <a:pt x="31983" y="121645"/>
                  </a:cubicBezTo>
                  <a:cubicBezTo>
                    <a:pt x="32353" y="120166"/>
                    <a:pt x="32353" y="117485"/>
                    <a:pt x="32353" y="115914"/>
                  </a:cubicBezTo>
                  <a:cubicBezTo>
                    <a:pt x="32353" y="114712"/>
                    <a:pt x="30781" y="114712"/>
                    <a:pt x="30412" y="114712"/>
                  </a:cubicBezTo>
                  <a:cubicBezTo>
                    <a:pt x="28470" y="114343"/>
                    <a:pt x="26160" y="114343"/>
                    <a:pt x="24218" y="114343"/>
                  </a:cubicBezTo>
                  <a:cubicBezTo>
                    <a:pt x="21538" y="114712"/>
                    <a:pt x="18857" y="115174"/>
                    <a:pt x="16177" y="114712"/>
                  </a:cubicBezTo>
                  <a:cubicBezTo>
                    <a:pt x="11925" y="113973"/>
                    <a:pt x="8042" y="113973"/>
                    <a:pt x="3790" y="112864"/>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38"/>
            <p:cNvSpPr/>
            <p:nvPr/>
          </p:nvSpPr>
          <p:spPr>
            <a:xfrm>
              <a:off x="3674013" y="2580892"/>
              <a:ext cx="753829" cy="1320417"/>
            </a:xfrm>
            <a:custGeom>
              <a:rect b="b" l="l" r="r" t="t"/>
              <a:pathLst>
                <a:path extrusionOk="0" h="175997" w="100477">
                  <a:moveTo>
                    <a:pt x="99737" y="16546"/>
                  </a:moveTo>
                  <a:cubicBezTo>
                    <a:pt x="98628" y="12294"/>
                    <a:pt x="92065" y="11554"/>
                    <a:pt x="88553" y="10353"/>
                  </a:cubicBezTo>
                  <a:cubicBezTo>
                    <a:pt x="82452" y="8412"/>
                    <a:pt x="61192" y="0"/>
                    <a:pt x="58142" y="1479"/>
                  </a:cubicBezTo>
                  <a:cubicBezTo>
                    <a:pt x="55091" y="3050"/>
                    <a:pt x="53520" y="8042"/>
                    <a:pt x="52411" y="11092"/>
                  </a:cubicBezTo>
                  <a:cubicBezTo>
                    <a:pt x="48898" y="19226"/>
                    <a:pt x="46587" y="27730"/>
                    <a:pt x="43537" y="35772"/>
                  </a:cubicBezTo>
                  <a:cubicBezTo>
                    <a:pt x="36974" y="52688"/>
                    <a:pt x="31983" y="70435"/>
                    <a:pt x="25790" y="87351"/>
                  </a:cubicBezTo>
                  <a:cubicBezTo>
                    <a:pt x="21538" y="100847"/>
                    <a:pt x="16176" y="113603"/>
                    <a:pt x="11555" y="126636"/>
                  </a:cubicBezTo>
                  <a:cubicBezTo>
                    <a:pt x="8874" y="134770"/>
                    <a:pt x="5731" y="142812"/>
                    <a:pt x="3420" y="150577"/>
                  </a:cubicBezTo>
                  <a:cubicBezTo>
                    <a:pt x="2681" y="153257"/>
                    <a:pt x="0" y="157509"/>
                    <a:pt x="740" y="160190"/>
                  </a:cubicBezTo>
                  <a:cubicBezTo>
                    <a:pt x="1572" y="162131"/>
                    <a:pt x="3883" y="163240"/>
                    <a:pt x="5361" y="164442"/>
                  </a:cubicBezTo>
                  <a:cubicBezTo>
                    <a:pt x="9613" y="167122"/>
                    <a:pt x="14975" y="169064"/>
                    <a:pt x="20428" y="170542"/>
                  </a:cubicBezTo>
                  <a:cubicBezTo>
                    <a:pt x="25420" y="172114"/>
                    <a:pt x="41596" y="175996"/>
                    <a:pt x="44276" y="175164"/>
                  </a:cubicBezTo>
                  <a:cubicBezTo>
                    <a:pt x="48159" y="174425"/>
                    <a:pt x="50100" y="167492"/>
                    <a:pt x="51209" y="164442"/>
                  </a:cubicBezTo>
                  <a:cubicBezTo>
                    <a:pt x="54722" y="152518"/>
                    <a:pt x="58881" y="140501"/>
                    <a:pt x="62763" y="128947"/>
                  </a:cubicBezTo>
                  <a:cubicBezTo>
                    <a:pt x="65444" y="121275"/>
                    <a:pt x="75519" y="90124"/>
                    <a:pt x="78200" y="82360"/>
                  </a:cubicBezTo>
                  <a:cubicBezTo>
                    <a:pt x="83561" y="67015"/>
                    <a:pt x="88553" y="51948"/>
                    <a:pt x="94006" y="36142"/>
                  </a:cubicBezTo>
                  <a:cubicBezTo>
                    <a:pt x="95855" y="30041"/>
                    <a:pt x="100477" y="20798"/>
                    <a:pt x="99737" y="1654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38"/>
            <p:cNvSpPr/>
            <p:nvPr/>
          </p:nvSpPr>
          <p:spPr>
            <a:xfrm>
              <a:off x="4063693" y="2681432"/>
              <a:ext cx="332886" cy="167831"/>
            </a:xfrm>
            <a:custGeom>
              <a:rect b="b" l="l" r="r" t="t"/>
              <a:pathLst>
                <a:path extrusionOk="0" h="22370" w="44370">
                  <a:moveTo>
                    <a:pt x="0" y="7765"/>
                  </a:moveTo>
                  <a:cubicBezTo>
                    <a:pt x="3513" y="8134"/>
                    <a:pt x="6933" y="9706"/>
                    <a:pt x="10076" y="10815"/>
                  </a:cubicBezTo>
                  <a:cubicBezTo>
                    <a:pt x="15807" y="13126"/>
                    <a:pt x="21260" y="15067"/>
                    <a:pt x="26622" y="17378"/>
                  </a:cubicBezTo>
                  <a:cubicBezTo>
                    <a:pt x="31243" y="19319"/>
                    <a:pt x="35495" y="21260"/>
                    <a:pt x="40487" y="22000"/>
                  </a:cubicBezTo>
                  <a:cubicBezTo>
                    <a:pt x="42428" y="22369"/>
                    <a:pt x="44369" y="17378"/>
                    <a:pt x="43537" y="15806"/>
                  </a:cubicBezTo>
                  <a:cubicBezTo>
                    <a:pt x="41226" y="12756"/>
                    <a:pt x="35495" y="11554"/>
                    <a:pt x="31983" y="10445"/>
                  </a:cubicBezTo>
                  <a:cubicBezTo>
                    <a:pt x="28563" y="8874"/>
                    <a:pt x="25050" y="7765"/>
                    <a:pt x="21260" y="6193"/>
                  </a:cubicBezTo>
                  <a:cubicBezTo>
                    <a:pt x="15067" y="3882"/>
                    <a:pt x="8504" y="1941"/>
                    <a:pt x="194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38"/>
            <p:cNvSpPr/>
            <p:nvPr/>
          </p:nvSpPr>
          <p:spPr>
            <a:xfrm>
              <a:off x="3717003" y="3473271"/>
              <a:ext cx="402232" cy="309306"/>
            </a:xfrm>
            <a:custGeom>
              <a:rect b="b" l="l" r="r" t="t"/>
              <a:pathLst>
                <a:path extrusionOk="0" h="41227" w="53613">
                  <a:moveTo>
                    <a:pt x="12017" y="1202"/>
                  </a:moveTo>
                  <a:lnTo>
                    <a:pt x="43167" y="11555"/>
                  </a:lnTo>
                  <a:cubicBezTo>
                    <a:pt x="48991" y="13127"/>
                    <a:pt x="47049" y="10446"/>
                    <a:pt x="52411" y="13866"/>
                  </a:cubicBezTo>
                  <a:cubicBezTo>
                    <a:pt x="53612" y="14605"/>
                    <a:pt x="47049" y="40857"/>
                    <a:pt x="45108" y="40487"/>
                  </a:cubicBezTo>
                  <a:cubicBezTo>
                    <a:pt x="40117" y="39655"/>
                    <a:pt x="43907" y="41227"/>
                    <a:pt x="38915" y="40025"/>
                  </a:cubicBezTo>
                  <a:cubicBezTo>
                    <a:pt x="21260" y="35866"/>
                    <a:pt x="17748" y="33924"/>
                    <a:pt x="0" y="29303"/>
                  </a:cubicBezTo>
                  <a:cubicBezTo>
                    <a:pt x="0" y="29303"/>
                    <a:pt x="8504" y="1"/>
                    <a:pt x="12017" y="120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38"/>
            <p:cNvSpPr/>
            <p:nvPr/>
          </p:nvSpPr>
          <p:spPr>
            <a:xfrm>
              <a:off x="4436736" y="2407544"/>
              <a:ext cx="282949" cy="1499337"/>
            </a:xfrm>
            <a:custGeom>
              <a:rect b="b" l="l" r="r" t="t"/>
              <a:pathLst>
                <a:path extrusionOk="0" h="199845" w="37714">
                  <a:moveTo>
                    <a:pt x="36235" y="195223"/>
                  </a:moveTo>
                  <a:cubicBezTo>
                    <a:pt x="37714" y="185979"/>
                    <a:pt x="35772" y="78108"/>
                    <a:pt x="35033" y="60822"/>
                  </a:cubicBezTo>
                  <a:cubicBezTo>
                    <a:pt x="34663" y="46957"/>
                    <a:pt x="35033" y="33462"/>
                    <a:pt x="34294" y="19596"/>
                  </a:cubicBezTo>
                  <a:cubicBezTo>
                    <a:pt x="33924" y="15714"/>
                    <a:pt x="35403" y="8782"/>
                    <a:pt x="33462" y="4992"/>
                  </a:cubicBezTo>
                  <a:cubicBezTo>
                    <a:pt x="32352" y="2681"/>
                    <a:pt x="29302" y="2311"/>
                    <a:pt x="26991" y="1479"/>
                  </a:cubicBezTo>
                  <a:cubicBezTo>
                    <a:pt x="21538" y="0"/>
                    <a:pt x="14605" y="0"/>
                    <a:pt x="8874" y="740"/>
                  </a:cubicBezTo>
                  <a:cubicBezTo>
                    <a:pt x="6563" y="1109"/>
                    <a:pt x="3420" y="1849"/>
                    <a:pt x="2681" y="4622"/>
                  </a:cubicBezTo>
                  <a:cubicBezTo>
                    <a:pt x="1110" y="8412"/>
                    <a:pt x="1572" y="13034"/>
                    <a:pt x="1110" y="17286"/>
                  </a:cubicBezTo>
                  <a:cubicBezTo>
                    <a:pt x="0" y="30411"/>
                    <a:pt x="370" y="43445"/>
                    <a:pt x="740" y="56570"/>
                  </a:cubicBezTo>
                  <a:cubicBezTo>
                    <a:pt x="1572" y="87813"/>
                    <a:pt x="3420" y="194853"/>
                    <a:pt x="6193" y="197164"/>
                  </a:cubicBezTo>
                  <a:cubicBezTo>
                    <a:pt x="8874" y="199845"/>
                    <a:pt x="32722" y="199845"/>
                    <a:pt x="35033" y="19753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38"/>
            <p:cNvSpPr/>
            <p:nvPr/>
          </p:nvSpPr>
          <p:spPr>
            <a:xfrm>
              <a:off x="4427719" y="2653002"/>
              <a:ext cx="271853" cy="1043020"/>
            </a:xfrm>
            <a:custGeom>
              <a:rect b="b" l="l" r="r" t="t"/>
              <a:pathLst>
                <a:path extrusionOk="0" h="139023" w="36235">
                  <a:moveTo>
                    <a:pt x="36235" y="0"/>
                  </a:moveTo>
                  <a:cubicBezTo>
                    <a:pt x="31613" y="1479"/>
                    <a:pt x="26992" y="1479"/>
                    <a:pt x="22370" y="2311"/>
                  </a:cubicBezTo>
                  <a:cubicBezTo>
                    <a:pt x="18950" y="3051"/>
                    <a:pt x="15437" y="4622"/>
                    <a:pt x="11555" y="4622"/>
                  </a:cubicBezTo>
                  <a:cubicBezTo>
                    <a:pt x="9244" y="4622"/>
                    <a:pt x="6563" y="4252"/>
                    <a:pt x="4253" y="4252"/>
                  </a:cubicBezTo>
                  <a:cubicBezTo>
                    <a:pt x="3513" y="4252"/>
                    <a:pt x="2312" y="3420"/>
                    <a:pt x="1572" y="4252"/>
                  </a:cubicBezTo>
                  <a:cubicBezTo>
                    <a:pt x="1" y="7303"/>
                    <a:pt x="1202" y="14235"/>
                    <a:pt x="1202" y="17655"/>
                  </a:cubicBezTo>
                  <a:cubicBezTo>
                    <a:pt x="1572" y="31151"/>
                    <a:pt x="3143" y="44646"/>
                    <a:pt x="3513" y="58142"/>
                  </a:cubicBezTo>
                  <a:cubicBezTo>
                    <a:pt x="4253" y="77368"/>
                    <a:pt x="5454" y="97057"/>
                    <a:pt x="5454" y="116283"/>
                  </a:cubicBezTo>
                  <a:lnTo>
                    <a:pt x="5454" y="128208"/>
                  </a:lnTo>
                  <a:cubicBezTo>
                    <a:pt x="5454" y="131350"/>
                    <a:pt x="4622" y="134031"/>
                    <a:pt x="6563" y="135972"/>
                  </a:cubicBezTo>
                  <a:cubicBezTo>
                    <a:pt x="9244" y="139022"/>
                    <a:pt x="13126" y="137451"/>
                    <a:pt x="16639" y="137451"/>
                  </a:cubicBezTo>
                  <a:cubicBezTo>
                    <a:pt x="22370" y="137821"/>
                    <a:pt x="28563" y="137821"/>
                    <a:pt x="34664" y="139022"/>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38"/>
            <p:cNvSpPr/>
            <p:nvPr/>
          </p:nvSpPr>
          <p:spPr>
            <a:xfrm>
              <a:off x="4454071" y="2750767"/>
              <a:ext cx="251049" cy="794755"/>
            </a:xfrm>
            <a:custGeom>
              <a:rect b="b" l="l" r="r" t="t"/>
              <a:pathLst>
                <a:path extrusionOk="0" h="105932" w="33462">
                  <a:moveTo>
                    <a:pt x="0" y="5454"/>
                  </a:moveTo>
                  <a:cubicBezTo>
                    <a:pt x="3050" y="4622"/>
                    <a:pt x="14605" y="3883"/>
                    <a:pt x="17748" y="3513"/>
                  </a:cubicBezTo>
                  <a:cubicBezTo>
                    <a:pt x="19227" y="3143"/>
                    <a:pt x="20798" y="3143"/>
                    <a:pt x="22369" y="2774"/>
                  </a:cubicBezTo>
                  <a:cubicBezTo>
                    <a:pt x="28470" y="1942"/>
                    <a:pt x="30781" y="1"/>
                    <a:pt x="31613" y="13866"/>
                  </a:cubicBezTo>
                  <a:cubicBezTo>
                    <a:pt x="31613" y="16639"/>
                    <a:pt x="31613" y="19689"/>
                    <a:pt x="31983" y="22740"/>
                  </a:cubicBezTo>
                  <a:lnTo>
                    <a:pt x="31983" y="38546"/>
                  </a:lnTo>
                  <a:cubicBezTo>
                    <a:pt x="31613" y="47050"/>
                    <a:pt x="31613" y="55462"/>
                    <a:pt x="31151" y="63966"/>
                  </a:cubicBezTo>
                  <a:cubicBezTo>
                    <a:pt x="30781" y="73209"/>
                    <a:pt x="31151" y="82083"/>
                    <a:pt x="32352" y="90957"/>
                  </a:cubicBezTo>
                  <a:cubicBezTo>
                    <a:pt x="32352" y="92436"/>
                    <a:pt x="33461" y="99368"/>
                    <a:pt x="32722" y="100570"/>
                  </a:cubicBezTo>
                  <a:cubicBezTo>
                    <a:pt x="31151" y="104452"/>
                    <a:pt x="26991" y="103990"/>
                    <a:pt x="24680" y="104452"/>
                  </a:cubicBezTo>
                  <a:cubicBezTo>
                    <a:pt x="18117" y="105931"/>
                    <a:pt x="11185" y="104452"/>
                    <a:pt x="4622" y="10593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38"/>
            <p:cNvSpPr/>
            <p:nvPr/>
          </p:nvSpPr>
          <p:spPr>
            <a:xfrm>
              <a:off x="3980488" y="2782662"/>
              <a:ext cx="357847" cy="271861"/>
            </a:xfrm>
            <a:custGeom>
              <a:rect b="b" l="l" r="r" t="t"/>
              <a:pathLst>
                <a:path extrusionOk="0" h="36236" w="47697">
                  <a:moveTo>
                    <a:pt x="11924" y="1202"/>
                  </a:moveTo>
                  <a:cubicBezTo>
                    <a:pt x="20798" y="4622"/>
                    <a:pt x="29579" y="7765"/>
                    <a:pt x="38823" y="11185"/>
                  </a:cubicBezTo>
                  <a:cubicBezTo>
                    <a:pt x="43907" y="12757"/>
                    <a:pt x="42335" y="10446"/>
                    <a:pt x="46587" y="13496"/>
                  </a:cubicBezTo>
                  <a:cubicBezTo>
                    <a:pt x="47697" y="14236"/>
                    <a:pt x="40764" y="36235"/>
                    <a:pt x="39285" y="35865"/>
                  </a:cubicBezTo>
                  <a:cubicBezTo>
                    <a:pt x="35033" y="34664"/>
                    <a:pt x="38083" y="36235"/>
                    <a:pt x="33831" y="35033"/>
                  </a:cubicBezTo>
                  <a:cubicBezTo>
                    <a:pt x="18487" y="30874"/>
                    <a:pt x="15344" y="28933"/>
                    <a:pt x="0" y="24311"/>
                  </a:cubicBezTo>
                  <a:cubicBezTo>
                    <a:pt x="0" y="24311"/>
                    <a:pt x="8412" y="1"/>
                    <a:pt x="11924" y="120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90" name="Google Shape;2690;p38"/>
            <p:cNvCxnSpPr/>
            <p:nvPr/>
          </p:nvCxnSpPr>
          <p:spPr>
            <a:xfrm rot="10800000">
              <a:off x="3266925" y="3897025"/>
              <a:ext cx="2686200" cy="0"/>
            </a:xfrm>
            <a:prstGeom prst="straightConnector1">
              <a:avLst/>
            </a:prstGeom>
            <a:noFill/>
            <a:ln cap="flat" cmpd="sng" w="28575">
              <a:solidFill>
                <a:schemeClr val="accent1"/>
              </a:solidFill>
              <a:prstDash val="solid"/>
              <a:round/>
              <a:headEnd len="med" w="med" type="diamond"/>
              <a:tailEnd len="med" w="med" type="diamond"/>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4" name="Shape 2694"/>
        <p:cNvGrpSpPr/>
        <p:nvPr/>
      </p:nvGrpSpPr>
      <p:grpSpPr>
        <a:xfrm>
          <a:off x="0" y="0"/>
          <a:ext cx="0" cy="0"/>
          <a:chOff x="0" y="0"/>
          <a:chExt cx="0" cy="0"/>
        </a:xfrm>
      </p:grpSpPr>
      <p:sp>
        <p:nvSpPr>
          <p:cNvPr id="2695" name="Google Shape;2695;p39"/>
          <p:cNvSpPr txBox="1"/>
          <p:nvPr>
            <p:ph type="title"/>
          </p:nvPr>
        </p:nvSpPr>
        <p:spPr>
          <a:xfrm>
            <a:off x="713100" y="1391379"/>
            <a:ext cx="7717800" cy="929956"/>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0400"/>
              <a:buNone/>
            </a:pPr>
            <a:r>
              <a:rPr lang="en" sz="8000"/>
              <a:t>Escritura expresiva.</a:t>
            </a:r>
            <a:endParaRPr sz="8000"/>
          </a:p>
        </p:txBody>
      </p:sp>
      <p:grpSp>
        <p:nvGrpSpPr>
          <p:cNvPr id="2696" name="Google Shape;2696;p39"/>
          <p:cNvGrpSpPr/>
          <p:nvPr/>
        </p:nvGrpSpPr>
        <p:grpSpPr>
          <a:xfrm>
            <a:off x="414573" y="2106543"/>
            <a:ext cx="8246666" cy="1934055"/>
            <a:chOff x="414573" y="2106543"/>
            <a:chExt cx="8246666" cy="1934055"/>
          </a:xfrm>
        </p:grpSpPr>
        <p:grpSp>
          <p:nvGrpSpPr>
            <p:cNvPr id="2697" name="Google Shape;2697;p39"/>
            <p:cNvGrpSpPr/>
            <p:nvPr/>
          </p:nvGrpSpPr>
          <p:grpSpPr>
            <a:xfrm flipH="1" rot="6082148">
              <a:off x="7273968" y="2550387"/>
              <a:ext cx="1460769" cy="1046345"/>
              <a:chOff x="5892161" y="2885240"/>
              <a:chExt cx="1350024" cy="1203530"/>
            </a:xfrm>
          </p:grpSpPr>
          <p:sp>
            <p:nvSpPr>
              <p:cNvPr id="2698" name="Google Shape;2698;p39"/>
              <p:cNvSpPr/>
              <p:nvPr/>
            </p:nvSpPr>
            <p:spPr>
              <a:xfrm rot="-222920">
                <a:off x="6797206" y="2899036"/>
                <a:ext cx="434796" cy="277483"/>
              </a:xfrm>
              <a:custGeom>
                <a:rect b="b" l="l" r="r" t="t"/>
                <a:pathLst>
                  <a:path extrusionOk="0" h="3399" w="5326">
                    <a:moveTo>
                      <a:pt x="5326" y="0"/>
                    </a:moveTo>
                    <a:lnTo>
                      <a:pt x="775" y="1960"/>
                    </a:lnTo>
                    <a:lnTo>
                      <a:pt x="1" y="3399"/>
                    </a:lnTo>
                    <a:lnTo>
                      <a:pt x="532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39"/>
              <p:cNvSpPr/>
              <p:nvPr/>
            </p:nvSpPr>
            <p:spPr>
              <a:xfrm rot="-222920">
                <a:off x="6798866" y="2898982"/>
                <a:ext cx="429327" cy="160089"/>
              </a:xfrm>
              <a:custGeom>
                <a:rect b="b" l="l" r="r" t="t"/>
                <a:pathLst>
                  <a:path extrusionOk="0" h="1961" w="5259">
                    <a:moveTo>
                      <a:pt x="5259" y="0"/>
                    </a:moveTo>
                    <a:lnTo>
                      <a:pt x="1" y="976"/>
                    </a:lnTo>
                    <a:lnTo>
                      <a:pt x="708" y="1960"/>
                    </a:lnTo>
                    <a:lnTo>
                      <a:pt x="525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39"/>
              <p:cNvSpPr/>
              <p:nvPr/>
            </p:nvSpPr>
            <p:spPr>
              <a:xfrm rot="-222920">
                <a:off x="6797206" y="2899036"/>
                <a:ext cx="434796" cy="277483"/>
              </a:xfrm>
              <a:custGeom>
                <a:rect b="b" l="l" r="r" t="t"/>
                <a:pathLst>
                  <a:path extrusionOk="0" h="3399" w="5326">
                    <a:moveTo>
                      <a:pt x="5326" y="0"/>
                    </a:moveTo>
                    <a:lnTo>
                      <a:pt x="1052" y="2524"/>
                    </a:lnTo>
                    <a:lnTo>
                      <a:pt x="1" y="3399"/>
                    </a:lnTo>
                    <a:lnTo>
                      <a:pt x="1" y="3399"/>
                    </a:lnTo>
                    <a:lnTo>
                      <a:pt x="1296" y="2835"/>
                    </a:lnTo>
                    <a:lnTo>
                      <a:pt x="5326"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39"/>
              <p:cNvSpPr/>
              <p:nvPr/>
            </p:nvSpPr>
            <p:spPr>
              <a:xfrm rot="-222920">
                <a:off x="6883821" y="2896227"/>
                <a:ext cx="348915" cy="302953"/>
              </a:xfrm>
              <a:custGeom>
                <a:rect b="b" l="l" r="r" t="t"/>
                <a:pathLst>
                  <a:path extrusionOk="0" h="3711" w="4274">
                    <a:moveTo>
                      <a:pt x="4274" y="0"/>
                    </a:moveTo>
                    <a:lnTo>
                      <a:pt x="0" y="2524"/>
                    </a:lnTo>
                    <a:lnTo>
                      <a:pt x="909" y="3710"/>
                    </a:lnTo>
                    <a:lnTo>
                      <a:pt x="42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2" name="Google Shape;2702;p39"/>
              <p:cNvSpPr/>
              <p:nvPr/>
            </p:nvSpPr>
            <p:spPr>
              <a:xfrm rot="-222920">
                <a:off x="5921715" y="3118770"/>
                <a:ext cx="907227" cy="941596"/>
              </a:xfrm>
              <a:custGeom>
                <a:rect b="b" l="l" r="r" t="t"/>
                <a:pathLst>
                  <a:path extrusionOk="0" h="11534" w="11113">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3" name="Google Shape;2703;p39"/>
            <p:cNvGrpSpPr/>
            <p:nvPr/>
          </p:nvGrpSpPr>
          <p:grpSpPr>
            <a:xfrm flipH="1" rot="-6899643">
              <a:off x="637331" y="2359959"/>
              <a:ext cx="1468547" cy="1427222"/>
              <a:chOff x="1923396" y="2527141"/>
              <a:chExt cx="1468631" cy="1427304"/>
            </a:xfrm>
          </p:grpSpPr>
          <p:sp>
            <p:nvSpPr>
              <p:cNvPr id="2704" name="Google Shape;2704;p39"/>
              <p:cNvSpPr/>
              <p:nvPr/>
            </p:nvSpPr>
            <p:spPr>
              <a:xfrm rot="-1117667">
                <a:off x="2394427" y="2626379"/>
                <a:ext cx="822898" cy="1228829"/>
              </a:xfrm>
              <a:custGeom>
                <a:rect b="b" l="l" r="r" t="t"/>
                <a:pathLst>
                  <a:path extrusionOk="0" h="15076" w="10096">
                    <a:moveTo>
                      <a:pt x="7252" y="0"/>
                    </a:moveTo>
                    <a:lnTo>
                      <a:pt x="7252" y="143"/>
                    </a:lnTo>
                    <a:cubicBezTo>
                      <a:pt x="7395" y="143"/>
                      <a:pt x="7572" y="177"/>
                      <a:pt x="7707" y="244"/>
                    </a:cubicBezTo>
                    <a:cubicBezTo>
                      <a:pt x="7782" y="286"/>
                      <a:pt x="7816" y="286"/>
                      <a:pt x="7883" y="320"/>
                    </a:cubicBezTo>
                    <a:lnTo>
                      <a:pt x="7951" y="211"/>
                    </a:lnTo>
                    <a:cubicBezTo>
                      <a:pt x="7883" y="177"/>
                      <a:pt x="7816" y="143"/>
                      <a:pt x="7782" y="110"/>
                    </a:cubicBezTo>
                    <a:cubicBezTo>
                      <a:pt x="7606" y="34"/>
                      <a:pt x="7429" y="0"/>
                      <a:pt x="7252" y="0"/>
                    </a:cubicBezTo>
                    <a:close/>
                    <a:moveTo>
                      <a:pt x="6554" y="76"/>
                    </a:moveTo>
                    <a:cubicBezTo>
                      <a:pt x="6310" y="143"/>
                      <a:pt x="6100" y="244"/>
                      <a:pt x="5889" y="387"/>
                    </a:cubicBezTo>
                    <a:lnTo>
                      <a:pt x="5957" y="497"/>
                    </a:lnTo>
                    <a:cubicBezTo>
                      <a:pt x="6167" y="387"/>
                      <a:pt x="6377" y="286"/>
                      <a:pt x="6588" y="211"/>
                    </a:cubicBezTo>
                    <a:lnTo>
                      <a:pt x="6554" y="76"/>
                    </a:lnTo>
                    <a:close/>
                    <a:moveTo>
                      <a:pt x="8480" y="707"/>
                    </a:moveTo>
                    <a:lnTo>
                      <a:pt x="8371" y="774"/>
                    </a:lnTo>
                    <a:cubicBezTo>
                      <a:pt x="8480" y="951"/>
                      <a:pt x="8581" y="1161"/>
                      <a:pt x="8657" y="1405"/>
                    </a:cubicBezTo>
                    <a:lnTo>
                      <a:pt x="8792" y="1338"/>
                    </a:lnTo>
                    <a:cubicBezTo>
                      <a:pt x="8724" y="1128"/>
                      <a:pt x="8624" y="875"/>
                      <a:pt x="8480" y="707"/>
                    </a:cubicBezTo>
                    <a:close/>
                    <a:moveTo>
                      <a:pt x="5393" y="917"/>
                    </a:moveTo>
                    <a:cubicBezTo>
                      <a:pt x="5326" y="985"/>
                      <a:pt x="5259" y="1086"/>
                      <a:pt x="5183" y="1195"/>
                    </a:cubicBezTo>
                    <a:cubicBezTo>
                      <a:pt x="5149" y="1296"/>
                      <a:pt x="5116" y="1439"/>
                      <a:pt x="5048" y="1548"/>
                    </a:cubicBezTo>
                    <a:lnTo>
                      <a:pt x="5183" y="1582"/>
                    </a:lnTo>
                    <a:cubicBezTo>
                      <a:pt x="5217" y="1472"/>
                      <a:pt x="5292" y="1372"/>
                      <a:pt x="5326" y="1262"/>
                    </a:cubicBezTo>
                    <a:cubicBezTo>
                      <a:pt x="5360" y="1161"/>
                      <a:pt x="5427" y="1052"/>
                      <a:pt x="5503" y="985"/>
                    </a:cubicBezTo>
                    <a:lnTo>
                      <a:pt x="5393" y="917"/>
                    </a:lnTo>
                    <a:close/>
                    <a:moveTo>
                      <a:pt x="8724" y="2070"/>
                    </a:moveTo>
                    <a:cubicBezTo>
                      <a:pt x="8724" y="2137"/>
                      <a:pt x="8724" y="2213"/>
                      <a:pt x="8691" y="2314"/>
                    </a:cubicBezTo>
                    <a:cubicBezTo>
                      <a:pt x="8691" y="2457"/>
                      <a:pt x="8657" y="2600"/>
                      <a:pt x="8581" y="2734"/>
                    </a:cubicBezTo>
                    <a:lnTo>
                      <a:pt x="8724" y="2768"/>
                    </a:lnTo>
                    <a:cubicBezTo>
                      <a:pt x="8758" y="2633"/>
                      <a:pt x="8834" y="2490"/>
                      <a:pt x="8834" y="2347"/>
                    </a:cubicBezTo>
                    <a:cubicBezTo>
                      <a:pt x="8867" y="2246"/>
                      <a:pt x="8867" y="2137"/>
                      <a:pt x="8867" y="2070"/>
                    </a:cubicBezTo>
                    <a:close/>
                    <a:moveTo>
                      <a:pt x="4939" y="2246"/>
                    </a:moveTo>
                    <a:lnTo>
                      <a:pt x="4939" y="2423"/>
                    </a:lnTo>
                    <a:cubicBezTo>
                      <a:pt x="4939" y="2600"/>
                      <a:pt x="4939" y="2768"/>
                      <a:pt x="4973" y="2978"/>
                    </a:cubicBezTo>
                    <a:lnTo>
                      <a:pt x="5116" y="2945"/>
                    </a:lnTo>
                    <a:cubicBezTo>
                      <a:pt x="5082" y="2768"/>
                      <a:pt x="5082" y="2600"/>
                      <a:pt x="5082" y="2423"/>
                    </a:cubicBezTo>
                    <a:lnTo>
                      <a:pt x="5082" y="2246"/>
                    </a:lnTo>
                    <a:close/>
                    <a:moveTo>
                      <a:pt x="8270" y="3332"/>
                    </a:moveTo>
                    <a:cubicBezTo>
                      <a:pt x="8127" y="3508"/>
                      <a:pt x="7993" y="3685"/>
                      <a:pt x="7816" y="3820"/>
                    </a:cubicBezTo>
                    <a:lnTo>
                      <a:pt x="7883" y="3929"/>
                    </a:lnTo>
                    <a:cubicBezTo>
                      <a:pt x="8060" y="3752"/>
                      <a:pt x="8237" y="3576"/>
                      <a:pt x="8371" y="3399"/>
                    </a:cubicBezTo>
                    <a:lnTo>
                      <a:pt x="8270" y="3332"/>
                    </a:lnTo>
                    <a:close/>
                    <a:moveTo>
                      <a:pt x="102" y="3609"/>
                    </a:moveTo>
                    <a:lnTo>
                      <a:pt x="1" y="3719"/>
                    </a:lnTo>
                    <a:cubicBezTo>
                      <a:pt x="169" y="3895"/>
                      <a:pt x="346" y="4072"/>
                      <a:pt x="522" y="4206"/>
                    </a:cubicBezTo>
                    <a:lnTo>
                      <a:pt x="632" y="4106"/>
                    </a:lnTo>
                    <a:cubicBezTo>
                      <a:pt x="421" y="3963"/>
                      <a:pt x="278" y="3786"/>
                      <a:pt x="102" y="3609"/>
                    </a:cubicBezTo>
                    <a:close/>
                    <a:moveTo>
                      <a:pt x="5292" y="3609"/>
                    </a:moveTo>
                    <a:lnTo>
                      <a:pt x="5149" y="3651"/>
                    </a:lnTo>
                    <a:cubicBezTo>
                      <a:pt x="5217" y="3820"/>
                      <a:pt x="5292" y="3963"/>
                      <a:pt x="5360" y="4106"/>
                    </a:cubicBezTo>
                    <a:cubicBezTo>
                      <a:pt x="5393" y="4173"/>
                      <a:pt x="5427" y="4240"/>
                      <a:pt x="5469" y="4316"/>
                    </a:cubicBezTo>
                    <a:lnTo>
                      <a:pt x="5570" y="4240"/>
                    </a:lnTo>
                    <a:cubicBezTo>
                      <a:pt x="5536" y="4173"/>
                      <a:pt x="5503" y="4106"/>
                      <a:pt x="5469" y="4030"/>
                    </a:cubicBezTo>
                    <a:cubicBezTo>
                      <a:pt x="5393" y="3895"/>
                      <a:pt x="5326" y="3752"/>
                      <a:pt x="5292" y="3609"/>
                    </a:cubicBezTo>
                    <a:close/>
                    <a:moveTo>
                      <a:pt x="7252" y="4206"/>
                    </a:moveTo>
                    <a:lnTo>
                      <a:pt x="7219" y="4240"/>
                    </a:lnTo>
                    <a:cubicBezTo>
                      <a:pt x="7042" y="4349"/>
                      <a:pt x="6832" y="4450"/>
                      <a:pt x="6621" y="4526"/>
                    </a:cubicBezTo>
                    <a:lnTo>
                      <a:pt x="6655" y="4661"/>
                    </a:lnTo>
                    <a:cubicBezTo>
                      <a:pt x="6899" y="4560"/>
                      <a:pt x="7076" y="4450"/>
                      <a:pt x="7286" y="4349"/>
                    </a:cubicBezTo>
                    <a:lnTo>
                      <a:pt x="7320" y="4349"/>
                    </a:lnTo>
                    <a:lnTo>
                      <a:pt x="7252" y="4206"/>
                    </a:lnTo>
                    <a:close/>
                    <a:moveTo>
                      <a:pt x="1187" y="4450"/>
                    </a:moveTo>
                    <a:lnTo>
                      <a:pt x="1120" y="4593"/>
                    </a:lnTo>
                    <a:cubicBezTo>
                      <a:pt x="1364" y="4703"/>
                      <a:pt x="1574" y="4770"/>
                      <a:pt x="1784" y="4837"/>
                    </a:cubicBezTo>
                    <a:lnTo>
                      <a:pt x="1852" y="4703"/>
                    </a:lnTo>
                    <a:cubicBezTo>
                      <a:pt x="1608" y="4627"/>
                      <a:pt x="1397" y="4560"/>
                      <a:pt x="1187" y="4450"/>
                    </a:cubicBezTo>
                    <a:close/>
                    <a:moveTo>
                      <a:pt x="2525" y="4871"/>
                    </a:moveTo>
                    <a:lnTo>
                      <a:pt x="2483" y="5014"/>
                    </a:lnTo>
                    <a:cubicBezTo>
                      <a:pt x="2735" y="5048"/>
                      <a:pt x="2945" y="5081"/>
                      <a:pt x="3189" y="5081"/>
                    </a:cubicBezTo>
                    <a:lnTo>
                      <a:pt x="3189" y="4947"/>
                    </a:lnTo>
                    <a:cubicBezTo>
                      <a:pt x="2979" y="4947"/>
                      <a:pt x="2735" y="4913"/>
                      <a:pt x="2525" y="4871"/>
                    </a:cubicBezTo>
                    <a:close/>
                    <a:moveTo>
                      <a:pt x="4586" y="4947"/>
                    </a:moveTo>
                    <a:cubicBezTo>
                      <a:pt x="4342" y="4947"/>
                      <a:pt x="4131" y="4980"/>
                      <a:pt x="3887" y="4980"/>
                    </a:cubicBezTo>
                    <a:lnTo>
                      <a:pt x="3887" y="5123"/>
                    </a:lnTo>
                    <a:cubicBezTo>
                      <a:pt x="4131" y="5123"/>
                      <a:pt x="4375" y="5081"/>
                      <a:pt x="4586" y="5081"/>
                    </a:cubicBezTo>
                    <a:lnTo>
                      <a:pt x="4586" y="4947"/>
                    </a:lnTo>
                    <a:close/>
                    <a:moveTo>
                      <a:pt x="5957" y="4736"/>
                    </a:moveTo>
                    <a:cubicBezTo>
                      <a:pt x="5746" y="4770"/>
                      <a:pt x="5503" y="4804"/>
                      <a:pt x="5292" y="4837"/>
                    </a:cubicBezTo>
                    <a:lnTo>
                      <a:pt x="5292" y="4980"/>
                    </a:lnTo>
                    <a:cubicBezTo>
                      <a:pt x="5499" y="4952"/>
                      <a:pt x="5705" y="4923"/>
                      <a:pt x="5891" y="4870"/>
                    </a:cubicBezTo>
                    <a:lnTo>
                      <a:pt x="5891" y="4870"/>
                    </a:lnTo>
                    <a:lnTo>
                      <a:pt x="5847" y="4913"/>
                    </a:lnTo>
                    <a:cubicBezTo>
                      <a:pt x="5990" y="5081"/>
                      <a:pt x="6133" y="5258"/>
                      <a:pt x="6268" y="5435"/>
                    </a:cubicBezTo>
                    <a:lnTo>
                      <a:pt x="6377" y="5367"/>
                    </a:lnTo>
                    <a:cubicBezTo>
                      <a:pt x="6243" y="5201"/>
                      <a:pt x="6116" y="5035"/>
                      <a:pt x="5982" y="4840"/>
                    </a:cubicBezTo>
                    <a:lnTo>
                      <a:pt x="5982" y="4840"/>
                    </a:lnTo>
                    <a:cubicBezTo>
                      <a:pt x="5985" y="4839"/>
                      <a:pt x="5988" y="4838"/>
                      <a:pt x="5990" y="4837"/>
                    </a:cubicBezTo>
                    <a:lnTo>
                      <a:pt x="5957" y="4736"/>
                    </a:lnTo>
                    <a:close/>
                    <a:moveTo>
                      <a:pt x="6865" y="5855"/>
                    </a:moveTo>
                    <a:lnTo>
                      <a:pt x="6764" y="5965"/>
                    </a:lnTo>
                    <a:cubicBezTo>
                      <a:pt x="6941" y="6099"/>
                      <a:pt x="7076" y="6242"/>
                      <a:pt x="7219" y="6419"/>
                    </a:cubicBezTo>
                    <a:cubicBezTo>
                      <a:pt x="7252" y="6419"/>
                      <a:pt x="7252" y="6419"/>
                      <a:pt x="7286" y="6453"/>
                    </a:cubicBezTo>
                    <a:lnTo>
                      <a:pt x="7362" y="6343"/>
                    </a:lnTo>
                    <a:lnTo>
                      <a:pt x="7320" y="6310"/>
                    </a:lnTo>
                    <a:cubicBezTo>
                      <a:pt x="7185" y="6175"/>
                      <a:pt x="7008" y="5998"/>
                      <a:pt x="6865" y="5855"/>
                    </a:cubicBezTo>
                    <a:close/>
                    <a:moveTo>
                      <a:pt x="7883" y="6840"/>
                    </a:moveTo>
                    <a:lnTo>
                      <a:pt x="7782" y="6940"/>
                    </a:lnTo>
                    <a:cubicBezTo>
                      <a:pt x="7951" y="7083"/>
                      <a:pt x="8094" y="7260"/>
                      <a:pt x="8270" y="7437"/>
                    </a:cubicBezTo>
                    <a:lnTo>
                      <a:pt x="8371" y="7327"/>
                    </a:lnTo>
                    <a:cubicBezTo>
                      <a:pt x="8203" y="7151"/>
                      <a:pt x="8060" y="7016"/>
                      <a:pt x="7883" y="6840"/>
                    </a:cubicBezTo>
                    <a:close/>
                    <a:moveTo>
                      <a:pt x="8834" y="7857"/>
                    </a:moveTo>
                    <a:lnTo>
                      <a:pt x="8724" y="7958"/>
                    </a:lnTo>
                    <a:cubicBezTo>
                      <a:pt x="8867" y="8135"/>
                      <a:pt x="9002" y="8312"/>
                      <a:pt x="9145" y="8522"/>
                    </a:cubicBezTo>
                    <a:lnTo>
                      <a:pt x="9254" y="8446"/>
                    </a:lnTo>
                    <a:cubicBezTo>
                      <a:pt x="9145" y="8236"/>
                      <a:pt x="9002" y="8026"/>
                      <a:pt x="8834" y="7857"/>
                    </a:cubicBezTo>
                    <a:close/>
                    <a:moveTo>
                      <a:pt x="9599" y="9044"/>
                    </a:moveTo>
                    <a:lnTo>
                      <a:pt x="9465" y="9119"/>
                    </a:lnTo>
                    <a:cubicBezTo>
                      <a:pt x="9566" y="9330"/>
                      <a:pt x="9675" y="9540"/>
                      <a:pt x="9742" y="9750"/>
                    </a:cubicBezTo>
                    <a:lnTo>
                      <a:pt x="9843" y="9708"/>
                    </a:lnTo>
                    <a:cubicBezTo>
                      <a:pt x="9776" y="9498"/>
                      <a:pt x="9709" y="9254"/>
                      <a:pt x="9599" y="9044"/>
                    </a:cubicBezTo>
                    <a:close/>
                    <a:moveTo>
                      <a:pt x="9885" y="10415"/>
                    </a:moveTo>
                    <a:cubicBezTo>
                      <a:pt x="9919" y="10659"/>
                      <a:pt x="9953" y="10903"/>
                      <a:pt x="9953" y="11113"/>
                    </a:cubicBezTo>
                    <a:lnTo>
                      <a:pt x="10096" y="11113"/>
                    </a:lnTo>
                    <a:cubicBezTo>
                      <a:pt x="10096" y="10869"/>
                      <a:pt x="10054" y="10625"/>
                      <a:pt x="10020" y="10415"/>
                    </a:cubicBezTo>
                    <a:close/>
                    <a:moveTo>
                      <a:pt x="9953" y="11811"/>
                    </a:moveTo>
                    <a:cubicBezTo>
                      <a:pt x="9953" y="12021"/>
                      <a:pt x="9919" y="12274"/>
                      <a:pt x="9885" y="12484"/>
                    </a:cubicBezTo>
                    <a:lnTo>
                      <a:pt x="10020" y="12518"/>
                    </a:lnTo>
                    <a:cubicBezTo>
                      <a:pt x="10054" y="12307"/>
                      <a:pt x="10096" y="12064"/>
                      <a:pt x="10096" y="11811"/>
                    </a:cubicBezTo>
                    <a:close/>
                    <a:moveTo>
                      <a:pt x="9709" y="13182"/>
                    </a:moveTo>
                    <a:cubicBezTo>
                      <a:pt x="9633" y="13393"/>
                      <a:pt x="9532" y="13603"/>
                      <a:pt x="9465" y="13813"/>
                    </a:cubicBezTo>
                    <a:lnTo>
                      <a:pt x="9566" y="13881"/>
                    </a:lnTo>
                    <a:cubicBezTo>
                      <a:pt x="9675" y="13670"/>
                      <a:pt x="9776" y="13426"/>
                      <a:pt x="9843" y="13216"/>
                    </a:cubicBezTo>
                    <a:lnTo>
                      <a:pt x="9709" y="13182"/>
                    </a:lnTo>
                    <a:close/>
                    <a:moveTo>
                      <a:pt x="9111" y="14411"/>
                    </a:moveTo>
                    <a:cubicBezTo>
                      <a:pt x="9002" y="14621"/>
                      <a:pt x="8867" y="14797"/>
                      <a:pt x="8691" y="14966"/>
                    </a:cubicBezTo>
                    <a:lnTo>
                      <a:pt x="8792" y="15075"/>
                    </a:lnTo>
                    <a:cubicBezTo>
                      <a:pt x="8968" y="14865"/>
                      <a:pt x="9111" y="14688"/>
                      <a:pt x="9212" y="14478"/>
                    </a:cubicBezTo>
                    <a:lnTo>
                      <a:pt x="9111" y="1441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39"/>
              <p:cNvSpPr/>
              <p:nvPr/>
            </p:nvSpPr>
            <p:spPr>
              <a:xfrm rot="-1117667">
                <a:off x="1954899" y="2881603"/>
                <a:ext cx="331980" cy="251700"/>
              </a:xfrm>
              <a:custGeom>
                <a:rect b="b" l="l" r="r" t="t"/>
                <a:pathLst>
                  <a:path extrusionOk="0" h="3088" w="4073">
                    <a:moveTo>
                      <a:pt x="1" y="1"/>
                    </a:moveTo>
                    <a:lnTo>
                      <a:pt x="4073" y="3088"/>
                    </a:lnTo>
                    <a:lnTo>
                      <a:pt x="4073" y="3088"/>
                    </a:lnTo>
                    <a:lnTo>
                      <a:pt x="3543" y="1893"/>
                    </a:lnTo>
                    <a:lnTo>
                      <a:pt x="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39"/>
              <p:cNvSpPr/>
              <p:nvPr/>
            </p:nvSpPr>
            <p:spPr>
              <a:xfrm rot="-1117667">
                <a:off x="1939142" y="2882837"/>
                <a:ext cx="340212" cy="154378"/>
              </a:xfrm>
              <a:custGeom>
                <a:rect b="b" l="l" r="r" t="t"/>
                <a:pathLst>
                  <a:path extrusionOk="0" h="1894" w="4174">
                    <a:moveTo>
                      <a:pt x="1" y="1"/>
                    </a:moveTo>
                    <a:lnTo>
                      <a:pt x="3543" y="1893"/>
                    </a:lnTo>
                    <a:lnTo>
                      <a:pt x="4173" y="116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39"/>
              <p:cNvSpPr/>
              <p:nvPr/>
            </p:nvSpPr>
            <p:spPr>
              <a:xfrm rot="-1117667">
                <a:off x="1954899" y="28816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39"/>
              <p:cNvSpPr/>
              <p:nvPr/>
            </p:nvSpPr>
            <p:spPr>
              <a:xfrm rot="-1117667">
                <a:off x="1957867" y="2891463"/>
                <a:ext cx="268893" cy="259932"/>
              </a:xfrm>
              <a:custGeom>
                <a:rect b="b" l="l" r="r" t="t"/>
                <a:pathLst>
                  <a:path extrusionOk="0" h="3189" w="3299">
                    <a:moveTo>
                      <a:pt x="1" y="1"/>
                    </a:moveTo>
                    <a:lnTo>
                      <a:pt x="2457" y="3189"/>
                    </a:lnTo>
                    <a:lnTo>
                      <a:pt x="3299" y="231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39"/>
              <p:cNvSpPr/>
              <p:nvPr/>
            </p:nvSpPr>
            <p:spPr>
              <a:xfrm rot="-1117667">
                <a:off x="2325898" y="2655885"/>
                <a:ext cx="54936" cy="51514"/>
              </a:xfrm>
              <a:custGeom>
                <a:rect b="b" l="l" r="r" t="t"/>
                <a:pathLst>
                  <a:path extrusionOk="0" h="632" w="674">
                    <a:moveTo>
                      <a:pt x="354" y="1"/>
                    </a:moveTo>
                    <a:lnTo>
                      <a:pt x="253" y="211"/>
                    </a:lnTo>
                    <a:lnTo>
                      <a:pt x="0" y="245"/>
                    </a:lnTo>
                    <a:lnTo>
                      <a:pt x="177" y="421"/>
                    </a:lnTo>
                    <a:lnTo>
                      <a:pt x="143" y="632"/>
                    </a:lnTo>
                    <a:lnTo>
                      <a:pt x="143" y="632"/>
                    </a:lnTo>
                    <a:lnTo>
                      <a:pt x="354" y="531"/>
                    </a:lnTo>
                    <a:lnTo>
                      <a:pt x="564" y="632"/>
                    </a:lnTo>
                    <a:lnTo>
                      <a:pt x="497" y="421"/>
                    </a:lnTo>
                    <a:lnTo>
                      <a:pt x="673" y="245"/>
                    </a:lnTo>
                    <a:lnTo>
                      <a:pt x="463"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2710" name="Google Shape;2710;p39" title="La escritura expresiva. Una terapia eficaz propuesta por Elsa Punset."/>
          <p:cNvPicPr preferRelativeResize="0"/>
          <p:nvPr/>
        </p:nvPicPr>
        <p:blipFill rotWithShape="1">
          <a:blip r:embed="rId3">
            <a:alphaModFix/>
          </a:blip>
          <a:srcRect b="0" l="0" r="0" t="0"/>
          <a:stretch/>
        </p:blipFill>
        <p:spPr>
          <a:xfrm>
            <a:off x="2445059" y="2171979"/>
            <a:ext cx="3866707" cy="21750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4" name="Shape 2714"/>
        <p:cNvGrpSpPr/>
        <p:nvPr/>
      </p:nvGrpSpPr>
      <p:grpSpPr>
        <a:xfrm>
          <a:off x="0" y="0"/>
          <a:ext cx="0" cy="0"/>
          <a:chOff x="0" y="0"/>
          <a:chExt cx="0" cy="0"/>
        </a:xfrm>
      </p:grpSpPr>
      <p:sp>
        <p:nvSpPr>
          <p:cNvPr id="2715" name="Google Shape;2715;p40"/>
          <p:cNvSpPr txBox="1"/>
          <p:nvPr>
            <p:ph idx="6" type="title"/>
          </p:nvPr>
        </p:nvSpPr>
        <p:spPr>
          <a:xfrm>
            <a:off x="709050" y="1433853"/>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6000"/>
              <a:t>Planifico mi vida, planifico mi escritura.</a:t>
            </a:r>
            <a:endParaRPr/>
          </a:p>
        </p:txBody>
      </p:sp>
      <p:pic>
        <p:nvPicPr>
          <p:cNvPr id="2716" name="Google Shape;2716;p40"/>
          <p:cNvPicPr preferRelativeResize="0"/>
          <p:nvPr/>
        </p:nvPicPr>
        <p:blipFill rotWithShape="1">
          <a:blip r:embed="rId3">
            <a:alphaModFix/>
          </a:blip>
          <a:srcRect b="0" l="0" r="0" t="0"/>
          <a:stretch/>
        </p:blipFill>
        <p:spPr>
          <a:xfrm>
            <a:off x="6498516" y="2423237"/>
            <a:ext cx="2377646" cy="25849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0" name="Shape 2720"/>
        <p:cNvGrpSpPr/>
        <p:nvPr/>
      </p:nvGrpSpPr>
      <p:grpSpPr>
        <a:xfrm>
          <a:off x="0" y="0"/>
          <a:ext cx="0" cy="0"/>
          <a:chOff x="0" y="0"/>
          <a:chExt cx="0" cy="0"/>
        </a:xfrm>
      </p:grpSpPr>
      <p:sp>
        <p:nvSpPr>
          <p:cNvPr id="2721" name="Google Shape;2721;p41"/>
          <p:cNvSpPr txBox="1"/>
          <p:nvPr>
            <p:ph idx="15" type="title"/>
          </p:nvPr>
        </p:nvSpPr>
        <p:spPr>
          <a:xfrm>
            <a:off x="548504" y="211246"/>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Estrategias de planificación.</a:t>
            </a:r>
            <a:endParaRPr/>
          </a:p>
        </p:txBody>
      </p:sp>
      <p:sp>
        <p:nvSpPr>
          <p:cNvPr id="2722" name="Google Shape;2722;p41"/>
          <p:cNvSpPr txBox="1"/>
          <p:nvPr>
            <p:ph type="title"/>
          </p:nvPr>
        </p:nvSpPr>
        <p:spPr>
          <a:xfrm>
            <a:off x="861185" y="1608648"/>
            <a:ext cx="2437130" cy="42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300"/>
              <a:buNone/>
            </a:pPr>
            <a:r>
              <a:rPr lang="en"/>
              <a:t>Para elegir un tema.</a:t>
            </a:r>
            <a:endParaRPr/>
          </a:p>
        </p:txBody>
      </p:sp>
      <p:sp>
        <p:nvSpPr>
          <p:cNvPr id="2723" name="Google Shape;2723;p41"/>
          <p:cNvSpPr txBox="1"/>
          <p:nvPr>
            <p:ph idx="1" type="subTitle"/>
          </p:nvPr>
        </p:nvSpPr>
        <p:spPr>
          <a:xfrm>
            <a:off x="632709" y="2072476"/>
            <a:ext cx="2832059" cy="53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Diagrama de triángulo invertido.</a:t>
            </a:r>
            <a:endParaRPr/>
          </a:p>
        </p:txBody>
      </p:sp>
      <p:sp>
        <p:nvSpPr>
          <p:cNvPr id="2724" name="Google Shape;2724;p41"/>
          <p:cNvSpPr txBox="1"/>
          <p:nvPr>
            <p:ph idx="2" type="title"/>
          </p:nvPr>
        </p:nvSpPr>
        <p:spPr>
          <a:xfrm>
            <a:off x="4648591" y="1608648"/>
            <a:ext cx="3625813" cy="42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300"/>
              <a:buNone/>
            </a:pPr>
            <a:r>
              <a:rPr lang="en"/>
              <a:t>Para organizar el conocimiento.</a:t>
            </a:r>
            <a:endParaRPr/>
          </a:p>
        </p:txBody>
      </p:sp>
      <p:sp>
        <p:nvSpPr>
          <p:cNvPr id="2725" name="Google Shape;2725;p41"/>
          <p:cNvSpPr txBox="1"/>
          <p:nvPr>
            <p:ph idx="3" type="subTitle"/>
          </p:nvPr>
        </p:nvSpPr>
        <p:spPr>
          <a:xfrm>
            <a:off x="4888825" y="2014705"/>
            <a:ext cx="3141855" cy="53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Lo que sé, lo que quiero saber, dónde buscarlo.</a:t>
            </a:r>
            <a:endParaRPr/>
          </a:p>
        </p:txBody>
      </p:sp>
      <p:grpSp>
        <p:nvGrpSpPr>
          <p:cNvPr id="2726" name="Google Shape;2726;p41"/>
          <p:cNvGrpSpPr/>
          <p:nvPr/>
        </p:nvGrpSpPr>
        <p:grpSpPr>
          <a:xfrm>
            <a:off x="1519297" y="1070105"/>
            <a:ext cx="709418" cy="482377"/>
            <a:chOff x="1557325" y="1466236"/>
            <a:chExt cx="709418" cy="482377"/>
          </a:xfrm>
        </p:grpSpPr>
        <p:sp>
          <p:nvSpPr>
            <p:cNvPr id="2727" name="Google Shape;2727;p41"/>
            <p:cNvSpPr/>
            <p:nvPr/>
          </p:nvSpPr>
          <p:spPr>
            <a:xfrm>
              <a:off x="1596328" y="1724172"/>
              <a:ext cx="603350" cy="210909"/>
            </a:xfrm>
            <a:custGeom>
              <a:rect b="b" l="l" r="r" t="t"/>
              <a:pathLst>
                <a:path extrusionOk="0" h="10252" w="29328">
                  <a:moveTo>
                    <a:pt x="28998" y="1"/>
                  </a:moveTo>
                  <a:lnTo>
                    <a:pt x="24484" y="6082"/>
                  </a:lnTo>
                  <a:lnTo>
                    <a:pt x="847" y="5487"/>
                  </a:lnTo>
                  <a:cubicBezTo>
                    <a:pt x="1" y="6411"/>
                    <a:pt x="722" y="9672"/>
                    <a:pt x="722" y="9672"/>
                  </a:cubicBezTo>
                  <a:lnTo>
                    <a:pt x="24563" y="10252"/>
                  </a:lnTo>
                  <a:lnTo>
                    <a:pt x="29328" y="2493"/>
                  </a:lnTo>
                  <a:cubicBezTo>
                    <a:pt x="28340" y="1631"/>
                    <a:pt x="28998" y="1"/>
                    <a:pt x="28998" y="1"/>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41"/>
            <p:cNvSpPr/>
            <p:nvPr/>
          </p:nvSpPr>
          <p:spPr>
            <a:xfrm>
              <a:off x="1611160" y="1683874"/>
              <a:ext cx="605922" cy="165444"/>
            </a:xfrm>
            <a:custGeom>
              <a:rect b="b" l="l" r="r" t="t"/>
              <a:pathLst>
                <a:path extrusionOk="0" h="8042" w="29453">
                  <a:moveTo>
                    <a:pt x="7634" y="0"/>
                  </a:moveTo>
                  <a:lnTo>
                    <a:pt x="1" y="7446"/>
                  </a:lnTo>
                  <a:lnTo>
                    <a:pt x="23763" y="8041"/>
                  </a:lnTo>
                  <a:lnTo>
                    <a:pt x="29453" y="392"/>
                  </a:lnTo>
                  <a:lnTo>
                    <a:pt x="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41"/>
            <p:cNvSpPr/>
            <p:nvPr/>
          </p:nvSpPr>
          <p:spPr>
            <a:xfrm>
              <a:off x="1577629" y="1775434"/>
              <a:ext cx="643343" cy="173179"/>
            </a:xfrm>
            <a:custGeom>
              <a:rect b="b" l="l" r="r" t="t"/>
              <a:pathLst>
                <a:path extrusionOk="0" h="8418" w="31272">
                  <a:moveTo>
                    <a:pt x="30237" y="1"/>
                  </a:moveTo>
                  <a:lnTo>
                    <a:pt x="25472" y="7760"/>
                  </a:lnTo>
                  <a:lnTo>
                    <a:pt x="1631" y="7180"/>
                  </a:lnTo>
                  <a:cubicBezTo>
                    <a:pt x="1631" y="7180"/>
                    <a:pt x="1176" y="3778"/>
                    <a:pt x="1819" y="2995"/>
                  </a:cubicBezTo>
                  <a:cubicBezTo>
                    <a:pt x="1819" y="2995"/>
                    <a:pt x="1937" y="2883"/>
                    <a:pt x="1882" y="2883"/>
                  </a:cubicBezTo>
                  <a:cubicBezTo>
                    <a:pt x="1854" y="2883"/>
                    <a:pt x="1782" y="2911"/>
                    <a:pt x="1631" y="2995"/>
                  </a:cubicBezTo>
                  <a:cubicBezTo>
                    <a:pt x="1035" y="3261"/>
                    <a:pt x="1" y="5549"/>
                    <a:pt x="1364" y="7571"/>
                  </a:cubicBezTo>
                  <a:lnTo>
                    <a:pt x="25989" y="8418"/>
                  </a:lnTo>
                  <a:lnTo>
                    <a:pt x="312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41"/>
            <p:cNvSpPr/>
            <p:nvPr/>
          </p:nvSpPr>
          <p:spPr>
            <a:xfrm>
              <a:off x="2075800" y="1849283"/>
              <a:ext cx="25818" cy="85787"/>
            </a:xfrm>
            <a:custGeom>
              <a:rect b="b" l="l" r="r" t="t"/>
              <a:pathLst>
                <a:path extrusionOk="0" h="4170" w="1255">
                  <a:moveTo>
                    <a:pt x="1051" y="0"/>
                  </a:moveTo>
                  <a:cubicBezTo>
                    <a:pt x="988" y="63"/>
                    <a:pt x="1" y="1756"/>
                    <a:pt x="1114" y="4170"/>
                  </a:cubicBezTo>
                  <a:lnTo>
                    <a:pt x="1255" y="4170"/>
                  </a:lnTo>
                  <a:cubicBezTo>
                    <a:pt x="142" y="1897"/>
                    <a:pt x="1176" y="0"/>
                    <a:pt x="1176"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41"/>
            <p:cNvSpPr/>
            <p:nvPr/>
          </p:nvSpPr>
          <p:spPr>
            <a:xfrm>
              <a:off x="1612456" y="1839923"/>
              <a:ext cx="468888" cy="17445"/>
            </a:xfrm>
            <a:custGeom>
              <a:rect b="b" l="l" r="r" t="t"/>
              <a:pathLst>
                <a:path extrusionOk="0" h="848" w="22792">
                  <a:moveTo>
                    <a:pt x="1" y="1"/>
                  </a:moveTo>
                  <a:lnTo>
                    <a:pt x="1" y="63"/>
                  </a:lnTo>
                  <a:lnTo>
                    <a:pt x="22791" y="847"/>
                  </a:lnTo>
                  <a:lnTo>
                    <a:pt x="22791" y="78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41"/>
            <p:cNvSpPr/>
            <p:nvPr/>
          </p:nvSpPr>
          <p:spPr>
            <a:xfrm>
              <a:off x="1612456" y="1847987"/>
              <a:ext cx="468888" cy="14524"/>
            </a:xfrm>
            <a:custGeom>
              <a:rect b="b" l="l" r="r" t="t"/>
              <a:pathLst>
                <a:path extrusionOk="0" h="706" w="22792">
                  <a:moveTo>
                    <a:pt x="1" y="0"/>
                  </a:moveTo>
                  <a:lnTo>
                    <a:pt x="1" y="63"/>
                  </a:lnTo>
                  <a:lnTo>
                    <a:pt x="22791" y="706"/>
                  </a:lnTo>
                  <a:lnTo>
                    <a:pt x="22791" y="643"/>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41"/>
            <p:cNvSpPr/>
            <p:nvPr/>
          </p:nvSpPr>
          <p:spPr>
            <a:xfrm>
              <a:off x="1612456" y="1854425"/>
              <a:ext cx="468888" cy="24214"/>
            </a:xfrm>
            <a:custGeom>
              <a:rect b="b" l="l" r="r" t="t"/>
              <a:pathLst>
                <a:path extrusionOk="0" h="1177" w="22792">
                  <a:moveTo>
                    <a:pt x="1" y="1"/>
                  </a:moveTo>
                  <a:lnTo>
                    <a:pt x="1" y="79"/>
                  </a:lnTo>
                  <a:lnTo>
                    <a:pt x="22791" y="1177"/>
                  </a:lnTo>
                  <a:lnTo>
                    <a:pt x="22791" y="111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41"/>
            <p:cNvSpPr/>
            <p:nvPr/>
          </p:nvSpPr>
          <p:spPr>
            <a:xfrm>
              <a:off x="1611160" y="1865389"/>
              <a:ext cx="470184" cy="18721"/>
            </a:xfrm>
            <a:custGeom>
              <a:rect b="b" l="l" r="r" t="t"/>
              <a:pathLst>
                <a:path extrusionOk="0" h="910" w="22855">
                  <a:moveTo>
                    <a:pt x="1" y="1"/>
                  </a:moveTo>
                  <a:lnTo>
                    <a:pt x="1" y="64"/>
                  </a:lnTo>
                  <a:lnTo>
                    <a:pt x="22854" y="910"/>
                  </a:lnTo>
                  <a:lnTo>
                    <a:pt x="22854" y="847"/>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41"/>
            <p:cNvSpPr/>
            <p:nvPr/>
          </p:nvSpPr>
          <p:spPr>
            <a:xfrm>
              <a:off x="1612456" y="1874749"/>
              <a:ext cx="468888" cy="17425"/>
            </a:xfrm>
            <a:custGeom>
              <a:rect b="b" l="l" r="r" t="t"/>
              <a:pathLst>
                <a:path extrusionOk="0" h="847" w="22792">
                  <a:moveTo>
                    <a:pt x="1" y="0"/>
                  </a:moveTo>
                  <a:lnTo>
                    <a:pt x="1" y="63"/>
                  </a:lnTo>
                  <a:lnTo>
                    <a:pt x="22791" y="847"/>
                  </a:lnTo>
                  <a:lnTo>
                    <a:pt x="22791" y="784"/>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41"/>
            <p:cNvSpPr/>
            <p:nvPr/>
          </p:nvSpPr>
          <p:spPr>
            <a:xfrm>
              <a:off x="1612456" y="1886680"/>
              <a:ext cx="468888" cy="14853"/>
            </a:xfrm>
            <a:custGeom>
              <a:rect b="b" l="l" r="r" t="t"/>
              <a:pathLst>
                <a:path extrusionOk="0" h="722" w="22792">
                  <a:moveTo>
                    <a:pt x="1" y="0"/>
                  </a:moveTo>
                  <a:lnTo>
                    <a:pt x="1" y="79"/>
                  </a:lnTo>
                  <a:lnTo>
                    <a:pt x="22791" y="721"/>
                  </a:lnTo>
                  <a:lnTo>
                    <a:pt x="22791" y="659"/>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41"/>
            <p:cNvSpPr/>
            <p:nvPr/>
          </p:nvSpPr>
          <p:spPr>
            <a:xfrm>
              <a:off x="1612456" y="1896348"/>
              <a:ext cx="468888" cy="16149"/>
            </a:xfrm>
            <a:custGeom>
              <a:rect b="b" l="l" r="r" t="t"/>
              <a:pathLst>
                <a:path extrusionOk="0" h="785" w="22792">
                  <a:moveTo>
                    <a:pt x="1" y="1"/>
                  </a:moveTo>
                  <a:lnTo>
                    <a:pt x="1" y="63"/>
                  </a:lnTo>
                  <a:lnTo>
                    <a:pt x="22791" y="784"/>
                  </a:lnTo>
                  <a:lnTo>
                    <a:pt x="22791" y="706"/>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41"/>
            <p:cNvSpPr/>
            <p:nvPr/>
          </p:nvSpPr>
          <p:spPr>
            <a:xfrm>
              <a:off x="1612456" y="1910851"/>
              <a:ext cx="475657" cy="13578"/>
            </a:xfrm>
            <a:custGeom>
              <a:rect b="b" l="l" r="r" t="t"/>
              <a:pathLst>
                <a:path extrusionOk="0" h="660" w="23121">
                  <a:moveTo>
                    <a:pt x="1" y="1"/>
                  </a:moveTo>
                  <a:lnTo>
                    <a:pt x="1" y="79"/>
                  </a:lnTo>
                  <a:lnTo>
                    <a:pt x="23120" y="659"/>
                  </a:lnTo>
                  <a:lnTo>
                    <a:pt x="23120" y="597"/>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41"/>
            <p:cNvSpPr/>
            <p:nvPr/>
          </p:nvSpPr>
          <p:spPr>
            <a:xfrm>
              <a:off x="1612456" y="1904412"/>
              <a:ext cx="468888" cy="14524"/>
            </a:xfrm>
            <a:custGeom>
              <a:rect b="b" l="l" r="r" t="t"/>
              <a:pathLst>
                <a:path extrusionOk="0" h="706" w="22792">
                  <a:moveTo>
                    <a:pt x="1" y="0"/>
                  </a:moveTo>
                  <a:lnTo>
                    <a:pt x="1" y="63"/>
                  </a:lnTo>
                  <a:lnTo>
                    <a:pt x="22791" y="706"/>
                  </a:lnTo>
                  <a:lnTo>
                    <a:pt x="22791" y="580"/>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41"/>
            <p:cNvSpPr/>
            <p:nvPr/>
          </p:nvSpPr>
          <p:spPr>
            <a:xfrm>
              <a:off x="2099992" y="1744496"/>
              <a:ext cx="82249" cy="107388"/>
            </a:xfrm>
            <a:custGeom>
              <a:rect b="b" l="l" r="r" t="t"/>
              <a:pathLst>
                <a:path extrusionOk="0" h="5220" w="3998">
                  <a:moveTo>
                    <a:pt x="3997" y="0"/>
                  </a:moveTo>
                  <a:lnTo>
                    <a:pt x="0" y="5157"/>
                  </a:lnTo>
                  <a:lnTo>
                    <a:pt x="79" y="5220"/>
                  </a:lnTo>
                  <a:lnTo>
                    <a:pt x="3997" y="63"/>
                  </a:lnTo>
                  <a:lnTo>
                    <a:pt x="399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41"/>
            <p:cNvSpPr/>
            <p:nvPr/>
          </p:nvSpPr>
          <p:spPr>
            <a:xfrm>
              <a:off x="2099992" y="1755131"/>
              <a:ext cx="82249" cy="107388"/>
            </a:xfrm>
            <a:custGeom>
              <a:rect b="b" l="l" r="r" t="t"/>
              <a:pathLst>
                <a:path extrusionOk="0" h="5220" w="3998">
                  <a:moveTo>
                    <a:pt x="3997" y="0"/>
                  </a:moveTo>
                  <a:lnTo>
                    <a:pt x="0" y="5157"/>
                  </a:lnTo>
                  <a:lnTo>
                    <a:pt x="79" y="5220"/>
                  </a:lnTo>
                  <a:lnTo>
                    <a:pt x="399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41"/>
            <p:cNvSpPr/>
            <p:nvPr/>
          </p:nvSpPr>
          <p:spPr>
            <a:xfrm>
              <a:off x="2097400" y="1765766"/>
              <a:ext cx="84841" cy="112881"/>
            </a:xfrm>
            <a:custGeom>
              <a:rect b="b" l="l" r="r" t="t"/>
              <a:pathLst>
                <a:path extrusionOk="0" h="5487" w="4124">
                  <a:moveTo>
                    <a:pt x="4123" y="1"/>
                  </a:moveTo>
                  <a:lnTo>
                    <a:pt x="1" y="5424"/>
                  </a:lnTo>
                  <a:lnTo>
                    <a:pt x="64" y="5487"/>
                  </a:lnTo>
                  <a:lnTo>
                    <a:pt x="4123" y="79"/>
                  </a:lnTo>
                  <a:lnTo>
                    <a:pt x="4123"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41"/>
            <p:cNvSpPr/>
            <p:nvPr/>
          </p:nvSpPr>
          <p:spPr>
            <a:xfrm>
              <a:off x="2093532" y="1775434"/>
              <a:ext cx="88709" cy="119341"/>
            </a:xfrm>
            <a:custGeom>
              <a:rect b="b" l="l" r="r" t="t"/>
              <a:pathLst>
                <a:path extrusionOk="0" h="5801" w="4312">
                  <a:moveTo>
                    <a:pt x="4233" y="1"/>
                  </a:moveTo>
                  <a:lnTo>
                    <a:pt x="1" y="5738"/>
                  </a:lnTo>
                  <a:lnTo>
                    <a:pt x="63" y="5800"/>
                  </a:lnTo>
                  <a:lnTo>
                    <a:pt x="431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41"/>
            <p:cNvSpPr/>
            <p:nvPr/>
          </p:nvSpPr>
          <p:spPr>
            <a:xfrm>
              <a:off x="2097400" y="1775434"/>
              <a:ext cx="92905" cy="124813"/>
            </a:xfrm>
            <a:custGeom>
              <a:rect b="b" l="l" r="r" t="t"/>
              <a:pathLst>
                <a:path extrusionOk="0" h="6067" w="4516">
                  <a:moveTo>
                    <a:pt x="4437" y="1"/>
                  </a:moveTo>
                  <a:lnTo>
                    <a:pt x="1" y="6067"/>
                  </a:lnTo>
                  <a:lnTo>
                    <a:pt x="64" y="6067"/>
                  </a:lnTo>
                  <a:lnTo>
                    <a:pt x="4515"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41"/>
            <p:cNvSpPr/>
            <p:nvPr/>
          </p:nvSpPr>
          <p:spPr>
            <a:xfrm>
              <a:off x="2097400" y="1784794"/>
              <a:ext cx="92905" cy="127714"/>
            </a:xfrm>
            <a:custGeom>
              <a:rect b="b" l="l" r="r" t="t"/>
              <a:pathLst>
                <a:path extrusionOk="0" h="6208" w="4516">
                  <a:moveTo>
                    <a:pt x="4437" y="0"/>
                  </a:moveTo>
                  <a:lnTo>
                    <a:pt x="1" y="6129"/>
                  </a:lnTo>
                  <a:lnTo>
                    <a:pt x="64" y="6207"/>
                  </a:lnTo>
                  <a:lnTo>
                    <a:pt x="4515"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41"/>
            <p:cNvSpPr/>
            <p:nvPr/>
          </p:nvSpPr>
          <p:spPr>
            <a:xfrm>
              <a:off x="2099992" y="1798000"/>
              <a:ext cx="82249" cy="125143"/>
            </a:xfrm>
            <a:custGeom>
              <a:rect b="b" l="l" r="r" t="t"/>
              <a:pathLst>
                <a:path extrusionOk="0" h="6083" w="3998">
                  <a:moveTo>
                    <a:pt x="3919" y="1"/>
                  </a:moveTo>
                  <a:lnTo>
                    <a:pt x="0" y="6083"/>
                  </a:lnTo>
                  <a:lnTo>
                    <a:pt x="79" y="6083"/>
                  </a:lnTo>
                  <a:lnTo>
                    <a:pt x="3997"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41"/>
            <p:cNvSpPr/>
            <p:nvPr/>
          </p:nvSpPr>
          <p:spPr>
            <a:xfrm>
              <a:off x="1577629" y="1615518"/>
              <a:ext cx="603021" cy="210909"/>
            </a:xfrm>
            <a:custGeom>
              <a:rect b="b" l="l" r="r" t="t"/>
              <a:pathLst>
                <a:path extrusionOk="0" h="10252" w="29312">
                  <a:moveTo>
                    <a:pt x="28920" y="0"/>
                  </a:moveTo>
                  <a:lnTo>
                    <a:pt x="24421" y="6066"/>
                  </a:lnTo>
                  <a:lnTo>
                    <a:pt x="785" y="5486"/>
                  </a:lnTo>
                  <a:cubicBezTo>
                    <a:pt x="1" y="6458"/>
                    <a:pt x="706" y="9656"/>
                    <a:pt x="706" y="9656"/>
                  </a:cubicBezTo>
                  <a:lnTo>
                    <a:pt x="24484" y="10251"/>
                  </a:lnTo>
                  <a:lnTo>
                    <a:pt x="29312" y="2477"/>
                  </a:lnTo>
                  <a:cubicBezTo>
                    <a:pt x="28340" y="1693"/>
                    <a:pt x="28920" y="1"/>
                    <a:pt x="28920" y="0"/>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41"/>
            <p:cNvSpPr/>
            <p:nvPr/>
          </p:nvSpPr>
          <p:spPr>
            <a:xfrm>
              <a:off x="1590856" y="1576495"/>
              <a:ext cx="605922" cy="163839"/>
            </a:xfrm>
            <a:custGeom>
              <a:rect b="b" l="l" r="r" t="t"/>
              <a:pathLst>
                <a:path extrusionOk="0" h="7964" w="29453">
                  <a:moveTo>
                    <a:pt x="7650" y="1"/>
                  </a:moveTo>
                  <a:lnTo>
                    <a:pt x="0" y="7383"/>
                  </a:lnTo>
                  <a:lnTo>
                    <a:pt x="23778" y="7963"/>
                  </a:lnTo>
                  <a:lnTo>
                    <a:pt x="29453" y="330"/>
                  </a:lnTo>
                  <a:lnTo>
                    <a:pt x="765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41"/>
            <p:cNvSpPr/>
            <p:nvPr/>
          </p:nvSpPr>
          <p:spPr>
            <a:xfrm>
              <a:off x="1557325" y="1666451"/>
              <a:ext cx="643652" cy="173508"/>
            </a:xfrm>
            <a:custGeom>
              <a:rect b="b" l="l" r="r" t="t"/>
              <a:pathLst>
                <a:path extrusionOk="0" h="8434" w="31287">
                  <a:moveTo>
                    <a:pt x="30299" y="1"/>
                  </a:moveTo>
                  <a:lnTo>
                    <a:pt x="25471" y="7775"/>
                  </a:lnTo>
                  <a:lnTo>
                    <a:pt x="1693" y="7180"/>
                  </a:lnTo>
                  <a:cubicBezTo>
                    <a:pt x="1693" y="7180"/>
                    <a:pt x="1176" y="3857"/>
                    <a:pt x="1897" y="3010"/>
                  </a:cubicBezTo>
                  <a:cubicBezTo>
                    <a:pt x="1897" y="3010"/>
                    <a:pt x="1981" y="2920"/>
                    <a:pt x="1920" y="2920"/>
                  </a:cubicBezTo>
                  <a:cubicBezTo>
                    <a:pt x="1890" y="2920"/>
                    <a:pt x="1824" y="2942"/>
                    <a:pt x="1693" y="3010"/>
                  </a:cubicBezTo>
                  <a:cubicBezTo>
                    <a:pt x="1051" y="3261"/>
                    <a:pt x="0" y="5550"/>
                    <a:pt x="1380" y="7572"/>
                  </a:cubicBezTo>
                  <a:lnTo>
                    <a:pt x="26067" y="8434"/>
                  </a:lnTo>
                  <a:lnTo>
                    <a:pt x="312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41"/>
            <p:cNvSpPr/>
            <p:nvPr/>
          </p:nvSpPr>
          <p:spPr>
            <a:xfrm>
              <a:off x="2055805" y="1740299"/>
              <a:ext cx="25510" cy="86116"/>
            </a:xfrm>
            <a:custGeom>
              <a:rect b="b" l="l" r="r" t="t"/>
              <a:pathLst>
                <a:path extrusionOk="0" h="4186" w="1240">
                  <a:moveTo>
                    <a:pt x="1051" y="0"/>
                  </a:moveTo>
                  <a:cubicBezTo>
                    <a:pt x="1051" y="63"/>
                    <a:pt x="1" y="1771"/>
                    <a:pt x="1114" y="4185"/>
                  </a:cubicBezTo>
                  <a:lnTo>
                    <a:pt x="1239" y="4185"/>
                  </a:lnTo>
                  <a:cubicBezTo>
                    <a:pt x="189" y="1960"/>
                    <a:pt x="1176" y="0"/>
                    <a:pt x="1176"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41"/>
            <p:cNvSpPr/>
            <p:nvPr/>
          </p:nvSpPr>
          <p:spPr>
            <a:xfrm>
              <a:off x="1593756" y="1730940"/>
              <a:ext cx="467592" cy="17445"/>
            </a:xfrm>
            <a:custGeom>
              <a:rect b="b" l="l" r="r" t="t"/>
              <a:pathLst>
                <a:path extrusionOk="0" h="848" w="22729">
                  <a:moveTo>
                    <a:pt x="1" y="1"/>
                  </a:moveTo>
                  <a:lnTo>
                    <a:pt x="1" y="126"/>
                  </a:lnTo>
                  <a:lnTo>
                    <a:pt x="22728" y="847"/>
                  </a:lnTo>
                  <a:lnTo>
                    <a:pt x="22728" y="78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41"/>
            <p:cNvSpPr/>
            <p:nvPr/>
          </p:nvSpPr>
          <p:spPr>
            <a:xfrm>
              <a:off x="1593756" y="1739003"/>
              <a:ext cx="467592" cy="14853"/>
            </a:xfrm>
            <a:custGeom>
              <a:rect b="b" l="l" r="r" t="t"/>
              <a:pathLst>
                <a:path extrusionOk="0" h="722" w="22729">
                  <a:moveTo>
                    <a:pt x="1" y="1"/>
                  </a:moveTo>
                  <a:lnTo>
                    <a:pt x="1" y="126"/>
                  </a:lnTo>
                  <a:lnTo>
                    <a:pt x="22728" y="722"/>
                  </a:lnTo>
                  <a:lnTo>
                    <a:pt x="22728" y="659"/>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41"/>
            <p:cNvSpPr/>
            <p:nvPr/>
          </p:nvSpPr>
          <p:spPr>
            <a:xfrm>
              <a:off x="1593756" y="1745771"/>
              <a:ext cx="467592" cy="24214"/>
            </a:xfrm>
            <a:custGeom>
              <a:rect b="b" l="l" r="r" t="t"/>
              <a:pathLst>
                <a:path extrusionOk="0" h="1177" w="22729">
                  <a:moveTo>
                    <a:pt x="1" y="1"/>
                  </a:moveTo>
                  <a:lnTo>
                    <a:pt x="1" y="63"/>
                  </a:lnTo>
                  <a:lnTo>
                    <a:pt x="22728" y="1176"/>
                  </a:lnTo>
                  <a:lnTo>
                    <a:pt x="22728" y="111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41"/>
            <p:cNvSpPr/>
            <p:nvPr/>
          </p:nvSpPr>
          <p:spPr>
            <a:xfrm>
              <a:off x="1590856" y="1757702"/>
              <a:ext cx="470493" cy="19050"/>
            </a:xfrm>
            <a:custGeom>
              <a:rect b="b" l="l" r="r" t="t"/>
              <a:pathLst>
                <a:path extrusionOk="0" h="926" w="22870">
                  <a:moveTo>
                    <a:pt x="0" y="1"/>
                  </a:moveTo>
                  <a:lnTo>
                    <a:pt x="0" y="79"/>
                  </a:lnTo>
                  <a:lnTo>
                    <a:pt x="22869" y="925"/>
                  </a:lnTo>
                  <a:lnTo>
                    <a:pt x="22869" y="863"/>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41"/>
            <p:cNvSpPr/>
            <p:nvPr/>
          </p:nvSpPr>
          <p:spPr>
            <a:xfrm>
              <a:off x="1593756" y="1765766"/>
              <a:ext cx="467592" cy="19050"/>
            </a:xfrm>
            <a:custGeom>
              <a:rect b="b" l="l" r="r" t="t"/>
              <a:pathLst>
                <a:path extrusionOk="0" h="926" w="22729">
                  <a:moveTo>
                    <a:pt x="1" y="1"/>
                  </a:moveTo>
                  <a:lnTo>
                    <a:pt x="1" y="79"/>
                  </a:lnTo>
                  <a:lnTo>
                    <a:pt x="22728" y="925"/>
                  </a:lnTo>
                  <a:lnTo>
                    <a:pt x="22728" y="863"/>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41"/>
            <p:cNvSpPr/>
            <p:nvPr/>
          </p:nvSpPr>
          <p:spPr>
            <a:xfrm>
              <a:off x="1593756" y="1778026"/>
              <a:ext cx="467592" cy="14853"/>
            </a:xfrm>
            <a:custGeom>
              <a:rect b="b" l="l" r="r" t="t"/>
              <a:pathLst>
                <a:path extrusionOk="0" h="722" w="22729">
                  <a:moveTo>
                    <a:pt x="1" y="0"/>
                  </a:moveTo>
                  <a:lnTo>
                    <a:pt x="1" y="63"/>
                  </a:lnTo>
                  <a:lnTo>
                    <a:pt x="22728" y="721"/>
                  </a:lnTo>
                  <a:lnTo>
                    <a:pt x="22728" y="658"/>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41"/>
            <p:cNvSpPr/>
            <p:nvPr/>
          </p:nvSpPr>
          <p:spPr>
            <a:xfrm>
              <a:off x="1593756" y="1788661"/>
              <a:ext cx="467592" cy="16149"/>
            </a:xfrm>
            <a:custGeom>
              <a:rect b="b" l="l" r="r" t="t"/>
              <a:pathLst>
                <a:path extrusionOk="0" h="785" w="22729">
                  <a:moveTo>
                    <a:pt x="1" y="0"/>
                  </a:moveTo>
                  <a:lnTo>
                    <a:pt x="1" y="63"/>
                  </a:lnTo>
                  <a:lnTo>
                    <a:pt x="22728" y="784"/>
                  </a:lnTo>
                  <a:lnTo>
                    <a:pt x="22728" y="721"/>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41"/>
            <p:cNvSpPr/>
            <p:nvPr/>
          </p:nvSpPr>
          <p:spPr>
            <a:xfrm>
              <a:off x="1593756" y="1803492"/>
              <a:ext cx="474032" cy="12282"/>
            </a:xfrm>
            <a:custGeom>
              <a:rect b="b" l="l" r="r" t="t"/>
              <a:pathLst>
                <a:path extrusionOk="0" h="597" w="23042">
                  <a:moveTo>
                    <a:pt x="1" y="0"/>
                  </a:moveTo>
                  <a:lnTo>
                    <a:pt x="1" y="63"/>
                  </a:lnTo>
                  <a:lnTo>
                    <a:pt x="23042" y="596"/>
                  </a:lnTo>
                  <a:lnTo>
                    <a:pt x="23042" y="518"/>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41"/>
            <p:cNvSpPr/>
            <p:nvPr/>
          </p:nvSpPr>
          <p:spPr>
            <a:xfrm>
              <a:off x="1593756" y="1795429"/>
              <a:ext cx="467592" cy="14853"/>
            </a:xfrm>
            <a:custGeom>
              <a:rect b="b" l="l" r="r" t="t"/>
              <a:pathLst>
                <a:path extrusionOk="0" h="722" w="22729">
                  <a:moveTo>
                    <a:pt x="1" y="1"/>
                  </a:moveTo>
                  <a:lnTo>
                    <a:pt x="1" y="63"/>
                  </a:lnTo>
                  <a:lnTo>
                    <a:pt x="22728" y="722"/>
                  </a:lnTo>
                  <a:lnTo>
                    <a:pt x="22728" y="659"/>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41"/>
            <p:cNvSpPr/>
            <p:nvPr/>
          </p:nvSpPr>
          <p:spPr>
            <a:xfrm>
              <a:off x="2081293" y="1635512"/>
              <a:ext cx="81920" cy="108993"/>
            </a:xfrm>
            <a:custGeom>
              <a:rect b="b" l="l" r="r" t="t"/>
              <a:pathLst>
                <a:path extrusionOk="0" h="5298" w="3982">
                  <a:moveTo>
                    <a:pt x="3919" y="0"/>
                  </a:moveTo>
                  <a:lnTo>
                    <a:pt x="0" y="5235"/>
                  </a:lnTo>
                  <a:lnTo>
                    <a:pt x="0" y="5298"/>
                  </a:lnTo>
                  <a:lnTo>
                    <a:pt x="3981"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41"/>
            <p:cNvSpPr/>
            <p:nvPr/>
          </p:nvSpPr>
          <p:spPr>
            <a:xfrm>
              <a:off x="2081293" y="1646476"/>
              <a:ext cx="81920" cy="107388"/>
            </a:xfrm>
            <a:custGeom>
              <a:rect b="b" l="l" r="r" t="t"/>
              <a:pathLst>
                <a:path extrusionOk="0" h="5220" w="3982">
                  <a:moveTo>
                    <a:pt x="3919" y="0"/>
                  </a:moveTo>
                  <a:lnTo>
                    <a:pt x="0" y="5157"/>
                  </a:lnTo>
                  <a:lnTo>
                    <a:pt x="0" y="5220"/>
                  </a:lnTo>
                  <a:lnTo>
                    <a:pt x="3981"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41"/>
            <p:cNvSpPr/>
            <p:nvPr/>
          </p:nvSpPr>
          <p:spPr>
            <a:xfrm>
              <a:off x="2077425" y="1657111"/>
              <a:ext cx="85787" cy="112881"/>
            </a:xfrm>
            <a:custGeom>
              <a:rect b="b" l="l" r="r" t="t"/>
              <a:pathLst>
                <a:path extrusionOk="0" h="5487" w="4170">
                  <a:moveTo>
                    <a:pt x="4107" y="0"/>
                  </a:moveTo>
                  <a:lnTo>
                    <a:pt x="0" y="5424"/>
                  </a:lnTo>
                  <a:lnTo>
                    <a:pt x="63" y="5486"/>
                  </a:lnTo>
                  <a:lnTo>
                    <a:pt x="4169" y="63"/>
                  </a:lnTo>
                  <a:lnTo>
                    <a:pt x="410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41"/>
            <p:cNvSpPr/>
            <p:nvPr/>
          </p:nvSpPr>
          <p:spPr>
            <a:xfrm>
              <a:off x="2074504" y="1666451"/>
              <a:ext cx="88709" cy="119650"/>
            </a:xfrm>
            <a:custGeom>
              <a:rect b="b" l="l" r="r" t="t"/>
              <a:pathLst>
                <a:path extrusionOk="0" h="5816" w="4312">
                  <a:moveTo>
                    <a:pt x="4249" y="1"/>
                  </a:moveTo>
                  <a:lnTo>
                    <a:pt x="1" y="5753"/>
                  </a:lnTo>
                  <a:lnTo>
                    <a:pt x="64" y="5816"/>
                  </a:lnTo>
                  <a:lnTo>
                    <a:pt x="4311" y="64"/>
                  </a:lnTo>
                  <a:lnTo>
                    <a:pt x="424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41"/>
            <p:cNvSpPr/>
            <p:nvPr/>
          </p:nvSpPr>
          <p:spPr>
            <a:xfrm>
              <a:off x="2077425" y="1666451"/>
              <a:ext cx="92556" cy="126439"/>
            </a:xfrm>
            <a:custGeom>
              <a:rect b="b" l="l" r="r" t="t"/>
              <a:pathLst>
                <a:path extrusionOk="0" h="6146" w="4499">
                  <a:moveTo>
                    <a:pt x="4436" y="1"/>
                  </a:moveTo>
                  <a:lnTo>
                    <a:pt x="0" y="6082"/>
                  </a:lnTo>
                  <a:lnTo>
                    <a:pt x="63" y="6145"/>
                  </a:lnTo>
                  <a:lnTo>
                    <a:pt x="4499" y="64"/>
                  </a:lnTo>
                  <a:lnTo>
                    <a:pt x="443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41"/>
            <p:cNvSpPr/>
            <p:nvPr/>
          </p:nvSpPr>
          <p:spPr>
            <a:xfrm>
              <a:off x="2077425" y="1675810"/>
              <a:ext cx="92556" cy="127714"/>
            </a:xfrm>
            <a:custGeom>
              <a:rect b="b" l="l" r="r" t="t"/>
              <a:pathLst>
                <a:path extrusionOk="0" h="6208" w="4499">
                  <a:moveTo>
                    <a:pt x="4436" y="0"/>
                  </a:moveTo>
                  <a:lnTo>
                    <a:pt x="0" y="6145"/>
                  </a:lnTo>
                  <a:lnTo>
                    <a:pt x="63" y="6207"/>
                  </a:lnTo>
                  <a:lnTo>
                    <a:pt x="4499" y="63"/>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41"/>
            <p:cNvSpPr/>
            <p:nvPr/>
          </p:nvSpPr>
          <p:spPr>
            <a:xfrm>
              <a:off x="2081293" y="1689346"/>
              <a:ext cx="81920" cy="126439"/>
            </a:xfrm>
            <a:custGeom>
              <a:rect b="b" l="l" r="r" t="t"/>
              <a:pathLst>
                <a:path extrusionOk="0" h="6146" w="3982">
                  <a:moveTo>
                    <a:pt x="3919" y="1"/>
                  </a:moveTo>
                  <a:lnTo>
                    <a:pt x="0" y="6067"/>
                  </a:lnTo>
                  <a:lnTo>
                    <a:pt x="0" y="6145"/>
                  </a:lnTo>
                  <a:lnTo>
                    <a:pt x="3981" y="63"/>
                  </a:lnTo>
                  <a:lnTo>
                    <a:pt x="391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41"/>
            <p:cNvSpPr/>
            <p:nvPr/>
          </p:nvSpPr>
          <p:spPr>
            <a:xfrm>
              <a:off x="1643415" y="1505238"/>
              <a:ext cx="603350" cy="210909"/>
            </a:xfrm>
            <a:custGeom>
              <a:rect b="b" l="l" r="r" t="t"/>
              <a:pathLst>
                <a:path extrusionOk="0" h="10252" w="29328">
                  <a:moveTo>
                    <a:pt x="28998" y="1"/>
                  </a:moveTo>
                  <a:lnTo>
                    <a:pt x="24484" y="6082"/>
                  </a:lnTo>
                  <a:lnTo>
                    <a:pt x="847" y="5487"/>
                  </a:lnTo>
                  <a:cubicBezTo>
                    <a:pt x="0" y="6474"/>
                    <a:pt x="721" y="9672"/>
                    <a:pt x="721" y="9672"/>
                  </a:cubicBezTo>
                  <a:lnTo>
                    <a:pt x="24484" y="10252"/>
                  </a:lnTo>
                  <a:lnTo>
                    <a:pt x="29327" y="2477"/>
                  </a:lnTo>
                  <a:cubicBezTo>
                    <a:pt x="28340" y="1694"/>
                    <a:pt x="28998" y="1"/>
                    <a:pt x="28998" y="1"/>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41"/>
            <p:cNvSpPr/>
            <p:nvPr/>
          </p:nvSpPr>
          <p:spPr>
            <a:xfrm>
              <a:off x="1658247" y="1466236"/>
              <a:ext cx="604626" cy="164148"/>
            </a:xfrm>
            <a:custGeom>
              <a:rect b="b" l="l" r="r" t="t"/>
              <a:pathLst>
                <a:path extrusionOk="0" h="7979" w="29390">
                  <a:moveTo>
                    <a:pt x="7571" y="0"/>
                  </a:moveTo>
                  <a:lnTo>
                    <a:pt x="0" y="7383"/>
                  </a:lnTo>
                  <a:lnTo>
                    <a:pt x="23763" y="7978"/>
                  </a:lnTo>
                  <a:lnTo>
                    <a:pt x="29390" y="329"/>
                  </a:lnTo>
                  <a:lnTo>
                    <a:pt x="757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41"/>
            <p:cNvSpPr/>
            <p:nvPr/>
          </p:nvSpPr>
          <p:spPr>
            <a:xfrm>
              <a:off x="1624387" y="1556192"/>
              <a:ext cx="642356" cy="173488"/>
            </a:xfrm>
            <a:custGeom>
              <a:rect b="b" l="l" r="r" t="t"/>
              <a:pathLst>
                <a:path extrusionOk="0" h="8433" w="31224">
                  <a:moveTo>
                    <a:pt x="30252" y="0"/>
                  </a:moveTo>
                  <a:lnTo>
                    <a:pt x="25409" y="7775"/>
                  </a:lnTo>
                  <a:lnTo>
                    <a:pt x="1646" y="7195"/>
                  </a:lnTo>
                  <a:cubicBezTo>
                    <a:pt x="1646" y="7195"/>
                    <a:pt x="1176" y="3856"/>
                    <a:pt x="1834" y="3010"/>
                  </a:cubicBezTo>
                  <a:cubicBezTo>
                    <a:pt x="1834" y="3010"/>
                    <a:pt x="1953" y="2926"/>
                    <a:pt x="1897" y="2926"/>
                  </a:cubicBezTo>
                  <a:cubicBezTo>
                    <a:pt x="1869" y="2926"/>
                    <a:pt x="1798" y="2947"/>
                    <a:pt x="1646" y="3010"/>
                  </a:cubicBezTo>
                  <a:cubicBezTo>
                    <a:pt x="1051" y="3276"/>
                    <a:pt x="1" y="5565"/>
                    <a:pt x="1380" y="7587"/>
                  </a:cubicBezTo>
                  <a:lnTo>
                    <a:pt x="26004" y="8433"/>
                  </a:lnTo>
                  <a:lnTo>
                    <a:pt x="3122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41"/>
            <p:cNvSpPr/>
            <p:nvPr/>
          </p:nvSpPr>
          <p:spPr>
            <a:xfrm>
              <a:off x="2121591" y="1630349"/>
              <a:ext cx="25489" cy="85787"/>
            </a:xfrm>
            <a:custGeom>
              <a:rect b="b" l="l" r="r" t="t"/>
              <a:pathLst>
                <a:path extrusionOk="0" h="4170" w="1239">
                  <a:moveTo>
                    <a:pt x="1113" y="0"/>
                  </a:moveTo>
                  <a:cubicBezTo>
                    <a:pt x="1051" y="63"/>
                    <a:pt x="0" y="1756"/>
                    <a:pt x="1176" y="4170"/>
                  </a:cubicBezTo>
                  <a:lnTo>
                    <a:pt x="1239" y="4170"/>
                  </a:lnTo>
                  <a:cubicBezTo>
                    <a:pt x="204" y="1960"/>
                    <a:pt x="1239" y="0"/>
                    <a:pt x="1239"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41"/>
            <p:cNvSpPr/>
            <p:nvPr/>
          </p:nvSpPr>
          <p:spPr>
            <a:xfrm>
              <a:off x="1659543" y="1620681"/>
              <a:ext cx="468868" cy="17754"/>
            </a:xfrm>
            <a:custGeom>
              <a:rect b="b" l="l" r="r" t="t"/>
              <a:pathLst>
                <a:path extrusionOk="0" h="863" w="22791">
                  <a:moveTo>
                    <a:pt x="0" y="0"/>
                  </a:moveTo>
                  <a:lnTo>
                    <a:pt x="0" y="141"/>
                  </a:lnTo>
                  <a:lnTo>
                    <a:pt x="22791" y="862"/>
                  </a:lnTo>
                  <a:lnTo>
                    <a:pt x="22791" y="784"/>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41"/>
            <p:cNvSpPr/>
            <p:nvPr/>
          </p:nvSpPr>
          <p:spPr>
            <a:xfrm>
              <a:off x="1659543" y="1628724"/>
              <a:ext cx="468868" cy="14853"/>
            </a:xfrm>
            <a:custGeom>
              <a:rect b="b" l="l" r="r" t="t"/>
              <a:pathLst>
                <a:path extrusionOk="0" h="722" w="22791">
                  <a:moveTo>
                    <a:pt x="0" y="1"/>
                  </a:moveTo>
                  <a:lnTo>
                    <a:pt x="0" y="142"/>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41"/>
            <p:cNvSpPr/>
            <p:nvPr/>
          </p:nvSpPr>
          <p:spPr>
            <a:xfrm>
              <a:off x="1659543" y="1635512"/>
              <a:ext cx="468868" cy="24193"/>
            </a:xfrm>
            <a:custGeom>
              <a:rect b="b" l="l" r="r" t="t"/>
              <a:pathLst>
                <a:path extrusionOk="0" h="1176" w="22791">
                  <a:moveTo>
                    <a:pt x="0" y="0"/>
                  </a:moveTo>
                  <a:lnTo>
                    <a:pt x="0" y="141"/>
                  </a:lnTo>
                  <a:lnTo>
                    <a:pt x="22791" y="1176"/>
                  </a:lnTo>
                  <a:lnTo>
                    <a:pt x="22791" y="1113"/>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41"/>
            <p:cNvSpPr/>
            <p:nvPr/>
          </p:nvSpPr>
          <p:spPr>
            <a:xfrm>
              <a:off x="1658247" y="1647752"/>
              <a:ext cx="470164" cy="18721"/>
            </a:xfrm>
            <a:custGeom>
              <a:rect b="b" l="l" r="r" t="t"/>
              <a:pathLst>
                <a:path extrusionOk="0" h="910" w="22854">
                  <a:moveTo>
                    <a:pt x="0" y="1"/>
                  </a:moveTo>
                  <a:lnTo>
                    <a:pt x="0" y="63"/>
                  </a:lnTo>
                  <a:lnTo>
                    <a:pt x="22854" y="910"/>
                  </a:lnTo>
                  <a:lnTo>
                    <a:pt x="22854" y="847"/>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41"/>
            <p:cNvSpPr/>
            <p:nvPr/>
          </p:nvSpPr>
          <p:spPr>
            <a:xfrm>
              <a:off x="1659543" y="1655816"/>
              <a:ext cx="468868" cy="18721"/>
            </a:xfrm>
            <a:custGeom>
              <a:rect b="b" l="l" r="r" t="t"/>
              <a:pathLst>
                <a:path extrusionOk="0" h="910" w="22791">
                  <a:moveTo>
                    <a:pt x="0" y="1"/>
                  </a:moveTo>
                  <a:lnTo>
                    <a:pt x="0" y="63"/>
                  </a:lnTo>
                  <a:lnTo>
                    <a:pt x="22791" y="910"/>
                  </a:lnTo>
                  <a:lnTo>
                    <a:pt x="22791" y="847"/>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41"/>
            <p:cNvSpPr/>
            <p:nvPr/>
          </p:nvSpPr>
          <p:spPr>
            <a:xfrm>
              <a:off x="1659543" y="1667747"/>
              <a:ext cx="468868" cy="14853"/>
            </a:xfrm>
            <a:custGeom>
              <a:rect b="b" l="l" r="r" t="t"/>
              <a:pathLst>
                <a:path extrusionOk="0" h="722" w="22791">
                  <a:moveTo>
                    <a:pt x="0" y="1"/>
                  </a:moveTo>
                  <a:lnTo>
                    <a:pt x="0" y="63"/>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41"/>
            <p:cNvSpPr/>
            <p:nvPr/>
          </p:nvSpPr>
          <p:spPr>
            <a:xfrm>
              <a:off x="1659543" y="1678711"/>
              <a:ext cx="468868" cy="16149"/>
            </a:xfrm>
            <a:custGeom>
              <a:rect b="b" l="l" r="r" t="t"/>
              <a:pathLst>
                <a:path extrusionOk="0" h="785" w="22791">
                  <a:moveTo>
                    <a:pt x="0" y="0"/>
                  </a:moveTo>
                  <a:lnTo>
                    <a:pt x="0" y="63"/>
                  </a:lnTo>
                  <a:lnTo>
                    <a:pt x="22791" y="784"/>
                  </a:lnTo>
                  <a:lnTo>
                    <a:pt x="22791" y="706"/>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41"/>
            <p:cNvSpPr/>
            <p:nvPr/>
          </p:nvSpPr>
          <p:spPr>
            <a:xfrm>
              <a:off x="1659543" y="1693213"/>
              <a:ext cx="475636" cy="12282"/>
            </a:xfrm>
            <a:custGeom>
              <a:rect b="b" l="l" r="r" t="t"/>
              <a:pathLst>
                <a:path extrusionOk="0" h="597" w="23120">
                  <a:moveTo>
                    <a:pt x="0" y="1"/>
                  </a:moveTo>
                  <a:lnTo>
                    <a:pt x="0" y="79"/>
                  </a:lnTo>
                  <a:lnTo>
                    <a:pt x="23120" y="596"/>
                  </a:lnTo>
                  <a:lnTo>
                    <a:pt x="23120" y="534"/>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41"/>
            <p:cNvSpPr/>
            <p:nvPr/>
          </p:nvSpPr>
          <p:spPr>
            <a:xfrm>
              <a:off x="1659543" y="1685149"/>
              <a:ext cx="468868" cy="14853"/>
            </a:xfrm>
            <a:custGeom>
              <a:rect b="b" l="l" r="r" t="t"/>
              <a:pathLst>
                <a:path extrusionOk="0" h="722" w="22791">
                  <a:moveTo>
                    <a:pt x="0" y="1"/>
                  </a:moveTo>
                  <a:lnTo>
                    <a:pt x="0" y="79"/>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41"/>
            <p:cNvSpPr/>
            <p:nvPr/>
          </p:nvSpPr>
          <p:spPr>
            <a:xfrm>
              <a:off x="2147059" y="1525562"/>
              <a:ext cx="81920" cy="108685"/>
            </a:xfrm>
            <a:custGeom>
              <a:rect b="b" l="l" r="r" t="t"/>
              <a:pathLst>
                <a:path extrusionOk="0" h="5283" w="3982">
                  <a:moveTo>
                    <a:pt x="3919" y="0"/>
                  </a:moveTo>
                  <a:lnTo>
                    <a:pt x="1" y="5220"/>
                  </a:lnTo>
                  <a:lnTo>
                    <a:pt x="63" y="5282"/>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41"/>
            <p:cNvSpPr/>
            <p:nvPr/>
          </p:nvSpPr>
          <p:spPr>
            <a:xfrm>
              <a:off x="2147059" y="1536197"/>
              <a:ext cx="81920" cy="107388"/>
            </a:xfrm>
            <a:custGeom>
              <a:rect b="b" l="l" r="r" t="t"/>
              <a:pathLst>
                <a:path extrusionOk="0" h="5220" w="3982">
                  <a:moveTo>
                    <a:pt x="3919" y="0"/>
                  </a:moveTo>
                  <a:lnTo>
                    <a:pt x="1" y="5157"/>
                  </a:lnTo>
                  <a:lnTo>
                    <a:pt x="63" y="5220"/>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41"/>
            <p:cNvSpPr/>
            <p:nvPr/>
          </p:nvSpPr>
          <p:spPr>
            <a:xfrm>
              <a:off x="2144487" y="1546832"/>
              <a:ext cx="84491" cy="112881"/>
            </a:xfrm>
            <a:custGeom>
              <a:rect b="b" l="l" r="r" t="t"/>
              <a:pathLst>
                <a:path extrusionOk="0" h="5487" w="4107">
                  <a:moveTo>
                    <a:pt x="4044" y="1"/>
                  </a:moveTo>
                  <a:lnTo>
                    <a:pt x="0" y="5424"/>
                  </a:lnTo>
                  <a:lnTo>
                    <a:pt x="63" y="5487"/>
                  </a:lnTo>
                  <a:lnTo>
                    <a:pt x="4107" y="63"/>
                  </a:lnTo>
                  <a:lnTo>
                    <a:pt x="4044"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41"/>
            <p:cNvSpPr/>
            <p:nvPr/>
          </p:nvSpPr>
          <p:spPr>
            <a:xfrm>
              <a:off x="2140291" y="1556192"/>
              <a:ext cx="88688" cy="119650"/>
            </a:xfrm>
            <a:custGeom>
              <a:rect b="b" l="l" r="r" t="t"/>
              <a:pathLst>
                <a:path extrusionOk="0" h="5816" w="4311">
                  <a:moveTo>
                    <a:pt x="4248" y="0"/>
                  </a:moveTo>
                  <a:lnTo>
                    <a:pt x="1" y="5753"/>
                  </a:lnTo>
                  <a:lnTo>
                    <a:pt x="79" y="5815"/>
                  </a:lnTo>
                  <a:lnTo>
                    <a:pt x="4311" y="79"/>
                  </a:lnTo>
                  <a:lnTo>
                    <a:pt x="4248"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41"/>
            <p:cNvSpPr/>
            <p:nvPr/>
          </p:nvSpPr>
          <p:spPr>
            <a:xfrm>
              <a:off x="2144487" y="1556192"/>
              <a:ext cx="91280" cy="126418"/>
            </a:xfrm>
            <a:custGeom>
              <a:rect b="b" l="l" r="r" t="t"/>
              <a:pathLst>
                <a:path extrusionOk="0" h="6145" w="4437">
                  <a:moveTo>
                    <a:pt x="4436" y="0"/>
                  </a:moveTo>
                  <a:lnTo>
                    <a:pt x="0" y="6082"/>
                  </a:lnTo>
                  <a:lnTo>
                    <a:pt x="63" y="6145"/>
                  </a:lnTo>
                  <a:lnTo>
                    <a:pt x="4436" y="79"/>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41"/>
            <p:cNvSpPr/>
            <p:nvPr/>
          </p:nvSpPr>
          <p:spPr>
            <a:xfrm>
              <a:off x="2144487" y="1565860"/>
              <a:ext cx="91280" cy="127385"/>
            </a:xfrm>
            <a:custGeom>
              <a:rect b="b" l="l" r="r" t="t"/>
              <a:pathLst>
                <a:path extrusionOk="0" h="6192" w="4437">
                  <a:moveTo>
                    <a:pt x="4436" y="0"/>
                  </a:moveTo>
                  <a:lnTo>
                    <a:pt x="0" y="6129"/>
                  </a:lnTo>
                  <a:lnTo>
                    <a:pt x="63" y="6192"/>
                  </a:lnTo>
                  <a:lnTo>
                    <a:pt x="4436" y="63"/>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41"/>
            <p:cNvSpPr/>
            <p:nvPr/>
          </p:nvSpPr>
          <p:spPr>
            <a:xfrm>
              <a:off x="2147059" y="1579087"/>
              <a:ext cx="81920" cy="126418"/>
            </a:xfrm>
            <a:custGeom>
              <a:rect b="b" l="l" r="r" t="t"/>
              <a:pathLst>
                <a:path extrusionOk="0" h="6145" w="3982">
                  <a:moveTo>
                    <a:pt x="3919" y="0"/>
                  </a:moveTo>
                  <a:lnTo>
                    <a:pt x="1" y="6082"/>
                  </a:lnTo>
                  <a:lnTo>
                    <a:pt x="63" y="6144"/>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7" name="Google Shape;2787;p41"/>
          <p:cNvGrpSpPr/>
          <p:nvPr/>
        </p:nvGrpSpPr>
        <p:grpSpPr>
          <a:xfrm>
            <a:off x="6056040" y="905174"/>
            <a:ext cx="671347" cy="509823"/>
            <a:chOff x="3944189" y="1429000"/>
            <a:chExt cx="671347" cy="509823"/>
          </a:xfrm>
        </p:grpSpPr>
        <p:sp>
          <p:nvSpPr>
            <p:cNvPr id="2788" name="Google Shape;2788;p41"/>
            <p:cNvSpPr/>
            <p:nvPr/>
          </p:nvSpPr>
          <p:spPr>
            <a:xfrm>
              <a:off x="4183281" y="1528057"/>
              <a:ext cx="23" cy="1428"/>
            </a:xfrm>
            <a:custGeom>
              <a:rect b="b" l="l" r="r" t="t"/>
              <a:pathLst>
                <a:path extrusionOk="0" h="63" w="1">
                  <a:moveTo>
                    <a:pt x="1" y="0"/>
                  </a:moveTo>
                  <a:lnTo>
                    <a:pt x="1" y="63"/>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41"/>
            <p:cNvSpPr/>
            <p:nvPr/>
          </p:nvSpPr>
          <p:spPr>
            <a:xfrm>
              <a:off x="3944189" y="1429000"/>
              <a:ext cx="671347" cy="509823"/>
            </a:xfrm>
            <a:custGeom>
              <a:rect b="b" l="l" r="r" t="t"/>
              <a:pathLst>
                <a:path extrusionOk="0" h="26128" w="34406">
                  <a:moveTo>
                    <a:pt x="8209" y="0"/>
                  </a:moveTo>
                  <a:cubicBezTo>
                    <a:pt x="3100" y="0"/>
                    <a:pt x="0" y="1770"/>
                    <a:pt x="0" y="1770"/>
                  </a:cubicBezTo>
                  <a:lnTo>
                    <a:pt x="0" y="26128"/>
                  </a:lnTo>
                  <a:cubicBezTo>
                    <a:pt x="2262" y="25020"/>
                    <a:pt x="4932" y="24651"/>
                    <a:pt x="7487" y="24651"/>
                  </a:cubicBezTo>
                  <a:cubicBezTo>
                    <a:pt x="12595" y="24651"/>
                    <a:pt x="17242" y="26128"/>
                    <a:pt x="17242" y="26128"/>
                  </a:cubicBezTo>
                  <a:cubicBezTo>
                    <a:pt x="17242" y="26128"/>
                    <a:pt x="21854" y="24651"/>
                    <a:pt x="26939" y="24651"/>
                  </a:cubicBezTo>
                  <a:cubicBezTo>
                    <a:pt x="29482" y="24651"/>
                    <a:pt x="32143" y="25020"/>
                    <a:pt x="34405" y="26128"/>
                  </a:cubicBezTo>
                  <a:lnTo>
                    <a:pt x="34405" y="1770"/>
                  </a:lnTo>
                  <a:cubicBezTo>
                    <a:pt x="34405" y="1770"/>
                    <a:pt x="31305" y="0"/>
                    <a:pt x="26220" y="0"/>
                  </a:cubicBezTo>
                  <a:cubicBezTo>
                    <a:pt x="23677" y="0"/>
                    <a:pt x="20638" y="443"/>
                    <a:pt x="17242" y="1770"/>
                  </a:cubicBezTo>
                  <a:cubicBezTo>
                    <a:pt x="13820" y="443"/>
                    <a:pt x="10763" y="0"/>
                    <a:pt x="820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41"/>
            <p:cNvSpPr/>
            <p:nvPr/>
          </p:nvSpPr>
          <p:spPr>
            <a:xfrm>
              <a:off x="3973241" y="1458637"/>
              <a:ext cx="307380" cy="452358"/>
            </a:xfrm>
            <a:custGeom>
              <a:rect b="b" l="l" r="r" t="t"/>
              <a:pathLst>
                <a:path extrusionOk="0" h="23183" w="15753">
                  <a:moveTo>
                    <a:pt x="7517" y="0"/>
                  </a:moveTo>
                  <a:cubicBezTo>
                    <a:pt x="2849" y="0"/>
                    <a:pt x="0" y="1568"/>
                    <a:pt x="0" y="1568"/>
                  </a:cubicBezTo>
                  <a:lnTo>
                    <a:pt x="0" y="23182"/>
                  </a:lnTo>
                  <a:cubicBezTo>
                    <a:pt x="2069" y="22179"/>
                    <a:pt x="4509" y="21845"/>
                    <a:pt x="6843" y="21845"/>
                  </a:cubicBezTo>
                  <a:cubicBezTo>
                    <a:pt x="11510" y="21845"/>
                    <a:pt x="15753" y="23182"/>
                    <a:pt x="15753" y="23182"/>
                  </a:cubicBezTo>
                  <a:lnTo>
                    <a:pt x="15753" y="1568"/>
                  </a:lnTo>
                  <a:cubicBezTo>
                    <a:pt x="12639" y="392"/>
                    <a:pt x="9851" y="0"/>
                    <a:pt x="7517" y="0"/>
                  </a:cubicBezTo>
                  <a:close/>
                </a:path>
              </a:pathLst>
            </a:custGeom>
            <a:solidFill>
              <a:srgbClr val="E3DE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41"/>
            <p:cNvSpPr/>
            <p:nvPr/>
          </p:nvSpPr>
          <p:spPr>
            <a:xfrm>
              <a:off x="4280585" y="1458637"/>
              <a:ext cx="305878" cy="452358"/>
            </a:xfrm>
            <a:custGeom>
              <a:rect b="b" l="l" r="r" t="t"/>
              <a:pathLst>
                <a:path extrusionOk="0" h="23183" w="15676">
                  <a:moveTo>
                    <a:pt x="8182" y="0"/>
                  </a:moveTo>
                  <a:cubicBezTo>
                    <a:pt x="5860" y="0"/>
                    <a:pt x="3089" y="392"/>
                    <a:pt x="1" y="1568"/>
                  </a:cubicBezTo>
                  <a:lnTo>
                    <a:pt x="1" y="23182"/>
                  </a:lnTo>
                  <a:cubicBezTo>
                    <a:pt x="1" y="23182"/>
                    <a:pt x="4209" y="21845"/>
                    <a:pt x="8853" y="21845"/>
                  </a:cubicBezTo>
                  <a:cubicBezTo>
                    <a:pt x="11175" y="21845"/>
                    <a:pt x="13606" y="22179"/>
                    <a:pt x="15675" y="23182"/>
                  </a:cubicBezTo>
                  <a:lnTo>
                    <a:pt x="15675" y="1568"/>
                  </a:lnTo>
                  <a:cubicBezTo>
                    <a:pt x="15675" y="1568"/>
                    <a:pt x="12826" y="0"/>
                    <a:pt x="8182" y="0"/>
                  </a:cubicBezTo>
                  <a:close/>
                </a:path>
              </a:pathLst>
            </a:custGeom>
            <a:solidFill>
              <a:srgbClr val="FCF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41"/>
            <p:cNvSpPr/>
            <p:nvPr/>
          </p:nvSpPr>
          <p:spPr>
            <a:xfrm>
              <a:off x="3998918" y="1504742"/>
              <a:ext cx="254794" cy="32820"/>
            </a:xfrm>
            <a:custGeom>
              <a:rect b="b" l="l" r="r" t="t"/>
              <a:pathLst>
                <a:path extrusionOk="0" h="1682" w="13058">
                  <a:moveTo>
                    <a:pt x="6496" y="0"/>
                  </a:moveTo>
                  <a:cubicBezTo>
                    <a:pt x="2641" y="0"/>
                    <a:pt x="43" y="1164"/>
                    <a:pt x="1" y="1164"/>
                  </a:cubicBezTo>
                  <a:lnTo>
                    <a:pt x="252" y="1681"/>
                  </a:lnTo>
                  <a:cubicBezTo>
                    <a:pt x="304" y="1640"/>
                    <a:pt x="2757" y="532"/>
                    <a:pt x="6440" y="532"/>
                  </a:cubicBezTo>
                  <a:cubicBezTo>
                    <a:pt x="8316" y="532"/>
                    <a:pt x="10510" y="819"/>
                    <a:pt x="12869" y="1681"/>
                  </a:cubicBezTo>
                  <a:lnTo>
                    <a:pt x="13058" y="1164"/>
                  </a:lnTo>
                  <a:cubicBezTo>
                    <a:pt x="10665" y="291"/>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41"/>
            <p:cNvSpPr/>
            <p:nvPr/>
          </p:nvSpPr>
          <p:spPr>
            <a:xfrm>
              <a:off x="3998918" y="1531355"/>
              <a:ext cx="254794" cy="32801"/>
            </a:xfrm>
            <a:custGeom>
              <a:rect b="b" l="l" r="r" t="t"/>
              <a:pathLst>
                <a:path extrusionOk="0" h="1681" w="13058">
                  <a:moveTo>
                    <a:pt x="6496" y="0"/>
                  </a:moveTo>
                  <a:cubicBezTo>
                    <a:pt x="2641" y="0"/>
                    <a:pt x="43" y="1164"/>
                    <a:pt x="1" y="1164"/>
                  </a:cubicBezTo>
                  <a:lnTo>
                    <a:pt x="252" y="1618"/>
                  </a:lnTo>
                  <a:cubicBezTo>
                    <a:pt x="303" y="1618"/>
                    <a:pt x="2747" y="508"/>
                    <a:pt x="6418" y="508"/>
                  </a:cubicBezTo>
                  <a:cubicBezTo>
                    <a:pt x="8298" y="508"/>
                    <a:pt x="10501" y="799"/>
                    <a:pt x="12869" y="1681"/>
                  </a:cubicBezTo>
                  <a:lnTo>
                    <a:pt x="13058" y="1164"/>
                  </a:lnTo>
                  <a:cubicBezTo>
                    <a:pt x="10665" y="291"/>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41"/>
            <p:cNvSpPr/>
            <p:nvPr/>
          </p:nvSpPr>
          <p:spPr>
            <a:xfrm>
              <a:off x="3998918" y="1556914"/>
              <a:ext cx="254794" cy="32937"/>
            </a:xfrm>
            <a:custGeom>
              <a:rect b="b" l="l" r="r" t="t"/>
              <a:pathLst>
                <a:path extrusionOk="0" h="1688" w="13058">
                  <a:moveTo>
                    <a:pt x="6524" y="1"/>
                  </a:moveTo>
                  <a:cubicBezTo>
                    <a:pt x="2654" y="1"/>
                    <a:pt x="43" y="1180"/>
                    <a:pt x="1" y="1233"/>
                  </a:cubicBezTo>
                  <a:lnTo>
                    <a:pt x="252" y="1687"/>
                  </a:lnTo>
                  <a:cubicBezTo>
                    <a:pt x="304" y="1687"/>
                    <a:pt x="2787" y="552"/>
                    <a:pt x="6509" y="552"/>
                  </a:cubicBezTo>
                  <a:cubicBezTo>
                    <a:pt x="8369" y="552"/>
                    <a:pt x="10539" y="836"/>
                    <a:pt x="12869" y="1687"/>
                  </a:cubicBezTo>
                  <a:lnTo>
                    <a:pt x="13058" y="1154"/>
                  </a:lnTo>
                  <a:cubicBezTo>
                    <a:pt x="10676" y="291"/>
                    <a:pt x="8445" y="1"/>
                    <a:pt x="6524"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41"/>
            <p:cNvSpPr/>
            <p:nvPr/>
          </p:nvSpPr>
          <p:spPr>
            <a:xfrm>
              <a:off x="3997709" y="1584580"/>
              <a:ext cx="128470" cy="29425"/>
            </a:xfrm>
            <a:custGeom>
              <a:rect b="b" l="l" r="r" t="t"/>
              <a:pathLst>
                <a:path extrusionOk="0" h="1508" w="6584">
                  <a:moveTo>
                    <a:pt x="6241" y="0"/>
                  </a:moveTo>
                  <a:cubicBezTo>
                    <a:pt x="2457" y="0"/>
                    <a:pt x="61" y="990"/>
                    <a:pt x="0" y="990"/>
                  </a:cubicBezTo>
                  <a:lnTo>
                    <a:pt x="188" y="1508"/>
                  </a:lnTo>
                  <a:cubicBezTo>
                    <a:pt x="188" y="1508"/>
                    <a:pt x="2743" y="520"/>
                    <a:pt x="6583" y="520"/>
                  </a:cubicBezTo>
                  <a:lnTo>
                    <a:pt x="6583" y="3"/>
                  </a:lnTo>
                  <a:cubicBezTo>
                    <a:pt x="6468" y="1"/>
                    <a:pt x="6354" y="0"/>
                    <a:pt x="6241"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41"/>
            <p:cNvSpPr/>
            <p:nvPr/>
          </p:nvSpPr>
          <p:spPr>
            <a:xfrm>
              <a:off x="3998918" y="1667736"/>
              <a:ext cx="254794" cy="32820"/>
            </a:xfrm>
            <a:custGeom>
              <a:rect b="b" l="l" r="r" t="t"/>
              <a:pathLst>
                <a:path extrusionOk="0" h="1682" w="13058">
                  <a:moveTo>
                    <a:pt x="6496" y="1"/>
                  </a:moveTo>
                  <a:cubicBezTo>
                    <a:pt x="2641" y="1"/>
                    <a:pt x="43" y="1164"/>
                    <a:pt x="1" y="1164"/>
                  </a:cubicBezTo>
                  <a:lnTo>
                    <a:pt x="252" y="1619"/>
                  </a:lnTo>
                  <a:cubicBezTo>
                    <a:pt x="303" y="1619"/>
                    <a:pt x="2746" y="536"/>
                    <a:pt x="6415" y="536"/>
                  </a:cubicBezTo>
                  <a:cubicBezTo>
                    <a:pt x="8297" y="536"/>
                    <a:pt x="10500" y="821"/>
                    <a:pt x="12869" y="1682"/>
                  </a:cubicBezTo>
                  <a:lnTo>
                    <a:pt x="13058" y="1164"/>
                  </a:lnTo>
                  <a:cubicBezTo>
                    <a:pt x="10665" y="292"/>
                    <a:pt x="8423" y="1"/>
                    <a:pt x="6496"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41"/>
            <p:cNvSpPr/>
            <p:nvPr/>
          </p:nvSpPr>
          <p:spPr>
            <a:xfrm>
              <a:off x="3998918" y="1693315"/>
              <a:ext cx="254794" cy="32937"/>
            </a:xfrm>
            <a:custGeom>
              <a:rect b="b" l="l" r="r" t="t"/>
              <a:pathLst>
                <a:path extrusionOk="0" h="1688" w="13058">
                  <a:moveTo>
                    <a:pt x="6519" y="0"/>
                  </a:moveTo>
                  <a:cubicBezTo>
                    <a:pt x="2651" y="0"/>
                    <a:pt x="43" y="1175"/>
                    <a:pt x="1" y="1217"/>
                  </a:cubicBezTo>
                  <a:lnTo>
                    <a:pt x="252" y="1687"/>
                  </a:lnTo>
                  <a:cubicBezTo>
                    <a:pt x="304" y="1687"/>
                    <a:pt x="2787" y="552"/>
                    <a:pt x="6509" y="552"/>
                  </a:cubicBezTo>
                  <a:cubicBezTo>
                    <a:pt x="8369" y="552"/>
                    <a:pt x="10539" y="836"/>
                    <a:pt x="12869" y="1687"/>
                  </a:cubicBezTo>
                  <a:lnTo>
                    <a:pt x="13058" y="1154"/>
                  </a:lnTo>
                  <a:cubicBezTo>
                    <a:pt x="10674" y="290"/>
                    <a:pt x="8441" y="0"/>
                    <a:pt x="6519"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41"/>
            <p:cNvSpPr/>
            <p:nvPr/>
          </p:nvSpPr>
          <p:spPr>
            <a:xfrm>
              <a:off x="3998918" y="1782480"/>
              <a:ext cx="254794" cy="32761"/>
            </a:xfrm>
            <a:custGeom>
              <a:rect b="b" l="l" r="r" t="t"/>
              <a:pathLst>
                <a:path extrusionOk="0" h="1679" w="13058">
                  <a:moveTo>
                    <a:pt x="6519" y="0"/>
                  </a:moveTo>
                  <a:cubicBezTo>
                    <a:pt x="2651" y="0"/>
                    <a:pt x="43" y="1182"/>
                    <a:pt x="1" y="1224"/>
                  </a:cubicBezTo>
                  <a:lnTo>
                    <a:pt x="252" y="1678"/>
                  </a:lnTo>
                  <a:cubicBezTo>
                    <a:pt x="304" y="1678"/>
                    <a:pt x="2787" y="550"/>
                    <a:pt x="6509" y="550"/>
                  </a:cubicBezTo>
                  <a:cubicBezTo>
                    <a:pt x="8369" y="550"/>
                    <a:pt x="10539" y="832"/>
                    <a:pt x="12869" y="1678"/>
                  </a:cubicBezTo>
                  <a:lnTo>
                    <a:pt x="13058" y="1161"/>
                  </a:lnTo>
                  <a:cubicBezTo>
                    <a:pt x="10674" y="292"/>
                    <a:pt x="8441" y="0"/>
                    <a:pt x="6519"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41"/>
            <p:cNvSpPr/>
            <p:nvPr/>
          </p:nvSpPr>
          <p:spPr>
            <a:xfrm>
              <a:off x="3998918" y="1809171"/>
              <a:ext cx="254794" cy="32976"/>
            </a:xfrm>
            <a:custGeom>
              <a:rect b="b" l="l" r="r" t="t"/>
              <a:pathLst>
                <a:path extrusionOk="0" h="1690" w="13058">
                  <a:moveTo>
                    <a:pt x="6496" y="0"/>
                  </a:moveTo>
                  <a:cubicBezTo>
                    <a:pt x="2641" y="0"/>
                    <a:pt x="43" y="1157"/>
                    <a:pt x="1" y="1157"/>
                  </a:cubicBezTo>
                  <a:lnTo>
                    <a:pt x="252" y="1690"/>
                  </a:lnTo>
                  <a:cubicBezTo>
                    <a:pt x="304" y="1648"/>
                    <a:pt x="2757" y="540"/>
                    <a:pt x="6440" y="540"/>
                  </a:cubicBezTo>
                  <a:cubicBezTo>
                    <a:pt x="8316" y="540"/>
                    <a:pt x="10510" y="828"/>
                    <a:pt x="12869" y="1690"/>
                  </a:cubicBezTo>
                  <a:lnTo>
                    <a:pt x="13058" y="1157"/>
                  </a:lnTo>
                  <a:cubicBezTo>
                    <a:pt x="10665" y="289"/>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41"/>
            <p:cNvSpPr/>
            <p:nvPr/>
          </p:nvSpPr>
          <p:spPr>
            <a:xfrm>
              <a:off x="3998918" y="1835120"/>
              <a:ext cx="254794" cy="32410"/>
            </a:xfrm>
            <a:custGeom>
              <a:rect b="b" l="l" r="r" t="t"/>
              <a:pathLst>
                <a:path extrusionOk="0" h="1661" w="13058">
                  <a:moveTo>
                    <a:pt x="6428" y="1"/>
                  </a:moveTo>
                  <a:cubicBezTo>
                    <a:pt x="2611" y="1"/>
                    <a:pt x="42" y="1165"/>
                    <a:pt x="1" y="1206"/>
                  </a:cubicBezTo>
                  <a:lnTo>
                    <a:pt x="252" y="1661"/>
                  </a:lnTo>
                  <a:cubicBezTo>
                    <a:pt x="304" y="1661"/>
                    <a:pt x="2787" y="532"/>
                    <a:pt x="6509" y="532"/>
                  </a:cubicBezTo>
                  <a:cubicBezTo>
                    <a:pt x="8369" y="532"/>
                    <a:pt x="10539" y="814"/>
                    <a:pt x="12869" y="1661"/>
                  </a:cubicBezTo>
                  <a:lnTo>
                    <a:pt x="13058" y="1206"/>
                  </a:lnTo>
                  <a:cubicBezTo>
                    <a:pt x="10636" y="302"/>
                    <a:pt x="8370" y="1"/>
                    <a:pt x="6428"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41"/>
            <p:cNvSpPr/>
            <p:nvPr/>
          </p:nvSpPr>
          <p:spPr>
            <a:xfrm>
              <a:off x="4305969" y="1504742"/>
              <a:ext cx="254794" cy="32820"/>
            </a:xfrm>
            <a:custGeom>
              <a:rect b="b" l="l" r="r" t="t"/>
              <a:pathLst>
                <a:path extrusionOk="0" h="1682" w="13058">
                  <a:moveTo>
                    <a:pt x="6468" y="0"/>
                  </a:moveTo>
                  <a:cubicBezTo>
                    <a:pt x="2613" y="0"/>
                    <a:pt x="43" y="1164"/>
                    <a:pt x="1" y="1164"/>
                  </a:cubicBezTo>
                  <a:lnTo>
                    <a:pt x="189" y="1681"/>
                  </a:lnTo>
                  <a:cubicBezTo>
                    <a:pt x="241" y="1640"/>
                    <a:pt x="2722" y="532"/>
                    <a:pt x="6423" y="532"/>
                  </a:cubicBezTo>
                  <a:cubicBezTo>
                    <a:pt x="8308" y="532"/>
                    <a:pt x="10510" y="819"/>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41"/>
            <p:cNvSpPr/>
            <p:nvPr/>
          </p:nvSpPr>
          <p:spPr>
            <a:xfrm>
              <a:off x="4305969" y="1531355"/>
              <a:ext cx="254794" cy="32801"/>
            </a:xfrm>
            <a:custGeom>
              <a:rect b="b" l="l" r="r" t="t"/>
              <a:pathLst>
                <a:path extrusionOk="0" h="1681" w="13058">
                  <a:moveTo>
                    <a:pt x="6468" y="0"/>
                  </a:moveTo>
                  <a:cubicBezTo>
                    <a:pt x="2613" y="0"/>
                    <a:pt x="43" y="1164"/>
                    <a:pt x="1" y="1164"/>
                  </a:cubicBezTo>
                  <a:lnTo>
                    <a:pt x="189" y="1618"/>
                  </a:lnTo>
                  <a:cubicBezTo>
                    <a:pt x="241" y="1618"/>
                    <a:pt x="2712" y="508"/>
                    <a:pt x="6401" y="508"/>
                  </a:cubicBezTo>
                  <a:cubicBezTo>
                    <a:pt x="8291" y="508"/>
                    <a:pt x="10501" y="799"/>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41"/>
            <p:cNvSpPr/>
            <p:nvPr/>
          </p:nvSpPr>
          <p:spPr>
            <a:xfrm>
              <a:off x="4305969" y="1556914"/>
              <a:ext cx="254794" cy="32937"/>
            </a:xfrm>
            <a:custGeom>
              <a:rect b="b" l="l" r="r" t="t"/>
              <a:pathLst>
                <a:path extrusionOk="0" h="1688" w="13058">
                  <a:moveTo>
                    <a:pt x="6497" y="1"/>
                  </a:moveTo>
                  <a:cubicBezTo>
                    <a:pt x="2626" y="1"/>
                    <a:pt x="43" y="1180"/>
                    <a:pt x="1" y="1233"/>
                  </a:cubicBezTo>
                  <a:lnTo>
                    <a:pt x="189" y="1687"/>
                  </a:lnTo>
                  <a:cubicBezTo>
                    <a:pt x="241" y="1687"/>
                    <a:pt x="2753" y="552"/>
                    <a:pt x="6492" y="552"/>
                  </a:cubicBezTo>
                  <a:cubicBezTo>
                    <a:pt x="8362" y="552"/>
                    <a:pt x="10539" y="836"/>
                    <a:pt x="12869" y="1687"/>
                  </a:cubicBezTo>
                  <a:lnTo>
                    <a:pt x="13058" y="1154"/>
                  </a:lnTo>
                  <a:cubicBezTo>
                    <a:pt x="10656" y="291"/>
                    <a:pt x="8418" y="1"/>
                    <a:pt x="6497"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41"/>
            <p:cNvSpPr/>
            <p:nvPr/>
          </p:nvSpPr>
          <p:spPr>
            <a:xfrm>
              <a:off x="4305969" y="1583644"/>
              <a:ext cx="254794" cy="32820"/>
            </a:xfrm>
            <a:custGeom>
              <a:rect b="b" l="l" r="r" t="t"/>
              <a:pathLst>
                <a:path extrusionOk="0" h="1682" w="13058">
                  <a:moveTo>
                    <a:pt x="6468" y="0"/>
                  </a:moveTo>
                  <a:cubicBezTo>
                    <a:pt x="2613" y="0"/>
                    <a:pt x="43" y="1164"/>
                    <a:pt x="1" y="1164"/>
                  </a:cubicBezTo>
                  <a:lnTo>
                    <a:pt x="189" y="1681"/>
                  </a:lnTo>
                  <a:cubicBezTo>
                    <a:pt x="241" y="1640"/>
                    <a:pt x="2721" y="538"/>
                    <a:pt x="6423" y="538"/>
                  </a:cubicBezTo>
                  <a:cubicBezTo>
                    <a:pt x="8308" y="538"/>
                    <a:pt x="10510" y="824"/>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41"/>
            <p:cNvSpPr/>
            <p:nvPr/>
          </p:nvSpPr>
          <p:spPr>
            <a:xfrm>
              <a:off x="4305969" y="1609574"/>
              <a:ext cx="254794" cy="32566"/>
            </a:xfrm>
            <a:custGeom>
              <a:rect b="b" l="l" r="r" t="t"/>
              <a:pathLst>
                <a:path extrusionOk="0" h="1669" w="13058">
                  <a:moveTo>
                    <a:pt x="6400" y="0"/>
                  </a:moveTo>
                  <a:cubicBezTo>
                    <a:pt x="2583" y="0"/>
                    <a:pt x="42" y="1157"/>
                    <a:pt x="1" y="1198"/>
                  </a:cubicBezTo>
                  <a:lnTo>
                    <a:pt x="189" y="1669"/>
                  </a:lnTo>
                  <a:cubicBezTo>
                    <a:pt x="241" y="1669"/>
                    <a:pt x="2753" y="533"/>
                    <a:pt x="6492" y="533"/>
                  </a:cubicBezTo>
                  <a:cubicBezTo>
                    <a:pt x="8362" y="533"/>
                    <a:pt x="10539" y="817"/>
                    <a:pt x="12869" y="1669"/>
                  </a:cubicBezTo>
                  <a:lnTo>
                    <a:pt x="13058" y="1198"/>
                  </a:lnTo>
                  <a:cubicBezTo>
                    <a:pt x="10615" y="300"/>
                    <a:pt x="8342" y="0"/>
                    <a:pt x="6400"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41"/>
            <p:cNvSpPr/>
            <p:nvPr/>
          </p:nvSpPr>
          <p:spPr>
            <a:xfrm>
              <a:off x="4305969" y="1635933"/>
              <a:ext cx="254794" cy="32820"/>
            </a:xfrm>
            <a:custGeom>
              <a:rect b="b" l="l" r="r" t="t"/>
              <a:pathLst>
                <a:path extrusionOk="0" h="1682" w="13058">
                  <a:moveTo>
                    <a:pt x="6468" y="1"/>
                  </a:moveTo>
                  <a:cubicBezTo>
                    <a:pt x="2613" y="1"/>
                    <a:pt x="43" y="1164"/>
                    <a:pt x="1" y="1164"/>
                  </a:cubicBezTo>
                  <a:lnTo>
                    <a:pt x="189" y="1681"/>
                  </a:lnTo>
                  <a:cubicBezTo>
                    <a:pt x="241" y="1640"/>
                    <a:pt x="2721" y="539"/>
                    <a:pt x="6423" y="539"/>
                  </a:cubicBezTo>
                  <a:cubicBezTo>
                    <a:pt x="8308" y="539"/>
                    <a:pt x="10510" y="824"/>
                    <a:pt x="12869" y="1681"/>
                  </a:cubicBezTo>
                  <a:lnTo>
                    <a:pt x="13058" y="1164"/>
                  </a:lnTo>
                  <a:cubicBezTo>
                    <a:pt x="10644" y="292"/>
                    <a:pt x="8395" y="1"/>
                    <a:pt x="6468"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41"/>
            <p:cNvSpPr/>
            <p:nvPr/>
          </p:nvSpPr>
          <p:spPr>
            <a:xfrm>
              <a:off x="4433515" y="1664965"/>
              <a:ext cx="128470" cy="29171"/>
            </a:xfrm>
            <a:custGeom>
              <a:rect b="b" l="l" r="r" t="t"/>
              <a:pathLst>
                <a:path extrusionOk="0" h="1495" w="6584">
                  <a:moveTo>
                    <a:pt x="449" y="1"/>
                  </a:moveTo>
                  <a:cubicBezTo>
                    <a:pt x="301" y="1"/>
                    <a:pt x="152" y="2"/>
                    <a:pt x="0" y="5"/>
                  </a:cubicBezTo>
                  <a:lnTo>
                    <a:pt x="0" y="523"/>
                  </a:lnTo>
                  <a:cubicBezTo>
                    <a:pt x="122" y="521"/>
                    <a:pt x="243" y="520"/>
                    <a:pt x="363" y="520"/>
                  </a:cubicBezTo>
                  <a:cubicBezTo>
                    <a:pt x="4071" y="520"/>
                    <a:pt x="6395" y="1434"/>
                    <a:pt x="6395" y="1494"/>
                  </a:cubicBezTo>
                  <a:lnTo>
                    <a:pt x="6583" y="977"/>
                  </a:lnTo>
                  <a:cubicBezTo>
                    <a:pt x="6523" y="917"/>
                    <a:pt x="4171" y="1"/>
                    <a:pt x="449"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41"/>
            <p:cNvSpPr/>
            <p:nvPr/>
          </p:nvSpPr>
          <p:spPr>
            <a:xfrm>
              <a:off x="4305969" y="1723166"/>
              <a:ext cx="254794" cy="122656"/>
            </a:xfrm>
            <a:custGeom>
              <a:rect b="b" l="l" r="r" t="t"/>
              <a:pathLst>
                <a:path extrusionOk="0" h="6286" w="13058">
                  <a:moveTo>
                    <a:pt x="6925" y="0"/>
                  </a:moveTo>
                  <a:cubicBezTo>
                    <a:pt x="4990" y="0"/>
                    <a:pt x="2655" y="283"/>
                    <a:pt x="1" y="1129"/>
                  </a:cubicBezTo>
                  <a:lnTo>
                    <a:pt x="1" y="6286"/>
                  </a:lnTo>
                  <a:cubicBezTo>
                    <a:pt x="1" y="6286"/>
                    <a:pt x="1798" y="5359"/>
                    <a:pt x="5667" y="5359"/>
                  </a:cubicBezTo>
                  <a:cubicBezTo>
                    <a:pt x="7601" y="5359"/>
                    <a:pt x="10053" y="5591"/>
                    <a:pt x="13058" y="6286"/>
                  </a:cubicBezTo>
                  <a:lnTo>
                    <a:pt x="13058" y="1129"/>
                  </a:lnTo>
                  <a:cubicBezTo>
                    <a:pt x="13058" y="1129"/>
                    <a:pt x="10793" y="0"/>
                    <a:pt x="6925"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41"/>
            <p:cNvSpPr/>
            <p:nvPr/>
          </p:nvSpPr>
          <p:spPr>
            <a:xfrm>
              <a:off x="4294360" y="1468725"/>
              <a:ext cx="53542" cy="206462"/>
            </a:xfrm>
            <a:custGeom>
              <a:rect b="b" l="l" r="r" t="t"/>
              <a:pathLst>
                <a:path extrusionOk="0" h="10581" w="2744">
                  <a:moveTo>
                    <a:pt x="2743" y="0"/>
                  </a:moveTo>
                  <a:cubicBezTo>
                    <a:pt x="1834" y="188"/>
                    <a:pt x="988" y="392"/>
                    <a:pt x="0" y="721"/>
                  </a:cubicBezTo>
                  <a:lnTo>
                    <a:pt x="0" y="10581"/>
                  </a:lnTo>
                  <a:lnTo>
                    <a:pt x="1380" y="9201"/>
                  </a:lnTo>
                  <a:lnTo>
                    <a:pt x="2743" y="10581"/>
                  </a:lnTo>
                  <a:lnTo>
                    <a:pt x="274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10" name="Google Shape;2810;p41"/>
          <p:cNvPicPr preferRelativeResize="0"/>
          <p:nvPr/>
        </p:nvPicPr>
        <p:blipFill rotWithShape="1">
          <a:blip r:embed="rId3">
            <a:alphaModFix/>
          </a:blip>
          <a:srcRect b="25852" l="26896" r="43902" t="29480"/>
          <a:stretch/>
        </p:blipFill>
        <p:spPr>
          <a:xfrm>
            <a:off x="704410" y="2615873"/>
            <a:ext cx="2670084" cy="2296283"/>
          </a:xfrm>
          <a:prstGeom prst="rect">
            <a:avLst/>
          </a:prstGeom>
          <a:noFill/>
          <a:ln>
            <a:noFill/>
          </a:ln>
        </p:spPr>
      </p:pic>
      <p:pic>
        <p:nvPicPr>
          <p:cNvPr id="2811" name="Google Shape;2811;p41"/>
          <p:cNvPicPr preferRelativeResize="0"/>
          <p:nvPr/>
        </p:nvPicPr>
        <p:blipFill rotWithShape="1">
          <a:blip r:embed="rId4">
            <a:alphaModFix/>
          </a:blip>
          <a:srcRect b="24202" l="26737" r="27340" t="27733"/>
          <a:stretch/>
        </p:blipFill>
        <p:spPr>
          <a:xfrm>
            <a:off x="4644646" y="2717145"/>
            <a:ext cx="3764079" cy="22151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5" name="Shape 2815"/>
        <p:cNvGrpSpPr/>
        <p:nvPr/>
      </p:nvGrpSpPr>
      <p:grpSpPr>
        <a:xfrm>
          <a:off x="0" y="0"/>
          <a:ext cx="0" cy="0"/>
          <a:chOff x="0" y="0"/>
          <a:chExt cx="0" cy="0"/>
        </a:xfrm>
      </p:grpSpPr>
      <p:sp>
        <p:nvSpPr>
          <p:cNvPr id="2816" name="Google Shape;2816;p42"/>
          <p:cNvSpPr txBox="1"/>
          <p:nvPr>
            <p:ph idx="15" type="title"/>
          </p:nvPr>
        </p:nvSpPr>
        <p:spPr>
          <a:xfrm>
            <a:off x="548504" y="211246"/>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Estrategias de planificación.</a:t>
            </a:r>
            <a:endParaRPr/>
          </a:p>
        </p:txBody>
      </p:sp>
      <p:sp>
        <p:nvSpPr>
          <p:cNvPr id="2817" name="Google Shape;2817;p42"/>
          <p:cNvSpPr txBox="1"/>
          <p:nvPr>
            <p:ph type="title"/>
          </p:nvPr>
        </p:nvSpPr>
        <p:spPr>
          <a:xfrm>
            <a:off x="1151581" y="1089651"/>
            <a:ext cx="2670083" cy="42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300"/>
              <a:buNone/>
            </a:pPr>
            <a:r>
              <a:rPr lang="en" sz="1800"/>
              <a:t>Definición de propósito y audiencia.</a:t>
            </a:r>
            <a:endParaRPr sz="1800"/>
          </a:p>
        </p:txBody>
      </p:sp>
      <p:sp>
        <p:nvSpPr>
          <p:cNvPr id="2818" name="Google Shape;2818;p42"/>
          <p:cNvSpPr txBox="1"/>
          <p:nvPr>
            <p:ph idx="2" type="title"/>
          </p:nvPr>
        </p:nvSpPr>
        <p:spPr>
          <a:xfrm>
            <a:off x="4483770" y="1334508"/>
            <a:ext cx="3625813" cy="42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300"/>
              <a:buNone/>
            </a:pPr>
            <a:r>
              <a:rPr lang="en"/>
              <a:t>Estructurar el texto.</a:t>
            </a:r>
            <a:endParaRPr/>
          </a:p>
        </p:txBody>
      </p:sp>
      <p:grpSp>
        <p:nvGrpSpPr>
          <p:cNvPr id="2819" name="Google Shape;2819;p42"/>
          <p:cNvGrpSpPr/>
          <p:nvPr/>
        </p:nvGrpSpPr>
        <p:grpSpPr>
          <a:xfrm>
            <a:off x="736837" y="1179499"/>
            <a:ext cx="590248" cy="357872"/>
            <a:chOff x="1557325" y="1466236"/>
            <a:chExt cx="709418" cy="482377"/>
          </a:xfrm>
        </p:grpSpPr>
        <p:sp>
          <p:nvSpPr>
            <p:cNvPr id="2820" name="Google Shape;2820;p42"/>
            <p:cNvSpPr/>
            <p:nvPr/>
          </p:nvSpPr>
          <p:spPr>
            <a:xfrm>
              <a:off x="1596328" y="1724172"/>
              <a:ext cx="603350" cy="210909"/>
            </a:xfrm>
            <a:custGeom>
              <a:rect b="b" l="l" r="r" t="t"/>
              <a:pathLst>
                <a:path extrusionOk="0" h="10252" w="29328">
                  <a:moveTo>
                    <a:pt x="28998" y="1"/>
                  </a:moveTo>
                  <a:lnTo>
                    <a:pt x="24484" y="6082"/>
                  </a:lnTo>
                  <a:lnTo>
                    <a:pt x="847" y="5487"/>
                  </a:lnTo>
                  <a:cubicBezTo>
                    <a:pt x="1" y="6411"/>
                    <a:pt x="722" y="9672"/>
                    <a:pt x="722" y="9672"/>
                  </a:cubicBezTo>
                  <a:lnTo>
                    <a:pt x="24563" y="10252"/>
                  </a:lnTo>
                  <a:lnTo>
                    <a:pt x="29328" y="2493"/>
                  </a:lnTo>
                  <a:cubicBezTo>
                    <a:pt x="28340" y="1631"/>
                    <a:pt x="28998" y="1"/>
                    <a:pt x="28998" y="1"/>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42"/>
            <p:cNvSpPr/>
            <p:nvPr/>
          </p:nvSpPr>
          <p:spPr>
            <a:xfrm>
              <a:off x="1611160" y="1683874"/>
              <a:ext cx="605922" cy="165444"/>
            </a:xfrm>
            <a:custGeom>
              <a:rect b="b" l="l" r="r" t="t"/>
              <a:pathLst>
                <a:path extrusionOk="0" h="8042" w="29453">
                  <a:moveTo>
                    <a:pt x="7634" y="0"/>
                  </a:moveTo>
                  <a:lnTo>
                    <a:pt x="1" y="7446"/>
                  </a:lnTo>
                  <a:lnTo>
                    <a:pt x="23763" y="8041"/>
                  </a:lnTo>
                  <a:lnTo>
                    <a:pt x="29453" y="392"/>
                  </a:lnTo>
                  <a:lnTo>
                    <a:pt x="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42"/>
            <p:cNvSpPr/>
            <p:nvPr/>
          </p:nvSpPr>
          <p:spPr>
            <a:xfrm>
              <a:off x="1577629" y="1775434"/>
              <a:ext cx="643343" cy="173179"/>
            </a:xfrm>
            <a:custGeom>
              <a:rect b="b" l="l" r="r" t="t"/>
              <a:pathLst>
                <a:path extrusionOk="0" h="8418" w="31272">
                  <a:moveTo>
                    <a:pt x="30237" y="1"/>
                  </a:moveTo>
                  <a:lnTo>
                    <a:pt x="25472" y="7760"/>
                  </a:lnTo>
                  <a:lnTo>
                    <a:pt x="1631" y="7180"/>
                  </a:lnTo>
                  <a:cubicBezTo>
                    <a:pt x="1631" y="7180"/>
                    <a:pt x="1176" y="3778"/>
                    <a:pt x="1819" y="2995"/>
                  </a:cubicBezTo>
                  <a:cubicBezTo>
                    <a:pt x="1819" y="2995"/>
                    <a:pt x="1937" y="2883"/>
                    <a:pt x="1882" y="2883"/>
                  </a:cubicBezTo>
                  <a:cubicBezTo>
                    <a:pt x="1854" y="2883"/>
                    <a:pt x="1782" y="2911"/>
                    <a:pt x="1631" y="2995"/>
                  </a:cubicBezTo>
                  <a:cubicBezTo>
                    <a:pt x="1035" y="3261"/>
                    <a:pt x="1" y="5549"/>
                    <a:pt x="1364" y="7571"/>
                  </a:cubicBezTo>
                  <a:lnTo>
                    <a:pt x="25989" y="8418"/>
                  </a:lnTo>
                  <a:lnTo>
                    <a:pt x="312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42"/>
            <p:cNvSpPr/>
            <p:nvPr/>
          </p:nvSpPr>
          <p:spPr>
            <a:xfrm>
              <a:off x="2075800" y="1849283"/>
              <a:ext cx="25818" cy="85787"/>
            </a:xfrm>
            <a:custGeom>
              <a:rect b="b" l="l" r="r" t="t"/>
              <a:pathLst>
                <a:path extrusionOk="0" h="4170" w="1255">
                  <a:moveTo>
                    <a:pt x="1051" y="0"/>
                  </a:moveTo>
                  <a:cubicBezTo>
                    <a:pt x="988" y="63"/>
                    <a:pt x="1" y="1756"/>
                    <a:pt x="1114" y="4170"/>
                  </a:cubicBezTo>
                  <a:lnTo>
                    <a:pt x="1255" y="4170"/>
                  </a:lnTo>
                  <a:cubicBezTo>
                    <a:pt x="142" y="1897"/>
                    <a:pt x="1176" y="0"/>
                    <a:pt x="1176"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42"/>
            <p:cNvSpPr/>
            <p:nvPr/>
          </p:nvSpPr>
          <p:spPr>
            <a:xfrm>
              <a:off x="1612456" y="1839923"/>
              <a:ext cx="468888" cy="17445"/>
            </a:xfrm>
            <a:custGeom>
              <a:rect b="b" l="l" r="r" t="t"/>
              <a:pathLst>
                <a:path extrusionOk="0" h="848" w="22792">
                  <a:moveTo>
                    <a:pt x="1" y="1"/>
                  </a:moveTo>
                  <a:lnTo>
                    <a:pt x="1" y="63"/>
                  </a:lnTo>
                  <a:lnTo>
                    <a:pt x="22791" y="847"/>
                  </a:lnTo>
                  <a:lnTo>
                    <a:pt x="22791" y="78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42"/>
            <p:cNvSpPr/>
            <p:nvPr/>
          </p:nvSpPr>
          <p:spPr>
            <a:xfrm>
              <a:off x="1612456" y="1847987"/>
              <a:ext cx="468888" cy="14524"/>
            </a:xfrm>
            <a:custGeom>
              <a:rect b="b" l="l" r="r" t="t"/>
              <a:pathLst>
                <a:path extrusionOk="0" h="706" w="22792">
                  <a:moveTo>
                    <a:pt x="1" y="0"/>
                  </a:moveTo>
                  <a:lnTo>
                    <a:pt x="1" y="63"/>
                  </a:lnTo>
                  <a:lnTo>
                    <a:pt x="22791" y="706"/>
                  </a:lnTo>
                  <a:lnTo>
                    <a:pt x="22791" y="643"/>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42"/>
            <p:cNvSpPr/>
            <p:nvPr/>
          </p:nvSpPr>
          <p:spPr>
            <a:xfrm>
              <a:off x="1612456" y="1854425"/>
              <a:ext cx="468888" cy="24214"/>
            </a:xfrm>
            <a:custGeom>
              <a:rect b="b" l="l" r="r" t="t"/>
              <a:pathLst>
                <a:path extrusionOk="0" h="1177" w="22792">
                  <a:moveTo>
                    <a:pt x="1" y="1"/>
                  </a:moveTo>
                  <a:lnTo>
                    <a:pt x="1" y="79"/>
                  </a:lnTo>
                  <a:lnTo>
                    <a:pt x="22791" y="1177"/>
                  </a:lnTo>
                  <a:lnTo>
                    <a:pt x="22791" y="111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42"/>
            <p:cNvSpPr/>
            <p:nvPr/>
          </p:nvSpPr>
          <p:spPr>
            <a:xfrm>
              <a:off x="1611160" y="1865389"/>
              <a:ext cx="470184" cy="18721"/>
            </a:xfrm>
            <a:custGeom>
              <a:rect b="b" l="l" r="r" t="t"/>
              <a:pathLst>
                <a:path extrusionOk="0" h="910" w="22855">
                  <a:moveTo>
                    <a:pt x="1" y="1"/>
                  </a:moveTo>
                  <a:lnTo>
                    <a:pt x="1" y="64"/>
                  </a:lnTo>
                  <a:lnTo>
                    <a:pt x="22854" y="910"/>
                  </a:lnTo>
                  <a:lnTo>
                    <a:pt x="22854" y="847"/>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42"/>
            <p:cNvSpPr/>
            <p:nvPr/>
          </p:nvSpPr>
          <p:spPr>
            <a:xfrm>
              <a:off x="1612456" y="1874749"/>
              <a:ext cx="468888" cy="17425"/>
            </a:xfrm>
            <a:custGeom>
              <a:rect b="b" l="l" r="r" t="t"/>
              <a:pathLst>
                <a:path extrusionOk="0" h="847" w="22792">
                  <a:moveTo>
                    <a:pt x="1" y="0"/>
                  </a:moveTo>
                  <a:lnTo>
                    <a:pt x="1" y="63"/>
                  </a:lnTo>
                  <a:lnTo>
                    <a:pt x="22791" y="847"/>
                  </a:lnTo>
                  <a:lnTo>
                    <a:pt x="22791" y="784"/>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42"/>
            <p:cNvSpPr/>
            <p:nvPr/>
          </p:nvSpPr>
          <p:spPr>
            <a:xfrm>
              <a:off x="1612456" y="1886680"/>
              <a:ext cx="468888" cy="14853"/>
            </a:xfrm>
            <a:custGeom>
              <a:rect b="b" l="l" r="r" t="t"/>
              <a:pathLst>
                <a:path extrusionOk="0" h="722" w="22792">
                  <a:moveTo>
                    <a:pt x="1" y="0"/>
                  </a:moveTo>
                  <a:lnTo>
                    <a:pt x="1" y="79"/>
                  </a:lnTo>
                  <a:lnTo>
                    <a:pt x="22791" y="721"/>
                  </a:lnTo>
                  <a:lnTo>
                    <a:pt x="22791" y="659"/>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42"/>
            <p:cNvSpPr/>
            <p:nvPr/>
          </p:nvSpPr>
          <p:spPr>
            <a:xfrm>
              <a:off x="1612456" y="1896348"/>
              <a:ext cx="468888" cy="16149"/>
            </a:xfrm>
            <a:custGeom>
              <a:rect b="b" l="l" r="r" t="t"/>
              <a:pathLst>
                <a:path extrusionOk="0" h="785" w="22792">
                  <a:moveTo>
                    <a:pt x="1" y="1"/>
                  </a:moveTo>
                  <a:lnTo>
                    <a:pt x="1" y="63"/>
                  </a:lnTo>
                  <a:lnTo>
                    <a:pt x="22791" y="784"/>
                  </a:lnTo>
                  <a:lnTo>
                    <a:pt x="22791" y="706"/>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42"/>
            <p:cNvSpPr/>
            <p:nvPr/>
          </p:nvSpPr>
          <p:spPr>
            <a:xfrm>
              <a:off x="1612456" y="1910851"/>
              <a:ext cx="475657" cy="13578"/>
            </a:xfrm>
            <a:custGeom>
              <a:rect b="b" l="l" r="r" t="t"/>
              <a:pathLst>
                <a:path extrusionOk="0" h="660" w="23121">
                  <a:moveTo>
                    <a:pt x="1" y="1"/>
                  </a:moveTo>
                  <a:lnTo>
                    <a:pt x="1" y="79"/>
                  </a:lnTo>
                  <a:lnTo>
                    <a:pt x="23120" y="659"/>
                  </a:lnTo>
                  <a:lnTo>
                    <a:pt x="23120" y="597"/>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42"/>
            <p:cNvSpPr/>
            <p:nvPr/>
          </p:nvSpPr>
          <p:spPr>
            <a:xfrm>
              <a:off x="1612456" y="1904412"/>
              <a:ext cx="468888" cy="14524"/>
            </a:xfrm>
            <a:custGeom>
              <a:rect b="b" l="l" r="r" t="t"/>
              <a:pathLst>
                <a:path extrusionOk="0" h="706" w="22792">
                  <a:moveTo>
                    <a:pt x="1" y="0"/>
                  </a:moveTo>
                  <a:lnTo>
                    <a:pt x="1" y="63"/>
                  </a:lnTo>
                  <a:lnTo>
                    <a:pt x="22791" y="706"/>
                  </a:lnTo>
                  <a:lnTo>
                    <a:pt x="22791" y="580"/>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42"/>
            <p:cNvSpPr/>
            <p:nvPr/>
          </p:nvSpPr>
          <p:spPr>
            <a:xfrm>
              <a:off x="2099992" y="1744496"/>
              <a:ext cx="82249" cy="107388"/>
            </a:xfrm>
            <a:custGeom>
              <a:rect b="b" l="l" r="r" t="t"/>
              <a:pathLst>
                <a:path extrusionOk="0" h="5220" w="3998">
                  <a:moveTo>
                    <a:pt x="3997" y="0"/>
                  </a:moveTo>
                  <a:lnTo>
                    <a:pt x="0" y="5157"/>
                  </a:lnTo>
                  <a:lnTo>
                    <a:pt x="79" y="5220"/>
                  </a:lnTo>
                  <a:lnTo>
                    <a:pt x="3997" y="63"/>
                  </a:lnTo>
                  <a:lnTo>
                    <a:pt x="399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42"/>
            <p:cNvSpPr/>
            <p:nvPr/>
          </p:nvSpPr>
          <p:spPr>
            <a:xfrm>
              <a:off x="2099992" y="1755131"/>
              <a:ext cx="82249" cy="107388"/>
            </a:xfrm>
            <a:custGeom>
              <a:rect b="b" l="l" r="r" t="t"/>
              <a:pathLst>
                <a:path extrusionOk="0" h="5220" w="3998">
                  <a:moveTo>
                    <a:pt x="3997" y="0"/>
                  </a:moveTo>
                  <a:lnTo>
                    <a:pt x="0" y="5157"/>
                  </a:lnTo>
                  <a:lnTo>
                    <a:pt x="79" y="5220"/>
                  </a:lnTo>
                  <a:lnTo>
                    <a:pt x="399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42"/>
            <p:cNvSpPr/>
            <p:nvPr/>
          </p:nvSpPr>
          <p:spPr>
            <a:xfrm>
              <a:off x="2097400" y="1765766"/>
              <a:ext cx="84841" cy="112881"/>
            </a:xfrm>
            <a:custGeom>
              <a:rect b="b" l="l" r="r" t="t"/>
              <a:pathLst>
                <a:path extrusionOk="0" h="5487" w="4124">
                  <a:moveTo>
                    <a:pt x="4123" y="1"/>
                  </a:moveTo>
                  <a:lnTo>
                    <a:pt x="1" y="5424"/>
                  </a:lnTo>
                  <a:lnTo>
                    <a:pt x="64" y="5487"/>
                  </a:lnTo>
                  <a:lnTo>
                    <a:pt x="4123" y="79"/>
                  </a:lnTo>
                  <a:lnTo>
                    <a:pt x="4123"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42"/>
            <p:cNvSpPr/>
            <p:nvPr/>
          </p:nvSpPr>
          <p:spPr>
            <a:xfrm>
              <a:off x="2093532" y="1775434"/>
              <a:ext cx="88709" cy="119341"/>
            </a:xfrm>
            <a:custGeom>
              <a:rect b="b" l="l" r="r" t="t"/>
              <a:pathLst>
                <a:path extrusionOk="0" h="5801" w="4312">
                  <a:moveTo>
                    <a:pt x="4233" y="1"/>
                  </a:moveTo>
                  <a:lnTo>
                    <a:pt x="1" y="5738"/>
                  </a:lnTo>
                  <a:lnTo>
                    <a:pt x="63" y="5800"/>
                  </a:lnTo>
                  <a:lnTo>
                    <a:pt x="431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42"/>
            <p:cNvSpPr/>
            <p:nvPr/>
          </p:nvSpPr>
          <p:spPr>
            <a:xfrm>
              <a:off x="2097400" y="1775434"/>
              <a:ext cx="92905" cy="124813"/>
            </a:xfrm>
            <a:custGeom>
              <a:rect b="b" l="l" r="r" t="t"/>
              <a:pathLst>
                <a:path extrusionOk="0" h="6067" w="4516">
                  <a:moveTo>
                    <a:pt x="4437" y="1"/>
                  </a:moveTo>
                  <a:lnTo>
                    <a:pt x="1" y="6067"/>
                  </a:lnTo>
                  <a:lnTo>
                    <a:pt x="64" y="6067"/>
                  </a:lnTo>
                  <a:lnTo>
                    <a:pt x="4515"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42"/>
            <p:cNvSpPr/>
            <p:nvPr/>
          </p:nvSpPr>
          <p:spPr>
            <a:xfrm>
              <a:off x="2097400" y="1784794"/>
              <a:ext cx="92905" cy="127714"/>
            </a:xfrm>
            <a:custGeom>
              <a:rect b="b" l="l" r="r" t="t"/>
              <a:pathLst>
                <a:path extrusionOk="0" h="6208" w="4516">
                  <a:moveTo>
                    <a:pt x="4437" y="0"/>
                  </a:moveTo>
                  <a:lnTo>
                    <a:pt x="1" y="6129"/>
                  </a:lnTo>
                  <a:lnTo>
                    <a:pt x="64" y="6207"/>
                  </a:lnTo>
                  <a:lnTo>
                    <a:pt x="4515"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42"/>
            <p:cNvSpPr/>
            <p:nvPr/>
          </p:nvSpPr>
          <p:spPr>
            <a:xfrm>
              <a:off x="2099992" y="1798000"/>
              <a:ext cx="82249" cy="125143"/>
            </a:xfrm>
            <a:custGeom>
              <a:rect b="b" l="l" r="r" t="t"/>
              <a:pathLst>
                <a:path extrusionOk="0" h="6083" w="3998">
                  <a:moveTo>
                    <a:pt x="3919" y="1"/>
                  </a:moveTo>
                  <a:lnTo>
                    <a:pt x="0" y="6083"/>
                  </a:lnTo>
                  <a:lnTo>
                    <a:pt x="79" y="6083"/>
                  </a:lnTo>
                  <a:lnTo>
                    <a:pt x="3997"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42"/>
            <p:cNvSpPr/>
            <p:nvPr/>
          </p:nvSpPr>
          <p:spPr>
            <a:xfrm>
              <a:off x="1577629" y="1615518"/>
              <a:ext cx="603021" cy="210909"/>
            </a:xfrm>
            <a:custGeom>
              <a:rect b="b" l="l" r="r" t="t"/>
              <a:pathLst>
                <a:path extrusionOk="0" h="10252" w="29312">
                  <a:moveTo>
                    <a:pt x="28920" y="0"/>
                  </a:moveTo>
                  <a:lnTo>
                    <a:pt x="24421" y="6066"/>
                  </a:lnTo>
                  <a:lnTo>
                    <a:pt x="785" y="5486"/>
                  </a:lnTo>
                  <a:cubicBezTo>
                    <a:pt x="1" y="6458"/>
                    <a:pt x="706" y="9656"/>
                    <a:pt x="706" y="9656"/>
                  </a:cubicBezTo>
                  <a:lnTo>
                    <a:pt x="24484" y="10251"/>
                  </a:lnTo>
                  <a:lnTo>
                    <a:pt x="29312" y="2477"/>
                  </a:lnTo>
                  <a:cubicBezTo>
                    <a:pt x="28340" y="1693"/>
                    <a:pt x="28920" y="1"/>
                    <a:pt x="28920" y="0"/>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42"/>
            <p:cNvSpPr/>
            <p:nvPr/>
          </p:nvSpPr>
          <p:spPr>
            <a:xfrm>
              <a:off x="1590856" y="1576495"/>
              <a:ext cx="605922" cy="163839"/>
            </a:xfrm>
            <a:custGeom>
              <a:rect b="b" l="l" r="r" t="t"/>
              <a:pathLst>
                <a:path extrusionOk="0" h="7964" w="29453">
                  <a:moveTo>
                    <a:pt x="7650" y="1"/>
                  </a:moveTo>
                  <a:lnTo>
                    <a:pt x="0" y="7383"/>
                  </a:lnTo>
                  <a:lnTo>
                    <a:pt x="23778" y="7963"/>
                  </a:lnTo>
                  <a:lnTo>
                    <a:pt x="29453" y="330"/>
                  </a:lnTo>
                  <a:lnTo>
                    <a:pt x="765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42"/>
            <p:cNvSpPr/>
            <p:nvPr/>
          </p:nvSpPr>
          <p:spPr>
            <a:xfrm>
              <a:off x="1557325" y="1666451"/>
              <a:ext cx="643652" cy="173508"/>
            </a:xfrm>
            <a:custGeom>
              <a:rect b="b" l="l" r="r" t="t"/>
              <a:pathLst>
                <a:path extrusionOk="0" h="8434" w="31287">
                  <a:moveTo>
                    <a:pt x="30299" y="1"/>
                  </a:moveTo>
                  <a:lnTo>
                    <a:pt x="25471" y="7775"/>
                  </a:lnTo>
                  <a:lnTo>
                    <a:pt x="1693" y="7180"/>
                  </a:lnTo>
                  <a:cubicBezTo>
                    <a:pt x="1693" y="7180"/>
                    <a:pt x="1176" y="3857"/>
                    <a:pt x="1897" y="3010"/>
                  </a:cubicBezTo>
                  <a:cubicBezTo>
                    <a:pt x="1897" y="3010"/>
                    <a:pt x="1981" y="2920"/>
                    <a:pt x="1920" y="2920"/>
                  </a:cubicBezTo>
                  <a:cubicBezTo>
                    <a:pt x="1890" y="2920"/>
                    <a:pt x="1824" y="2942"/>
                    <a:pt x="1693" y="3010"/>
                  </a:cubicBezTo>
                  <a:cubicBezTo>
                    <a:pt x="1051" y="3261"/>
                    <a:pt x="0" y="5550"/>
                    <a:pt x="1380" y="7572"/>
                  </a:cubicBezTo>
                  <a:lnTo>
                    <a:pt x="26067" y="8434"/>
                  </a:lnTo>
                  <a:lnTo>
                    <a:pt x="312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42"/>
            <p:cNvSpPr/>
            <p:nvPr/>
          </p:nvSpPr>
          <p:spPr>
            <a:xfrm>
              <a:off x="2055805" y="1740299"/>
              <a:ext cx="25510" cy="86116"/>
            </a:xfrm>
            <a:custGeom>
              <a:rect b="b" l="l" r="r" t="t"/>
              <a:pathLst>
                <a:path extrusionOk="0" h="4186" w="1240">
                  <a:moveTo>
                    <a:pt x="1051" y="0"/>
                  </a:moveTo>
                  <a:cubicBezTo>
                    <a:pt x="1051" y="63"/>
                    <a:pt x="1" y="1771"/>
                    <a:pt x="1114" y="4185"/>
                  </a:cubicBezTo>
                  <a:lnTo>
                    <a:pt x="1239" y="4185"/>
                  </a:lnTo>
                  <a:cubicBezTo>
                    <a:pt x="189" y="1960"/>
                    <a:pt x="1176" y="0"/>
                    <a:pt x="1176"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42"/>
            <p:cNvSpPr/>
            <p:nvPr/>
          </p:nvSpPr>
          <p:spPr>
            <a:xfrm>
              <a:off x="1593756" y="1730940"/>
              <a:ext cx="467592" cy="17445"/>
            </a:xfrm>
            <a:custGeom>
              <a:rect b="b" l="l" r="r" t="t"/>
              <a:pathLst>
                <a:path extrusionOk="0" h="848" w="22729">
                  <a:moveTo>
                    <a:pt x="1" y="1"/>
                  </a:moveTo>
                  <a:lnTo>
                    <a:pt x="1" y="126"/>
                  </a:lnTo>
                  <a:lnTo>
                    <a:pt x="22728" y="847"/>
                  </a:lnTo>
                  <a:lnTo>
                    <a:pt x="22728" y="78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42"/>
            <p:cNvSpPr/>
            <p:nvPr/>
          </p:nvSpPr>
          <p:spPr>
            <a:xfrm>
              <a:off x="1593756" y="1739003"/>
              <a:ext cx="467592" cy="14853"/>
            </a:xfrm>
            <a:custGeom>
              <a:rect b="b" l="l" r="r" t="t"/>
              <a:pathLst>
                <a:path extrusionOk="0" h="722" w="22729">
                  <a:moveTo>
                    <a:pt x="1" y="1"/>
                  </a:moveTo>
                  <a:lnTo>
                    <a:pt x="1" y="126"/>
                  </a:lnTo>
                  <a:lnTo>
                    <a:pt x="22728" y="722"/>
                  </a:lnTo>
                  <a:lnTo>
                    <a:pt x="22728" y="659"/>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42"/>
            <p:cNvSpPr/>
            <p:nvPr/>
          </p:nvSpPr>
          <p:spPr>
            <a:xfrm>
              <a:off x="1593756" y="1745771"/>
              <a:ext cx="467592" cy="24214"/>
            </a:xfrm>
            <a:custGeom>
              <a:rect b="b" l="l" r="r" t="t"/>
              <a:pathLst>
                <a:path extrusionOk="0" h="1177" w="22729">
                  <a:moveTo>
                    <a:pt x="1" y="1"/>
                  </a:moveTo>
                  <a:lnTo>
                    <a:pt x="1" y="63"/>
                  </a:lnTo>
                  <a:lnTo>
                    <a:pt x="22728" y="1176"/>
                  </a:lnTo>
                  <a:lnTo>
                    <a:pt x="22728" y="1114"/>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42"/>
            <p:cNvSpPr/>
            <p:nvPr/>
          </p:nvSpPr>
          <p:spPr>
            <a:xfrm>
              <a:off x="1590856" y="1757702"/>
              <a:ext cx="470493" cy="19050"/>
            </a:xfrm>
            <a:custGeom>
              <a:rect b="b" l="l" r="r" t="t"/>
              <a:pathLst>
                <a:path extrusionOk="0" h="926" w="22870">
                  <a:moveTo>
                    <a:pt x="0" y="1"/>
                  </a:moveTo>
                  <a:lnTo>
                    <a:pt x="0" y="79"/>
                  </a:lnTo>
                  <a:lnTo>
                    <a:pt x="22869" y="925"/>
                  </a:lnTo>
                  <a:lnTo>
                    <a:pt x="22869" y="863"/>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42"/>
            <p:cNvSpPr/>
            <p:nvPr/>
          </p:nvSpPr>
          <p:spPr>
            <a:xfrm>
              <a:off x="1593756" y="1765766"/>
              <a:ext cx="467592" cy="19050"/>
            </a:xfrm>
            <a:custGeom>
              <a:rect b="b" l="l" r="r" t="t"/>
              <a:pathLst>
                <a:path extrusionOk="0" h="926" w="22729">
                  <a:moveTo>
                    <a:pt x="1" y="1"/>
                  </a:moveTo>
                  <a:lnTo>
                    <a:pt x="1" y="79"/>
                  </a:lnTo>
                  <a:lnTo>
                    <a:pt x="22728" y="925"/>
                  </a:lnTo>
                  <a:lnTo>
                    <a:pt x="22728" y="863"/>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42"/>
            <p:cNvSpPr/>
            <p:nvPr/>
          </p:nvSpPr>
          <p:spPr>
            <a:xfrm>
              <a:off x="1593756" y="1778026"/>
              <a:ext cx="467592" cy="14853"/>
            </a:xfrm>
            <a:custGeom>
              <a:rect b="b" l="l" r="r" t="t"/>
              <a:pathLst>
                <a:path extrusionOk="0" h="722" w="22729">
                  <a:moveTo>
                    <a:pt x="1" y="0"/>
                  </a:moveTo>
                  <a:lnTo>
                    <a:pt x="1" y="63"/>
                  </a:lnTo>
                  <a:lnTo>
                    <a:pt x="22728" y="721"/>
                  </a:lnTo>
                  <a:lnTo>
                    <a:pt x="22728" y="658"/>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42"/>
            <p:cNvSpPr/>
            <p:nvPr/>
          </p:nvSpPr>
          <p:spPr>
            <a:xfrm>
              <a:off x="1593756" y="1788661"/>
              <a:ext cx="467592" cy="16149"/>
            </a:xfrm>
            <a:custGeom>
              <a:rect b="b" l="l" r="r" t="t"/>
              <a:pathLst>
                <a:path extrusionOk="0" h="785" w="22729">
                  <a:moveTo>
                    <a:pt x="1" y="0"/>
                  </a:moveTo>
                  <a:lnTo>
                    <a:pt x="1" y="63"/>
                  </a:lnTo>
                  <a:lnTo>
                    <a:pt x="22728" y="784"/>
                  </a:lnTo>
                  <a:lnTo>
                    <a:pt x="22728" y="721"/>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42"/>
            <p:cNvSpPr/>
            <p:nvPr/>
          </p:nvSpPr>
          <p:spPr>
            <a:xfrm>
              <a:off x="1593756" y="1803492"/>
              <a:ext cx="474032" cy="12282"/>
            </a:xfrm>
            <a:custGeom>
              <a:rect b="b" l="l" r="r" t="t"/>
              <a:pathLst>
                <a:path extrusionOk="0" h="597" w="23042">
                  <a:moveTo>
                    <a:pt x="1" y="0"/>
                  </a:moveTo>
                  <a:lnTo>
                    <a:pt x="1" y="63"/>
                  </a:lnTo>
                  <a:lnTo>
                    <a:pt x="23042" y="596"/>
                  </a:lnTo>
                  <a:lnTo>
                    <a:pt x="23042" y="518"/>
                  </a:lnTo>
                  <a:lnTo>
                    <a:pt x="1"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42"/>
            <p:cNvSpPr/>
            <p:nvPr/>
          </p:nvSpPr>
          <p:spPr>
            <a:xfrm>
              <a:off x="1593756" y="1795429"/>
              <a:ext cx="467592" cy="14853"/>
            </a:xfrm>
            <a:custGeom>
              <a:rect b="b" l="l" r="r" t="t"/>
              <a:pathLst>
                <a:path extrusionOk="0" h="722" w="22729">
                  <a:moveTo>
                    <a:pt x="1" y="1"/>
                  </a:moveTo>
                  <a:lnTo>
                    <a:pt x="1" y="63"/>
                  </a:lnTo>
                  <a:lnTo>
                    <a:pt x="22728" y="722"/>
                  </a:lnTo>
                  <a:lnTo>
                    <a:pt x="22728" y="659"/>
                  </a:lnTo>
                  <a:lnTo>
                    <a:pt x="1"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42"/>
            <p:cNvSpPr/>
            <p:nvPr/>
          </p:nvSpPr>
          <p:spPr>
            <a:xfrm>
              <a:off x="2081293" y="1635512"/>
              <a:ext cx="81920" cy="108993"/>
            </a:xfrm>
            <a:custGeom>
              <a:rect b="b" l="l" r="r" t="t"/>
              <a:pathLst>
                <a:path extrusionOk="0" h="5298" w="3982">
                  <a:moveTo>
                    <a:pt x="3919" y="0"/>
                  </a:moveTo>
                  <a:lnTo>
                    <a:pt x="0" y="5235"/>
                  </a:lnTo>
                  <a:lnTo>
                    <a:pt x="0" y="5298"/>
                  </a:lnTo>
                  <a:lnTo>
                    <a:pt x="3981"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42"/>
            <p:cNvSpPr/>
            <p:nvPr/>
          </p:nvSpPr>
          <p:spPr>
            <a:xfrm>
              <a:off x="2081293" y="1646476"/>
              <a:ext cx="81920" cy="107388"/>
            </a:xfrm>
            <a:custGeom>
              <a:rect b="b" l="l" r="r" t="t"/>
              <a:pathLst>
                <a:path extrusionOk="0" h="5220" w="3982">
                  <a:moveTo>
                    <a:pt x="3919" y="0"/>
                  </a:moveTo>
                  <a:lnTo>
                    <a:pt x="0" y="5157"/>
                  </a:lnTo>
                  <a:lnTo>
                    <a:pt x="0" y="5220"/>
                  </a:lnTo>
                  <a:lnTo>
                    <a:pt x="3981"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42"/>
            <p:cNvSpPr/>
            <p:nvPr/>
          </p:nvSpPr>
          <p:spPr>
            <a:xfrm>
              <a:off x="2077425" y="1657111"/>
              <a:ext cx="85787" cy="112881"/>
            </a:xfrm>
            <a:custGeom>
              <a:rect b="b" l="l" r="r" t="t"/>
              <a:pathLst>
                <a:path extrusionOk="0" h="5487" w="4170">
                  <a:moveTo>
                    <a:pt x="4107" y="0"/>
                  </a:moveTo>
                  <a:lnTo>
                    <a:pt x="0" y="5424"/>
                  </a:lnTo>
                  <a:lnTo>
                    <a:pt x="63" y="5486"/>
                  </a:lnTo>
                  <a:lnTo>
                    <a:pt x="4169" y="63"/>
                  </a:lnTo>
                  <a:lnTo>
                    <a:pt x="4107"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42"/>
            <p:cNvSpPr/>
            <p:nvPr/>
          </p:nvSpPr>
          <p:spPr>
            <a:xfrm>
              <a:off x="2074504" y="1666451"/>
              <a:ext cx="88709" cy="119650"/>
            </a:xfrm>
            <a:custGeom>
              <a:rect b="b" l="l" r="r" t="t"/>
              <a:pathLst>
                <a:path extrusionOk="0" h="5816" w="4312">
                  <a:moveTo>
                    <a:pt x="4249" y="1"/>
                  </a:moveTo>
                  <a:lnTo>
                    <a:pt x="1" y="5753"/>
                  </a:lnTo>
                  <a:lnTo>
                    <a:pt x="64" y="5816"/>
                  </a:lnTo>
                  <a:lnTo>
                    <a:pt x="4311" y="64"/>
                  </a:lnTo>
                  <a:lnTo>
                    <a:pt x="424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42"/>
            <p:cNvSpPr/>
            <p:nvPr/>
          </p:nvSpPr>
          <p:spPr>
            <a:xfrm>
              <a:off x="2077425" y="1666451"/>
              <a:ext cx="92556" cy="126439"/>
            </a:xfrm>
            <a:custGeom>
              <a:rect b="b" l="l" r="r" t="t"/>
              <a:pathLst>
                <a:path extrusionOk="0" h="6146" w="4499">
                  <a:moveTo>
                    <a:pt x="4436" y="1"/>
                  </a:moveTo>
                  <a:lnTo>
                    <a:pt x="0" y="6082"/>
                  </a:lnTo>
                  <a:lnTo>
                    <a:pt x="63" y="6145"/>
                  </a:lnTo>
                  <a:lnTo>
                    <a:pt x="4499" y="64"/>
                  </a:lnTo>
                  <a:lnTo>
                    <a:pt x="443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42"/>
            <p:cNvSpPr/>
            <p:nvPr/>
          </p:nvSpPr>
          <p:spPr>
            <a:xfrm>
              <a:off x="2077425" y="1675810"/>
              <a:ext cx="92556" cy="127714"/>
            </a:xfrm>
            <a:custGeom>
              <a:rect b="b" l="l" r="r" t="t"/>
              <a:pathLst>
                <a:path extrusionOk="0" h="6208" w="4499">
                  <a:moveTo>
                    <a:pt x="4436" y="0"/>
                  </a:moveTo>
                  <a:lnTo>
                    <a:pt x="0" y="6145"/>
                  </a:lnTo>
                  <a:lnTo>
                    <a:pt x="63" y="6207"/>
                  </a:lnTo>
                  <a:lnTo>
                    <a:pt x="4499" y="63"/>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42"/>
            <p:cNvSpPr/>
            <p:nvPr/>
          </p:nvSpPr>
          <p:spPr>
            <a:xfrm>
              <a:off x="2081293" y="1689346"/>
              <a:ext cx="81920" cy="126439"/>
            </a:xfrm>
            <a:custGeom>
              <a:rect b="b" l="l" r="r" t="t"/>
              <a:pathLst>
                <a:path extrusionOk="0" h="6146" w="3982">
                  <a:moveTo>
                    <a:pt x="3919" y="1"/>
                  </a:moveTo>
                  <a:lnTo>
                    <a:pt x="0" y="6067"/>
                  </a:lnTo>
                  <a:lnTo>
                    <a:pt x="0" y="6145"/>
                  </a:lnTo>
                  <a:lnTo>
                    <a:pt x="3981" y="63"/>
                  </a:lnTo>
                  <a:lnTo>
                    <a:pt x="391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42"/>
            <p:cNvSpPr/>
            <p:nvPr/>
          </p:nvSpPr>
          <p:spPr>
            <a:xfrm>
              <a:off x="1643415" y="1505238"/>
              <a:ext cx="603350" cy="210909"/>
            </a:xfrm>
            <a:custGeom>
              <a:rect b="b" l="l" r="r" t="t"/>
              <a:pathLst>
                <a:path extrusionOk="0" h="10252" w="29328">
                  <a:moveTo>
                    <a:pt x="28998" y="1"/>
                  </a:moveTo>
                  <a:lnTo>
                    <a:pt x="24484" y="6082"/>
                  </a:lnTo>
                  <a:lnTo>
                    <a:pt x="847" y="5487"/>
                  </a:lnTo>
                  <a:cubicBezTo>
                    <a:pt x="0" y="6474"/>
                    <a:pt x="721" y="9672"/>
                    <a:pt x="721" y="9672"/>
                  </a:cubicBezTo>
                  <a:lnTo>
                    <a:pt x="24484" y="10252"/>
                  </a:lnTo>
                  <a:lnTo>
                    <a:pt x="29327" y="2477"/>
                  </a:lnTo>
                  <a:cubicBezTo>
                    <a:pt x="28340" y="1694"/>
                    <a:pt x="28998" y="1"/>
                    <a:pt x="28998" y="1"/>
                  </a:cubicBezTo>
                  <a:close/>
                </a:path>
              </a:pathLst>
            </a:custGeom>
            <a:solidFill>
              <a:srgbClr val="F9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42"/>
            <p:cNvSpPr/>
            <p:nvPr/>
          </p:nvSpPr>
          <p:spPr>
            <a:xfrm>
              <a:off x="1658247" y="1466236"/>
              <a:ext cx="604626" cy="164148"/>
            </a:xfrm>
            <a:custGeom>
              <a:rect b="b" l="l" r="r" t="t"/>
              <a:pathLst>
                <a:path extrusionOk="0" h="7979" w="29390">
                  <a:moveTo>
                    <a:pt x="7571" y="0"/>
                  </a:moveTo>
                  <a:lnTo>
                    <a:pt x="0" y="7383"/>
                  </a:lnTo>
                  <a:lnTo>
                    <a:pt x="23763" y="7978"/>
                  </a:lnTo>
                  <a:lnTo>
                    <a:pt x="29390" y="329"/>
                  </a:lnTo>
                  <a:lnTo>
                    <a:pt x="757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42"/>
            <p:cNvSpPr/>
            <p:nvPr/>
          </p:nvSpPr>
          <p:spPr>
            <a:xfrm>
              <a:off x="1624387" y="1556192"/>
              <a:ext cx="642356" cy="173488"/>
            </a:xfrm>
            <a:custGeom>
              <a:rect b="b" l="l" r="r" t="t"/>
              <a:pathLst>
                <a:path extrusionOk="0" h="8433" w="31224">
                  <a:moveTo>
                    <a:pt x="30252" y="0"/>
                  </a:moveTo>
                  <a:lnTo>
                    <a:pt x="25409" y="7775"/>
                  </a:lnTo>
                  <a:lnTo>
                    <a:pt x="1646" y="7195"/>
                  </a:lnTo>
                  <a:cubicBezTo>
                    <a:pt x="1646" y="7195"/>
                    <a:pt x="1176" y="3856"/>
                    <a:pt x="1834" y="3010"/>
                  </a:cubicBezTo>
                  <a:cubicBezTo>
                    <a:pt x="1834" y="3010"/>
                    <a:pt x="1953" y="2926"/>
                    <a:pt x="1897" y="2926"/>
                  </a:cubicBezTo>
                  <a:cubicBezTo>
                    <a:pt x="1869" y="2926"/>
                    <a:pt x="1798" y="2947"/>
                    <a:pt x="1646" y="3010"/>
                  </a:cubicBezTo>
                  <a:cubicBezTo>
                    <a:pt x="1051" y="3276"/>
                    <a:pt x="1" y="5565"/>
                    <a:pt x="1380" y="7587"/>
                  </a:cubicBezTo>
                  <a:lnTo>
                    <a:pt x="26004" y="8433"/>
                  </a:lnTo>
                  <a:lnTo>
                    <a:pt x="3122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42"/>
            <p:cNvSpPr/>
            <p:nvPr/>
          </p:nvSpPr>
          <p:spPr>
            <a:xfrm>
              <a:off x="2121591" y="1630349"/>
              <a:ext cx="25489" cy="85787"/>
            </a:xfrm>
            <a:custGeom>
              <a:rect b="b" l="l" r="r" t="t"/>
              <a:pathLst>
                <a:path extrusionOk="0" h="4170" w="1239">
                  <a:moveTo>
                    <a:pt x="1113" y="0"/>
                  </a:moveTo>
                  <a:cubicBezTo>
                    <a:pt x="1051" y="63"/>
                    <a:pt x="0" y="1756"/>
                    <a:pt x="1176" y="4170"/>
                  </a:cubicBezTo>
                  <a:lnTo>
                    <a:pt x="1239" y="4170"/>
                  </a:lnTo>
                  <a:cubicBezTo>
                    <a:pt x="204" y="1960"/>
                    <a:pt x="1239" y="0"/>
                    <a:pt x="1239" y="0"/>
                  </a:cubicBez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42"/>
            <p:cNvSpPr/>
            <p:nvPr/>
          </p:nvSpPr>
          <p:spPr>
            <a:xfrm>
              <a:off x="1659543" y="1620681"/>
              <a:ext cx="468868" cy="17754"/>
            </a:xfrm>
            <a:custGeom>
              <a:rect b="b" l="l" r="r" t="t"/>
              <a:pathLst>
                <a:path extrusionOk="0" h="863" w="22791">
                  <a:moveTo>
                    <a:pt x="0" y="0"/>
                  </a:moveTo>
                  <a:lnTo>
                    <a:pt x="0" y="141"/>
                  </a:lnTo>
                  <a:lnTo>
                    <a:pt x="22791" y="862"/>
                  </a:lnTo>
                  <a:lnTo>
                    <a:pt x="22791" y="784"/>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42"/>
            <p:cNvSpPr/>
            <p:nvPr/>
          </p:nvSpPr>
          <p:spPr>
            <a:xfrm>
              <a:off x="1659543" y="1628724"/>
              <a:ext cx="468868" cy="14853"/>
            </a:xfrm>
            <a:custGeom>
              <a:rect b="b" l="l" r="r" t="t"/>
              <a:pathLst>
                <a:path extrusionOk="0" h="722" w="22791">
                  <a:moveTo>
                    <a:pt x="0" y="1"/>
                  </a:moveTo>
                  <a:lnTo>
                    <a:pt x="0" y="142"/>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42"/>
            <p:cNvSpPr/>
            <p:nvPr/>
          </p:nvSpPr>
          <p:spPr>
            <a:xfrm>
              <a:off x="1659543" y="1635512"/>
              <a:ext cx="468868" cy="24193"/>
            </a:xfrm>
            <a:custGeom>
              <a:rect b="b" l="l" r="r" t="t"/>
              <a:pathLst>
                <a:path extrusionOk="0" h="1176" w="22791">
                  <a:moveTo>
                    <a:pt x="0" y="0"/>
                  </a:moveTo>
                  <a:lnTo>
                    <a:pt x="0" y="141"/>
                  </a:lnTo>
                  <a:lnTo>
                    <a:pt x="22791" y="1176"/>
                  </a:lnTo>
                  <a:lnTo>
                    <a:pt x="22791" y="1113"/>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42"/>
            <p:cNvSpPr/>
            <p:nvPr/>
          </p:nvSpPr>
          <p:spPr>
            <a:xfrm>
              <a:off x="1658247" y="1647752"/>
              <a:ext cx="470164" cy="18721"/>
            </a:xfrm>
            <a:custGeom>
              <a:rect b="b" l="l" r="r" t="t"/>
              <a:pathLst>
                <a:path extrusionOk="0" h="910" w="22854">
                  <a:moveTo>
                    <a:pt x="0" y="1"/>
                  </a:moveTo>
                  <a:lnTo>
                    <a:pt x="0" y="63"/>
                  </a:lnTo>
                  <a:lnTo>
                    <a:pt x="22854" y="910"/>
                  </a:lnTo>
                  <a:lnTo>
                    <a:pt x="22854" y="847"/>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42"/>
            <p:cNvSpPr/>
            <p:nvPr/>
          </p:nvSpPr>
          <p:spPr>
            <a:xfrm>
              <a:off x="1659543" y="1655816"/>
              <a:ext cx="468868" cy="18721"/>
            </a:xfrm>
            <a:custGeom>
              <a:rect b="b" l="l" r="r" t="t"/>
              <a:pathLst>
                <a:path extrusionOk="0" h="910" w="22791">
                  <a:moveTo>
                    <a:pt x="0" y="1"/>
                  </a:moveTo>
                  <a:lnTo>
                    <a:pt x="0" y="63"/>
                  </a:lnTo>
                  <a:lnTo>
                    <a:pt x="22791" y="910"/>
                  </a:lnTo>
                  <a:lnTo>
                    <a:pt x="22791" y="847"/>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42"/>
            <p:cNvSpPr/>
            <p:nvPr/>
          </p:nvSpPr>
          <p:spPr>
            <a:xfrm>
              <a:off x="1659543" y="1667747"/>
              <a:ext cx="468868" cy="14853"/>
            </a:xfrm>
            <a:custGeom>
              <a:rect b="b" l="l" r="r" t="t"/>
              <a:pathLst>
                <a:path extrusionOk="0" h="722" w="22791">
                  <a:moveTo>
                    <a:pt x="0" y="1"/>
                  </a:moveTo>
                  <a:lnTo>
                    <a:pt x="0" y="63"/>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42"/>
            <p:cNvSpPr/>
            <p:nvPr/>
          </p:nvSpPr>
          <p:spPr>
            <a:xfrm>
              <a:off x="1659543" y="1678711"/>
              <a:ext cx="468868" cy="16149"/>
            </a:xfrm>
            <a:custGeom>
              <a:rect b="b" l="l" r="r" t="t"/>
              <a:pathLst>
                <a:path extrusionOk="0" h="785" w="22791">
                  <a:moveTo>
                    <a:pt x="0" y="0"/>
                  </a:moveTo>
                  <a:lnTo>
                    <a:pt x="0" y="63"/>
                  </a:lnTo>
                  <a:lnTo>
                    <a:pt x="22791" y="784"/>
                  </a:lnTo>
                  <a:lnTo>
                    <a:pt x="22791" y="706"/>
                  </a:lnTo>
                  <a:lnTo>
                    <a:pt x="0"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42"/>
            <p:cNvSpPr/>
            <p:nvPr/>
          </p:nvSpPr>
          <p:spPr>
            <a:xfrm>
              <a:off x="1659543" y="1693213"/>
              <a:ext cx="475636" cy="12282"/>
            </a:xfrm>
            <a:custGeom>
              <a:rect b="b" l="l" r="r" t="t"/>
              <a:pathLst>
                <a:path extrusionOk="0" h="597" w="23120">
                  <a:moveTo>
                    <a:pt x="0" y="1"/>
                  </a:moveTo>
                  <a:lnTo>
                    <a:pt x="0" y="79"/>
                  </a:lnTo>
                  <a:lnTo>
                    <a:pt x="23120" y="596"/>
                  </a:lnTo>
                  <a:lnTo>
                    <a:pt x="23120" y="534"/>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42"/>
            <p:cNvSpPr/>
            <p:nvPr/>
          </p:nvSpPr>
          <p:spPr>
            <a:xfrm>
              <a:off x="1659543" y="1685149"/>
              <a:ext cx="468868" cy="14853"/>
            </a:xfrm>
            <a:custGeom>
              <a:rect b="b" l="l" r="r" t="t"/>
              <a:pathLst>
                <a:path extrusionOk="0" h="722" w="22791">
                  <a:moveTo>
                    <a:pt x="0" y="1"/>
                  </a:moveTo>
                  <a:lnTo>
                    <a:pt x="0" y="79"/>
                  </a:lnTo>
                  <a:lnTo>
                    <a:pt x="22791" y="722"/>
                  </a:lnTo>
                  <a:lnTo>
                    <a:pt x="22791" y="659"/>
                  </a:lnTo>
                  <a:lnTo>
                    <a:pt x="0"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42"/>
            <p:cNvSpPr/>
            <p:nvPr/>
          </p:nvSpPr>
          <p:spPr>
            <a:xfrm>
              <a:off x="2147059" y="1525562"/>
              <a:ext cx="81920" cy="108685"/>
            </a:xfrm>
            <a:custGeom>
              <a:rect b="b" l="l" r="r" t="t"/>
              <a:pathLst>
                <a:path extrusionOk="0" h="5283" w="3982">
                  <a:moveTo>
                    <a:pt x="3919" y="0"/>
                  </a:moveTo>
                  <a:lnTo>
                    <a:pt x="1" y="5220"/>
                  </a:lnTo>
                  <a:lnTo>
                    <a:pt x="63" y="5282"/>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42"/>
            <p:cNvSpPr/>
            <p:nvPr/>
          </p:nvSpPr>
          <p:spPr>
            <a:xfrm>
              <a:off x="2147059" y="1536197"/>
              <a:ext cx="81920" cy="107388"/>
            </a:xfrm>
            <a:custGeom>
              <a:rect b="b" l="l" r="r" t="t"/>
              <a:pathLst>
                <a:path extrusionOk="0" h="5220" w="3982">
                  <a:moveTo>
                    <a:pt x="3919" y="0"/>
                  </a:moveTo>
                  <a:lnTo>
                    <a:pt x="1" y="5157"/>
                  </a:lnTo>
                  <a:lnTo>
                    <a:pt x="63" y="5220"/>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42"/>
            <p:cNvSpPr/>
            <p:nvPr/>
          </p:nvSpPr>
          <p:spPr>
            <a:xfrm>
              <a:off x="2144487" y="1546832"/>
              <a:ext cx="84491" cy="112881"/>
            </a:xfrm>
            <a:custGeom>
              <a:rect b="b" l="l" r="r" t="t"/>
              <a:pathLst>
                <a:path extrusionOk="0" h="5487" w="4107">
                  <a:moveTo>
                    <a:pt x="4044" y="1"/>
                  </a:moveTo>
                  <a:lnTo>
                    <a:pt x="0" y="5424"/>
                  </a:lnTo>
                  <a:lnTo>
                    <a:pt x="63" y="5487"/>
                  </a:lnTo>
                  <a:lnTo>
                    <a:pt x="4107" y="63"/>
                  </a:lnTo>
                  <a:lnTo>
                    <a:pt x="4044"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42"/>
            <p:cNvSpPr/>
            <p:nvPr/>
          </p:nvSpPr>
          <p:spPr>
            <a:xfrm>
              <a:off x="2140291" y="1556192"/>
              <a:ext cx="88688" cy="119650"/>
            </a:xfrm>
            <a:custGeom>
              <a:rect b="b" l="l" r="r" t="t"/>
              <a:pathLst>
                <a:path extrusionOk="0" h="5816" w="4311">
                  <a:moveTo>
                    <a:pt x="4248" y="0"/>
                  </a:moveTo>
                  <a:lnTo>
                    <a:pt x="1" y="5753"/>
                  </a:lnTo>
                  <a:lnTo>
                    <a:pt x="79" y="5815"/>
                  </a:lnTo>
                  <a:lnTo>
                    <a:pt x="4311" y="79"/>
                  </a:lnTo>
                  <a:lnTo>
                    <a:pt x="4248"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42"/>
            <p:cNvSpPr/>
            <p:nvPr/>
          </p:nvSpPr>
          <p:spPr>
            <a:xfrm>
              <a:off x="2144487" y="1556192"/>
              <a:ext cx="91280" cy="126418"/>
            </a:xfrm>
            <a:custGeom>
              <a:rect b="b" l="l" r="r" t="t"/>
              <a:pathLst>
                <a:path extrusionOk="0" h="6145" w="4437">
                  <a:moveTo>
                    <a:pt x="4436" y="0"/>
                  </a:moveTo>
                  <a:lnTo>
                    <a:pt x="0" y="6082"/>
                  </a:lnTo>
                  <a:lnTo>
                    <a:pt x="63" y="6145"/>
                  </a:lnTo>
                  <a:lnTo>
                    <a:pt x="4436" y="79"/>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42"/>
            <p:cNvSpPr/>
            <p:nvPr/>
          </p:nvSpPr>
          <p:spPr>
            <a:xfrm>
              <a:off x="2144487" y="1565860"/>
              <a:ext cx="91280" cy="127385"/>
            </a:xfrm>
            <a:custGeom>
              <a:rect b="b" l="l" r="r" t="t"/>
              <a:pathLst>
                <a:path extrusionOk="0" h="6192" w="4437">
                  <a:moveTo>
                    <a:pt x="4436" y="0"/>
                  </a:moveTo>
                  <a:lnTo>
                    <a:pt x="0" y="6129"/>
                  </a:lnTo>
                  <a:lnTo>
                    <a:pt x="63" y="6192"/>
                  </a:lnTo>
                  <a:lnTo>
                    <a:pt x="4436" y="63"/>
                  </a:lnTo>
                  <a:lnTo>
                    <a:pt x="443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42"/>
            <p:cNvSpPr/>
            <p:nvPr/>
          </p:nvSpPr>
          <p:spPr>
            <a:xfrm>
              <a:off x="2147059" y="1579087"/>
              <a:ext cx="81920" cy="126418"/>
            </a:xfrm>
            <a:custGeom>
              <a:rect b="b" l="l" r="r" t="t"/>
              <a:pathLst>
                <a:path extrusionOk="0" h="6145" w="3982">
                  <a:moveTo>
                    <a:pt x="3919" y="0"/>
                  </a:moveTo>
                  <a:lnTo>
                    <a:pt x="1" y="6082"/>
                  </a:lnTo>
                  <a:lnTo>
                    <a:pt x="63" y="6144"/>
                  </a:lnTo>
                  <a:lnTo>
                    <a:pt x="3982" y="63"/>
                  </a:lnTo>
                  <a:lnTo>
                    <a:pt x="391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0" name="Google Shape;2880;p42"/>
          <p:cNvGrpSpPr/>
          <p:nvPr/>
        </p:nvGrpSpPr>
        <p:grpSpPr>
          <a:xfrm>
            <a:off x="720181" y="2031504"/>
            <a:ext cx="535273" cy="429300"/>
            <a:chOff x="3944189" y="1429000"/>
            <a:chExt cx="671347" cy="509823"/>
          </a:xfrm>
        </p:grpSpPr>
        <p:sp>
          <p:nvSpPr>
            <p:cNvPr id="2881" name="Google Shape;2881;p42"/>
            <p:cNvSpPr/>
            <p:nvPr/>
          </p:nvSpPr>
          <p:spPr>
            <a:xfrm>
              <a:off x="4183281" y="1528057"/>
              <a:ext cx="23" cy="1428"/>
            </a:xfrm>
            <a:custGeom>
              <a:rect b="b" l="l" r="r" t="t"/>
              <a:pathLst>
                <a:path extrusionOk="0" h="63" w="1">
                  <a:moveTo>
                    <a:pt x="1" y="0"/>
                  </a:moveTo>
                  <a:lnTo>
                    <a:pt x="1" y="63"/>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42"/>
            <p:cNvSpPr/>
            <p:nvPr/>
          </p:nvSpPr>
          <p:spPr>
            <a:xfrm>
              <a:off x="3944189" y="1429000"/>
              <a:ext cx="671347" cy="509823"/>
            </a:xfrm>
            <a:custGeom>
              <a:rect b="b" l="l" r="r" t="t"/>
              <a:pathLst>
                <a:path extrusionOk="0" h="26128" w="34406">
                  <a:moveTo>
                    <a:pt x="8209" y="0"/>
                  </a:moveTo>
                  <a:cubicBezTo>
                    <a:pt x="3100" y="0"/>
                    <a:pt x="0" y="1770"/>
                    <a:pt x="0" y="1770"/>
                  </a:cubicBezTo>
                  <a:lnTo>
                    <a:pt x="0" y="26128"/>
                  </a:lnTo>
                  <a:cubicBezTo>
                    <a:pt x="2262" y="25020"/>
                    <a:pt x="4932" y="24651"/>
                    <a:pt x="7487" y="24651"/>
                  </a:cubicBezTo>
                  <a:cubicBezTo>
                    <a:pt x="12595" y="24651"/>
                    <a:pt x="17242" y="26128"/>
                    <a:pt x="17242" y="26128"/>
                  </a:cubicBezTo>
                  <a:cubicBezTo>
                    <a:pt x="17242" y="26128"/>
                    <a:pt x="21854" y="24651"/>
                    <a:pt x="26939" y="24651"/>
                  </a:cubicBezTo>
                  <a:cubicBezTo>
                    <a:pt x="29482" y="24651"/>
                    <a:pt x="32143" y="25020"/>
                    <a:pt x="34405" y="26128"/>
                  </a:cubicBezTo>
                  <a:lnTo>
                    <a:pt x="34405" y="1770"/>
                  </a:lnTo>
                  <a:cubicBezTo>
                    <a:pt x="34405" y="1770"/>
                    <a:pt x="31305" y="0"/>
                    <a:pt x="26220" y="0"/>
                  </a:cubicBezTo>
                  <a:cubicBezTo>
                    <a:pt x="23677" y="0"/>
                    <a:pt x="20638" y="443"/>
                    <a:pt x="17242" y="1770"/>
                  </a:cubicBezTo>
                  <a:cubicBezTo>
                    <a:pt x="13820" y="443"/>
                    <a:pt x="10763" y="0"/>
                    <a:pt x="820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42"/>
            <p:cNvSpPr/>
            <p:nvPr/>
          </p:nvSpPr>
          <p:spPr>
            <a:xfrm>
              <a:off x="3973241" y="1458637"/>
              <a:ext cx="307380" cy="452358"/>
            </a:xfrm>
            <a:custGeom>
              <a:rect b="b" l="l" r="r" t="t"/>
              <a:pathLst>
                <a:path extrusionOk="0" h="23183" w="15753">
                  <a:moveTo>
                    <a:pt x="7517" y="0"/>
                  </a:moveTo>
                  <a:cubicBezTo>
                    <a:pt x="2849" y="0"/>
                    <a:pt x="0" y="1568"/>
                    <a:pt x="0" y="1568"/>
                  </a:cubicBezTo>
                  <a:lnTo>
                    <a:pt x="0" y="23182"/>
                  </a:lnTo>
                  <a:cubicBezTo>
                    <a:pt x="2069" y="22179"/>
                    <a:pt x="4509" y="21845"/>
                    <a:pt x="6843" y="21845"/>
                  </a:cubicBezTo>
                  <a:cubicBezTo>
                    <a:pt x="11510" y="21845"/>
                    <a:pt x="15753" y="23182"/>
                    <a:pt x="15753" y="23182"/>
                  </a:cubicBezTo>
                  <a:lnTo>
                    <a:pt x="15753" y="1568"/>
                  </a:lnTo>
                  <a:cubicBezTo>
                    <a:pt x="12639" y="392"/>
                    <a:pt x="9851" y="0"/>
                    <a:pt x="7517" y="0"/>
                  </a:cubicBezTo>
                  <a:close/>
                </a:path>
              </a:pathLst>
            </a:custGeom>
            <a:solidFill>
              <a:srgbClr val="E3DE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42"/>
            <p:cNvSpPr/>
            <p:nvPr/>
          </p:nvSpPr>
          <p:spPr>
            <a:xfrm>
              <a:off x="4280585" y="1458637"/>
              <a:ext cx="305878" cy="452358"/>
            </a:xfrm>
            <a:custGeom>
              <a:rect b="b" l="l" r="r" t="t"/>
              <a:pathLst>
                <a:path extrusionOk="0" h="23183" w="15676">
                  <a:moveTo>
                    <a:pt x="8182" y="0"/>
                  </a:moveTo>
                  <a:cubicBezTo>
                    <a:pt x="5860" y="0"/>
                    <a:pt x="3089" y="392"/>
                    <a:pt x="1" y="1568"/>
                  </a:cubicBezTo>
                  <a:lnTo>
                    <a:pt x="1" y="23182"/>
                  </a:lnTo>
                  <a:cubicBezTo>
                    <a:pt x="1" y="23182"/>
                    <a:pt x="4209" y="21845"/>
                    <a:pt x="8853" y="21845"/>
                  </a:cubicBezTo>
                  <a:cubicBezTo>
                    <a:pt x="11175" y="21845"/>
                    <a:pt x="13606" y="22179"/>
                    <a:pt x="15675" y="23182"/>
                  </a:cubicBezTo>
                  <a:lnTo>
                    <a:pt x="15675" y="1568"/>
                  </a:lnTo>
                  <a:cubicBezTo>
                    <a:pt x="15675" y="1568"/>
                    <a:pt x="12826" y="0"/>
                    <a:pt x="8182" y="0"/>
                  </a:cubicBezTo>
                  <a:close/>
                </a:path>
              </a:pathLst>
            </a:custGeom>
            <a:solidFill>
              <a:srgbClr val="FCF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42"/>
            <p:cNvSpPr/>
            <p:nvPr/>
          </p:nvSpPr>
          <p:spPr>
            <a:xfrm>
              <a:off x="3998918" y="1504742"/>
              <a:ext cx="254794" cy="32820"/>
            </a:xfrm>
            <a:custGeom>
              <a:rect b="b" l="l" r="r" t="t"/>
              <a:pathLst>
                <a:path extrusionOk="0" h="1682" w="13058">
                  <a:moveTo>
                    <a:pt x="6496" y="0"/>
                  </a:moveTo>
                  <a:cubicBezTo>
                    <a:pt x="2641" y="0"/>
                    <a:pt x="43" y="1164"/>
                    <a:pt x="1" y="1164"/>
                  </a:cubicBezTo>
                  <a:lnTo>
                    <a:pt x="252" y="1681"/>
                  </a:lnTo>
                  <a:cubicBezTo>
                    <a:pt x="304" y="1640"/>
                    <a:pt x="2757" y="532"/>
                    <a:pt x="6440" y="532"/>
                  </a:cubicBezTo>
                  <a:cubicBezTo>
                    <a:pt x="8316" y="532"/>
                    <a:pt x="10510" y="819"/>
                    <a:pt x="12869" y="1681"/>
                  </a:cubicBezTo>
                  <a:lnTo>
                    <a:pt x="13058" y="1164"/>
                  </a:lnTo>
                  <a:cubicBezTo>
                    <a:pt x="10665" y="291"/>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42"/>
            <p:cNvSpPr/>
            <p:nvPr/>
          </p:nvSpPr>
          <p:spPr>
            <a:xfrm>
              <a:off x="3998918" y="1531355"/>
              <a:ext cx="254794" cy="32801"/>
            </a:xfrm>
            <a:custGeom>
              <a:rect b="b" l="l" r="r" t="t"/>
              <a:pathLst>
                <a:path extrusionOk="0" h="1681" w="13058">
                  <a:moveTo>
                    <a:pt x="6496" y="0"/>
                  </a:moveTo>
                  <a:cubicBezTo>
                    <a:pt x="2641" y="0"/>
                    <a:pt x="43" y="1164"/>
                    <a:pt x="1" y="1164"/>
                  </a:cubicBezTo>
                  <a:lnTo>
                    <a:pt x="252" y="1618"/>
                  </a:lnTo>
                  <a:cubicBezTo>
                    <a:pt x="303" y="1618"/>
                    <a:pt x="2747" y="508"/>
                    <a:pt x="6418" y="508"/>
                  </a:cubicBezTo>
                  <a:cubicBezTo>
                    <a:pt x="8298" y="508"/>
                    <a:pt x="10501" y="799"/>
                    <a:pt x="12869" y="1681"/>
                  </a:cubicBezTo>
                  <a:lnTo>
                    <a:pt x="13058" y="1164"/>
                  </a:lnTo>
                  <a:cubicBezTo>
                    <a:pt x="10665" y="291"/>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42"/>
            <p:cNvSpPr/>
            <p:nvPr/>
          </p:nvSpPr>
          <p:spPr>
            <a:xfrm>
              <a:off x="3998918" y="1556914"/>
              <a:ext cx="254794" cy="32937"/>
            </a:xfrm>
            <a:custGeom>
              <a:rect b="b" l="l" r="r" t="t"/>
              <a:pathLst>
                <a:path extrusionOk="0" h="1688" w="13058">
                  <a:moveTo>
                    <a:pt x="6524" y="1"/>
                  </a:moveTo>
                  <a:cubicBezTo>
                    <a:pt x="2654" y="1"/>
                    <a:pt x="43" y="1180"/>
                    <a:pt x="1" y="1233"/>
                  </a:cubicBezTo>
                  <a:lnTo>
                    <a:pt x="252" y="1687"/>
                  </a:lnTo>
                  <a:cubicBezTo>
                    <a:pt x="304" y="1687"/>
                    <a:pt x="2787" y="552"/>
                    <a:pt x="6509" y="552"/>
                  </a:cubicBezTo>
                  <a:cubicBezTo>
                    <a:pt x="8369" y="552"/>
                    <a:pt x="10539" y="836"/>
                    <a:pt x="12869" y="1687"/>
                  </a:cubicBezTo>
                  <a:lnTo>
                    <a:pt x="13058" y="1154"/>
                  </a:lnTo>
                  <a:cubicBezTo>
                    <a:pt x="10676" y="291"/>
                    <a:pt x="8445" y="1"/>
                    <a:pt x="6524"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42"/>
            <p:cNvSpPr/>
            <p:nvPr/>
          </p:nvSpPr>
          <p:spPr>
            <a:xfrm>
              <a:off x="3997709" y="1584580"/>
              <a:ext cx="128470" cy="29425"/>
            </a:xfrm>
            <a:custGeom>
              <a:rect b="b" l="l" r="r" t="t"/>
              <a:pathLst>
                <a:path extrusionOk="0" h="1508" w="6584">
                  <a:moveTo>
                    <a:pt x="6241" y="0"/>
                  </a:moveTo>
                  <a:cubicBezTo>
                    <a:pt x="2457" y="0"/>
                    <a:pt x="61" y="990"/>
                    <a:pt x="0" y="990"/>
                  </a:cubicBezTo>
                  <a:lnTo>
                    <a:pt x="188" y="1508"/>
                  </a:lnTo>
                  <a:cubicBezTo>
                    <a:pt x="188" y="1508"/>
                    <a:pt x="2743" y="520"/>
                    <a:pt x="6583" y="520"/>
                  </a:cubicBezTo>
                  <a:lnTo>
                    <a:pt x="6583" y="3"/>
                  </a:lnTo>
                  <a:cubicBezTo>
                    <a:pt x="6468" y="1"/>
                    <a:pt x="6354" y="0"/>
                    <a:pt x="6241"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42"/>
            <p:cNvSpPr/>
            <p:nvPr/>
          </p:nvSpPr>
          <p:spPr>
            <a:xfrm>
              <a:off x="3998918" y="1667736"/>
              <a:ext cx="254794" cy="32820"/>
            </a:xfrm>
            <a:custGeom>
              <a:rect b="b" l="l" r="r" t="t"/>
              <a:pathLst>
                <a:path extrusionOk="0" h="1682" w="13058">
                  <a:moveTo>
                    <a:pt x="6496" y="1"/>
                  </a:moveTo>
                  <a:cubicBezTo>
                    <a:pt x="2641" y="1"/>
                    <a:pt x="43" y="1164"/>
                    <a:pt x="1" y="1164"/>
                  </a:cubicBezTo>
                  <a:lnTo>
                    <a:pt x="252" y="1619"/>
                  </a:lnTo>
                  <a:cubicBezTo>
                    <a:pt x="303" y="1619"/>
                    <a:pt x="2746" y="536"/>
                    <a:pt x="6415" y="536"/>
                  </a:cubicBezTo>
                  <a:cubicBezTo>
                    <a:pt x="8297" y="536"/>
                    <a:pt x="10500" y="821"/>
                    <a:pt x="12869" y="1682"/>
                  </a:cubicBezTo>
                  <a:lnTo>
                    <a:pt x="13058" y="1164"/>
                  </a:lnTo>
                  <a:cubicBezTo>
                    <a:pt x="10665" y="292"/>
                    <a:pt x="8423" y="1"/>
                    <a:pt x="6496"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42"/>
            <p:cNvSpPr/>
            <p:nvPr/>
          </p:nvSpPr>
          <p:spPr>
            <a:xfrm>
              <a:off x="3998918" y="1693315"/>
              <a:ext cx="254794" cy="32937"/>
            </a:xfrm>
            <a:custGeom>
              <a:rect b="b" l="l" r="r" t="t"/>
              <a:pathLst>
                <a:path extrusionOk="0" h="1688" w="13058">
                  <a:moveTo>
                    <a:pt x="6519" y="0"/>
                  </a:moveTo>
                  <a:cubicBezTo>
                    <a:pt x="2651" y="0"/>
                    <a:pt x="43" y="1175"/>
                    <a:pt x="1" y="1217"/>
                  </a:cubicBezTo>
                  <a:lnTo>
                    <a:pt x="252" y="1687"/>
                  </a:lnTo>
                  <a:cubicBezTo>
                    <a:pt x="304" y="1687"/>
                    <a:pt x="2787" y="552"/>
                    <a:pt x="6509" y="552"/>
                  </a:cubicBezTo>
                  <a:cubicBezTo>
                    <a:pt x="8369" y="552"/>
                    <a:pt x="10539" y="836"/>
                    <a:pt x="12869" y="1687"/>
                  </a:cubicBezTo>
                  <a:lnTo>
                    <a:pt x="13058" y="1154"/>
                  </a:lnTo>
                  <a:cubicBezTo>
                    <a:pt x="10674" y="290"/>
                    <a:pt x="8441" y="0"/>
                    <a:pt x="6519"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42"/>
            <p:cNvSpPr/>
            <p:nvPr/>
          </p:nvSpPr>
          <p:spPr>
            <a:xfrm>
              <a:off x="3998918" y="1782480"/>
              <a:ext cx="254794" cy="32761"/>
            </a:xfrm>
            <a:custGeom>
              <a:rect b="b" l="l" r="r" t="t"/>
              <a:pathLst>
                <a:path extrusionOk="0" h="1679" w="13058">
                  <a:moveTo>
                    <a:pt x="6519" y="0"/>
                  </a:moveTo>
                  <a:cubicBezTo>
                    <a:pt x="2651" y="0"/>
                    <a:pt x="43" y="1182"/>
                    <a:pt x="1" y="1224"/>
                  </a:cubicBezTo>
                  <a:lnTo>
                    <a:pt x="252" y="1678"/>
                  </a:lnTo>
                  <a:cubicBezTo>
                    <a:pt x="304" y="1678"/>
                    <a:pt x="2787" y="550"/>
                    <a:pt x="6509" y="550"/>
                  </a:cubicBezTo>
                  <a:cubicBezTo>
                    <a:pt x="8369" y="550"/>
                    <a:pt x="10539" y="832"/>
                    <a:pt x="12869" y="1678"/>
                  </a:cubicBezTo>
                  <a:lnTo>
                    <a:pt x="13058" y="1161"/>
                  </a:lnTo>
                  <a:cubicBezTo>
                    <a:pt x="10674" y="292"/>
                    <a:pt x="8441" y="0"/>
                    <a:pt x="6519"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42"/>
            <p:cNvSpPr/>
            <p:nvPr/>
          </p:nvSpPr>
          <p:spPr>
            <a:xfrm>
              <a:off x="3998918" y="1809171"/>
              <a:ext cx="254794" cy="32976"/>
            </a:xfrm>
            <a:custGeom>
              <a:rect b="b" l="l" r="r" t="t"/>
              <a:pathLst>
                <a:path extrusionOk="0" h="1690" w="13058">
                  <a:moveTo>
                    <a:pt x="6496" y="0"/>
                  </a:moveTo>
                  <a:cubicBezTo>
                    <a:pt x="2641" y="0"/>
                    <a:pt x="43" y="1157"/>
                    <a:pt x="1" y="1157"/>
                  </a:cubicBezTo>
                  <a:lnTo>
                    <a:pt x="252" y="1690"/>
                  </a:lnTo>
                  <a:cubicBezTo>
                    <a:pt x="304" y="1648"/>
                    <a:pt x="2757" y="540"/>
                    <a:pt x="6440" y="540"/>
                  </a:cubicBezTo>
                  <a:cubicBezTo>
                    <a:pt x="8316" y="540"/>
                    <a:pt x="10510" y="828"/>
                    <a:pt x="12869" y="1690"/>
                  </a:cubicBezTo>
                  <a:lnTo>
                    <a:pt x="13058" y="1157"/>
                  </a:lnTo>
                  <a:cubicBezTo>
                    <a:pt x="10665" y="289"/>
                    <a:pt x="8423" y="0"/>
                    <a:pt x="6496"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42"/>
            <p:cNvSpPr/>
            <p:nvPr/>
          </p:nvSpPr>
          <p:spPr>
            <a:xfrm>
              <a:off x="3998918" y="1835120"/>
              <a:ext cx="254794" cy="32410"/>
            </a:xfrm>
            <a:custGeom>
              <a:rect b="b" l="l" r="r" t="t"/>
              <a:pathLst>
                <a:path extrusionOk="0" h="1661" w="13058">
                  <a:moveTo>
                    <a:pt x="6428" y="1"/>
                  </a:moveTo>
                  <a:cubicBezTo>
                    <a:pt x="2611" y="1"/>
                    <a:pt x="42" y="1165"/>
                    <a:pt x="1" y="1206"/>
                  </a:cubicBezTo>
                  <a:lnTo>
                    <a:pt x="252" y="1661"/>
                  </a:lnTo>
                  <a:cubicBezTo>
                    <a:pt x="304" y="1661"/>
                    <a:pt x="2787" y="532"/>
                    <a:pt x="6509" y="532"/>
                  </a:cubicBezTo>
                  <a:cubicBezTo>
                    <a:pt x="8369" y="532"/>
                    <a:pt x="10539" y="814"/>
                    <a:pt x="12869" y="1661"/>
                  </a:cubicBezTo>
                  <a:lnTo>
                    <a:pt x="13058" y="1206"/>
                  </a:lnTo>
                  <a:cubicBezTo>
                    <a:pt x="10636" y="302"/>
                    <a:pt x="8370" y="1"/>
                    <a:pt x="6428"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42"/>
            <p:cNvSpPr/>
            <p:nvPr/>
          </p:nvSpPr>
          <p:spPr>
            <a:xfrm>
              <a:off x="4305969" y="1504742"/>
              <a:ext cx="254794" cy="32820"/>
            </a:xfrm>
            <a:custGeom>
              <a:rect b="b" l="l" r="r" t="t"/>
              <a:pathLst>
                <a:path extrusionOk="0" h="1682" w="13058">
                  <a:moveTo>
                    <a:pt x="6468" y="0"/>
                  </a:moveTo>
                  <a:cubicBezTo>
                    <a:pt x="2613" y="0"/>
                    <a:pt x="43" y="1164"/>
                    <a:pt x="1" y="1164"/>
                  </a:cubicBezTo>
                  <a:lnTo>
                    <a:pt x="189" y="1681"/>
                  </a:lnTo>
                  <a:cubicBezTo>
                    <a:pt x="241" y="1640"/>
                    <a:pt x="2722" y="532"/>
                    <a:pt x="6423" y="532"/>
                  </a:cubicBezTo>
                  <a:cubicBezTo>
                    <a:pt x="8308" y="532"/>
                    <a:pt x="10510" y="819"/>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42"/>
            <p:cNvSpPr/>
            <p:nvPr/>
          </p:nvSpPr>
          <p:spPr>
            <a:xfrm>
              <a:off x="4305969" y="1531355"/>
              <a:ext cx="254794" cy="32801"/>
            </a:xfrm>
            <a:custGeom>
              <a:rect b="b" l="l" r="r" t="t"/>
              <a:pathLst>
                <a:path extrusionOk="0" h="1681" w="13058">
                  <a:moveTo>
                    <a:pt x="6468" y="0"/>
                  </a:moveTo>
                  <a:cubicBezTo>
                    <a:pt x="2613" y="0"/>
                    <a:pt x="43" y="1164"/>
                    <a:pt x="1" y="1164"/>
                  </a:cubicBezTo>
                  <a:lnTo>
                    <a:pt x="189" y="1618"/>
                  </a:lnTo>
                  <a:cubicBezTo>
                    <a:pt x="241" y="1618"/>
                    <a:pt x="2712" y="508"/>
                    <a:pt x="6401" y="508"/>
                  </a:cubicBezTo>
                  <a:cubicBezTo>
                    <a:pt x="8291" y="508"/>
                    <a:pt x="10501" y="799"/>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42"/>
            <p:cNvSpPr/>
            <p:nvPr/>
          </p:nvSpPr>
          <p:spPr>
            <a:xfrm>
              <a:off x="4305969" y="1556914"/>
              <a:ext cx="254794" cy="32937"/>
            </a:xfrm>
            <a:custGeom>
              <a:rect b="b" l="l" r="r" t="t"/>
              <a:pathLst>
                <a:path extrusionOk="0" h="1688" w="13058">
                  <a:moveTo>
                    <a:pt x="6497" y="1"/>
                  </a:moveTo>
                  <a:cubicBezTo>
                    <a:pt x="2626" y="1"/>
                    <a:pt x="43" y="1180"/>
                    <a:pt x="1" y="1233"/>
                  </a:cubicBezTo>
                  <a:lnTo>
                    <a:pt x="189" y="1687"/>
                  </a:lnTo>
                  <a:cubicBezTo>
                    <a:pt x="241" y="1687"/>
                    <a:pt x="2753" y="552"/>
                    <a:pt x="6492" y="552"/>
                  </a:cubicBezTo>
                  <a:cubicBezTo>
                    <a:pt x="8362" y="552"/>
                    <a:pt x="10539" y="836"/>
                    <a:pt x="12869" y="1687"/>
                  </a:cubicBezTo>
                  <a:lnTo>
                    <a:pt x="13058" y="1154"/>
                  </a:lnTo>
                  <a:cubicBezTo>
                    <a:pt x="10656" y="291"/>
                    <a:pt x="8418" y="1"/>
                    <a:pt x="6497"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42"/>
            <p:cNvSpPr/>
            <p:nvPr/>
          </p:nvSpPr>
          <p:spPr>
            <a:xfrm>
              <a:off x="4305969" y="1583644"/>
              <a:ext cx="254794" cy="32820"/>
            </a:xfrm>
            <a:custGeom>
              <a:rect b="b" l="l" r="r" t="t"/>
              <a:pathLst>
                <a:path extrusionOk="0" h="1682" w="13058">
                  <a:moveTo>
                    <a:pt x="6468" y="0"/>
                  </a:moveTo>
                  <a:cubicBezTo>
                    <a:pt x="2613" y="0"/>
                    <a:pt x="43" y="1164"/>
                    <a:pt x="1" y="1164"/>
                  </a:cubicBezTo>
                  <a:lnTo>
                    <a:pt x="189" y="1681"/>
                  </a:lnTo>
                  <a:cubicBezTo>
                    <a:pt x="241" y="1640"/>
                    <a:pt x="2721" y="538"/>
                    <a:pt x="6423" y="538"/>
                  </a:cubicBezTo>
                  <a:cubicBezTo>
                    <a:pt x="8308" y="538"/>
                    <a:pt x="10510" y="824"/>
                    <a:pt x="12869" y="1681"/>
                  </a:cubicBezTo>
                  <a:lnTo>
                    <a:pt x="13058" y="1164"/>
                  </a:lnTo>
                  <a:cubicBezTo>
                    <a:pt x="10644" y="291"/>
                    <a:pt x="8395" y="0"/>
                    <a:pt x="6468"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42"/>
            <p:cNvSpPr/>
            <p:nvPr/>
          </p:nvSpPr>
          <p:spPr>
            <a:xfrm>
              <a:off x="4305969" y="1609574"/>
              <a:ext cx="254794" cy="32566"/>
            </a:xfrm>
            <a:custGeom>
              <a:rect b="b" l="l" r="r" t="t"/>
              <a:pathLst>
                <a:path extrusionOk="0" h="1669" w="13058">
                  <a:moveTo>
                    <a:pt x="6400" y="0"/>
                  </a:moveTo>
                  <a:cubicBezTo>
                    <a:pt x="2583" y="0"/>
                    <a:pt x="42" y="1157"/>
                    <a:pt x="1" y="1198"/>
                  </a:cubicBezTo>
                  <a:lnTo>
                    <a:pt x="189" y="1669"/>
                  </a:lnTo>
                  <a:cubicBezTo>
                    <a:pt x="241" y="1669"/>
                    <a:pt x="2753" y="533"/>
                    <a:pt x="6492" y="533"/>
                  </a:cubicBezTo>
                  <a:cubicBezTo>
                    <a:pt x="8362" y="533"/>
                    <a:pt x="10539" y="817"/>
                    <a:pt x="12869" y="1669"/>
                  </a:cubicBezTo>
                  <a:lnTo>
                    <a:pt x="13058" y="1198"/>
                  </a:lnTo>
                  <a:cubicBezTo>
                    <a:pt x="10615" y="300"/>
                    <a:pt x="8342" y="0"/>
                    <a:pt x="6400"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42"/>
            <p:cNvSpPr/>
            <p:nvPr/>
          </p:nvSpPr>
          <p:spPr>
            <a:xfrm>
              <a:off x="4305969" y="1635933"/>
              <a:ext cx="254794" cy="32820"/>
            </a:xfrm>
            <a:custGeom>
              <a:rect b="b" l="l" r="r" t="t"/>
              <a:pathLst>
                <a:path extrusionOk="0" h="1682" w="13058">
                  <a:moveTo>
                    <a:pt x="6468" y="1"/>
                  </a:moveTo>
                  <a:cubicBezTo>
                    <a:pt x="2613" y="1"/>
                    <a:pt x="43" y="1164"/>
                    <a:pt x="1" y="1164"/>
                  </a:cubicBezTo>
                  <a:lnTo>
                    <a:pt x="189" y="1681"/>
                  </a:lnTo>
                  <a:cubicBezTo>
                    <a:pt x="241" y="1640"/>
                    <a:pt x="2721" y="539"/>
                    <a:pt x="6423" y="539"/>
                  </a:cubicBezTo>
                  <a:cubicBezTo>
                    <a:pt x="8308" y="539"/>
                    <a:pt x="10510" y="824"/>
                    <a:pt x="12869" y="1681"/>
                  </a:cubicBezTo>
                  <a:lnTo>
                    <a:pt x="13058" y="1164"/>
                  </a:lnTo>
                  <a:cubicBezTo>
                    <a:pt x="10644" y="292"/>
                    <a:pt x="8395" y="1"/>
                    <a:pt x="6468"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42"/>
            <p:cNvSpPr/>
            <p:nvPr/>
          </p:nvSpPr>
          <p:spPr>
            <a:xfrm>
              <a:off x="4433515" y="1664965"/>
              <a:ext cx="128470" cy="29171"/>
            </a:xfrm>
            <a:custGeom>
              <a:rect b="b" l="l" r="r" t="t"/>
              <a:pathLst>
                <a:path extrusionOk="0" h="1495" w="6584">
                  <a:moveTo>
                    <a:pt x="449" y="1"/>
                  </a:moveTo>
                  <a:cubicBezTo>
                    <a:pt x="301" y="1"/>
                    <a:pt x="152" y="2"/>
                    <a:pt x="0" y="5"/>
                  </a:cubicBezTo>
                  <a:lnTo>
                    <a:pt x="0" y="523"/>
                  </a:lnTo>
                  <a:cubicBezTo>
                    <a:pt x="122" y="521"/>
                    <a:pt x="243" y="520"/>
                    <a:pt x="363" y="520"/>
                  </a:cubicBezTo>
                  <a:cubicBezTo>
                    <a:pt x="4071" y="520"/>
                    <a:pt x="6395" y="1434"/>
                    <a:pt x="6395" y="1494"/>
                  </a:cubicBezTo>
                  <a:lnTo>
                    <a:pt x="6583" y="977"/>
                  </a:lnTo>
                  <a:cubicBezTo>
                    <a:pt x="6523" y="917"/>
                    <a:pt x="4171" y="1"/>
                    <a:pt x="449" y="1"/>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42"/>
            <p:cNvSpPr/>
            <p:nvPr/>
          </p:nvSpPr>
          <p:spPr>
            <a:xfrm>
              <a:off x="4305969" y="1723166"/>
              <a:ext cx="254794" cy="122656"/>
            </a:xfrm>
            <a:custGeom>
              <a:rect b="b" l="l" r="r" t="t"/>
              <a:pathLst>
                <a:path extrusionOk="0" h="6286" w="13058">
                  <a:moveTo>
                    <a:pt x="6925" y="0"/>
                  </a:moveTo>
                  <a:cubicBezTo>
                    <a:pt x="4990" y="0"/>
                    <a:pt x="2655" y="283"/>
                    <a:pt x="1" y="1129"/>
                  </a:cubicBezTo>
                  <a:lnTo>
                    <a:pt x="1" y="6286"/>
                  </a:lnTo>
                  <a:cubicBezTo>
                    <a:pt x="1" y="6286"/>
                    <a:pt x="1798" y="5359"/>
                    <a:pt x="5667" y="5359"/>
                  </a:cubicBezTo>
                  <a:cubicBezTo>
                    <a:pt x="7601" y="5359"/>
                    <a:pt x="10053" y="5591"/>
                    <a:pt x="13058" y="6286"/>
                  </a:cubicBezTo>
                  <a:lnTo>
                    <a:pt x="13058" y="1129"/>
                  </a:lnTo>
                  <a:cubicBezTo>
                    <a:pt x="13058" y="1129"/>
                    <a:pt x="10793" y="0"/>
                    <a:pt x="6925" y="0"/>
                  </a:cubicBezTo>
                  <a:close/>
                </a:path>
              </a:pathLst>
            </a:custGeom>
            <a:solidFill>
              <a:srgbClr val="C4B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42"/>
            <p:cNvSpPr/>
            <p:nvPr/>
          </p:nvSpPr>
          <p:spPr>
            <a:xfrm>
              <a:off x="4294360" y="1468725"/>
              <a:ext cx="53542" cy="206462"/>
            </a:xfrm>
            <a:custGeom>
              <a:rect b="b" l="l" r="r" t="t"/>
              <a:pathLst>
                <a:path extrusionOk="0" h="10581" w="2744">
                  <a:moveTo>
                    <a:pt x="2743" y="0"/>
                  </a:moveTo>
                  <a:cubicBezTo>
                    <a:pt x="1834" y="188"/>
                    <a:pt x="988" y="392"/>
                    <a:pt x="0" y="721"/>
                  </a:cubicBezTo>
                  <a:lnTo>
                    <a:pt x="0" y="10581"/>
                  </a:lnTo>
                  <a:lnTo>
                    <a:pt x="1380" y="9201"/>
                  </a:lnTo>
                  <a:lnTo>
                    <a:pt x="2743" y="10581"/>
                  </a:lnTo>
                  <a:lnTo>
                    <a:pt x="274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03" name="Google Shape;2903;p42"/>
          <p:cNvSpPr txBox="1"/>
          <p:nvPr/>
        </p:nvSpPr>
        <p:spPr>
          <a:xfrm>
            <a:off x="960464" y="1939713"/>
            <a:ext cx="2815519" cy="42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2300"/>
              <a:buFont typeface="Passion One"/>
              <a:buNone/>
            </a:pPr>
            <a:r>
              <a:rPr b="0" i="0" lang="en" sz="1800" u="none" cap="none" strike="noStrike">
                <a:solidFill>
                  <a:schemeClr val="accent1"/>
                </a:solidFill>
                <a:latin typeface="Passion One"/>
                <a:ea typeface="Passion One"/>
                <a:cs typeface="Passion One"/>
                <a:sym typeface="Passion One"/>
              </a:rPr>
              <a:t>Organización de la información.</a:t>
            </a:r>
            <a:endParaRPr/>
          </a:p>
        </p:txBody>
      </p:sp>
      <p:pic>
        <p:nvPicPr>
          <p:cNvPr id="2904" name="Google Shape;2904;p42"/>
          <p:cNvPicPr preferRelativeResize="0"/>
          <p:nvPr/>
        </p:nvPicPr>
        <p:blipFill rotWithShape="1">
          <a:blip r:embed="rId3">
            <a:alphaModFix/>
          </a:blip>
          <a:srcRect b="26603" l="27360" r="35419" t="22266"/>
          <a:stretch/>
        </p:blipFill>
        <p:spPr>
          <a:xfrm>
            <a:off x="548504" y="2627369"/>
            <a:ext cx="3141855" cy="2426570"/>
          </a:xfrm>
          <a:prstGeom prst="rect">
            <a:avLst/>
          </a:prstGeom>
          <a:noFill/>
          <a:ln>
            <a:noFill/>
          </a:ln>
        </p:spPr>
      </p:pic>
      <p:graphicFrame>
        <p:nvGraphicFramePr>
          <p:cNvPr id="2905" name="Google Shape;2905;p42"/>
          <p:cNvGraphicFramePr/>
          <p:nvPr/>
        </p:nvGraphicFramePr>
        <p:xfrm>
          <a:off x="3982112" y="1993572"/>
          <a:ext cx="3000000" cy="3000000"/>
        </p:xfrm>
        <a:graphic>
          <a:graphicData uri="http://schemas.openxmlformats.org/drawingml/2006/table">
            <a:tbl>
              <a:tblPr bandRow="1" firstRow="1">
                <a:noFill/>
                <a:tableStyleId>{17C34F4E-15AE-4DC5-B312-BAD3EAA017D7}</a:tableStyleId>
              </a:tblPr>
              <a:tblGrid>
                <a:gridCol w="1168825"/>
                <a:gridCol w="3838350"/>
              </a:tblGrid>
              <a:tr h="370850">
                <a:tc>
                  <a:txBody>
                    <a:bodyPr/>
                    <a:lstStyle/>
                    <a:p>
                      <a:pPr indent="0" lvl="0" marL="0" marR="0" rtl="0" algn="l">
                        <a:lnSpc>
                          <a:spcPct val="100000"/>
                        </a:lnSpc>
                        <a:spcBef>
                          <a:spcPts val="0"/>
                        </a:spcBef>
                        <a:spcAft>
                          <a:spcPts val="0"/>
                        </a:spcAft>
                        <a:buNone/>
                      </a:pPr>
                      <a:r>
                        <a:rPr lang="en" sz="1400" u="none" cap="none" strike="noStrike"/>
                        <a:t>Tema:</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 sz="1400" u="none" cap="none" strike="noStrike"/>
                        <a:t>Personajes:</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 sz="1400" u="none" cap="none" strike="noStrike"/>
                        <a:t>Inicio:</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 sz="1400" u="none" cap="none" strike="noStrike"/>
                        <a:t>Desarrollo:</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en" sz="1400" u="none" cap="none" strike="noStrike"/>
                        <a:t>Desenlace</a:t>
                      </a:r>
                      <a:endParaRPr/>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9" name="Shape 2909"/>
        <p:cNvGrpSpPr/>
        <p:nvPr/>
      </p:nvGrpSpPr>
      <p:grpSpPr>
        <a:xfrm>
          <a:off x="0" y="0"/>
          <a:ext cx="0" cy="0"/>
          <a:chOff x="0" y="0"/>
          <a:chExt cx="0" cy="0"/>
        </a:xfrm>
      </p:grpSpPr>
      <p:sp>
        <p:nvSpPr>
          <p:cNvPr id="2910" name="Google Shape;2910;p43"/>
          <p:cNvSpPr txBox="1"/>
          <p:nvPr>
            <p:ph idx="2" type="ctrTitle"/>
          </p:nvPr>
        </p:nvSpPr>
        <p:spPr>
          <a:xfrm>
            <a:off x="1183440" y="2231975"/>
            <a:ext cx="2483700" cy="12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u="sng">
                <a:solidFill>
                  <a:schemeClr val="hlink"/>
                </a:solidFill>
                <a:hlinkClick r:id="rId3"/>
              </a:rPr>
              <a:t>La clase en un minuto.</a:t>
            </a:r>
            <a:endParaRPr u="sng">
              <a:solidFill>
                <a:schemeClr val="hlink"/>
              </a:solidFill>
              <a:hlinkClick r:id="rId4"/>
            </a:endParaRPr>
          </a:p>
        </p:txBody>
      </p:sp>
      <p:grpSp>
        <p:nvGrpSpPr>
          <p:cNvPr id="2911" name="Google Shape;2911;p43"/>
          <p:cNvGrpSpPr/>
          <p:nvPr/>
        </p:nvGrpSpPr>
        <p:grpSpPr>
          <a:xfrm>
            <a:off x="3823780" y="1192397"/>
            <a:ext cx="5049670" cy="2963656"/>
            <a:chOff x="3823780" y="1135247"/>
            <a:chExt cx="5049670" cy="2963656"/>
          </a:xfrm>
        </p:grpSpPr>
        <p:sp>
          <p:nvSpPr>
            <p:cNvPr id="2912" name="Google Shape;2912;p43"/>
            <p:cNvSpPr/>
            <p:nvPr/>
          </p:nvSpPr>
          <p:spPr>
            <a:xfrm rot="-384792">
              <a:off x="4489281" y="1734238"/>
              <a:ext cx="691485" cy="939753"/>
            </a:xfrm>
            <a:custGeom>
              <a:rect b="b" l="l" r="r" t="t"/>
              <a:pathLst>
                <a:path extrusionOk="0" h="11526" w="8767">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43"/>
            <p:cNvSpPr/>
            <p:nvPr/>
          </p:nvSpPr>
          <p:spPr>
            <a:xfrm rot="-384792">
              <a:off x="3839566" y="1646190"/>
              <a:ext cx="757107" cy="274441"/>
            </a:xfrm>
            <a:custGeom>
              <a:rect b="b" l="l" r="r" t="t"/>
              <a:pathLst>
                <a:path extrusionOk="0" h="3366" w="9599">
                  <a:moveTo>
                    <a:pt x="0" y="0"/>
                  </a:moveTo>
                  <a:lnTo>
                    <a:pt x="9599" y="3365"/>
                  </a:lnTo>
                  <a:lnTo>
                    <a:pt x="7916" y="1397"/>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43"/>
            <p:cNvSpPr/>
            <p:nvPr/>
          </p:nvSpPr>
          <p:spPr>
            <a:xfrm rot="-384792">
              <a:off x="3829776" y="1619462"/>
              <a:ext cx="680127" cy="145456"/>
            </a:xfrm>
            <a:custGeom>
              <a:rect b="b" l="l" r="r" t="t"/>
              <a:pathLst>
                <a:path extrusionOk="0" h="1784" w="8623">
                  <a:moveTo>
                    <a:pt x="8623" y="1"/>
                  </a:moveTo>
                  <a:lnTo>
                    <a:pt x="0" y="387"/>
                  </a:lnTo>
                  <a:lnTo>
                    <a:pt x="7916" y="1784"/>
                  </a:lnTo>
                  <a:lnTo>
                    <a:pt x="86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43"/>
            <p:cNvSpPr/>
            <p:nvPr/>
          </p:nvSpPr>
          <p:spPr>
            <a:xfrm rot="-384792">
              <a:off x="3839566" y="1646190"/>
              <a:ext cx="757107" cy="274441"/>
            </a:xfrm>
            <a:custGeom>
              <a:rect b="b" l="l" r="r" t="t"/>
              <a:pathLst>
                <a:path extrusionOk="0" h="3366" w="9599">
                  <a:moveTo>
                    <a:pt x="0" y="0"/>
                  </a:moveTo>
                  <a:lnTo>
                    <a:pt x="7361" y="3012"/>
                  </a:lnTo>
                  <a:lnTo>
                    <a:pt x="9599" y="3365"/>
                  </a:lnTo>
                  <a:lnTo>
                    <a:pt x="7672" y="2415"/>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43"/>
            <p:cNvSpPr/>
            <p:nvPr/>
          </p:nvSpPr>
          <p:spPr>
            <a:xfrm rot="-384792">
              <a:off x="3845236" y="1654402"/>
              <a:ext cx="605197" cy="373912"/>
            </a:xfrm>
            <a:custGeom>
              <a:rect b="b" l="l" r="r" t="t"/>
              <a:pathLst>
                <a:path extrusionOk="0" h="4586" w="7673">
                  <a:moveTo>
                    <a:pt x="0" y="0"/>
                  </a:moveTo>
                  <a:lnTo>
                    <a:pt x="6621" y="4585"/>
                  </a:lnTo>
                  <a:lnTo>
                    <a:pt x="7672" y="24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17" name="Google Shape;2917;p43"/>
            <p:cNvGrpSpPr/>
            <p:nvPr/>
          </p:nvGrpSpPr>
          <p:grpSpPr>
            <a:xfrm rot="754115">
              <a:off x="7751921" y="1462507"/>
              <a:ext cx="711381" cy="1045599"/>
              <a:chOff x="6951788" y="1983091"/>
              <a:chExt cx="711407" cy="1045637"/>
            </a:xfrm>
          </p:grpSpPr>
          <p:sp>
            <p:nvSpPr>
              <p:cNvPr id="2918" name="Google Shape;2918;p43"/>
              <p:cNvSpPr/>
              <p:nvPr/>
            </p:nvSpPr>
            <p:spPr>
              <a:xfrm>
                <a:off x="7372842" y="1983091"/>
                <a:ext cx="290353" cy="244381"/>
              </a:xfrm>
              <a:custGeom>
                <a:rect b="b" l="l" r="r" t="t"/>
                <a:pathLst>
                  <a:path extrusionOk="0" h="4072" w="4838">
                    <a:moveTo>
                      <a:pt x="4838" y="0"/>
                    </a:moveTo>
                    <a:lnTo>
                      <a:pt x="556" y="2558"/>
                    </a:lnTo>
                    <a:lnTo>
                      <a:pt x="0" y="4072"/>
                    </a:lnTo>
                    <a:lnTo>
                      <a:pt x="4838"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43"/>
              <p:cNvSpPr/>
              <p:nvPr/>
            </p:nvSpPr>
            <p:spPr>
              <a:xfrm>
                <a:off x="7372842" y="1983091"/>
                <a:ext cx="290353" cy="244381"/>
              </a:xfrm>
              <a:custGeom>
                <a:rect b="b" l="l" r="r" t="t"/>
                <a:pathLst>
                  <a:path extrusionOk="0" h="4072" w="4838">
                    <a:moveTo>
                      <a:pt x="4838" y="0"/>
                    </a:moveTo>
                    <a:lnTo>
                      <a:pt x="909" y="3088"/>
                    </a:lnTo>
                    <a:lnTo>
                      <a:pt x="0" y="4072"/>
                    </a:lnTo>
                    <a:lnTo>
                      <a:pt x="1229" y="3365"/>
                    </a:lnTo>
                    <a:lnTo>
                      <a:pt x="4838"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20" name="Google Shape;2920;p43"/>
              <p:cNvGrpSpPr/>
              <p:nvPr/>
            </p:nvGrpSpPr>
            <p:grpSpPr>
              <a:xfrm>
                <a:off x="6951788" y="1983091"/>
                <a:ext cx="711407" cy="1045637"/>
                <a:chOff x="6951788" y="1983091"/>
                <a:chExt cx="711407" cy="1045637"/>
              </a:xfrm>
            </p:grpSpPr>
            <p:sp>
              <p:nvSpPr>
                <p:cNvPr id="2921" name="Google Shape;2921;p43"/>
                <p:cNvSpPr/>
                <p:nvPr/>
              </p:nvSpPr>
              <p:spPr>
                <a:xfrm>
                  <a:off x="6951788" y="2206222"/>
                  <a:ext cx="593308" cy="822506"/>
                </a:xfrm>
                <a:custGeom>
                  <a:rect b="b" l="l" r="r" t="t"/>
                  <a:pathLst>
                    <a:path extrusionOk="0" h="13705" w="9886">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43"/>
                <p:cNvSpPr/>
                <p:nvPr/>
              </p:nvSpPr>
              <p:spPr>
                <a:xfrm>
                  <a:off x="7358199" y="1983091"/>
                  <a:ext cx="304996" cy="153518"/>
                </a:xfrm>
                <a:custGeom>
                  <a:rect b="b" l="l" r="r" t="t"/>
                  <a:pathLst>
                    <a:path extrusionOk="0" h="2558" w="5082">
                      <a:moveTo>
                        <a:pt x="5082" y="0"/>
                      </a:moveTo>
                      <a:lnTo>
                        <a:pt x="1" y="1649"/>
                      </a:lnTo>
                      <a:lnTo>
                        <a:pt x="800" y="2558"/>
                      </a:lnTo>
                      <a:lnTo>
                        <a:pt x="50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43"/>
                <p:cNvSpPr/>
                <p:nvPr/>
              </p:nvSpPr>
              <p:spPr>
                <a:xfrm>
                  <a:off x="7427394" y="1983091"/>
                  <a:ext cx="235799" cy="246422"/>
                </a:xfrm>
                <a:custGeom>
                  <a:rect b="b" l="l" r="r" t="t"/>
                  <a:pathLst>
                    <a:path extrusionOk="0" h="4106" w="3929">
                      <a:moveTo>
                        <a:pt x="3929" y="0"/>
                      </a:moveTo>
                      <a:lnTo>
                        <a:pt x="0" y="3088"/>
                      </a:lnTo>
                      <a:lnTo>
                        <a:pt x="1085" y="4106"/>
                      </a:lnTo>
                      <a:lnTo>
                        <a:pt x="392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924" name="Google Shape;2924;p43"/>
            <p:cNvSpPr/>
            <p:nvPr/>
          </p:nvSpPr>
          <p:spPr>
            <a:xfrm>
              <a:off x="5813873" y="2016879"/>
              <a:ext cx="37929" cy="37929"/>
            </a:xfrm>
            <a:custGeom>
              <a:rect b="b" l="l" r="r" t="t"/>
              <a:pathLst>
                <a:path extrusionOk="0" h="632" w="632">
                  <a:moveTo>
                    <a:pt x="320" y="1"/>
                  </a:moveTo>
                  <a:lnTo>
                    <a:pt x="211" y="211"/>
                  </a:lnTo>
                  <a:lnTo>
                    <a:pt x="0" y="245"/>
                  </a:lnTo>
                  <a:lnTo>
                    <a:pt x="143" y="388"/>
                  </a:lnTo>
                  <a:lnTo>
                    <a:pt x="110" y="632"/>
                  </a:lnTo>
                  <a:lnTo>
                    <a:pt x="320" y="489"/>
                  </a:lnTo>
                  <a:lnTo>
                    <a:pt x="530" y="632"/>
                  </a:lnTo>
                  <a:lnTo>
                    <a:pt x="497" y="388"/>
                  </a:lnTo>
                  <a:lnTo>
                    <a:pt x="631"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43"/>
            <p:cNvSpPr/>
            <p:nvPr/>
          </p:nvSpPr>
          <p:spPr>
            <a:xfrm>
              <a:off x="7122406" y="1966407"/>
              <a:ext cx="37929" cy="35949"/>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43"/>
            <p:cNvSpPr/>
            <p:nvPr/>
          </p:nvSpPr>
          <p:spPr>
            <a:xfrm>
              <a:off x="6569142" y="1396458"/>
              <a:ext cx="39910" cy="37929"/>
            </a:xfrm>
            <a:custGeom>
              <a:rect b="b" l="l" r="r" t="t"/>
              <a:pathLst>
                <a:path extrusionOk="0" h="632" w="665">
                  <a:moveTo>
                    <a:pt x="320" y="0"/>
                  </a:moveTo>
                  <a:lnTo>
                    <a:pt x="210" y="211"/>
                  </a:lnTo>
                  <a:lnTo>
                    <a:pt x="0" y="244"/>
                  </a:lnTo>
                  <a:lnTo>
                    <a:pt x="177" y="387"/>
                  </a:lnTo>
                  <a:lnTo>
                    <a:pt x="143" y="631"/>
                  </a:lnTo>
                  <a:lnTo>
                    <a:pt x="143" y="631"/>
                  </a:lnTo>
                  <a:lnTo>
                    <a:pt x="320" y="522"/>
                  </a:lnTo>
                  <a:lnTo>
                    <a:pt x="530" y="631"/>
                  </a:lnTo>
                  <a:lnTo>
                    <a:pt x="488" y="387"/>
                  </a:lnTo>
                  <a:lnTo>
                    <a:pt x="665" y="244"/>
                  </a:lnTo>
                  <a:lnTo>
                    <a:pt x="421" y="211"/>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43"/>
            <p:cNvSpPr/>
            <p:nvPr/>
          </p:nvSpPr>
          <p:spPr>
            <a:xfrm>
              <a:off x="7372842" y="1598404"/>
              <a:ext cx="39970" cy="37929"/>
            </a:xfrm>
            <a:custGeom>
              <a:rect b="b" l="l" r="r" t="t"/>
              <a:pathLst>
                <a:path extrusionOk="0" h="632" w="666">
                  <a:moveTo>
                    <a:pt x="312" y="0"/>
                  </a:moveTo>
                  <a:lnTo>
                    <a:pt x="244" y="211"/>
                  </a:lnTo>
                  <a:lnTo>
                    <a:pt x="0" y="244"/>
                  </a:lnTo>
                  <a:lnTo>
                    <a:pt x="177" y="421"/>
                  </a:lnTo>
                  <a:lnTo>
                    <a:pt x="135" y="631"/>
                  </a:lnTo>
                  <a:lnTo>
                    <a:pt x="135" y="631"/>
                  </a:lnTo>
                  <a:lnTo>
                    <a:pt x="312" y="522"/>
                  </a:lnTo>
                  <a:lnTo>
                    <a:pt x="522" y="631"/>
                  </a:lnTo>
                  <a:lnTo>
                    <a:pt x="488" y="421"/>
                  </a:lnTo>
                  <a:lnTo>
                    <a:pt x="665" y="244"/>
                  </a:lnTo>
                  <a:lnTo>
                    <a:pt x="421" y="211"/>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43"/>
            <p:cNvSpPr/>
            <p:nvPr/>
          </p:nvSpPr>
          <p:spPr>
            <a:xfrm>
              <a:off x="6100137" y="1581240"/>
              <a:ext cx="39910" cy="35889"/>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43"/>
            <p:cNvSpPr/>
            <p:nvPr/>
          </p:nvSpPr>
          <p:spPr>
            <a:xfrm>
              <a:off x="5530130" y="2103239"/>
              <a:ext cx="33368" cy="25326"/>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43"/>
            <p:cNvSpPr/>
            <p:nvPr/>
          </p:nvSpPr>
          <p:spPr>
            <a:xfrm>
              <a:off x="6156670" y="1907354"/>
              <a:ext cx="33848" cy="25326"/>
            </a:xfrm>
            <a:custGeom>
              <a:rect b="b" l="l" r="r" t="t"/>
              <a:pathLst>
                <a:path extrusionOk="0" h="422" w="564">
                  <a:moveTo>
                    <a:pt x="286" y="1"/>
                  </a:moveTo>
                  <a:cubicBezTo>
                    <a:pt x="0" y="1"/>
                    <a:pt x="0" y="421"/>
                    <a:pt x="286" y="421"/>
                  </a:cubicBezTo>
                  <a:cubicBezTo>
                    <a:pt x="564" y="421"/>
                    <a:pt x="564"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43"/>
            <p:cNvSpPr/>
            <p:nvPr/>
          </p:nvSpPr>
          <p:spPr>
            <a:xfrm>
              <a:off x="7261277" y="1779105"/>
              <a:ext cx="31328" cy="25326"/>
            </a:xfrm>
            <a:custGeom>
              <a:rect b="b" l="l" r="r" t="t"/>
              <a:pathLst>
                <a:path extrusionOk="0" h="422" w="522">
                  <a:moveTo>
                    <a:pt x="278" y="1"/>
                  </a:moveTo>
                  <a:cubicBezTo>
                    <a:pt x="0" y="1"/>
                    <a:pt x="0"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43"/>
            <p:cNvSpPr/>
            <p:nvPr/>
          </p:nvSpPr>
          <p:spPr>
            <a:xfrm>
              <a:off x="6825579" y="1968448"/>
              <a:ext cx="31868" cy="25326"/>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43"/>
            <p:cNvSpPr/>
            <p:nvPr/>
          </p:nvSpPr>
          <p:spPr>
            <a:xfrm>
              <a:off x="7938769" y="2038124"/>
              <a:ext cx="25326" cy="29347"/>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43"/>
            <p:cNvSpPr/>
            <p:nvPr/>
          </p:nvSpPr>
          <p:spPr>
            <a:xfrm rot="-405001">
              <a:off x="5742474" y="118150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43"/>
            <p:cNvSpPr/>
            <p:nvPr/>
          </p:nvSpPr>
          <p:spPr>
            <a:xfrm flipH="1" rot="405001">
              <a:off x="8003169" y="236415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36" name="Google Shape;2936;p43"/>
            <p:cNvGrpSpPr/>
            <p:nvPr/>
          </p:nvGrpSpPr>
          <p:grpSpPr>
            <a:xfrm>
              <a:off x="5208299" y="2076411"/>
              <a:ext cx="2552864" cy="2022492"/>
              <a:chOff x="5022249" y="1936229"/>
              <a:chExt cx="2958471" cy="2343832"/>
            </a:xfrm>
          </p:grpSpPr>
          <p:sp>
            <p:nvSpPr>
              <p:cNvPr id="2937" name="Google Shape;2937;p43"/>
              <p:cNvSpPr/>
              <p:nvPr/>
            </p:nvSpPr>
            <p:spPr>
              <a:xfrm>
                <a:off x="5668014" y="3726989"/>
                <a:ext cx="4081" cy="60"/>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43"/>
              <p:cNvSpPr/>
              <p:nvPr/>
            </p:nvSpPr>
            <p:spPr>
              <a:xfrm>
                <a:off x="6477776" y="2778353"/>
                <a:ext cx="39970" cy="35889"/>
              </a:xfrm>
              <a:custGeom>
                <a:rect b="b" l="l" r="r" t="t"/>
                <a:pathLst>
                  <a:path extrusionOk="0" h="598" w="666">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43"/>
              <p:cNvSpPr/>
              <p:nvPr/>
            </p:nvSpPr>
            <p:spPr>
              <a:xfrm>
                <a:off x="7818622" y="2265275"/>
                <a:ext cx="39970" cy="37929"/>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43"/>
              <p:cNvSpPr/>
              <p:nvPr/>
            </p:nvSpPr>
            <p:spPr>
              <a:xfrm>
                <a:off x="7353638" y="3046258"/>
                <a:ext cx="37929" cy="35889"/>
              </a:xfrm>
              <a:custGeom>
                <a:rect b="b" l="l" r="r" t="t"/>
                <a:pathLst>
                  <a:path extrusionOk="0" h="598" w="632">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43"/>
              <p:cNvSpPr/>
              <p:nvPr/>
            </p:nvSpPr>
            <p:spPr>
              <a:xfrm>
                <a:off x="7940809" y="3255801"/>
                <a:ext cx="39910" cy="37929"/>
              </a:xfrm>
              <a:custGeom>
                <a:rect b="b" l="l" r="r" t="t"/>
                <a:pathLst>
                  <a:path extrusionOk="0" h="632" w="665">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43"/>
              <p:cNvSpPr/>
              <p:nvPr/>
            </p:nvSpPr>
            <p:spPr>
              <a:xfrm>
                <a:off x="7369875" y="2778353"/>
                <a:ext cx="39970" cy="35889"/>
              </a:xfrm>
              <a:custGeom>
                <a:rect b="b" l="l" r="r" t="t"/>
                <a:pathLst>
                  <a:path extrusionOk="0" h="598" w="666">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43"/>
              <p:cNvSpPr/>
              <p:nvPr/>
            </p:nvSpPr>
            <p:spPr>
              <a:xfrm>
                <a:off x="5654297" y="3309238"/>
                <a:ext cx="39970" cy="37929"/>
              </a:xfrm>
              <a:custGeom>
                <a:rect b="b" l="l" r="r" t="t"/>
                <a:pathLst>
                  <a:path extrusionOk="0" h="632" w="666">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43"/>
              <p:cNvSpPr/>
              <p:nvPr/>
            </p:nvSpPr>
            <p:spPr>
              <a:xfrm>
                <a:off x="6099151" y="2841488"/>
                <a:ext cx="39970" cy="37929"/>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43"/>
              <p:cNvSpPr/>
              <p:nvPr/>
            </p:nvSpPr>
            <p:spPr>
              <a:xfrm>
                <a:off x="6039043" y="2284000"/>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43"/>
              <p:cNvSpPr/>
              <p:nvPr/>
            </p:nvSpPr>
            <p:spPr>
              <a:xfrm>
                <a:off x="7618717" y="2250152"/>
                <a:ext cx="31868" cy="25326"/>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43"/>
              <p:cNvSpPr/>
              <p:nvPr/>
            </p:nvSpPr>
            <p:spPr>
              <a:xfrm>
                <a:off x="5797701" y="2633339"/>
                <a:ext cx="31808" cy="25266"/>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43"/>
              <p:cNvSpPr/>
              <p:nvPr/>
            </p:nvSpPr>
            <p:spPr>
              <a:xfrm>
                <a:off x="7675730" y="3116989"/>
                <a:ext cx="29347" cy="25266"/>
              </a:xfrm>
              <a:custGeom>
                <a:rect b="b" l="l" r="r" t="t"/>
                <a:pathLst>
                  <a:path extrusionOk="0" h="421" w="489">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43"/>
              <p:cNvSpPr/>
              <p:nvPr/>
            </p:nvSpPr>
            <p:spPr>
              <a:xfrm>
                <a:off x="7619771" y="2641522"/>
                <a:ext cx="33908" cy="25326"/>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43"/>
              <p:cNvSpPr/>
              <p:nvPr/>
            </p:nvSpPr>
            <p:spPr>
              <a:xfrm>
                <a:off x="6849859" y="3086249"/>
                <a:ext cx="31868" cy="25326"/>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43"/>
              <p:cNvSpPr/>
              <p:nvPr/>
            </p:nvSpPr>
            <p:spPr>
              <a:xfrm>
                <a:off x="6542950" y="3187252"/>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43"/>
              <p:cNvSpPr/>
              <p:nvPr/>
            </p:nvSpPr>
            <p:spPr>
              <a:xfrm>
                <a:off x="6301096" y="3118056"/>
                <a:ext cx="31388" cy="25326"/>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43"/>
              <p:cNvSpPr/>
              <p:nvPr/>
            </p:nvSpPr>
            <p:spPr>
              <a:xfrm>
                <a:off x="5968922" y="2531997"/>
                <a:ext cx="33368" cy="25326"/>
              </a:xfrm>
              <a:custGeom>
                <a:rect b="b" l="l" r="r" t="t"/>
                <a:pathLst>
                  <a:path extrusionOk="0" h="422" w="556">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43"/>
              <p:cNvSpPr/>
              <p:nvPr/>
            </p:nvSpPr>
            <p:spPr>
              <a:xfrm>
                <a:off x="5634167" y="2717259"/>
                <a:ext cx="31868" cy="25326"/>
              </a:xfrm>
              <a:custGeom>
                <a:rect b="b" l="l" r="r" t="t"/>
                <a:pathLst>
                  <a:path extrusionOk="0" h="422" w="531">
                    <a:moveTo>
                      <a:pt x="279" y="1"/>
                    </a:moveTo>
                    <a:cubicBezTo>
                      <a:pt x="1" y="1"/>
                      <a:pt x="1" y="421"/>
                      <a:pt x="279" y="421"/>
                    </a:cubicBezTo>
                    <a:cubicBezTo>
                      <a:pt x="531" y="421"/>
                      <a:pt x="531"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43"/>
              <p:cNvSpPr/>
              <p:nvPr/>
            </p:nvSpPr>
            <p:spPr>
              <a:xfrm>
                <a:off x="5786567" y="3269389"/>
                <a:ext cx="31868" cy="25266"/>
              </a:xfrm>
              <a:custGeom>
                <a:rect b="b" l="l" r="r" t="t"/>
                <a:pathLst>
                  <a:path extrusionOk="0" h="421" w="531">
                    <a:moveTo>
                      <a:pt x="279" y="0"/>
                    </a:moveTo>
                    <a:cubicBezTo>
                      <a:pt x="1" y="0"/>
                      <a:pt x="1" y="421"/>
                      <a:pt x="279" y="421"/>
                    </a:cubicBezTo>
                    <a:cubicBezTo>
                      <a:pt x="531" y="421"/>
                      <a:pt x="531"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43"/>
              <p:cNvSpPr/>
              <p:nvPr/>
            </p:nvSpPr>
            <p:spPr>
              <a:xfrm>
                <a:off x="5479658" y="2582868"/>
                <a:ext cx="33368" cy="25266"/>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43"/>
              <p:cNvSpPr/>
              <p:nvPr/>
            </p:nvSpPr>
            <p:spPr>
              <a:xfrm>
                <a:off x="7124446" y="2864572"/>
                <a:ext cx="31868" cy="25266"/>
              </a:xfrm>
              <a:custGeom>
                <a:rect b="b" l="l" r="r" t="t"/>
                <a:pathLst>
                  <a:path extrusionOk="0" h="421" w="531">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43"/>
              <p:cNvSpPr/>
              <p:nvPr/>
            </p:nvSpPr>
            <p:spPr>
              <a:xfrm>
                <a:off x="7202224" y="2275418"/>
                <a:ext cx="31868" cy="25266"/>
              </a:xfrm>
              <a:custGeom>
                <a:rect b="b" l="l" r="r" t="t"/>
                <a:pathLst>
                  <a:path extrusionOk="0" h="421"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43"/>
              <p:cNvSpPr/>
              <p:nvPr/>
            </p:nvSpPr>
            <p:spPr>
              <a:xfrm>
                <a:off x="5375418" y="1936229"/>
                <a:ext cx="2090023" cy="706349"/>
              </a:xfrm>
              <a:custGeom>
                <a:rect b="b" l="l" r="r" t="t"/>
                <a:pathLst>
                  <a:path extrusionOk="0" h="31151" w="92173">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43"/>
              <p:cNvSpPr/>
              <p:nvPr/>
            </p:nvSpPr>
            <p:spPr>
              <a:xfrm>
                <a:off x="5165693" y="2479827"/>
                <a:ext cx="2652930" cy="496628"/>
              </a:xfrm>
              <a:custGeom>
                <a:rect b="b" l="l" r="r" t="t"/>
                <a:pathLst>
                  <a:path extrusionOk="0" h="21902" w="116998">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43"/>
              <p:cNvSpPr/>
              <p:nvPr/>
            </p:nvSpPr>
            <p:spPr>
              <a:xfrm>
                <a:off x="5214763" y="2539350"/>
                <a:ext cx="2590007" cy="365974"/>
              </a:xfrm>
              <a:custGeom>
                <a:rect b="b" l="l" r="r" t="t"/>
                <a:pathLst>
                  <a:path extrusionOk="0" h="16140" w="114223">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43"/>
              <p:cNvSpPr/>
              <p:nvPr/>
            </p:nvSpPr>
            <p:spPr>
              <a:xfrm>
                <a:off x="6452116" y="2001557"/>
                <a:ext cx="957588" cy="566149"/>
              </a:xfrm>
              <a:custGeom>
                <a:rect b="b" l="l" r="r" t="t"/>
                <a:pathLst>
                  <a:path extrusionOk="0" h="24968" w="42231">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43"/>
              <p:cNvSpPr/>
              <p:nvPr/>
            </p:nvSpPr>
            <p:spPr>
              <a:xfrm>
                <a:off x="5258391" y="2913290"/>
                <a:ext cx="2462505" cy="349626"/>
              </a:xfrm>
              <a:custGeom>
                <a:rect b="b" l="l" r="r" t="t"/>
                <a:pathLst>
                  <a:path extrusionOk="0" h="15419" w="10860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43"/>
              <p:cNvSpPr/>
              <p:nvPr/>
            </p:nvSpPr>
            <p:spPr>
              <a:xfrm>
                <a:off x="5022249" y="3612305"/>
                <a:ext cx="2901221" cy="667756"/>
              </a:xfrm>
              <a:custGeom>
                <a:rect b="b" l="l" r="r" t="t"/>
                <a:pathLst>
                  <a:path extrusionOk="0" h="29449" w="127948">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43"/>
              <p:cNvSpPr/>
              <p:nvPr/>
            </p:nvSpPr>
            <p:spPr>
              <a:xfrm>
                <a:off x="6401368" y="3659629"/>
                <a:ext cx="1420566" cy="538871"/>
              </a:xfrm>
              <a:custGeom>
                <a:rect b="b" l="l" r="r" t="t"/>
                <a:pathLst>
                  <a:path extrusionOk="0" h="23765" w="62649">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43"/>
              <p:cNvSpPr/>
              <p:nvPr/>
            </p:nvSpPr>
            <p:spPr>
              <a:xfrm>
                <a:off x="5146397" y="3178864"/>
                <a:ext cx="2705354" cy="477059"/>
              </a:xfrm>
              <a:custGeom>
                <a:rect b="b" l="l" r="r" t="t"/>
                <a:pathLst>
                  <a:path extrusionOk="0" h="21039" w="11931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43"/>
              <p:cNvSpPr/>
              <p:nvPr/>
            </p:nvSpPr>
            <p:spPr>
              <a:xfrm>
                <a:off x="6873221" y="3243036"/>
                <a:ext cx="918995" cy="336724"/>
              </a:xfrm>
              <a:custGeom>
                <a:rect b="b" l="l" r="r" t="t"/>
                <a:pathLst>
                  <a:path extrusionOk="0" h="14850" w="40529">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43"/>
              <p:cNvSpPr/>
              <p:nvPr/>
            </p:nvSpPr>
            <p:spPr>
              <a:xfrm>
                <a:off x="6464270" y="3678994"/>
                <a:ext cx="1342201" cy="202601"/>
              </a:xfrm>
              <a:custGeom>
                <a:rect b="b" l="l" r="r" t="t"/>
                <a:pathLst>
                  <a:path extrusionOk="0" h="8935" w="59193">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43"/>
              <p:cNvSpPr/>
              <p:nvPr/>
            </p:nvSpPr>
            <p:spPr>
              <a:xfrm>
                <a:off x="6432819" y="3848447"/>
                <a:ext cx="1384150" cy="255026"/>
              </a:xfrm>
              <a:custGeom>
                <a:rect b="b" l="l" r="r" t="t"/>
                <a:pathLst>
                  <a:path extrusionOk="0" h="11247" w="61043">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43"/>
              <p:cNvSpPr/>
              <p:nvPr/>
            </p:nvSpPr>
            <p:spPr>
              <a:xfrm>
                <a:off x="6470981" y="3907585"/>
                <a:ext cx="1345988" cy="272644"/>
              </a:xfrm>
              <a:custGeom>
                <a:rect b="b" l="l" r="r" t="t"/>
                <a:pathLst>
                  <a:path extrusionOk="0" h="12024" w="5936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43"/>
              <p:cNvSpPr/>
              <p:nvPr/>
            </p:nvSpPr>
            <p:spPr>
              <a:xfrm>
                <a:off x="6425676" y="3776725"/>
                <a:ext cx="1389615" cy="241194"/>
              </a:xfrm>
              <a:custGeom>
                <a:rect b="b" l="l" r="r" t="t"/>
                <a:pathLst>
                  <a:path extrusionOk="0" h="10637" w="61284">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43"/>
              <p:cNvSpPr/>
              <p:nvPr/>
            </p:nvSpPr>
            <p:spPr>
              <a:xfrm>
                <a:off x="6432819" y="3727632"/>
                <a:ext cx="1378685" cy="236160"/>
              </a:xfrm>
              <a:custGeom>
                <a:rect b="b" l="l" r="r" t="t"/>
                <a:pathLst>
                  <a:path extrusionOk="0" h="10415" w="60802">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3" name="Google Shape;2973;p43"/>
              <p:cNvSpPr/>
              <p:nvPr/>
            </p:nvSpPr>
            <p:spPr>
              <a:xfrm>
                <a:off x="6894196" y="3509109"/>
                <a:ext cx="879155" cy="29818"/>
              </a:xfrm>
              <a:custGeom>
                <a:rect b="b" l="l" r="r" t="t"/>
                <a:pathLst>
                  <a:path extrusionOk="0" h="1315" w="38772">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43"/>
              <p:cNvSpPr/>
              <p:nvPr/>
            </p:nvSpPr>
            <p:spPr>
              <a:xfrm>
                <a:off x="6915170" y="3276754"/>
                <a:ext cx="868657" cy="36915"/>
              </a:xfrm>
              <a:custGeom>
                <a:rect b="b" l="l" r="r" t="t"/>
                <a:pathLst>
                  <a:path extrusionOk="0" h="1628" w="38309">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43"/>
              <p:cNvSpPr/>
              <p:nvPr/>
            </p:nvSpPr>
            <p:spPr>
              <a:xfrm>
                <a:off x="6890431" y="3452081"/>
                <a:ext cx="891309" cy="31790"/>
              </a:xfrm>
              <a:custGeom>
                <a:rect b="b" l="l" r="r" t="t"/>
                <a:pathLst>
                  <a:path extrusionOk="0" h="1402" w="39308">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43"/>
              <p:cNvSpPr/>
              <p:nvPr/>
            </p:nvSpPr>
            <p:spPr>
              <a:xfrm>
                <a:off x="6890431" y="3395868"/>
                <a:ext cx="895073" cy="44738"/>
              </a:xfrm>
              <a:custGeom>
                <a:rect b="b" l="l" r="r" t="t"/>
                <a:pathLst>
                  <a:path extrusionOk="0" h="1973" w="39474">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43"/>
              <p:cNvSpPr/>
              <p:nvPr/>
            </p:nvSpPr>
            <p:spPr>
              <a:xfrm>
                <a:off x="6897552" y="3334622"/>
                <a:ext cx="889631" cy="34851"/>
              </a:xfrm>
              <a:custGeom>
                <a:rect b="b" l="l" r="r" t="t"/>
                <a:pathLst>
                  <a:path extrusionOk="0" h="1537" w="39234">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43"/>
              <p:cNvSpPr/>
              <p:nvPr/>
            </p:nvSpPr>
            <p:spPr>
              <a:xfrm>
                <a:off x="5226917" y="2539372"/>
                <a:ext cx="2570733" cy="349422"/>
              </a:xfrm>
              <a:custGeom>
                <a:rect b="b" l="l" r="r" t="t"/>
                <a:pathLst>
                  <a:path extrusionOk="0" h="15410" w="113373">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43"/>
              <p:cNvSpPr/>
              <p:nvPr/>
            </p:nvSpPr>
            <p:spPr>
              <a:xfrm>
                <a:off x="6219330" y="2616129"/>
                <a:ext cx="8821" cy="3809"/>
              </a:xfrm>
              <a:custGeom>
                <a:rect b="b" l="l" r="r" t="t"/>
                <a:pathLst>
                  <a:path extrusionOk="0" h="168" w="389">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43"/>
              <p:cNvSpPr/>
              <p:nvPr/>
            </p:nvSpPr>
            <p:spPr>
              <a:xfrm>
                <a:off x="6390869" y="1955163"/>
                <a:ext cx="1046927" cy="687415"/>
              </a:xfrm>
              <a:custGeom>
                <a:rect b="b" l="l" r="r" t="t"/>
                <a:pathLst>
                  <a:path extrusionOk="0" h="30316" w="46171">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43"/>
              <p:cNvSpPr/>
              <p:nvPr/>
            </p:nvSpPr>
            <p:spPr>
              <a:xfrm>
                <a:off x="5384217" y="2025570"/>
                <a:ext cx="905163" cy="510460"/>
              </a:xfrm>
              <a:custGeom>
                <a:rect b="b" l="l" r="r" t="t"/>
                <a:pathLst>
                  <a:path extrusionOk="0" h="22512" w="39919">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43"/>
              <p:cNvSpPr/>
              <p:nvPr/>
            </p:nvSpPr>
            <p:spPr>
              <a:xfrm>
                <a:off x="5544872" y="2747419"/>
                <a:ext cx="2270402" cy="229040"/>
              </a:xfrm>
              <a:custGeom>
                <a:rect b="b" l="l" r="r" t="t"/>
                <a:pathLst>
                  <a:path extrusionOk="0" h="10101" w="100128">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43"/>
              <p:cNvSpPr/>
              <p:nvPr/>
            </p:nvSpPr>
            <p:spPr>
              <a:xfrm>
                <a:off x="6231915" y="2479827"/>
                <a:ext cx="1586728" cy="299061"/>
              </a:xfrm>
              <a:custGeom>
                <a:rect b="b" l="l" r="r" t="t"/>
                <a:pathLst>
                  <a:path extrusionOk="0" h="13189" w="69977">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43"/>
              <p:cNvSpPr/>
              <p:nvPr/>
            </p:nvSpPr>
            <p:spPr>
              <a:xfrm>
                <a:off x="5184990" y="2481505"/>
                <a:ext cx="1032665" cy="272644"/>
              </a:xfrm>
              <a:custGeom>
                <a:rect b="b" l="l" r="r" t="t"/>
                <a:pathLst>
                  <a:path extrusionOk="0" h="12024" w="45542">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43"/>
              <p:cNvSpPr/>
              <p:nvPr/>
            </p:nvSpPr>
            <p:spPr>
              <a:xfrm>
                <a:off x="6764583" y="3178933"/>
                <a:ext cx="1087198" cy="476991"/>
              </a:xfrm>
              <a:custGeom>
                <a:rect b="b" l="l" r="r" t="t"/>
                <a:pathLst>
                  <a:path extrusionOk="0" h="21036" w="47947">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43"/>
              <p:cNvSpPr/>
              <p:nvPr/>
            </p:nvSpPr>
            <p:spPr>
              <a:xfrm>
                <a:off x="5272223" y="2916873"/>
                <a:ext cx="634628" cy="169473"/>
              </a:xfrm>
              <a:custGeom>
                <a:rect b="b" l="l" r="r" t="t"/>
                <a:pathLst>
                  <a:path extrusionOk="0" h="7474" w="27988">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43"/>
              <p:cNvSpPr/>
              <p:nvPr/>
            </p:nvSpPr>
            <p:spPr>
              <a:xfrm>
                <a:off x="5164015" y="3186143"/>
                <a:ext cx="1655094" cy="193803"/>
              </a:xfrm>
              <a:custGeom>
                <a:rect b="b" l="l" r="r" t="t"/>
                <a:pathLst>
                  <a:path extrusionOk="0" h="8547" w="72992">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43"/>
              <p:cNvSpPr/>
              <p:nvPr/>
            </p:nvSpPr>
            <p:spPr>
              <a:xfrm>
                <a:off x="5176169" y="3612305"/>
                <a:ext cx="2747303" cy="667756"/>
              </a:xfrm>
              <a:custGeom>
                <a:rect b="b" l="l" r="r" t="t"/>
                <a:pathLst>
                  <a:path extrusionOk="0" h="29449" w="12116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43"/>
              <p:cNvSpPr/>
              <p:nvPr/>
            </p:nvSpPr>
            <p:spPr>
              <a:xfrm>
                <a:off x="5945002" y="4014545"/>
                <a:ext cx="23" cy="1701"/>
              </a:xfrm>
              <a:custGeom>
                <a:rect b="b" l="l" r="r" t="t"/>
                <a:pathLst>
                  <a:path extrusionOk="0" h="75" w="1">
                    <a:moveTo>
                      <a:pt x="1" y="0"/>
                    </a:moveTo>
                    <a:lnTo>
                      <a:pt x="1" y="0"/>
                    </a:lnTo>
                    <a:lnTo>
                      <a:pt x="1" y="74"/>
                    </a:ln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43"/>
              <p:cNvSpPr/>
              <p:nvPr/>
            </p:nvSpPr>
            <p:spPr>
              <a:xfrm>
                <a:off x="5943324" y="4007402"/>
                <a:ext cx="1701" cy="7165"/>
              </a:xfrm>
              <a:custGeom>
                <a:rect b="b" l="l" r="r" t="t"/>
                <a:pathLst>
                  <a:path extrusionOk="0" h="316" w="75">
                    <a:moveTo>
                      <a:pt x="75" y="315"/>
                    </a:moveTo>
                    <a:cubicBezTo>
                      <a:pt x="75" y="149"/>
                      <a:pt x="75" y="75"/>
                      <a:pt x="1" y="1"/>
                    </a:cubicBezTo>
                    <a:cubicBezTo>
                      <a:pt x="75" y="75"/>
                      <a:pt x="75" y="149"/>
                      <a:pt x="75" y="315"/>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43"/>
              <p:cNvSpPr/>
              <p:nvPr/>
            </p:nvSpPr>
            <p:spPr>
              <a:xfrm>
                <a:off x="6076293" y="3926609"/>
                <a:ext cx="2812" cy="1973"/>
              </a:xfrm>
              <a:custGeom>
                <a:rect b="b" l="l" r="r" t="t"/>
                <a:pathLst>
                  <a:path extrusionOk="0" h="87" w="124">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43"/>
              <p:cNvSpPr/>
              <p:nvPr/>
            </p:nvSpPr>
            <p:spPr>
              <a:xfrm>
                <a:off x="5965977" y="2913222"/>
                <a:ext cx="1754932" cy="327042"/>
              </a:xfrm>
              <a:custGeom>
                <a:rect b="b" l="l" r="r" t="t"/>
                <a:pathLst>
                  <a:path extrusionOk="0" h="14423" w="77395">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43"/>
              <p:cNvSpPr/>
              <p:nvPr/>
            </p:nvSpPr>
            <p:spPr>
              <a:xfrm>
                <a:off x="6481480" y="2210964"/>
                <a:ext cx="914369" cy="247906"/>
              </a:xfrm>
              <a:custGeom>
                <a:rect b="b" l="l" r="r" t="t"/>
                <a:pathLst>
                  <a:path extrusionOk="0" h="10933" w="40325">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43"/>
              <p:cNvSpPr/>
              <p:nvPr/>
            </p:nvSpPr>
            <p:spPr>
              <a:xfrm>
                <a:off x="6481480" y="2322527"/>
                <a:ext cx="905571" cy="218542"/>
              </a:xfrm>
              <a:custGeom>
                <a:rect b="b" l="l" r="r" t="t"/>
                <a:pathLst>
                  <a:path extrusionOk="0" h="9638" w="39937">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43"/>
              <p:cNvSpPr/>
              <p:nvPr/>
            </p:nvSpPr>
            <p:spPr>
              <a:xfrm>
                <a:off x="6499076" y="2100648"/>
                <a:ext cx="901807" cy="246636"/>
              </a:xfrm>
              <a:custGeom>
                <a:rect b="b" l="l" r="r" t="t"/>
                <a:pathLst>
                  <a:path extrusionOk="0" h="10877" w="39771">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43"/>
              <p:cNvSpPr/>
              <p:nvPr/>
            </p:nvSpPr>
            <p:spPr>
              <a:xfrm>
                <a:off x="6518373" y="2037724"/>
                <a:ext cx="880833" cy="248337"/>
              </a:xfrm>
              <a:custGeom>
                <a:rect b="b" l="l" r="r" t="t"/>
                <a:pathLst>
                  <a:path extrusionOk="0" h="10952" w="38846">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43"/>
              <p:cNvSpPr/>
              <p:nvPr/>
            </p:nvSpPr>
            <p:spPr>
              <a:xfrm>
                <a:off x="6486922" y="2163572"/>
                <a:ext cx="912283" cy="237838"/>
              </a:xfrm>
              <a:custGeom>
                <a:rect b="b" l="l" r="r" t="t"/>
                <a:pathLst>
                  <a:path extrusionOk="0" h="10489" w="40233">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43"/>
              <p:cNvSpPr/>
              <p:nvPr/>
            </p:nvSpPr>
            <p:spPr>
              <a:xfrm>
                <a:off x="6478124" y="2256270"/>
                <a:ext cx="913961" cy="242849"/>
              </a:xfrm>
              <a:custGeom>
                <a:rect b="b" l="l" r="r" t="t"/>
                <a:pathLst>
                  <a:path extrusionOk="0" h="10710" w="40307">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43"/>
              <p:cNvSpPr/>
              <p:nvPr/>
            </p:nvSpPr>
            <p:spPr>
              <a:xfrm>
                <a:off x="7186595" y="2271099"/>
                <a:ext cx="149723" cy="175731"/>
              </a:xfrm>
              <a:custGeom>
                <a:rect b="b" l="l" r="r" t="t"/>
                <a:pathLst>
                  <a:path extrusionOk="0" h="7750" w="6603">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43"/>
              <p:cNvSpPr/>
              <p:nvPr/>
            </p:nvSpPr>
            <p:spPr>
              <a:xfrm>
                <a:off x="6180368" y="2071072"/>
                <a:ext cx="63804" cy="402035"/>
              </a:xfrm>
              <a:custGeom>
                <a:rect b="b" l="l" r="r" t="t"/>
                <a:pathLst>
                  <a:path extrusionOk="0" h="17958" w="285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43"/>
              <p:cNvSpPr/>
              <p:nvPr/>
            </p:nvSpPr>
            <p:spPr>
              <a:xfrm>
                <a:off x="6101270" y="2171574"/>
                <a:ext cx="36066" cy="235852"/>
              </a:xfrm>
              <a:custGeom>
                <a:rect b="b" l="l" r="r" t="t"/>
                <a:pathLst>
                  <a:path extrusionOk="0" h="10535" w="1611">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43"/>
              <p:cNvSpPr/>
              <p:nvPr/>
            </p:nvSpPr>
            <p:spPr>
              <a:xfrm>
                <a:off x="5699151" y="2317324"/>
                <a:ext cx="167324" cy="150511"/>
              </a:xfrm>
              <a:custGeom>
                <a:rect b="b" l="l" r="r" t="t"/>
                <a:pathLst>
                  <a:path extrusionOk="0" h="6723" w="7474">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43"/>
              <p:cNvSpPr/>
              <p:nvPr/>
            </p:nvSpPr>
            <p:spPr>
              <a:xfrm>
                <a:off x="6045791" y="2137454"/>
                <a:ext cx="41730" cy="367245"/>
              </a:xfrm>
              <a:custGeom>
                <a:rect b="b" l="l" r="r" t="t"/>
                <a:pathLst>
                  <a:path extrusionOk="0" h="16404" w="1864">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43"/>
              <p:cNvSpPr/>
              <p:nvPr/>
            </p:nvSpPr>
            <p:spPr>
              <a:xfrm>
                <a:off x="5481736" y="2388811"/>
                <a:ext cx="39783" cy="221524"/>
              </a:xfrm>
              <a:custGeom>
                <a:rect b="b" l="l" r="r" t="t"/>
                <a:pathLst>
                  <a:path extrusionOk="0" h="9895" w="1777">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43"/>
              <p:cNvSpPr/>
              <p:nvPr/>
            </p:nvSpPr>
            <p:spPr>
              <a:xfrm>
                <a:off x="5174455" y="3234988"/>
                <a:ext cx="1589378" cy="393460"/>
              </a:xfrm>
              <a:custGeom>
                <a:rect b="b" l="l" r="r" t="t"/>
                <a:pathLst>
                  <a:path extrusionOk="0" h="17575" w="70994">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43"/>
              <p:cNvSpPr/>
              <p:nvPr/>
            </p:nvSpPr>
            <p:spPr>
              <a:xfrm>
                <a:off x="6498016" y="3284063"/>
                <a:ext cx="50126" cy="318731"/>
              </a:xfrm>
              <a:custGeom>
                <a:rect b="b" l="l" r="r" t="t"/>
                <a:pathLst>
                  <a:path extrusionOk="0" h="14237" w="2239">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p43"/>
              <p:cNvSpPr/>
              <p:nvPr/>
            </p:nvSpPr>
            <p:spPr>
              <a:xfrm>
                <a:off x="6337334" y="3320042"/>
                <a:ext cx="26104" cy="220226"/>
              </a:xfrm>
              <a:custGeom>
                <a:rect b="b" l="l" r="r" t="t"/>
                <a:pathLst>
                  <a:path extrusionOk="0" h="9837" w="1166">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p43"/>
              <p:cNvSpPr/>
              <p:nvPr/>
            </p:nvSpPr>
            <p:spPr>
              <a:xfrm>
                <a:off x="5868116" y="3899011"/>
                <a:ext cx="74147" cy="139877"/>
              </a:xfrm>
              <a:custGeom>
                <a:rect b="b" l="l" r="r" t="t"/>
                <a:pathLst>
                  <a:path extrusionOk="0" h="6248" w="3312">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43"/>
              <p:cNvSpPr/>
              <p:nvPr/>
            </p:nvSpPr>
            <p:spPr>
              <a:xfrm>
                <a:off x="5940588" y="3997857"/>
                <a:ext cx="1679" cy="7074"/>
              </a:xfrm>
              <a:custGeom>
                <a:rect b="b" l="l" r="r" t="t"/>
                <a:pathLst>
                  <a:path extrusionOk="0" h="316" w="75">
                    <a:moveTo>
                      <a:pt x="75" y="315"/>
                    </a:moveTo>
                    <a:cubicBezTo>
                      <a:pt x="75" y="149"/>
                      <a:pt x="75" y="75"/>
                      <a:pt x="1" y="1"/>
                    </a:cubicBezTo>
                    <a:cubicBezTo>
                      <a:pt x="75" y="75"/>
                      <a:pt x="75" y="149"/>
                      <a:pt x="75" y="3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43"/>
              <p:cNvSpPr/>
              <p:nvPr/>
            </p:nvSpPr>
            <p:spPr>
              <a:xfrm>
                <a:off x="5961297" y="3890279"/>
                <a:ext cx="74147" cy="161391"/>
              </a:xfrm>
              <a:custGeom>
                <a:rect b="b" l="l" r="r" t="t"/>
                <a:pathLst>
                  <a:path extrusionOk="0" h="7209" w="3312">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43"/>
              <p:cNvSpPr/>
              <p:nvPr/>
            </p:nvSpPr>
            <p:spPr>
              <a:xfrm>
                <a:off x="6052821" y="3913384"/>
                <a:ext cx="74147" cy="154093"/>
              </a:xfrm>
              <a:custGeom>
                <a:rect b="b" l="l" r="r" t="t"/>
                <a:pathLst>
                  <a:path extrusionOk="0" h="6883" w="3312">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43"/>
              <p:cNvSpPr/>
              <p:nvPr/>
            </p:nvSpPr>
            <p:spPr>
              <a:xfrm>
                <a:off x="5148775" y="3794098"/>
                <a:ext cx="68774" cy="68259"/>
              </a:xfrm>
              <a:custGeom>
                <a:rect b="b" l="l" r="r" t="t"/>
                <a:pathLst>
                  <a:path extrusionOk="0" h="3049" w="3072">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43"/>
              <p:cNvSpPr/>
              <p:nvPr/>
            </p:nvSpPr>
            <p:spPr>
              <a:xfrm>
                <a:off x="7578058" y="3783754"/>
                <a:ext cx="160720" cy="157362"/>
              </a:xfrm>
              <a:custGeom>
                <a:rect b="b" l="l" r="r" t="t"/>
                <a:pathLst>
                  <a:path extrusionOk="0" h="7029" w="7179">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4" name="Google Shape;3014;p43"/>
            <p:cNvSpPr/>
            <p:nvPr/>
          </p:nvSpPr>
          <p:spPr>
            <a:xfrm flipH="1" rot="-3171177">
              <a:off x="7259232" y="1321706"/>
              <a:ext cx="398911" cy="451153"/>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26"/>
          <p:cNvSpPr txBox="1"/>
          <p:nvPr>
            <p:ph idx="1" type="body"/>
          </p:nvPr>
        </p:nvSpPr>
        <p:spPr>
          <a:xfrm>
            <a:off x="713225" y="1152475"/>
            <a:ext cx="7725900" cy="341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 sz="1600"/>
              <a:t>Crear un microcuento, bajo la temática de “Pandemia en cien palabras”, para ser publicado en un repositorio virtual en la plataforma de Instagram, valorando la escritura creativa como una actividad reflexiva. </a:t>
            </a:r>
            <a:endParaRPr sz="1600"/>
          </a:p>
          <a:p>
            <a:pPr indent="0" lvl="0" marL="0" rtl="0" algn="l">
              <a:lnSpc>
                <a:spcPct val="100000"/>
              </a:lnSpc>
              <a:spcBef>
                <a:spcPts val="0"/>
              </a:spcBef>
              <a:spcAft>
                <a:spcPts val="0"/>
              </a:spcAft>
              <a:buSzPts val="1200"/>
              <a:buNone/>
            </a:pPr>
            <a:r>
              <a:t/>
            </a:r>
            <a:endParaRPr sz="1600"/>
          </a:p>
          <a:p>
            <a:pPr indent="0" lvl="0" marL="0" rtl="0" algn="l">
              <a:lnSpc>
                <a:spcPct val="100000"/>
              </a:lnSpc>
              <a:spcBef>
                <a:spcPts val="0"/>
              </a:spcBef>
              <a:spcAft>
                <a:spcPts val="0"/>
              </a:spcAft>
              <a:buSzPts val="1200"/>
              <a:buNone/>
            </a:pPr>
            <a:r>
              <a:rPr lang="en" sz="1600"/>
              <a:t>Semana 1: Conociendo el género.</a:t>
            </a:r>
            <a:endParaRPr/>
          </a:p>
          <a:p>
            <a:pPr indent="0" lvl="0" marL="0" rtl="0" algn="l">
              <a:lnSpc>
                <a:spcPct val="100000"/>
              </a:lnSpc>
              <a:spcBef>
                <a:spcPts val="0"/>
              </a:spcBef>
              <a:spcAft>
                <a:spcPts val="0"/>
              </a:spcAft>
              <a:buSzPts val="1200"/>
              <a:buNone/>
            </a:pPr>
            <a:r>
              <a:rPr lang="en" sz="1600"/>
              <a:t>Semana 2: Escritura reflexiva, planificación.</a:t>
            </a:r>
            <a:endParaRPr/>
          </a:p>
          <a:p>
            <a:pPr indent="0" lvl="0" marL="0" rtl="0" algn="l">
              <a:lnSpc>
                <a:spcPct val="100000"/>
              </a:lnSpc>
              <a:spcBef>
                <a:spcPts val="0"/>
              </a:spcBef>
              <a:spcAft>
                <a:spcPts val="0"/>
              </a:spcAft>
              <a:buSzPts val="1200"/>
              <a:buNone/>
            </a:pPr>
            <a:r>
              <a:rPr lang="en" sz="1600"/>
              <a:t>Semana 3:  Figuras literarias.</a:t>
            </a:r>
            <a:endParaRPr/>
          </a:p>
          <a:p>
            <a:pPr indent="0" lvl="0" marL="0" rtl="0" algn="l">
              <a:lnSpc>
                <a:spcPct val="100000"/>
              </a:lnSpc>
              <a:spcBef>
                <a:spcPts val="0"/>
              </a:spcBef>
              <a:spcAft>
                <a:spcPts val="0"/>
              </a:spcAft>
              <a:buSzPts val="1200"/>
              <a:buNone/>
            </a:pPr>
            <a:r>
              <a:rPr lang="en" sz="1600"/>
              <a:t>Semana 4: Revisión y publicación.</a:t>
            </a:r>
            <a:endParaRPr/>
          </a:p>
          <a:p>
            <a:pPr indent="0" lvl="0" marL="0" rtl="0" algn="l">
              <a:lnSpc>
                <a:spcPct val="100000"/>
              </a:lnSpc>
              <a:spcBef>
                <a:spcPts val="0"/>
              </a:spcBef>
              <a:spcAft>
                <a:spcPts val="0"/>
              </a:spcAft>
              <a:buSzPts val="1200"/>
              <a:buNone/>
            </a:pPr>
            <a:r>
              <a:t/>
            </a:r>
            <a:endParaRPr sz="1600"/>
          </a:p>
        </p:txBody>
      </p:sp>
      <p:sp>
        <p:nvSpPr>
          <p:cNvPr id="1935" name="Google Shape;1935;p26"/>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Objetivo de la unidad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8" name="Shape 3018"/>
        <p:cNvGrpSpPr/>
        <p:nvPr/>
      </p:nvGrpSpPr>
      <p:grpSpPr>
        <a:xfrm>
          <a:off x="0" y="0"/>
          <a:ext cx="0" cy="0"/>
          <a:chOff x="0" y="0"/>
          <a:chExt cx="0" cy="0"/>
        </a:xfrm>
      </p:grpSpPr>
      <p:sp>
        <p:nvSpPr>
          <p:cNvPr id="3019" name="Google Shape;3019;p44"/>
          <p:cNvSpPr txBox="1"/>
          <p:nvPr>
            <p:ph idx="8"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Informaciones finales</a:t>
            </a:r>
            <a:endParaRPr/>
          </a:p>
        </p:txBody>
      </p:sp>
      <p:sp>
        <p:nvSpPr>
          <p:cNvPr id="3020" name="Google Shape;3020;p44"/>
          <p:cNvSpPr txBox="1"/>
          <p:nvPr>
            <p:ph type="title"/>
          </p:nvPr>
        </p:nvSpPr>
        <p:spPr>
          <a:xfrm>
            <a:off x="2097906" y="1984063"/>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Cuadernillo de trabajo personal.</a:t>
            </a:r>
            <a:endParaRPr/>
          </a:p>
        </p:txBody>
      </p:sp>
      <p:sp>
        <p:nvSpPr>
          <p:cNvPr id="3021" name="Google Shape;3021;p44"/>
          <p:cNvSpPr txBox="1"/>
          <p:nvPr>
            <p:ph idx="2" type="title"/>
          </p:nvPr>
        </p:nvSpPr>
        <p:spPr>
          <a:xfrm>
            <a:off x="2116476" y="3512014"/>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Instagram.</a:t>
            </a:r>
            <a:endParaRPr/>
          </a:p>
        </p:txBody>
      </p:sp>
      <p:sp>
        <p:nvSpPr>
          <p:cNvPr id="3022" name="Google Shape;3022;p44"/>
          <p:cNvSpPr txBox="1"/>
          <p:nvPr>
            <p:ph idx="4" type="title"/>
          </p:nvPr>
        </p:nvSpPr>
        <p:spPr>
          <a:xfrm>
            <a:off x="5985092" y="2726180"/>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Evaluación de la planificación</a:t>
            </a:r>
            <a:endParaRPr/>
          </a:p>
        </p:txBody>
      </p:sp>
      <p:grpSp>
        <p:nvGrpSpPr>
          <p:cNvPr id="3023" name="Google Shape;3023;p44"/>
          <p:cNvGrpSpPr/>
          <p:nvPr/>
        </p:nvGrpSpPr>
        <p:grpSpPr>
          <a:xfrm>
            <a:off x="1151453" y="1924487"/>
            <a:ext cx="789133" cy="674621"/>
            <a:chOff x="1079274" y="1875250"/>
            <a:chExt cx="861217" cy="736325"/>
          </a:xfrm>
        </p:grpSpPr>
        <p:sp>
          <p:nvSpPr>
            <p:cNvPr id="3024" name="Google Shape;3024;p44"/>
            <p:cNvSpPr/>
            <p:nvPr/>
          </p:nvSpPr>
          <p:spPr>
            <a:xfrm>
              <a:off x="1182413" y="2441265"/>
              <a:ext cx="742691" cy="140684"/>
            </a:xfrm>
            <a:custGeom>
              <a:rect b="b" l="l" r="r" t="t"/>
              <a:pathLst>
                <a:path extrusionOk="0" h="5879" w="31036">
                  <a:moveTo>
                    <a:pt x="1" y="0"/>
                  </a:moveTo>
                  <a:lnTo>
                    <a:pt x="142" y="5878"/>
                  </a:lnTo>
                  <a:lnTo>
                    <a:pt x="31036" y="5878"/>
                  </a:lnTo>
                  <a:cubicBezTo>
                    <a:pt x="29531" y="2931"/>
                    <a:pt x="30832" y="392"/>
                    <a:pt x="30832" y="392"/>
                  </a:cubicBezTo>
                  <a:lnTo>
                    <a:pt x="1" y="0"/>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44"/>
            <p:cNvSpPr/>
            <p:nvPr/>
          </p:nvSpPr>
          <p:spPr>
            <a:xfrm>
              <a:off x="1182413" y="2456628"/>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44"/>
            <p:cNvSpPr/>
            <p:nvPr/>
          </p:nvSpPr>
          <p:spPr>
            <a:xfrm>
              <a:off x="1182413" y="2469383"/>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p44"/>
            <p:cNvSpPr/>
            <p:nvPr/>
          </p:nvSpPr>
          <p:spPr>
            <a:xfrm>
              <a:off x="1182413" y="2486278"/>
              <a:ext cx="736326" cy="4906"/>
            </a:xfrm>
            <a:custGeom>
              <a:rect b="b" l="l" r="r" t="t"/>
              <a:pathLst>
                <a:path extrusionOk="0" h="205" w="30770">
                  <a:moveTo>
                    <a:pt x="1" y="0"/>
                  </a:moveTo>
                  <a:lnTo>
                    <a:pt x="1" y="204"/>
                  </a:lnTo>
                  <a:lnTo>
                    <a:pt x="30769" y="204"/>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44"/>
            <p:cNvSpPr/>
            <p:nvPr/>
          </p:nvSpPr>
          <p:spPr>
            <a:xfrm>
              <a:off x="1182413" y="2503531"/>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44"/>
            <p:cNvSpPr/>
            <p:nvPr/>
          </p:nvSpPr>
          <p:spPr>
            <a:xfrm>
              <a:off x="1182413" y="2514395"/>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44"/>
            <p:cNvSpPr/>
            <p:nvPr/>
          </p:nvSpPr>
          <p:spPr>
            <a:xfrm>
              <a:off x="1182413" y="2527150"/>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44"/>
            <p:cNvSpPr/>
            <p:nvPr/>
          </p:nvSpPr>
          <p:spPr>
            <a:xfrm>
              <a:off x="1182413" y="2544404"/>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p44"/>
            <p:cNvSpPr/>
            <p:nvPr/>
          </p:nvSpPr>
          <p:spPr>
            <a:xfrm>
              <a:off x="1182413" y="2561298"/>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44"/>
            <p:cNvSpPr/>
            <p:nvPr/>
          </p:nvSpPr>
          <p:spPr>
            <a:xfrm>
              <a:off x="1109283" y="2411257"/>
              <a:ext cx="826710" cy="200318"/>
            </a:xfrm>
            <a:custGeom>
              <a:rect b="b" l="l" r="r" t="t"/>
              <a:pathLst>
                <a:path extrusionOk="0" h="8371" w="34547">
                  <a:moveTo>
                    <a:pt x="4311" y="0"/>
                  </a:moveTo>
                  <a:cubicBezTo>
                    <a:pt x="3652" y="0"/>
                    <a:pt x="3260" y="204"/>
                    <a:pt x="2931" y="471"/>
                  </a:cubicBezTo>
                  <a:cubicBezTo>
                    <a:pt x="2869" y="471"/>
                    <a:pt x="2869" y="533"/>
                    <a:pt x="2869" y="533"/>
                  </a:cubicBezTo>
                  <a:lnTo>
                    <a:pt x="2806" y="596"/>
                  </a:lnTo>
                  <a:cubicBezTo>
                    <a:pt x="2210" y="1176"/>
                    <a:pt x="0" y="3794"/>
                    <a:pt x="2539" y="7446"/>
                  </a:cubicBezTo>
                  <a:cubicBezTo>
                    <a:pt x="2869" y="7979"/>
                    <a:pt x="3323" y="8370"/>
                    <a:pt x="4311" y="8370"/>
                  </a:cubicBezTo>
                  <a:lnTo>
                    <a:pt x="34546" y="8370"/>
                  </a:lnTo>
                  <a:lnTo>
                    <a:pt x="34546" y="6740"/>
                  </a:lnTo>
                  <a:lnTo>
                    <a:pt x="4624" y="6740"/>
                  </a:lnTo>
                  <a:cubicBezTo>
                    <a:pt x="4624" y="6740"/>
                    <a:pt x="4596" y="6743"/>
                    <a:pt x="4549" y="6743"/>
                  </a:cubicBezTo>
                  <a:cubicBezTo>
                    <a:pt x="4290" y="6743"/>
                    <a:pt x="3448" y="6654"/>
                    <a:pt x="3448" y="5486"/>
                  </a:cubicBezTo>
                  <a:lnTo>
                    <a:pt x="3448" y="4703"/>
                  </a:lnTo>
                  <a:lnTo>
                    <a:pt x="3448" y="3668"/>
                  </a:lnTo>
                  <a:lnTo>
                    <a:pt x="3448" y="2884"/>
                  </a:lnTo>
                  <a:cubicBezTo>
                    <a:pt x="3448" y="1739"/>
                    <a:pt x="4259" y="1642"/>
                    <a:pt x="4534" y="1642"/>
                  </a:cubicBezTo>
                  <a:cubicBezTo>
                    <a:pt x="4590" y="1642"/>
                    <a:pt x="4624" y="1646"/>
                    <a:pt x="4624" y="1646"/>
                  </a:cubicBezTo>
                  <a:lnTo>
                    <a:pt x="34546" y="1646"/>
                  </a:lnTo>
                  <a:lnTo>
                    <a:pt x="34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44"/>
            <p:cNvSpPr/>
            <p:nvPr/>
          </p:nvSpPr>
          <p:spPr>
            <a:xfrm>
              <a:off x="1152787" y="2072170"/>
              <a:ext cx="740825" cy="142192"/>
            </a:xfrm>
            <a:custGeom>
              <a:rect b="b" l="l" r="r" t="t"/>
              <a:pathLst>
                <a:path extrusionOk="0" h="5942" w="30958">
                  <a:moveTo>
                    <a:pt x="0" y="1"/>
                  </a:moveTo>
                  <a:lnTo>
                    <a:pt x="141" y="5941"/>
                  </a:lnTo>
                  <a:lnTo>
                    <a:pt x="30957" y="5941"/>
                  </a:lnTo>
                  <a:cubicBezTo>
                    <a:pt x="29452" y="3010"/>
                    <a:pt x="30769" y="393"/>
                    <a:pt x="30769" y="393"/>
                  </a:cubicBezTo>
                  <a:lnTo>
                    <a:pt x="0" y="1"/>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44"/>
            <p:cNvSpPr/>
            <p:nvPr/>
          </p:nvSpPr>
          <p:spPr>
            <a:xfrm>
              <a:off x="1152787" y="2089423"/>
              <a:ext cx="734819" cy="4906"/>
            </a:xfrm>
            <a:custGeom>
              <a:rect b="b" l="l" r="r" t="t"/>
              <a:pathLst>
                <a:path extrusionOk="0" h="205" w="30707">
                  <a:moveTo>
                    <a:pt x="0" y="1"/>
                  </a:moveTo>
                  <a:lnTo>
                    <a:pt x="0" y="205"/>
                  </a:lnTo>
                  <a:lnTo>
                    <a:pt x="30706" y="205"/>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44"/>
            <p:cNvSpPr/>
            <p:nvPr/>
          </p:nvSpPr>
          <p:spPr>
            <a:xfrm>
              <a:off x="1152787" y="2100311"/>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p44"/>
            <p:cNvSpPr/>
            <p:nvPr/>
          </p:nvSpPr>
          <p:spPr>
            <a:xfrm>
              <a:off x="1152787" y="211756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44"/>
            <p:cNvSpPr/>
            <p:nvPr/>
          </p:nvSpPr>
          <p:spPr>
            <a:xfrm>
              <a:off x="1152787" y="213481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44"/>
            <p:cNvSpPr/>
            <p:nvPr/>
          </p:nvSpPr>
          <p:spPr>
            <a:xfrm>
              <a:off x="1152787" y="2147190"/>
              <a:ext cx="734819" cy="4906"/>
            </a:xfrm>
            <a:custGeom>
              <a:rect b="b" l="l" r="r" t="t"/>
              <a:pathLst>
                <a:path extrusionOk="0" h="205" w="30707">
                  <a:moveTo>
                    <a:pt x="0" y="1"/>
                  </a:moveTo>
                  <a:lnTo>
                    <a:pt x="0" y="204"/>
                  </a:lnTo>
                  <a:lnTo>
                    <a:pt x="30706" y="204"/>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44"/>
            <p:cNvSpPr/>
            <p:nvPr/>
          </p:nvSpPr>
          <p:spPr>
            <a:xfrm>
              <a:off x="1152787" y="215807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44"/>
            <p:cNvSpPr/>
            <p:nvPr/>
          </p:nvSpPr>
          <p:spPr>
            <a:xfrm>
              <a:off x="1152787" y="2175332"/>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44"/>
            <p:cNvSpPr/>
            <p:nvPr/>
          </p:nvSpPr>
          <p:spPr>
            <a:xfrm>
              <a:off x="1152787" y="219258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44"/>
            <p:cNvSpPr/>
            <p:nvPr/>
          </p:nvSpPr>
          <p:spPr>
            <a:xfrm>
              <a:off x="1079274" y="2042544"/>
              <a:ext cx="825202" cy="199935"/>
            </a:xfrm>
            <a:custGeom>
              <a:rect b="b" l="l" r="r" t="t"/>
              <a:pathLst>
                <a:path extrusionOk="0" h="8355" w="34484">
                  <a:moveTo>
                    <a:pt x="4311" y="1"/>
                  </a:moveTo>
                  <a:cubicBezTo>
                    <a:pt x="3668" y="1"/>
                    <a:pt x="3213" y="204"/>
                    <a:pt x="2947" y="455"/>
                  </a:cubicBezTo>
                  <a:cubicBezTo>
                    <a:pt x="2884" y="518"/>
                    <a:pt x="2884" y="518"/>
                    <a:pt x="2822" y="518"/>
                  </a:cubicBezTo>
                  <a:lnTo>
                    <a:pt x="2822" y="596"/>
                  </a:lnTo>
                  <a:cubicBezTo>
                    <a:pt x="2226" y="1176"/>
                    <a:pt x="0" y="3794"/>
                    <a:pt x="2555" y="7509"/>
                  </a:cubicBezTo>
                  <a:cubicBezTo>
                    <a:pt x="2822" y="7963"/>
                    <a:pt x="3339" y="8355"/>
                    <a:pt x="4311" y="8355"/>
                  </a:cubicBezTo>
                  <a:lnTo>
                    <a:pt x="34484" y="8355"/>
                  </a:lnTo>
                  <a:lnTo>
                    <a:pt x="34484" y="6788"/>
                  </a:lnTo>
                  <a:lnTo>
                    <a:pt x="4577" y="6788"/>
                  </a:lnTo>
                  <a:cubicBezTo>
                    <a:pt x="4577" y="6788"/>
                    <a:pt x="4565" y="6788"/>
                    <a:pt x="4545" y="6788"/>
                  </a:cubicBezTo>
                  <a:cubicBezTo>
                    <a:pt x="4362" y="6788"/>
                    <a:pt x="3464" y="6725"/>
                    <a:pt x="3464" y="5487"/>
                  </a:cubicBezTo>
                  <a:lnTo>
                    <a:pt x="3464" y="4703"/>
                  </a:lnTo>
                  <a:lnTo>
                    <a:pt x="3464" y="3731"/>
                  </a:lnTo>
                  <a:lnTo>
                    <a:pt x="3464" y="2947"/>
                  </a:lnTo>
                  <a:cubicBezTo>
                    <a:pt x="3464" y="1719"/>
                    <a:pt x="4272" y="1628"/>
                    <a:pt x="4511" y="1628"/>
                  </a:cubicBezTo>
                  <a:cubicBezTo>
                    <a:pt x="4553" y="1628"/>
                    <a:pt x="4577" y="1631"/>
                    <a:pt x="4577" y="1631"/>
                  </a:cubicBezTo>
                  <a:lnTo>
                    <a:pt x="34484" y="1631"/>
                  </a:lnTo>
                  <a:lnTo>
                    <a:pt x="3448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44"/>
            <p:cNvSpPr/>
            <p:nvPr/>
          </p:nvSpPr>
          <p:spPr>
            <a:xfrm>
              <a:off x="1137400" y="2242455"/>
              <a:ext cx="803091" cy="168826"/>
            </a:xfrm>
            <a:custGeom>
              <a:rect b="b" l="l" r="r" t="t"/>
              <a:pathLst>
                <a:path extrusionOk="0" h="7055" w="33560">
                  <a:moveTo>
                    <a:pt x="1" y="1"/>
                  </a:moveTo>
                  <a:lnTo>
                    <a:pt x="1" y="7054"/>
                  </a:lnTo>
                  <a:lnTo>
                    <a:pt x="33559" y="7054"/>
                  </a:lnTo>
                  <a:lnTo>
                    <a:pt x="3355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44"/>
            <p:cNvSpPr/>
            <p:nvPr/>
          </p:nvSpPr>
          <p:spPr>
            <a:xfrm>
              <a:off x="1185787" y="2283352"/>
              <a:ext cx="206324" cy="92298"/>
            </a:xfrm>
            <a:custGeom>
              <a:rect b="b" l="l" r="r" t="t"/>
              <a:pathLst>
                <a:path extrusionOk="0" h="3857" w="8622">
                  <a:moveTo>
                    <a:pt x="1" y="0"/>
                  </a:moveTo>
                  <a:lnTo>
                    <a:pt x="1" y="3856"/>
                  </a:lnTo>
                  <a:lnTo>
                    <a:pt x="8622" y="3856"/>
                  </a:lnTo>
                  <a:lnTo>
                    <a:pt x="86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44"/>
            <p:cNvSpPr/>
            <p:nvPr/>
          </p:nvSpPr>
          <p:spPr>
            <a:xfrm>
              <a:off x="1270188" y="1875250"/>
              <a:ext cx="537516" cy="168826"/>
            </a:xfrm>
            <a:custGeom>
              <a:rect b="b" l="l" r="r" t="t"/>
              <a:pathLst>
                <a:path extrusionOk="0" h="7055" w="22462">
                  <a:moveTo>
                    <a:pt x="0" y="1"/>
                  </a:moveTo>
                  <a:lnTo>
                    <a:pt x="0" y="7054"/>
                  </a:lnTo>
                  <a:lnTo>
                    <a:pt x="22462" y="7054"/>
                  </a:lnTo>
                  <a:lnTo>
                    <a:pt x="2246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44"/>
            <p:cNvSpPr/>
            <p:nvPr/>
          </p:nvSpPr>
          <p:spPr>
            <a:xfrm>
              <a:off x="1742039" y="1875250"/>
              <a:ext cx="14286" cy="168826"/>
            </a:xfrm>
            <a:custGeom>
              <a:rect b="b" l="l" r="r" t="t"/>
              <a:pathLst>
                <a:path extrusionOk="0" h="7055" w="597">
                  <a:moveTo>
                    <a:pt x="1" y="1"/>
                  </a:moveTo>
                  <a:lnTo>
                    <a:pt x="1" y="7054"/>
                  </a:lnTo>
                  <a:lnTo>
                    <a:pt x="596" y="7054"/>
                  </a:lnTo>
                  <a:lnTo>
                    <a:pt x="59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44"/>
            <p:cNvSpPr/>
            <p:nvPr/>
          </p:nvSpPr>
          <p:spPr>
            <a:xfrm>
              <a:off x="1682788" y="1875250"/>
              <a:ext cx="13903" cy="168826"/>
            </a:xfrm>
            <a:custGeom>
              <a:rect b="b" l="l" r="r" t="t"/>
              <a:pathLst>
                <a:path extrusionOk="0" h="7055" w="581">
                  <a:moveTo>
                    <a:pt x="0" y="1"/>
                  </a:moveTo>
                  <a:lnTo>
                    <a:pt x="0" y="7054"/>
                  </a:lnTo>
                  <a:lnTo>
                    <a:pt x="580" y="7054"/>
                  </a:lnTo>
                  <a:lnTo>
                    <a:pt x="58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p44"/>
            <p:cNvSpPr/>
            <p:nvPr/>
          </p:nvSpPr>
          <p:spPr>
            <a:xfrm>
              <a:off x="1309193" y="1906766"/>
              <a:ext cx="106177" cy="106177"/>
            </a:xfrm>
            <a:custGeom>
              <a:rect b="b" l="l" r="r" t="t"/>
              <a:pathLst>
                <a:path extrusionOk="0" h="4437" w="4437">
                  <a:moveTo>
                    <a:pt x="1" y="0"/>
                  </a:moveTo>
                  <a:lnTo>
                    <a:pt x="1" y="4436"/>
                  </a:lnTo>
                  <a:lnTo>
                    <a:pt x="4436" y="4436"/>
                  </a:lnTo>
                  <a:lnTo>
                    <a:pt x="443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0" name="Google Shape;3050;p44"/>
          <p:cNvGrpSpPr/>
          <p:nvPr/>
        </p:nvGrpSpPr>
        <p:grpSpPr>
          <a:xfrm>
            <a:off x="5019251" y="2726180"/>
            <a:ext cx="661498" cy="573527"/>
            <a:chOff x="5019251" y="1981199"/>
            <a:chExt cx="661498" cy="573527"/>
          </a:xfrm>
        </p:grpSpPr>
        <p:sp>
          <p:nvSpPr>
            <p:cNvPr id="3051" name="Google Shape;3051;p44"/>
            <p:cNvSpPr/>
            <p:nvPr/>
          </p:nvSpPr>
          <p:spPr>
            <a:xfrm>
              <a:off x="5040183" y="1981199"/>
              <a:ext cx="314993" cy="76849"/>
            </a:xfrm>
            <a:custGeom>
              <a:rect b="b" l="l" r="r" t="t"/>
              <a:pathLst>
                <a:path extrusionOk="0" h="3855" w="15801">
                  <a:moveTo>
                    <a:pt x="6991" y="1"/>
                  </a:moveTo>
                  <a:cubicBezTo>
                    <a:pt x="3366" y="1"/>
                    <a:pt x="1" y="532"/>
                    <a:pt x="1" y="532"/>
                  </a:cubicBezTo>
                  <a:lnTo>
                    <a:pt x="12603" y="3855"/>
                  </a:lnTo>
                  <a:lnTo>
                    <a:pt x="15800" y="3855"/>
                  </a:lnTo>
                  <a:cubicBezTo>
                    <a:pt x="15800" y="723"/>
                    <a:pt x="11219" y="1"/>
                    <a:pt x="6991"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44"/>
            <p:cNvSpPr/>
            <p:nvPr/>
          </p:nvSpPr>
          <p:spPr>
            <a:xfrm>
              <a:off x="5355151" y="1981199"/>
              <a:ext cx="314973" cy="76849"/>
            </a:xfrm>
            <a:custGeom>
              <a:rect b="b" l="l" r="r" t="t"/>
              <a:pathLst>
                <a:path extrusionOk="0" h="3855" w="15800">
                  <a:moveTo>
                    <a:pt x="8810" y="1"/>
                  </a:moveTo>
                  <a:cubicBezTo>
                    <a:pt x="4581" y="1"/>
                    <a:pt x="0" y="723"/>
                    <a:pt x="0" y="3855"/>
                  </a:cubicBezTo>
                  <a:lnTo>
                    <a:pt x="3135" y="3855"/>
                  </a:lnTo>
                  <a:lnTo>
                    <a:pt x="15800" y="532"/>
                  </a:lnTo>
                  <a:cubicBezTo>
                    <a:pt x="15800" y="532"/>
                    <a:pt x="12434" y="1"/>
                    <a:pt x="8810"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44"/>
            <p:cNvSpPr/>
            <p:nvPr/>
          </p:nvSpPr>
          <p:spPr>
            <a:xfrm>
              <a:off x="5291400" y="2058026"/>
              <a:ext cx="118454" cy="496700"/>
            </a:xfrm>
            <a:custGeom>
              <a:rect b="b" l="l" r="r" t="t"/>
              <a:pathLst>
                <a:path extrusionOk="0" h="24916" w="5942">
                  <a:moveTo>
                    <a:pt x="1" y="1"/>
                  </a:moveTo>
                  <a:lnTo>
                    <a:pt x="1" y="24045"/>
                  </a:lnTo>
                  <a:cubicBezTo>
                    <a:pt x="1087" y="24698"/>
                    <a:pt x="2110" y="24916"/>
                    <a:pt x="2990" y="24916"/>
                  </a:cubicBezTo>
                  <a:cubicBezTo>
                    <a:pt x="4750" y="24916"/>
                    <a:pt x="5941" y="24045"/>
                    <a:pt x="5941" y="24045"/>
                  </a:cubicBezTo>
                  <a:lnTo>
                    <a:pt x="5941" y="1"/>
                  </a:lnTo>
                  <a:cubicBezTo>
                    <a:pt x="4917" y="372"/>
                    <a:pt x="3916" y="495"/>
                    <a:pt x="3036" y="495"/>
                  </a:cubicBezTo>
                  <a:cubicBezTo>
                    <a:pt x="1276" y="495"/>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44"/>
            <p:cNvSpPr/>
            <p:nvPr/>
          </p:nvSpPr>
          <p:spPr>
            <a:xfrm>
              <a:off x="5291400" y="2058026"/>
              <a:ext cx="118454" cy="9888"/>
            </a:xfrm>
            <a:custGeom>
              <a:rect b="b" l="l" r="r" t="t"/>
              <a:pathLst>
                <a:path extrusionOk="0" h="496" w="5942">
                  <a:moveTo>
                    <a:pt x="1" y="1"/>
                  </a:moveTo>
                  <a:cubicBezTo>
                    <a:pt x="1" y="1"/>
                    <a:pt x="1276" y="495"/>
                    <a:pt x="3036" y="495"/>
                  </a:cubicBezTo>
                  <a:cubicBezTo>
                    <a:pt x="3916" y="495"/>
                    <a:pt x="4917" y="372"/>
                    <a:pt x="59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44"/>
            <p:cNvSpPr/>
            <p:nvPr/>
          </p:nvSpPr>
          <p:spPr>
            <a:xfrm>
              <a:off x="5291400" y="2077721"/>
              <a:ext cx="118454" cy="77747"/>
            </a:xfrm>
            <a:custGeom>
              <a:rect b="b" l="l" r="r" t="t"/>
              <a:pathLst>
                <a:path extrusionOk="0" h="3900" w="5942">
                  <a:moveTo>
                    <a:pt x="1" y="0"/>
                  </a:moveTo>
                  <a:lnTo>
                    <a:pt x="1" y="2994"/>
                  </a:lnTo>
                  <a:cubicBezTo>
                    <a:pt x="1108" y="3673"/>
                    <a:pt x="2138" y="3900"/>
                    <a:pt x="3018" y="3900"/>
                  </a:cubicBezTo>
                  <a:cubicBezTo>
                    <a:pt x="4778" y="3900"/>
                    <a:pt x="5941" y="2994"/>
                    <a:pt x="5941" y="2994"/>
                  </a:cubicBezTo>
                  <a:lnTo>
                    <a:pt x="5941" y="0"/>
                  </a:lnTo>
                  <a:cubicBezTo>
                    <a:pt x="4964" y="476"/>
                    <a:pt x="3978" y="634"/>
                    <a:pt x="3098" y="634"/>
                  </a:cubicBezTo>
                  <a:cubicBezTo>
                    <a:pt x="1338" y="634"/>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44"/>
            <p:cNvSpPr/>
            <p:nvPr/>
          </p:nvSpPr>
          <p:spPr>
            <a:xfrm>
              <a:off x="5291400" y="2451412"/>
              <a:ext cx="118454" cy="76929"/>
            </a:xfrm>
            <a:custGeom>
              <a:rect b="b" l="l" r="r" t="t"/>
              <a:pathLst>
                <a:path extrusionOk="0" h="3859" w="5942">
                  <a:moveTo>
                    <a:pt x="1" y="1"/>
                  </a:moveTo>
                  <a:lnTo>
                    <a:pt x="1" y="2932"/>
                  </a:lnTo>
                  <a:cubicBezTo>
                    <a:pt x="1108" y="3627"/>
                    <a:pt x="2138" y="3858"/>
                    <a:pt x="3018" y="3858"/>
                  </a:cubicBezTo>
                  <a:cubicBezTo>
                    <a:pt x="4778" y="3858"/>
                    <a:pt x="5941" y="2932"/>
                    <a:pt x="5941" y="2932"/>
                  </a:cubicBezTo>
                  <a:lnTo>
                    <a:pt x="5941" y="1"/>
                  </a:lnTo>
                  <a:cubicBezTo>
                    <a:pt x="4964" y="455"/>
                    <a:pt x="3978" y="607"/>
                    <a:pt x="3098" y="607"/>
                  </a:cubicBezTo>
                  <a:cubicBezTo>
                    <a:pt x="1338" y="607"/>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p44"/>
            <p:cNvSpPr/>
            <p:nvPr/>
          </p:nvSpPr>
          <p:spPr>
            <a:xfrm>
              <a:off x="5019251" y="1986481"/>
              <a:ext cx="272173" cy="550904"/>
            </a:xfrm>
            <a:custGeom>
              <a:rect b="b" l="l" r="r" t="t"/>
              <a:pathLst>
                <a:path extrusionOk="0" h="27635" w="13653">
                  <a:moveTo>
                    <a:pt x="0" y="0"/>
                  </a:moveTo>
                  <a:lnTo>
                    <a:pt x="0" y="22070"/>
                  </a:lnTo>
                  <a:lnTo>
                    <a:pt x="13653" y="27634"/>
                  </a:lnTo>
                  <a:lnTo>
                    <a:pt x="13653" y="35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44"/>
            <p:cNvSpPr/>
            <p:nvPr/>
          </p:nvSpPr>
          <p:spPr>
            <a:xfrm>
              <a:off x="5028302" y="2007413"/>
              <a:ext cx="254072" cy="510276"/>
            </a:xfrm>
            <a:custGeom>
              <a:rect b="b" l="l" r="r" t="t"/>
              <a:pathLst>
                <a:path extrusionOk="0" h="25597" w="12745">
                  <a:moveTo>
                    <a:pt x="267" y="330"/>
                  </a:moveTo>
                  <a:lnTo>
                    <a:pt x="12478" y="3527"/>
                  </a:lnTo>
                  <a:lnTo>
                    <a:pt x="12478" y="25205"/>
                  </a:lnTo>
                  <a:lnTo>
                    <a:pt x="267" y="20236"/>
                  </a:lnTo>
                  <a:lnTo>
                    <a:pt x="267" y="330"/>
                  </a:lnTo>
                  <a:close/>
                  <a:moveTo>
                    <a:pt x="1" y="0"/>
                  </a:moveTo>
                  <a:lnTo>
                    <a:pt x="1" y="20377"/>
                  </a:lnTo>
                  <a:lnTo>
                    <a:pt x="12744" y="25597"/>
                  </a:lnTo>
                  <a:lnTo>
                    <a:pt x="12744" y="3261"/>
                  </a:lnTo>
                  <a:lnTo>
                    <a:pt x="2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44"/>
            <p:cNvSpPr/>
            <p:nvPr/>
          </p:nvSpPr>
          <p:spPr>
            <a:xfrm>
              <a:off x="5409832" y="1986481"/>
              <a:ext cx="270917" cy="550904"/>
            </a:xfrm>
            <a:custGeom>
              <a:rect b="b" l="l" r="r" t="t"/>
              <a:pathLst>
                <a:path extrusionOk="0" h="27635" w="13590">
                  <a:moveTo>
                    <a:pt x="13590" y="0"/>
                  </a:moveTo>
                  <a:lnTo>
                    <a:pt x="0" y="3590"/>
                  </a:lnTo>
                  <a:lnTo>
                    <a:pt x="0" y="27634"/>
                  </a:lnTo>
                  <a:lnTo>
                    <a:pt x="13590" y="22070"/>
                  </a:lnTo>
                  <a:lnTo>
                    <a:pt x="135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44"/>
            <p:cNvSpPr/>
            <p:nvPr/>
          </p:nvSpPr>
          <p:spPr>
            <a:xfrm>
              <a:off x="5417647" y="2007413"/>
              <a:ext cx="255308" cy="510276"/>
            </a:xfrm>
            <a:custGeom>
              <a:rect b="b" l="l" r="r" t="t"/>
              <a:pathLst>
                <a:path extrusionOk="0" h="25597" w="12807">
                  <a:moveTo>
                    <a:pt x="12477" y="330"/>
                  </a:moveTo>
                  <a:lnTo>
                    <a:pt x="12477" y="20236"/>
                  </a:lnTo>
                  <a:lnTo>
                    <a:pt x="329" y="25205"/>
                  </a:lnTo>
                  <a:lnTo>
                    <a:pt x="329" y="3527"/>
                  </a:lnTo>
                  <a:lnTo>
                    <a:pt x="12477" y="330"/>
                  </a:lnTo>
                  <a:close/>
                  <a:moveTo>
                    <a:pt x="12602" y="0"/>
                  </a:moveTo>
                  <a:lnTo>
                    <a:pt x="0" y="3261"/>
                  </a:lnTo>
                  <a:lnTo>
                    <a:pt x="0" y="25597"/>
                  </a:lnTo>
                  <a:lnTo>
                    <a:pt x="12806" y="20377"/>
                  </a:lnTo>
                  <a:lnTo>
                    <a:pt x="128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dibujo&#10;&#10;Descripción generada automáticamente" id="3061" name="Google Shape;3061;p44"/>
          <p:cNvPicPr preferRelativeResize="0"/>
          <p:nvPr/>
        </p:nvPicPr>
        <p:blipFill rotWithShape="1">
          <a:blip r:embed="rId3">
            <a:alphaModFix/>
          </a:blip>
          <a:srcRect b="0" l="0" r="0" t="0"/>
          <a:stretch/>
        </p:blipFill>
        <p:spPr>
          <a:xfrm>
            <a:off x="1178950" y="3387605"/>
            <a:ext cx="688696" cy="6886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5" name="Shape 3065"/>
        <p:cNvGrpSpPr/>
        <p:nvPr/>
      </p:nvGrpSpPr>
      <p:grpSpPr>
        <a:xfrm>
          <a:off x="0" y="0"/>
          <a:ext cx="0" cy="0"/>
          <a:chOff x="0" y="0"/>
          <a:chExt cx="0" cy="0"/>
        </a:xfrm>
      </p:grpSpPr>
      <p:grpSp>
        <p:nvGrpSpPr>
          <p:cNvPr id="3066" name="Google Shape;3066;p45"/>
          <p:cNvGrpSpPr/>
          <p:nvPr/>
        </p:nvGrpSpPr>
        <p:grpSpPr>
          <a:xfrm>
            <a:off x="1187977" y="657225"/>
            <a:ext cx="3890074" cy="3946493"/>
            <a:chOff x="1187977" y="657225"/>
            <a:chExt cx="3890074" cy="3946493"/>
          </a:xfrm>
        </p:grpSpPr>
        <p:sp>
          <p:nvSpPr>
            <p:cNvPr id="3067" name="Google Shape;3067;p45"/>
            <p:cNvSpPr/>
            <p:nvPr/>
          </p:nvSpPr>
          <p:spPr>
            <a:xfrm rot="-704294">
              <a:off x="2988827" y="940789"/>
              <a:ext cx="1749274" cy="3521818"/>
            </a:xfrm>
            <a:custGeom>
              <a:rect b="b" l="l" r="r" t="t"/>
              <a:pathLst>
                <a:path extrusionOk="0" h="162198" w="163620">
                  <a:moveTo>
                    <a:pt x="13179" y="1"/>
                  </a:moveTo>
                  <a:lnTo>
                    <a:pt x="1" y="14222"/>
                  </a:lnTo>
                  <a:cubicBezTo>
                    <a:pt x="152" y="14772"/>
                    <a:pt x="4817" y="60829"/>
                    <a:pt x="8837" y="100174"/>
                  </a:cubicBezTo>
                  <a:lnTo>
                    <a:pt x="11055" y="100174"/>
                  </a:lnTo>
                  <a:lnTo>
                    <a:pt x="11055" y="121980"/>
                  </a:lnTo>
                  <a:cubicBezTo>
                    <a:pt x="12951" y="141340"/>
                    <a:pt x="14449" y="155485"/>
                    <a:pt x="14449" y="155485"/>
                  </a:cubicBezTo>
                  <a:cubicBezTo>
                    <a:pt x="24556" y="160624"/>
                    <a:pt x="34985" y="160453"/>
                    <a:pt x="51747" y="161401"/>
                  </a:cubicBezTo>
                  <a:cubicBezTo>
                    <a:pt x="59559" y="161875"/>
                    <a:pt x="69760" y="162197"/>
                    <a:pt x="80815" y="162197"/>
                  </a:cubicBezTo>
                  <a:cubicBezTo>
                    <a:pt x="92116" y="162197"/>
                    <a:pt x="104194" y="161875"/>
                    <a:pt x="115571" y="161174"/>
                  </a:cubicBezTo>
                  <a:cubicBezTo>
                    <a:pt x="129489" y="160301"/>
                    <a:pt x="153816" y="159353"/>
                    <a:pt x="163620" y="153267"/>
                  </a:cubicBezTo>
                  <a:lnTo>
                    <a:pt x="13179" y="1"/>
                  </a:ln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45"/>
            <p:cNvSpPr/>
            <p:nvPr/>
          </p:nvSpPr>
          <p:spPr>
            <a:xfrm>
              <a:off x="1244801" y="4168821"/>
              <a:ext cx="1422038" cy="427367"/>
            </a:xfrm>
            <a:custGeom>
              <a:rect b="b" l="l" r="r" t="t"/>
              <a:pathLst>
                <a:path extrusionOk="0" h="19683" w="65494">
                  <a:moveTo>
                    <a:pt x="873" y="0"/>
                  </a:moveTo>
                  <a:cubicBezTo>
                    <a:pt x="702" y="95"/>
                    <a:pt x="626" y="247"/>
                    <a:pt x="550" y="474"/>
                  </a:cubicBezTo>
                  <a:cubicBezTo>
                    <a:pt x="550" y="721"/>
                    <a:pt x="626" y="1043"/>
                    <a:pt x="873" y="1195"/>
                  </a:cubicBezTo>
                  <a:lnTo>
                    <a:pt x="873" y="0"/>
                  </a:lnTo>
                  <a:close/>
                  <a:moveTo>
                    <a:pt x="64773" y="569"/>
                  </a:moveTo>
                  <a:cubicBezTo>
                    <a:pt x="65020" y="2845"/>
                    <a:pt x="64621" y="5537"/>
                    <a:pt x="62327" y="8154"/>
                  </a:cubicBezTo>
                  <a:lnTo>
                    <a:pt x="36975" y="18109"/>
                  </a:lnTo>
                  <a:lnTo>
                    <a:pt x="36729" y="18014"/>
                  </a:lnTo>
                  <a:lnTo>
                    <a:pt x="873" y="11624"/>
                  </a:lnTo>
                  <a:lnTo>
                    <a:pt x="702" y="11624"/>
                  </a:lnTo>
                  <a:cubicBezTo>
                    <a:pt x="399" y="11624"/>
                    <a:pt x="76" y="11851"/>
                    <a:pt x="76" y="12174"/>
                  </a:cubicBezTo>
                  <a:cubicBezTo>
                    <a:pt x="0" y="12572"/>
                    <a:pt x="228" y="12894"/>
                    <a:pt x="626" y="12970"/>
                  </a:cubicBezTo>
                  <a:lnTo>
                    <a:pt x="36900" y="19531"/>
                  </a:lnTo>
                  <a:lnTo>
                    <a:pt x="37279" y="19682"/>
                  </a:lnTo>
                  <a:lnTo>
                    <a:pt x="62649" y="9728"/>
                  </a:lnTo>
                  <a:cubicBezTo>
                    <a:pt x="65494" y="6485"/>
                    <a:pt x="65494" y="3091"/>
                    <a:pt x="64773" y="569"/>
                  </a:cubicBez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45"/>
            <p:cNvSpPr/>
            <p:nvPr/>
          </p:nvSpPr>
          <p:spPr>
            <a:xfrm>
              <a:off x="1261673" y="4417920"/>
              <a:ext cx="780608" cy="142043"/>
            </a:xfrm>
            <a:custGeom>
              <a:rect b="b" l="l" r="r" t="t"/>
              <a:pathLst>
                <a:path extrusionOk="0" h="6542" w="35952">
                  <a:moveTo>
                    <a:pt x="1" y="0"/>
                  </a:moveTo>
                  <a:lnTo>
                    <a:pt x="1" y="152"/>
                  </a:lnTo>
                  <a:lnTo>
                    <a:pt x="96" y="152"/>
                  </a:lnTo>
                  <a:lnTo>
                    <a:pt x="35952" y="6542"/>
                  </a:lnTo>
                  <a:lnTo>
                    <a:pt x="35800" y="6466"/>
                  </a:lnTo>
                  <a:lnTo>
                    <a:pt x="1" y="0"/>
                  </a:ln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45"/>
            <p:cNvSpPr/>
            <p:nvPr/>
          </p:nvSpPr>
          <p:spPr>
            <a:xfrm>
              <a:off x="1237810" y="3959654"/>
              <a:ext cx="1482139" cy="602348"/>
            </a:xfrm>
            <a:custGeom>
              <a:rect b="b" l="l" r="r" t="t"/>
              <a:pathLst>
                <a:path extrusionOk="0" h="27742" w="68262">
                  <a:moveTo>
                    <a:pt x="33183" y="1"/>
                  </a:moveTo>
                  <a:lnTo>
                    <a:pt x="1346" y="7984"/>
                  </a:lnTo>
                  <a:cubicBezTo>
                    <a:pt x="1295" y="7974"/>
                    <a:pt x="1245" y="7969"/>
                    <a:pt x="1197" y="7969"/>
                  </a:cubicBezTo>
                  <a:cubicBezTo>
                    <a:pt x="869" y="7969"/>
                    <a:pt x="616" y="8187"/>
                    <a:pt x="550" y="8534"/>
                  </a:cubicBezTo>
                  <a:cubicBezTo>
                    <a:pt x="474" y="8932"/>
                    <a:pt x="797" y="9254"/>
                    <a:pt x="1100" y="9330"/>
                  </a:cubicBezTo>
                  <a:lnTo>
                    <a:pt x="1271" y="9330"/>
                  </a:lnTo>
                  <a:lnTo>
                    <a:pt x="36653" y="15568"/>
                  </a:lnTo>
                  <a:cubicBezTo>
                    <a:pt x="40218" y="20536"/>
                    <a:pt x="37601" y="24897"/>
                    <a:pt x="36748" y="26073"/>
                  </a:cubicBezTo>
                  <a:lnTo>
                    <a:pt x="872" y="19683"/>
                  </a:lnTo>
                  <a:lnTo>
                    <a:pt x="797" y="19683"/>
                  </a:lnTo>
                  <a:cubicBezTo>
                    <a:pt x="398" y="19683"/>
                    <a:pt x="76" y="19910"/>
                    <a:pt x="76" y="20233"/>
                  </a:cubicBezTo>
                  <a:cubicBezTo>
                    <a:pt x="0" y="20631"/>
                    <a:pt x="247" y="20934"/>
                    <a:pt x="626" y="21010"/>
                  </a:cubicBezTo>
                  <a:lnTo>
                    <a:pt x="36899" y="27571"/>
                  </a:lnTo>
                  <a:lnTo>
                    <a:pt x="37297" y="27742"/>
                  </a:lnTo>
                  <a:lnTo>
                    <a:pt x="62649" y="17787"/>
                  </a:lnTo>
                  <a:cubicBezTo>
                    <a:pt x="68262" y="11302"/>
                    <a:pt x="62649" y="4343"/>
                    <a:pt x="62649" y="4343"/>
                  </a:cubicBezTo>
                  <a:lnTo>
                    <a:pt x="3318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45"/>
            <p:cNvSpPr/>
            <p:nvPr/>
          </p:nvSpPr>
          <p:spPr>
            <a:xfrm>
              <a:off x="1255094" y="4162221"/>
              <a:ext cx="855950" cy="363554"/>
            </a:xfrm>
            <a:custGeom>
              <a:rect b="b" l="l" r="r" t="t"/>
              <a:pathLst>
                <a:path extrusionOk="0" h="16744" w="39422">
                  <a:moveTo>
                    <a:pt x="475" y="1"/>
                  </a:moveTo>
                  <a:lnTo>
                    <a:pt x="1" y="10354"/>
                  </a:lnTo>
                  <a:lnTo>
                    <a:pt x="76" y="10354"/>
                  </a:lnTo>
                  <a:lnTo>
                    <a:pt x="35952" y="16744"/>
                  </a:lnTo>
                  <a:cubicBezTo>
                    <a:pt x="36805" y="15568"/>
                    <a:pt x="39422" y="11207"/>
                    <a:pt x="35857" y="6239"/>
                  </a:cubicBez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45"/>
            <p:cNvSpPr/>
            <p:nvPr/>
          </p:nvSpPr>
          <p:spPr>
            <a:xfrm>
              <a:off x="1699352" y="3975309"/>
              <a:ext cx="866242" cy="243332"/>
            </a:xfrm>
            <a:custGeom>
              <a:rect b="b" l="l" r="r" t="t"/>
              <a:pathLst>
                <a:path extrusionOk="0" h="11207" w="39896">
                  <a:moveTo>
                    <a:pt x="39819" y="0"/>
                  </a:moveTo>
                  <a:lnTo>
                    <a:pt x="2446" y="4267"/>
                  </a:lnTo>
                  <a:cubicBezTo>
                    <a:pt x="0" y="7414"/>
                    <a:pt x="1498" y="10259"/>
                    <a:pt x="2124" y="11207"/>
                  </a:cubicBezTo>
                  <a:lnTo>
                    <a:pt x="39819" y="6713"/>
                  </a:lnTo>
                  <a:lnTo>
                    <a:pt x="39895" y="6713"/>
                  </a:lnTo>
                  <a:lnTo>
                    <a:pt x="398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45"/>
            <p:cNvSpPr/>
            <p:nvPr/>
          </p:nvSpPr>
          <p:spPr>
            <a:xfrm>
              <a:off x="1255094" y="3818863"/>
              <a:ext cx="1326113" cy="430646"/>
            </a:xfrm>
            <a:custGeom>
              <a:rect b="b" l="l" r="r" t="t"/>
              <a:pathLst>
                <a:path extrusionOk="0" h="19834" w="61076">
                  <a:moveTo>
                    <a:pt x="33733" y="0"/>
                  </a:moveTo>
                  <a:lnTo>
                    <a:pt x="4267" y="2844"/>
                  </a:lnTo>
                  <a:cubicBezTo>
                    <a:pt x="4267" y="2844"/>
                    <a:pt x="1" y="7509"/>
                    <a:pt x="3869" y="12173"/>
                  </a:cubicBezTo>
                  <a:lnTo>
                    <a:pt x="22110" y="19834"/>
                  </a:lnTo>
                  <a:lnTo>
                    <a:pt x="22356" y="19834"/>
                  </a:lnTo>
                  <a:lnTo>
                    <a:pt x="60431" y="15264"/>
                  </a:lnTo>
                  <a:cubicBezTo>
                    <a:pt x="60829" y="15264"/>
                    <a:pt x="61076" y="14866"/>
                    <a:pt x="61076" y="14468"/>
                  </a:cubicBezTo>
                  <a:cubicBezTo>
                    <a:pt x="60981" y="14145"/>
                    <a:pt x="60677" y="13918"/>
                    <a:pt x="60355" y="13918"/>
                  </a:cubicBezTo>
                  <a:lnTo>
                    <a:pt x="60279" y="13918"/>
                  </a:lnTo>
                  <a:lnTo>
                    <a:pt x="22584" y="18412"/>
                  </a:lnTo>
                  <a:cubicBezTo>
                    <a:pt x="21958" y="17464"/>
                    <a:pt x="20460" y="14619"/>
                    <a:pt x="22906" y="11472"/>
                  </a:cubicBezTo>
                  <a:lnTo>
                    <a:pt x="60279" y="7205"/>
                  </a:lnTo>
                  <a:lnTo>
                    <a:pt x="60355" y="7111"/>
                  </a:lnTo>
                  <a:cubicBezTo>
                    <a:pt x="60753" y="7111"/>
                    <a:pt x="60981" y="6807"/>
                    <a:pt x="60981" y="6409"/>
                  </a:cubicBezTo>
                  <a:cubicBezTo>
                    <a:pt x="60905" y="6087"/>
                    <a:pt x="60677" y="5859"/>
                    <a:pt x="60431" y="5783"/>
                  </a:cubicBezTo>
                  <a:lnTo>
                    <a:pt x="60602" y="5689"/>
                  </a:lnTo>
                  <a:lnTo>
                    <a:pt x="3373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45"/>
            <p:cNvSpPr/>
            <p:nvPr/>
          </p:nvSpPr>
          <p:spPr>
            <a:xfrm>
              <a:off x="1234509" y="3601053"/>
              <a:ext cx="1406384" cy="478826"/>
            </a:xfrm>
            <a:custGeom>
              <a:rect b="b" l="l" r="r" t="t"/>
              <a:pathLst>
                <a:path extrusionOk="0" h="22053" w="64773">
                  <a:moveTo>
                    <a:pt x="23930" y="0"/>
                  </a:moveTo>
                  <a:lnTo>
                    <a:pt x="873" y="7282"/>
                  </a:lnTo>
                  <a:lnTo>
                    <a:pt x="1176" y="7358"/>
                  </a:lnTo>
                  <a:cubicBezTo>
                    <a:pt x="1024" y="7509"/>
                    <a:pt x="873" y="7661"/>
                    <a:pt x="873" y="7907"/>
                  </a:cubicBezTo>
                  <a:cubicBezTo>
                    <a:pt x="778" y="8306"/>
                    <a:pt x="1100" y="8609"/>
                    <a:pt x="1498" y="8704"/>
                  </a:cubicBezTo>
                  <a:lnTo>
                    <a:pt x="47158" y="12724"/>
                  </a:lnTo>
                  <a:cubicBezTo>
                    <a:pt x="47404" y="13198"/>
                    <a:pt x="47954" y="14222"/>
                    <a:pt x="48182" y="15492"/>
                  </a:cubicBezTo>
                  <a:cubicBezTo>
                    <a:pt x="48656" y="17464"/>
                    <a:pt x="48276" y="19133"/>
                    <a:pt x="47006" y="20308"/>
                  </a:cubicBezTo>
                  <a:lnTo>
                    <a:pt x="778" y="16516"/>
                  </a:lnTo>
                  <a:cubicBezTo>
                    <a:pt x="399" y="16516"/>
                    <a:pt x="76" y="16838"/>
                    <a:pt x="0" y="17142"/>
                  </a:cubicBezTo>
                  <a:cubicBezTo>
                    <a:pt x="0" y="17540"/>
                    <a:pt x="304" y="17938"/>
                    <a:pt x="626" y="17938"/>
                  </a:cubicBezTo>
                  <a:lnTo>
                    <a:pt x="46608" y="21730"/>
                  </a:lnTo>
                  <a:lnTo>
                    <a:pt x="47556" y="22053"/>
                  </a:lnTo>
                  <a:lnTo>
                    <a:pt x="61303" y="12250"/>
                  </a:lnTo>
                  <a:cubicBezTo>
                    <a:pt x="64773" y="8609"/>
                    <a:pt x="61853" y="2921"/>
                    <a:pt x="61853" y="2921"/>
                  </a:cubicBezTo>
                  <a:lnTo>
                    <a:pt x="2393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45"/>
            <p:cNvSpPr/>
            <p:nvPr/>
          </p:nvSpPr>
          <p:spPr>
            <a:xfrm>
              <a:off x="1251381" y="3790027"/>
              <a:ext cx="1039573" cy="253645"/>
            </a:xfrm>
            <a:custGeom>
              <a:rect b="b" l="l" r="r" t="t"/>
              <a:pathLst>
                <a:path extrusionOk="0" h="11682" w="47879">
                  <a:moveTo>
                    <a:pt x="721" y="1"/>
                  </a:moveTo>
                  <a:lnTo>
                    <a:pt x="1" y="7889"/>
                  </a:lnTo>
                  <a:lnTo>
                    <a:pt x="46229" y="11681"/>
                  </a:lnTo>
                  <a:cubicBezTo>
                    <a:pt x="47499" y="10430"/>
                    <a:pt x="47879" y="8761"/>
                    <a:pt x="47405" y="6789"/>
                  </a:cubicBezTo>
                  <a:cubicBezTo>
                    <a:pt x="47177" y="5519"/>
                    <a:pt x="46627" y="4495"/>
                    <a:pt x="46381" y="4021"/>
                  </a:cubicBezTo>
                  <a:lnTo>
                    <a:pt x="72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p45"/>
            <p:cNvSpPr/>
            <p:nvPr/>
          </p:nvSpPr>
          <p:spPr>
            <a:xfrm>
              <a:off x="1287620" y="3585810"/>
              <a:ext cx="1243779" cy="331029"/>
            </a:xfrm>
            <a:custGeom>
              <a:rect b="b" l="l" r="r" t="t"/>
              <a:pathLst>
                <a:path extrusionOk="0" h="15246" w="57284">
                  <a:moveTo>
                    <a:pt x="57283" y="1"/>
                  </a:moveTo>
                  <a:lnTo>
                    <a:pt x="28841" y="10430"/>
                  </a:lnTo>
                  <a:lnTo>
                    <a:pt x="28519" y="10581"/>
                  </a:lnTo>
                  <a:lnTo>
                    <a:pt x="28443" y="10581"/>
                  </a:lnTo>
                  <a:cubicBezTo>
                    <a:pt x="28367" y="10581"/>
                    <a:pt x="28196" y="10581"/>
                    <a:pt x="28120" y="10506"/>
                  </a:cubicBezTo>
                  <a:lnTo>
                    <a:pt x="626" y="1101"/>
                  </a:lnTo>
                  <a:lnTo>
                    <a:pt x="626" y="1101"/>
                  </a:lnTo>
                  <a:cubicBezTo>
                    <a:pt x="323" y="1651"/>
                    <a:pt x="0" y="2921"/>
                    <a:pt x="1024" y="4495"/>
                  </a:cubicBezTo>
                  <a:lnTo>
                    <a:pt x="28367" y="15246"/>
                  </a:lnTo>
                  <a:lnTo>
                    <a:pt x="57113" y="4267"/>
                  </a:lnTo>
                  <a:cubicBezTo>
                    <a:pt x="57207" y="4191"/>
                    <a:pt x="57283" y="4191"/>
                    <a:pt x="57283" y="4191"/>
                  </a:cubicBezTo>
                  <a:lnTo>
                    <a:pt x="57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7" name="Google Shape;3077;p45"/>
            <p:cNvSpPr/>
            <p:nvPr/>
          </p:nvSpPr>
          <p:spPr>
            <a:xfrm>
              <a:off x="1248102" y="3409191"/>
              <a:ext cx="1303879" cy="538535"/>
            </a:xfrm>
            <a:custGeom>
              <a:rect b="b" l="l" r="r" t="t"/>
              <a:pathLst>
                <a:path extrusionOk="0" h="24803" w="60052">
                  <a:moveTo>
                    <a:pt x="35231" y="0"/>
                  </a:moveTo>
                  <a:lnTo>
                    <a:pt x="2219" y="7737"/>
                  </a:lnTo>
                  <a:cubicBezTo>
                    <a:pt x="2048" y="7737"/>
                    <a:pt x="1972" y="7737"/>
                    <a:pt x="1896" y="7813"/>
                  </a:cubicBezTo>
                  <a:lnTo>
                    <a:pt x="1820" y="7813"/>
                  </a:lnTo>
                  <a:cubicBezTo>
                    <a:pt x="1745" y="7813"/>
                    <a:pt x="1745" y="7888"/>
                    <a:pt x="1669" y="7964"/>
                  </a:cubicBezTo>
                  <a:cubicBezTo>
                    <a:pt x="948" y="8761"/>
                    <a:pt x="0" y="10979"/>
                    <a:pt x="1745" y="13577"/>
                  </a:cubicBezTo>
                  <a:cubicBezTo>
                    <a:pt x="1820" y="13747"/>
                    <a:pt x="1972" y="13823"/>
                    <a:pt x="2143" y="13899"/>
                  </a:cubicBezTo>
                  <a:lnTo>
                    <a:pt x="29865" y="24802"/>
                  </a:lnTo>
                  <a:lnTo>
                    <a:pt x="30414" y="24802"/>
                  </a:lnTo>
                  <a:lnTo>
                    <a:pt x="59501" y="13653"/>
                  </a:lnTo>
                  <a:cubicBezTo>
                    <a:pt x="59881" y="13577"/>
                    <a:pt x="60051" y="13103"/>
                    <a:pt x="59881" y="12799"/>
                  </a:cubicBezTo>
                  <a:cubicBezTo>
                    <a:pt x="59805" y="12477"/>
                    <a:pt x="59501" y="12325"/>
                    <a:pt x="59255" y="12325"/>
                  </a:cubicBezTo>
                  <a:cubicBezTo>
                    <a:pt x="59179" y="12325"/>
                    <a:pt x="59103" y="12325"/>
                    <a:pt x="59027" y="12401"/>
                  </a:cubicBezTo>
                  <a:lnTo>
                    <a:pt x="30187" y="23380"/>
                  </a:lnTo>
                  <a:lnTo>
                    <a:pt x="2844" y="12629"/>
                  </a:lnTo>
                  <a:cubicBezTo>
                    <a:pt x="1820" y="11055"/>
                    <a:pt x="2143" y="9785"/>
                    <a:pt x="2446" y="9235"/>
                  </a:cubicBezTo>
                  <a:lnTo>
                    <a:pt x="2446" y="9235"/>
                  </a:lnTo>
                  <a:lnTo>
                    <a:pt x="29940" y="18640"/>
                  </a:lnTo>
                  <a:cubicBezTo>
                    <a:pt x="30016" y="18715"/>
                    <a:pt x="30187" y="18715"/>
                    <a:pt x="30263" y="18715"/>
                  </a:cubicBezTo>
                  <a:lnTo>
                    <a:pt x="30339" y="18715"/>
                  </a:lnTo>
                  <a:lnTo>
                    <a:pt x="30737" y="18564"/>
                  </a:lnTo>
                  <a:lnTo>
                    <a:pt x="59255" y="8135"/>
                  </a:lnTo>
                  <a:lnTo>
                    <a:pt x="59501" y="7964"/>
                  </a:lnTo>
                  <a:cubicBezTo>
                    <a:pt x="59805" y="7888"/>
                    <a:pt x="60051" y="7490"/>
                    <a:pt x="59881" y="7111"/>
                  </a:cubicBezTo>
                  <a:cubicBezTo>
                    <a:pt x="59805" y="6789"/>
                    <a:pt x="59407" y="6637"/>
                    <a:pt x="59103" y="6637"/>
                  </a:cubicBezTo>
                  <a:lnTo>
                    <a:pt x="352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p45"/>
            <p:cNvSpPr/>
            <p:nvPr/>
          </p:nvSpPr>
          <p:spPr>
            <a:xfrm>
              <a:off x="1373258" y="3445019"/>
              <a:ext cx="1415460" cy="303845"/>
            </a:xfrm>
            <a:custGeom>
              <a:rect b="b" l="l" r="r" t="t"/>
              <a:pathLst>
                <a:path extrusionOk="0" h="13994" w="65191">
                  <a:moveTo>
                    <a:pt x="550" y="0"/>
                  </a:moveTo>
                  <a:lnTo>
                    <a:pt x="0" y="4266"/>
                  </a:lnTo>
                  <a:lnTo>
                    <a:pt x="76" y="4266"/>
                  </a:lnTo>
                  <a:lnTo>
                    <a:pt x="35402" y="13994"/>
                  </a:lnTo>
                  <a:lnTo>
                    <a:pt x="63996" y="6788"/>
                  </a:lnTo>
                  <a:cubicBezTo>
                    <a:pt x="65190" y="5290"/>
                    <a:pt x="65020" y="4115"/>
                    <a:pt x="64792" y="3470"/>
                  </a:cubicBezTo>
                  <a:lnTo>
                    <a:pt x="64792" y="3470"/>
                  </a:lnTo>
                  <a:lnTo>
                    <a:pt x="36350" y="9329"/>
                  </a:lnTo>
                  <a:lnTo>
                    <a:pt x="36350" y="9329"/>
                  </a:lnTo>
                  <a:cubicBezTo>
                    <a:pt x="36312" y="9367"/>
                    <a:pt x="36250" y="9386"/>
                    <a:pt x="36189" y="9386"/>
                  </a:cubicBezTo>
                  <a:cubicBezTo>
                    <a:pt x="36127" y="9386"/>
                    <a:pt x="36065" y="9367"/>
                    <a:pt x="36027" y="9329"/>
                  </a:cubicBezTo>
                  <a:lnTo>
                    <a:pt x="35952" y="9329"/>
                  </a:lnTo>
                  <a:lnTo>
                    <a:pt x="35477" y="9158"/>
                  </a:lnTo>
                  <a:lnTo>
                    <a:pt x="5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p45"/>
            <p:cNvSpPr/>
            <p:nvPr/>
          </p:nvSpPr>
          <p:spPr>
            <a:xfrm>
              <a:off x="1354324" y="3287312"/>
              <a:ext cx="1473910" cy="492418"/>
            </a:xfrm>
            <a:custGeom>
              <a:rect b="b" l="l" r="r" t="t"/>
              <a:pathLst>
                <a:path extrusionOk="0" h="22679" w="67883">
                  <a:moveTo>
                    <a:pt x="29789" y="1"/>
                  </a:moveTo>
                  <a:lnTo>
                    <a:pt x="1669" y="5841"/>
                  </a:lnTo>
                  <a:cubicBezTo>
                    <a:pt x="1618" y="5831"/>
                    <a:pt x="1568" y="5826"/>
                    <a:pt x="1519" y="5826"/>
                  </a:cubicBezTo>
                  <a:cubicBezTo>
                    <a:pt x="1192" y="5826"/>
                    <a:pt x="939" y="6044"/>
                    <a:pt x="872" y="6391"/>
                  </a:cubicBezTo>
                  <a:cubicBezTo>
                    <a:pt x="721" y="6789"/>
                    <a:pt x="948" y="7111"/>
                    <a:pt x="1347" y="7263"/>
                  </a:cubicBezTo>
                  <a:lnTo>
                    <a:pt x="1422" y="7263"/>
                  </a:lnTo>
                  <a:lnTo>
                    <a:pt x="36349" y="16421"/>
                  </a:lnTo>
                  <a:lnTo>
                    <a:pt x="36824" y="16592"/>
                  </a:lnTo>
                  <a:lnTo>
                    <a:pt x="36899" y="16592"/>
                  </a:lnTo>
                  <a:cubicBezTo>
                    <a:pt x="36937" y="16630"/>
                    <a:pt x="36999" y="16649"/>
                    <a:pt x="37061" y="16649"/>
                  </a:cubicBezTo>
                  <a:cubicBezTo>
                    <a:pt x="37122" y="16649"/>
                    <a:pt x="37184" y="16630"/>
                    <a:pt x="37222" y="16592"/>
                  </a:cubicBezTo>
                  <a:lnTo>
                    <a:pt x="37222" y="16592"/>
                  </a:lnTo>
                  <a:lnTo>
                    <a:pt x="65664" y="10733"/>
                  </a:lnTo>
                  <a:lnTo>
                    <a:pt x="65664" y="10733"/>
                  </a:lnTo>
                  <a:cubicBezTo>
                    <a:pt x="65892" y="11378"/>
                    <a:pt x="66062" y="12553"/>
                    <a:pt x="64868" y="14051"/>
                  </a:cubicBezTo>
                  <a:lnTo>
                    <a:pt x="36274" y="21257"/>
                  </a:lnTo>
                  <a:lnTo>
                    <a:pt x="948" y="11529"/>
                  </a:lnTo>
                  <a:lnTo>
                    <a:pt x="872" y="11529"/>
                  </a:lnTo>
                  <a:cubicBezTo>
                    <a:pt x="833" y="11519"/>
                    <a:pt x="793" y="11515"/>
                    <a:pt x="753" y="11515"/>
                  </a:cubicBezTo>
                  <a:cubicBezTo>
                    <a:pt x="489" y="11515"/>
                    <a:pt x="237" y="11723"/>
                    <a:pt x="171" y="12003"/>
                  </a:cubicBezTo>
                  <a:cubicBezTo>
                    <a:pt x="0" y="12402"/>
                    <a:pt x="247" y="12800"/>
                    <a:pt x="645" y="12876"/>
                  </a:cubicBezTo>
                  <a:lnTo>
                    <a:pt x="36122" y="22679"/>
                  </a:lnTo>
                  <a:lnTo>
                    <a:pt x="36501" y="22679"/>
                  </a:lnTo>
                  <a:lnTo>
                    <a:pt x="65417" y="15398"/>
                  </a:lnTo>
                  <a:cubicBezTo>
                    <a:pt x="65588" y="15322"/>
                    <a:pt x="65664" y="15246"/>
                    <a:pt x="65740" y="15170"/>
                  </a:cubicBezTo>
                  <a:cubicBezTo>
                    <a:pt x="67882" y="12724"/>
                    <a:pt x="67238" y="10430"/>
                    <a:pt x="66612" y="9557"/>
                  </a:cubicBezTo>
                  <a:cubicBezTo>
                    <a:pt x="66536" y="9482"/>
                    <a:pt x="66536" y="9406"/>
                    <a:pt x="66460" y="9406"/>
                  </a:cubicBezTo>
                  <a:cubicBezTo>
                    <a:pt x="66290" y="9311"/>
                    <a:pt x="66138" y="9235"/>
                    <a:pt x="65986" y="9235"/>
                  </a:cubicBezTo>
                  <a:lnTo>
                    <a:pt x="2978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45"/>
            <p:cNvSpPr/>
            <p:nvPr/>
          </p:nvSpPr>
          <p:spPr>
            <a:xfrm>
              <a:off x="1658161" y="3254785"/>
              <a:ext cx="1053165" cy="291512"/>
            </a:xfrm>
            <a:custGeom>
              <a:rect b="b" l="l" r="r" t="t"/>
              <a:pathLst>
                <a:path extrusionOk="0" h="13426" w="48505">
                  <a:moveTo>
                    <a:pt x="48353" y="1"/>
                  </a:moveTo>
                  <a:lnTo>
                    <a:pt x="1575" y="5689"/>
                  </a:lnTo>
                  <a:cubicBezTo>
                    <a:pt x="399" y="7415"/>
                    <a:pt x="1" y="9311"/>
                    <a:pt x="399" y="11283"/>
                  </a:cubicBezTo>
                  <a:cubicBezTo>
                    <a:pt x="627" y="12231"/>
                    <a:pt x="1025" y="13027"/>
                    <a:pt x="1347" y="13426"/>
                  </a:cubicBezTo>
                  <a:lnTo>
                    <a:pt x="48429" y="7585"/>
                  </a:lnTo>
                  <a:lnTo>
                    <a:pt x="48504" y="7585"/>
                  </a:lnTo>
                  <a:lnTo>
                    <a:pt x="4835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45"/>
            <p:cNvSpPr/>
            <p:nvPr/>
          </p:nvSpPr>
          <p:spPr>
            <a:xfrm>
              <a:off x="1194991" y="3102052"/>
              <a:ext cx="1531947" cy="478413"/>
            </a:xfrm>
            <a:custGeom>
              <a:rect b="b" l="l" r="r" t="t"/>
              <a:pathLst>
                <a:path extrusionOk="0" h="22034" w="70556">
                  <a:moveTo>
                    <a:pt x="33657" y="0"/>
                  </a:moveTo>
                  <a:lnTo>
                    <a:pt x="4191" y="3546"/>
                  </a:lnTo>
                  <a:cubicBezTo>
                    <a:pt x="4191" y="3546"/>
                    <a:pt x="0" y="8684"/>
                    <a:pt x="3868" y="13747"/>
                  </a:cubicBezTo>
                  <a:lnTo>
                    <a:pt x="22128" y="22033"/>
                  </a:lnTo>
                  <a:lnTo>
                    <a:pt x="22507" y="21882"/>
                  </a:lnTo>
                  <a:lnTo>
                    <a:pt x="69911" y="15947"/>
                  </a:lnTo>
                  <a:cubicBezTo>
                    <a:pt x="70309" y="15947"/>
                    <a:pt x="70556" y="15568"/>
                    <a:pt x="70480" y="15245"/>
                  </a:cubicBezTo>
                  <a:cubicBezTo>
                    <a:pt x="70480" y="14847"/>
                    <a:pt x="70158" y="14619"/>
                    <a:pt x="69835" y="14619"/>
                  </a:cubicBezTo>
                  <a:lnTo>
                    <a:pt x="69760" y="14619"/>
                  </a:lnTo>
                  <a:lnTo>
                    <a:pt x="22678" y="20460"/>
                  </a:lnTo>
                  <a:cubicBezTo>
                    <a:pt x="22356" y="20061"/>
                    <a:pt x="21958" y="19265"/>
                    <a:pt x="21730" y="18317"/>
                  </a:cubicBezTo>
                  <a:cubicBezTo>
                    <a:pt x="21332" y="16345"/>
                    <a:pt x="21730" y="14449"/>
                    <a:pt x="22906" y="12723"/>
                  </a:cubicBezTo>
                  <a:lnTo>
                    <a:pt x="69684" y="7035"/>
                  </a:lnTo>
                  <a:lnTo>
                    <a:pt x="69760" y="7035"/>
                  </a:lnTo>
                  <a:cubicBezTo>
                    <a:pt x="70158" y="6940"/>
                    <a:pt x="70385" y="6637"/>
                    <a:pt x="70385" y="6238"/>
                  </a:cubicBezTo>
                  <a:cubicBezTo>
                    <a:pt x="70309" y="5916"/>
                    <a:pt x="70006" y="5613"/>
                    <a:pt x="69608" y="5613"/>
                  </a:cubicBezTo>
                  <a:lnTo>
                    <a:pt x="70006" y="5518"/>
                  </a:lnTo>
                  <a:lnTo>
                    <a:pt x="33657" y="0"/>
                  </a:ln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45"/>
            <p:cNvSpPr/>
            <p:nvPr/>
          </p:nvSpPr>
          <p:spPr>
            <a:xfrm>
              <a:off x="1294612" y="3050569"/>
              <a:ext cx="1331063" cy="366854"/>
            </a:xfrm>
            <a:custGeom>
              <a:rect b="b" l="l" r="r" t="t"/>
              <a:pathLst>
                <a:path extrusionOk="0" h="16896" w="61304">
                  <a:moveTo>
                    <a:pt x="77" y="1"/>
                  </a:moveTo>
                  <a:lnTo>
                    <a:pt x="1" y="4665"/>
                  </a:lnTo>
                  <a:lnTo>
                    <a:pt x="228" y="4665"/>
                  </a:lnTo>
                  <a:lnTo>
                    <a:pt x="30813" y="16896"/>
                  </a:lnTo>
                  <a:lnTo>
                    <a:pt x="60204" y="5841"/>
                  </a:lnTo>
                  <a:cubicBezTo>
                    <a:pt x="61303" y="4097"/>
                    <a:pt x="60905" y="2769"/>
                    <a:pt x="60583" y="2125"/>
                  </a:cubicBezTo>
                  <a:lnTo>
                    <a:pt x="60583" y="2125"/>
                  </a:lnTo>
                  <a:lnTo>
                    <a:pt x="31117" y="11776"/>
                  </a:lnTo>
                  <a:lnTo>
                    <a:pt x="30889" y="11776"/>
                  </a:lnTo>
                  <a:lnTo>
                    <a:pt x="30718" y="11852"/>
                  </a:lnTo>
                  <a:lnTo>
                    <a:pt x="29145" y="11131"/>
                  </a:lnTo>
                  <a:lnTo>
                    <a:pt x="7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45"/>
            <p:cNvSpPr/>
            <p:nvPr/>
          </p:nvSpPr>
          <p:spPr>
            <a:xfrm>
              <a:off x="1277328" y="2873950"/>
              <a:ext cx="1387863" cy="574339"/>
            </a:xfrm>
            <a:custGeom>
              <a:rect b="b" l="l" r="r" t="t"/>
              <a:pathLst>
                <a:path extrusionOk="0" h="26452" w="63920">
                  <a:moveTo>
                    <a:pt x="26622" y="0"/>
                  </a:moveTo>
                  <a:lnTo>
                    <a:pt x="873" y="6713"/>
                  </a:lnTo>
                  <a:cubicBezTo>
                    <a:pt x="626" y="6713"/>
                    <a:pt x="323" y="6865"/>
                    <a:pt x="228" y="7187"/>
                  </a:cubicBezTo>
                  <a:cubicBezTo>
                    <a:pt x="76" y="7490"/>
                    <a:pt x="228" y="7888"/>
                    <a:pt x="626" y="8059"/>
                  </a:cubicBezTo>
                  <a:lnTo>
                    <a:pt x="873" y="8135"/>
                  </a:lnTo>
                  <a:lnTo>
                    <a:pt x="29941" y="19265"/>
                  </a:lnTo>
                  <a:lnTo>
                    <a:pt x="31514" y="19986"/>
                  </a:lnTo>
                  <a:lnTo>
                    <a:pt x="31685" y="19910"/>
                  </a:lnTo>
                  <a:lnTo>
                    <a:pt x="31913" y="19910"/>
                  </a:lnTo>
                  <a:lnTo>
                    <a:pt x="61379" y="10259"/>
                  </a:lnTo>
                  <a:lnTo>
                    <a:pt x="61379" y="10259"/>
                  </a:lnTo>
                  <a:cubicBezTo>
                    <a:pt x="61701" y="10903"/>
                    <a:pt x="62099" y="12231"/>
                    <a:pt x="61000" y="13975"/>
                  </a:cubicBezTo>
                  <a:lnTo>
                    <a:pt x="31609" y="25030"/>
                  </a:lnTo>
                  <a:lnTo>
                    <a:pt x="1024" y="12799"/>
                  </a:lnTo>
                  <a:lnTo>
                    <a:pt x="797" y="12799"/>
                  </a:lnTo>
                  <a:cubicBezTo>
                    <a:pt x="474" y="12799"/>
                    <a:pt x="228" y="12951"/>
                    <a:pt x="152" y="13179"/>
                  </a:cubicBezTo>
                  <a:cubicBezTo>
                    <a:pt x="0" y="13577"/>
                    <a:pt x="152" y="13975"/>
                    <a:pt x="550" y="14127"/>
                  </a:cubicBezTo>
                  <a:lnTo>
                    <a:pt x="31363" y="26376"/>
                  </a:lnTo>
                  <a:cubicBezTo>
                    <a:pt x="31439" y="26452"/>
                    <a:pt x="31514" y="26452"/>
                    <a:pt x="31609" y="26452"/>
                  </a:cubicBezTo>
                  <a:cubicBezTo>
                    <a:pt x="31685" y="26452"/>
                    <a:pt x="31761" y="26452"/>
                    <a:pt x="31837" y="26376"/>
                  </a:cubicBezTo>
                  <a:lnTo>
                    <a:pt x="61701" y="15246"/>
                  </a:lnTo>
                  <a:cubicBezTo>
                    <a:pt x="61777" y="15170"/>
                    <a:pt x="61948" y="15075"/>
                    <a:pt x="62024" y="14923"/>
                  </a:cubicBezTo>
                  <a:cubicBezTo>
                    <a:pt x="63920" y="12155"/>
                    <a:pt x="62972" y="9785"/>
                    <a:pt x="62175" y="9007"/>
                  </a:cubicBezTo>
                  <a:cubicBezTo>
                    <a:pt x="62175" y="8912"/>
                    <a:pt x="62099" y="8837"/>
                    <a:pt x="62024" y="8837"/>
                  </a:cubicBezTo>
                  <a:lnTo>
                    <a:pt x="62099" y="8761"/>
                  </a:lnTo>
                  <a:lnTo>
                    <a:pt x="266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45"/>
            <p:cNvSpPr/>
            <p:nvPr/>
          </p:nvSpPr>
          <p:spPr>
            <a:xfrm>
              <a:off x="1212275" y="2645435"/>
              <a:ext cx="1404755" cy="471834"/>
            </a:xfrm>
            <a:custGeom>
              <a:rect b="b" l="l" r="r" t="t"/>
              <a:pathLst>
                <a:path extrusionOk="0" h="21731" w="64698">
                  <a:moveTo>
                    <a:pt x="23930" y="1"/>
                  </a:moveTo>
                  <a:lnTo>
                    <a:pt x="854" y="7282"/>
                  </a:lnTo>
                  <a:cubicBezTo>
                    <a:pt x="854" y="7282"/>
                    <a:pt x="949" y="7282"/>
                    <a:pt x="1176" y="7358"/>
                  </a:cubicBezTo>
                  <a:cubicBezTo>
                    <a:pt x="1024" y="7434"/>
                    <a:pt x="854" y="7680"/>
                    <a:pt x="854" y="7832"/>
                  </a:cubicBezTo>
                  <a:cubicBezTo>
                    <a:pt x="778" y="8230"/>
                    <a:pt x="1100" y="8628"/>
                    <a:pt x="1498" y="8628"/>
                  </a:cubicBezTo>
                  <a:lnTo>
                    <a:pt x="47158" y="12724"/>
                  </a:lnTo>
                  <a:cubicBezTo>
                    <a:pt x="47708" y="13843"/>
                    <a:pt x="49604" y="17787"/>
                    <a:pt x="47006" y="20384"/>
                  </a:cubicBezTo>
                  <a:lnTo>
                    <a:pt x="778" y="16592"/>
                  </a:lnTo>
                  <a:cubicBezTo>
                    <a:pt x="380" y="16592"/>
                    <a:pt x="1" y="16839"/>
                    <a:pt x="1" y="17237"/>
                  </a:cubicBezTo>
                  <a:cubicBezTo>
                    <a:pt x="1" y="17635"/>
                    <a:pt x="228" y="17938"/>
                    <a:pt x="626" y="17938"/>
                  </a:cubicBezTo>
                  <a:lnTo>
                    <a:pt x="47158" y="21731"/>
                  </a:lnTo>
                  <a:lnTo>
                    <a:pt x="47234" y="21731"/>
                  </a:lnTo>
                  <a:cubicBezTo>
                    <a:pt x="47404" y="21731"/>
                    <a:pt x="47556" y="21655"/>
                    <a:pt x="47708" y="21579"/>
                  </a:cubicBezTo>
                  <a:lnTo>
                    <a:pt x="47784" y="21503"/>
                  </a:lnTo>
                  <a:cubicBezTo>
                    <a:pt x="50002" y="20631"/>
                    <a:pt x="61303" y="12174"/>
                    <a:pt x="61303" y="12174"/>
                  </a:cubicBezTo>
                  <a:cubicBezTo>
                    <a:pt x="64697" y="8534"/>
                    <a:pt x="61777" y="2845"/>
                    <a:pt x="61777" y="2845"/>
                  </a:cubicBezTo>
                  <a:lnTo>
                    <a:pt x="2393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45"/>
            <p:cNvSpPr/>
            <p:nvPr/>
          </p:nvSpPr>
          <p:spPr>
            <a:xfrm>
              <a:off x="1229146" y="2832781"/>
              <a:ext cx="1060156" cy="253624"/>
            </a:xfrm>
            <a:custGeom>
              <a:rect b="b" l="l" r="r" t="t"/>
              <a:pathLst>
                <a:path extrusionOk="0" h="11681" w="48827">
                  <a:moveTo>
                    <a:pt x="721" y="0"/>
                  </a:moveTo>
                  <a:lnTo>
                    <a:pt x="1" y="7888"/>
                  </a:lnTo>
                  <a:lnTo>
                    <a:pt x="46229" y="11681"/>
                  </a:lnTo>
                  <a:cubicBezTo>
                    <a:pt x="48827" y="9083"/>
                    <a:pt x="46931" y="5215"/>
                    <a:pt x="46381" y="4096"/>
                  </a:cubicBezTo>
                  <a:lnTo>
                    <a:pt x="72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45"/>
            <p:cNvSpPr/>
            <p:nvPr/>
          </p:nvSpPr>
          <p:spPr>
            <a:xfrm>
              <a:off x="1647869" y="2628564"/>
              <a:ext cx="936656" cy="236753"/>
            </a:xfrm>
            <a:custGeom>
              <a:rect b="b" l="l" r="r" t="t"/>
              <a:pathLst>
                <a:path extrusionOk="0" h="10904" w="43139">
                  <a:moveTo>
                    <a:pt x="42892" y="0"/>
                  </a:moveTo>
                  <a:lnTo>
                    <a:pt x="2049" y="3148"/>
                  </a:lnTo>
                  <a:cubicBezTo>
                    <a:pt x="1" y="6940"/>
                    <a:pt x="1973" y="10031"/>
                    <a:pt x="2693" y="10903"/>
                  </a:cubicBezTo>
                  <a:lnTo>
                    <a:pt x="43138" y="7585"/>
                  </a:lnTo>
                  <a:lnTo>
                    <a:pt x="4289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45"/>
            <p:cNvSpPr/>
            <p:nvPr/>
          </p:nvSpPr>
          <p:spPr>
            <a:xfrm>
              <a:off x="1187977" y="2477458"/>
              <a:ext cx="1413809" cy="418726"/>
            </a:xfrm>
            <a:custGeom>
              <a:rect b="b" l="l" r="r" t="t"/>
              <a:pathLst>
                <a:path extrusionOk="0" h="19285" w="65115">
                  <a:moveTo>
                    <a:pt x="35800" y="1"/>
                  </a:moveTo>
                  <a:lnTo>
                    <a:pt x="3641" y="2921"/>
                  </a:lnTo>
                  <a:cubicBezTo>
                    <a:pt x="3641" y="2921"/>
                    <a:pt x="1" y="8533"/>
                    <a:pt x="4438" y="13122"/>
                  </a:cubicBezTo>
                  <a:lnTo>
                    <a:pt x="23229" y="19209"/>
                  </a:lnTo>
                  <a:cubicBezTo>
                    <a:pt x="23305" y="19209"/>
                    <a:pt x="23399" y="19209"/>
                    <a:pt x="23475" y="19284"/>
                  </a:cubicBezTo>
                  <a:lnTo>
                    <a:pt x="23627" y="19284"/>
                  </a:lnTo>
                  <a:lnTo>
                    <a:pt x="64394" y="15966"/>
                  </a:lnTo>
                  <a:cubicBezTo>
                    <a:pt x="64792" y="15966"/>
                    <a:pt x="65115" y="15568"/>
                    <a:pt x="65020" y="15246"/>
                  </a:cubicBezTo>
                  <a:cubicBezTo>
                    <a:pt x="65020" y="14847"/>
                    <a:pt x="64716" y="14544"/>
                    <a:pt x="64318" y="14544"/>
                  </a:cubicBezTo>
                  <a:lnTo>
                    <a:pt x="23873" y="17862"/>
                  </a:lnTo>
                  <a:cubicBezTo>
                    <a:pt x="23153" y="16990"/>
                    <a:pt x="21181" y="13899"/>
                    <a:pt x="23229" y="10107"/>
                  </a:cubicBezTo>
                  <a:lnTo>
                    <a:pt x="64072" y="6959"/>
                  </a:lnTo>
                  <a:lnTo>
                    <a:pt x="64167" y="6959"/>
                  </a:lnTo>
                  <a:cubicBezTo>
                    <a:pt x="64546" y="6884"/>
                    <a:pt x="64792" y="6561"/>
                    <a:pt x="64792" y="6163"/>
                  </a:cubicBezTo>
                  <a:cubicBezTo>
                    <a:pt x="64792" y="5765"/>
                    <a:pt x="64394" y="5537"/>
                    <a:pt x="63996" y="5537"/>
                  </a:cubicBezTo>
                  <a:lnTo>
                    <a:pt x="63920" y="5537"/>
                  </a:lnTo>
                  <a:lnTo>
                    <a:pt x="3580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45"/>
            <p:cNvSpPr/>
            <p:nvPr/>
          </p:nvSpPr>
          <p:spPr>
            <a:xfrm>
              <a:off x="1299563" y="2405413"/>
              <a:ext cx="1247057" cy="327728"/>
            </a:xfrm>
            <a:custGeom>
              <a:rect b="b" l="l" r="r" t="t"/>
              <a:pathLst>
                <a:path extrusionOk="0" h="15094" w="57435">
                  <a:moveTo>
                    <a:pt x="247" y="0"/>
                  </a:moveTo>
                  <a:lnTo>
                    <a:pt x="0" y="4191"/>
                  </a:lnTo>
                  <a:cubicBezTo>
                    <a:pt x="76" y="4191"/>
                    <a:pt x="152" y="4267"/>
                    <a:pt x="152" y="4267"/>
                  </a:cubicBezTo>
                  <a:lnTo>
                    <a:pt x="28443" y="15094"/>
                  </a:lnTo>
                  <a:lnTo>
                    <a:pt x="56335" y="7585"/>
                  </a:lnTo>
                  <a:cubicBezTo>
                    <a:pt x="57435" y="6011"/>
                    <a:pt x="57131" y="4741"/>
                    <a:pt x="56809" y="4191"/>
                  </a:cubicBezTo>
                  <a:lnTo>
                    <a:pt x="56809" y="4191"/>
                  </a:lnTo>
                  <a:lnTo>
                    <a:pt x="28917" y="11150"/>
                  </a:lnTo>
                  <a:cubicBezTo>
                    <a:pt x="28765" y="11150"/>
                    <a:pt x="28594" y="11150"/>
                    <a:pt x="28443" y="11055"/>
                  </a:cubicBezTo>
                  <a:lnTo>
                    <a:pt x="24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45"/>
            <p:cNvSpPr/>
            <p:nvPr/>
          </p:nvSpPr>
          <p:spPr>
            <a:xfrm>
              <a:off x="1280629" y="2336645"/>
              <a:ext cx="1303879" cy="427367"/>
            </a:xfrm>
            <a:custGeom>
              <a:rect b="b" l="l" r="r" t="t"/>
              <a:pathLst>
                <a:path extrusionOk="0" h="19683" w="60052">
                  <a:moveTo>
                    <a:pt x="25674" y="1"/>
                  </a:moveTo>
                  <a:lnTo>
                    <a:pt x="1422" y="1745"/>
                  </a:lnTo>
                  <a:lnTo>
                    <a:pt x="1346" y="1745"/>
                  </a:lnTo>
                  <a:cubicBezTo>
                    <a:pt x="1276" y="1712"/>
                    <a:pt x="1203" y="1697"/>
                    <a:pt x="1130" y="1697"/>
                  </a:cubicBezTo>
                  <a:cubicBezTo>
                    <a:pt x="869" y="1697"/>
                    <a:pt x="608" y="1891"/>
                    <a:pt x="474" y="2143"/>
                  </a:cubicBezTo>
                  <a:cubicBezTo>
                    <a:pt x="322" y="2542"/>
                    <a:pt x="474" y="2940"/>
                    <a:pt x="872" y="3091"/>
                  </a:cubicBezTo>
                  <a:lnTo>
                    <a:pt x="1119" y="3167"/>
                  </a:lnTo>
                  <a:lnTo>
                    <a:pt x="29315" y="14222"/>
                  </a:lnTo>
                  <a:cubicBezTo>
                    <a:pt x="29466" y="14317"/>
                    <a:pt x="29637" y="14317"/>
                    <a:pt x="29789" y="14317"/>
                  </a:cubicBezTo>
                  <a:lnTo>
                    <a:pt x="57681" y="7358"/>
                  </a:lnTo>
                  <a:lnTo>
                    <a:pt x="57681" y="7358"/>
                  </a:lnTo>
                  <a:cubicBezTo>
                    <a:pt x="58003" y="7908"/>
                    <a:pt x="58307" y="9178"/>
                    <a:pt x="57207" y="10752"/>
                  </a:cubicBezTo>
                  <a:lnTo>
                    <a:pt x="29315" y="18261"/>
                  </a:lnTo>
                  <a:lnTo>
                    <a:pt x="1024" y="7434"/>
                  </a:lnTo>
                  <a:cubicBezTo>
                    <a:pt x="1024" y="7434"/>
                    <a:pt x="948" y="7358"/>
                    <a:pt x="872" y="7358"/>
                  </a:cubicBezTo>
                  <a:cubicBezTo>
                    <a:pt x="550" y="7358"/>
                    <a:pt x="247" y="7509"/>
                    <a:pt x="171" y="7832"/>
                  </a:cubicBezTo>
                  <a:cubicBezTo>
                    <a:pt x="0" y="8230"/>
                    <a:pt x="247" y="8628"/>
                    <a:pt x="550" y="8704"/>
                  </a:cubicBezTo>
                  <a:lnTo>
                    <a:pt x="28992" y="19683"/>
                  </a:lnTo>
                  <a:lnTo>
                    <a:pt x="29466" y="19683"/>
                  </a:lnTo>
                  <a:lnTo>
                    <a:pt x="57757" y="12022"/>
                  </a:lnTo>
                  <a:cubicBezTo>
                    <a:pt x="57909" y="12022"/>
                    <a:pt x="58079" y="11946"/>
                    <a:pt x="58155" y="11776"/>
                  </a:cubicBezTo>
                  <a:cubicBezTo>
                    <a:pt x="60051" y="9254"/>
                    <a:pt x="59255" y="6960"/>
                    <a:pt x="58553" y="6087"/>
                  </a:cubicBezTo>
                  <a:cubicBezTo>
                    <a:pt x="58553" y="6087"/>
                    <a:pt x="58477" y="6012"/>
                    <a:pt x="58383" y="6012"/>
                  </a:cubicBezTo>
                  <a:lnTo>
                    <a:pt x="58383" y="5936"/>
                  </a:lnTo>
                  <a:cubicBezTo>
                    <a:pt x="58231" y="5860"/>
                    <a:pt x="58079" y="5860"/>
                    <a:pt x="57909" y="5860"/>
                  </a:cubicBezTo>
                  <a:lnTo>
                    <a:pt x="256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45"/>
            <p:cNvSpPr/>
            <p:nvPr/>
          </p:nvSpPr>
          <p:spPr>
            <a:xfrm>
              <a:off x="1800624" y="2202846"/>
              <a:ext cx="747670" cy="314136"/>
            </a:xfrm>
            <a:custGeom>
              <a:rect b="b" l="l" r="r" t="t"/>
              <a:pathLst>
                <a:path extrusionOk="0" h="14468" w="34435">
                  <a:moveTo>
                    <a:pt x="34055" y="0"/>
                  </a:moveTo>
                  <a:lnTo>
                    <a:pt x="3072" y="5385"/>
                  </a:lnTo>
                  <a:cubicBezTo>
                    <a:pt x="1" y="9652"/>
                    <a:pt x="2200" y="13444"/>
                    <a:pt x="2921" y="14468"/>
                  </a:cubicBezTo>
                  <a:lnTo>
                    <a:pt x="34359" y="8855"/>
                  </a:lnTo>
                  <a:lnTo>
                    <a:pt x="34435" y="8855"/>
                  </a:lnTo>
                  <a:lnTo>
                    <a:pt x="3405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45"/>
            <p:cNvSpPr/>
            <p:nvPr/>
          </p:nvSpPr>
          <p:spPr>
            <a:xfrm>
              <a:off x="1263736" y="2022927"/>
              <a:ext cx="1301838" cy="528222"/>
            </a:xfrm>
            <a:custGeom>
              <a:rect b="b" l="l" r="r" t="t"/>
              <a:pathLst>
                <a:path extrusionOk="0" h="24328" w="59958">
                  <a:moveTo>
                    <a:pt x="30718" y="0"/>
                  </a:moveTo>
                  <a:lnTo>
                    <a:pt x="4893" y="3868"/>
                  </a:lnTo>
                  <a:cubicBezTo>
                    <a:pt x="4893" y="3868"/>
                    <a:pt x="1" y="9955"/>
                    <a:pt x="4893" y="15567"/>
                  </a:cubicBezTo>
                  <a:lnTo>
                    <a:pt x="27097" y="24328"/>
                  </a:lnTo>
                  <a:lnTo>
                    <a:pt x="27173" y="24328"/>
                  </a:lnTo>
                  <a:lnTo>
                    <a:pt x="27248" y="24252"/>
                  </a:lnTo>
                  <a:lnTo>
                    <a:pt x="59331" y="18488"/>
                  </a:lnTo>
                  <a:cubicBezTo>
                    <a:pt x="59729" y="18488"/>
                    <a:pt x="59957" y="18089"/>
                    <a:pt x="59881" y="17691"/>
                  </a:cubicBezTo>
                  <a:cubicBezTo>
                    <a:pt x="59805" y="17388"/>
                    <a:pt x="59483" y="17141"/>
                    <a:pt x="59161" y="17141"/>
                  </a:cubicBezTo>
                  <a:lnTo>
                    <a:pt x="59085" y="17141"/>
                  </a:lnTo>
                  <a:lnTo>
                    <a:pt x="27647" y="22754"/>
                  </a:lnTo>
                  <a:cubicBezTo>
                    <a:pt x="26926" y="21730"/>
                    <a:pt x="24727" y="17938"/>
                    <a:pt x="27798" y="13671"/>
                  </a:cubicBezTo>
                  <a:lnTo>
                    <a:pt x="58781" y="8286"/>
                  </a:lnTo>
                  <a:lnTo>
                    <a:pt x="58857" y="8286"/>
                  </a:lnTo>
                  <a:cubicBezTo>
                    <a:pt x="59255" y="8210"/>
                    <a:pt x="59483" y="7812"/>
                    <a:pt x="59407" y="7433"/>
                  </a:cubicBezTo>
                  <a:cubicBezTo>
                    <a:pt x="59339" y="7143"/>
                    <a:pt x="59071" y="6853"/>
                    <a:pt x="58728" y="6853"/>
                  </a:cubicBezTo>
                  <a:cubicBezTo>
                    <a:pt x="58690" y="6853"/>
                    <a:pt x="58651" y="6857"/>
                    <a:pt x="58611" y="6864"/>
                  </a:cubicBezTo>
                  <a:lnTo>
                    <a:pt x="58459" y="6959"/>
                  </a:lnTo>
                  <a:lnTo>
                    <a:pt x="307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45"/>
            <p:cNvSpPr/>
            <p:nvPr/>
          </p:nvSpPr>
          <p:spPr>
            <a:xfrm>
              <a:off x="1526013" y="2077667"/>
              <a:ext cx="734078" cy="140827"/>
            </a:xfrm>
            <a:custGeom>
              <a:rect b="b" l="l" r="r" t="t"/>
              <a:pathLst>
                <a:path extrusionOk="0" h="6486" w="33809">
                  <a:moveTo>
                    <a:pt x="28917" y="1"/>
                  </a:moveTo>
                  <a:cubicBezTo>
                    <a:pt x="28689" y="77"/>
                    <a:pt x="28442" y="77"/>
                    <a:pt x="28291" y="172"/>
                  </a:cubicBezTo>
                  <a:cubicBezTo>
                    <a:pt x="27267" y="399"/>
                    <a:pt x="26224" y="722"/>
                    <a:pt x="25124" y="949"/>
                  </a:cubicBezTo>
                  <a:cubicBezTo>
                    <a:pt x="22906" y="1499"/>
                    <a:pt x="20630" y="1499"/>
                    <a:pt x="18336" y="1594"/>
                  </a:cubicBezTo>
                  <a:cubicBezTo>
                    <a:pt x="17312" y="1594"/>
                    <a:pt x="16364" y="1670"/>
                    <a:pt x="15321" y="1670"/>
                  </a:cubicBezTo>
                  <a:cubicBezTo>
                    <a:pt x="13197" y="1670"/>
                    <a:pt x="11150" y="1499"/>
                    <a:pt x="9007" y="1196"/>
                  </a:cubicBezTo>
                  <a:cubicBezTo>
                    <a:pt x="8685" y="1120"/>
                    <a:pt x="8381" y="1025"/>
                    <a:pt x="8059" y="1025"/>
                  </a:cubicBezTo>
                  <a:cubicBezTo>
                    <a:pt x="7661" y="1120"/>
                    <a:pt x="7262" y="1196"/>
                    <a:pt x="6883" y="1196"/>
                  </a:cubicBezTo>
                  <a:cubicBezTo>
                    <a:pt x="6239" y="1271"/>
                    <a:pt x="5613" y="1347"/>
                    <a:pt x="4987" y="1347"/>
                  </a:cubicBezTo>
                  <a:cubicBezTo>
                    <a:pt x="3868" y="1347"/>
                    <a:pt x="2693" y="1196"/>
                    <a:pt x="1745" y="646"/>
                  </a:cubicBezTo>
                  <a:cubicBezTo>
                    <a:pt x="1422" y="475"/>
                    <a:pt x="1195" y="323"/>
                    <a:pt x="872" y="172"/>
                  </a:cubicBezTo>
                  <a:cubicBezTo>
                    <a:pt x="323" y="646"/>
                    <a:pt x="0" y="1120"/>
                    <a:pt x="0" y="1670"/>
                  </a:cubicBezTo>
                  <a:cubicBezTo>
                    <a:pt x="0" y="4343"/>
                    <a:pt x="7585" y="6486"/>
                    <a:pt x="16914" y="6486"/>
                  </a:cubicBezTo>
                  <a:cubicBezTo>
                    <a:pt x="26224" y="6486"/>
                    <a:pt x="33809" y="4343"/>
                    <a:pt x="33809" y="1670"/>
                  </a:cubicBezTo>
                  <a:cubicBezTo>
                    <a:pt x="33809" y="1499"/>
                    <a:pt x="33733" y="1423"/>
                    <a:pt x="33733" y="1347"/>
                  </a:cubicBezTo>
                  <a:cubicBezTo>
                    <a:pt x="33259" y="1271"/>
                    <a:pt x="32861" y="1120"/>
                    <a:pt x="32481" y="949"/>
                  </a:cubicBezTo>
                  <a:cubicBezTo>
                    <a:pt x="32386" y="949"/>
                    <a:pt x="32311" y="873"/>
                    <a:pt x="32311" y="873"/>
                  </a:cubicBezTo>
                  <a:lnTo>
                    <a:pt x="2891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45"/>
            <p:cNvSpPr/>
            <p:nvPr/>
          </p:nvSpPr>
          <p:spPr>
            <a:xfrm>
              <a:off x="1543297" y="2053803"/>
              <a:ext cx="706503" cy="135464"/>
            </a:xfrm>
            <a:custGeom>
              <a:rect b="b" l="l" r="r" t="t"/>
              <a:pathLst>
                <a:path extrusionOk="0" h="6239" w="32539">
                  <a:moveTo>
                    <a:pt x="228" y="0"/>
                  </a:moveTo>
                  <a:cubicBezTo>
                    <a:pt x="1" y="872"/>
                    <a:pt x="228" y="1821"/>
                    <a:pt x="228" y="2370"/>
                  </a:cubicBezTo>
                  <a:cubicBezTo>
                    <a:pt x="228" y="4494"/>
                    <a:pt x="7415" y="6239"/>
                    <a:pt x="16345" y="6239"/>
                  </a:cubicBezTo>
                  <a:cubicBezTo>
                    <a:pt x="25200" y="6239"/>
                    <a:pt x="32387" y="4494"/>
                    <a:pt x="32387" y="2370"/>
                  </a:cubicBezTo>
                  <a:cubicBezTo>
                    <a:pt x="32387" y="1896"/>
                    <a:pt x="32539" y="1024"/>
                    <a:pt x="32387" y="323"/>
                  </a:cubicBezTo>
                  <a:cubicBezTo>
                    <a:pt x="31989" y="2295"/>
                    <a:pt x="24954" y="3944"/>
                    <a:pt x="16345" y="3944"/>
                  </a:cubicBezTo>
                  <a:cubicBezTo>
                    <a:pt x="7415" y="3944"/>
                    <a:pt x="228" y="2219"/>
                    <a:pt x="228" y="76"/>
                  </a:cubicBezTo>
                  <a:lnTo>
                    <a:pt x="2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45"/>
            <p:cNvSpPr/>
            <p:nvPr/>
          </p:nvSpPr>
          <p:spPr>
            <a:xfrm>
              <a:off x="1548248" y="1851237"/>
              <a:ext cx="698252" cy="288212"/>
            </a:xfrm>
            <a:custGeom>
              <a:rect b="b" l="l" r="r" t="t"/>
              <a:pathLst>
                <a:path extrusionOk="0" h="13274" w="32159">
                  <a:moveTo>
                    <a:pt x="16838" y="0"/>
                  </a:moveTo>
                  <a:lnTo>
                    <a:pt x="16838" y="0"/>
                  </a:lnTo>
                  <a:cubicBezTo>
                    <a:pt x="16914" y="171"/>
                    <a:pt x="16914" y="322"/>
                    <a:pt x="16914" y="474"/>
                  </a:cubicBezTo>
                  <a:lnTo>
                    <a:pt x="16914" y="645"/>
                  </a:lnTo>
                  <a:cubicBezTo>
                    <a:pt x="16914" y="797"/>
                    <a:pt x="16914" y="872"/>
                    <a:pt x="16838" y="1024"/>
                  </a:cubicBezTo>
                  <a:lnTo>
                    <a:pt x="17786" y="1024"/>
                  </a:lnTo>
                  <a:lnTo>
                    <a:pt x="17786" y="2294"/>
                  </a:lnTo>
                  <a:lnTo>
                    <a:pt x="13671" y="2294"/>
                  </a:lnTo>
                  <a:lnTo>
                    <a:pt x="13671" y="1024"/>
                  </a:lnTo>
                  <a:lnTo>
                    <a:pt x="14771" y="1024"/>
                  </a:lnTo>
                  <a:cubicBezTo>
                    <a:pt x="14695" y="872"/>
                    <a:pt x="14695" y="797"/>
                    <a:pt x="14695" y="645"/>
                  </a:cubicBezTo>
                  <a:lnTo>
                    <a:pt x="14695" y="474"/>
                  </a:lnTo>
                  <a:cubicBezTo>
                    <a:pt x="14695" y="322"/>
                    <a:pt x="14695" y="171"/>
                    <a:pt x="14771" y="0"/>
                  </a:cubicBezTo>
                  <a:lnTo>
                    <a:pt x="14771" y="0"/>
                  </a:lnTo>
                  <a:cubicBezTo>
                    <a:pt x="6637" y="721"/>
                    <a:pt x="171" y="7281"/>
                    <a:pt x="0" y="9329"/>
                  </a:cubicBezTo>
                  <a:lnTo>
                    <a:pt x="0" y="9405"/>
                  </a:lnTo>
                  <a:cubicBezTo>
                    <a:pt x="0" y="11548"/>
                    <a:pt x="7187" y="13273"/>
                    <a:pt x="16117" y="13273"/>
                  </a:cubicBezTo>
                  <a:cubicBezTo>
                    <a:pt x="24726" y="13273"/>
                    <a:pt x="31761" y="11624"/>
                    <a:pt x="32159" y="9652"/>
                  </a:cubicBezTo>
                  <a:lnTo>
                    <a:pt x="32159" y="9405"/>
                  </a:lnTo>
                  <a:cubicBezTo>
                    <a:pt x="32159" y="7357"/>
                    <a:pt x="25371" y="398"/>
                    <a:pt x="168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45"/>
            <p:cNvSpPr/>
            <p:nvPr/>
          </p:nvSpPr>
          <p:spPr>
            <a:xfrm>
              <a:off x="1845093" y="1873472"/>
              <a:ext cx="89369" cy="27597"/>
            </a:xfrm>
            <a:custGeom>
              <a:rect b="b" l="l" r="r" t="t"/>
              <a:pathLst>
                <a:path extrusionOk="0" h="1271" w="4116">
                  <a:moveTo>
                    <a:pt x="0" y="0"/>
                  </a:moveTo>
                  <a:lnTo>
                    <a:pt x="0" y="1270"/>
                  </a:lnTo>
                  <a:lnTo>
                    <a:pt x="4115" y="1270"/>
                  </a:lnTo>
                  <a:lnTo>
                    <a:pt x="4115" y="0"/>
                  </a:lnTo>
                  <a:lnTo>
                    <a:pt x="3167" y="0"/>
                  </a:lnTo>
                  <a:cubicBezTo>
                    <a:pt x="2996" y="398"/>
                    <a:pt x="2617" y="721"/>
                    <a:pt x="2143" y="721"/>
                  </a:cubicBezTo>
                  <a:cubicBezTo>
                    <a:pt x="1669" y="721"/>
                    <a:pt x="1271" y="398"/>
                    <a:pt x="1100" y="0"/>
                  </a:cubicBez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45"/>
            <p:cNvSpPr/>
            <p:nvPr/>
          </p:nvSpPr>
          <p:spPr>
            <a:xfrm>
              <a:off x="1659812" y="657225"/>
              <a:ext cx="741091" cy="1231837"/>
            </a:xfrm>
            <a:custGeom>
              <a:rect b="b" l="l" r="r" t="t"/>
              <a:pathLst>
                <a:path extrusionOk="0" h="56734" w="34132">
                  <a:moveTo>
                    <a:pt x="22755" y="1"/>
                  </a:moveTo>
                  <a:cubicBezTo>
                    <a:pt x="22356" y="1"/>
                    <a:pt x="21958" y="247"/>
                    <a:pt x="21731" y="646"/>
                  </a:cubicBezTo>
                  <a:cubicBezTo>
                    <a:pt x="21484" y="247"/>
                    <a:pt x="21105" y="77"/>
                    <a:pt x="20707" y="77"/>
                  </a:cubicBezTo>
                  <a:cubicBezTo>
                    <a:pt x="20536" y="172"/>
                    <a:pt x="20460" y="172"/>
                    <a:pt x="20308" y="172"/>
                  </a:cubicBezTo>
                  <a:cubicBezTo>
                    <a:pt x="19910" y="247"/>
                    <a:pt x="19588" y="475"/>
                    <a:pt x="19436" y="873"/>
                  </a:cubicBezTo>
                  <a:cubicBezTo>
                    <a:pt x="19189" y="626"/>
                    <a:pt x="18908" y="524"/>
                    <a:pt x="18611" y="524"/>
                  </a:cubicBezTo>
                  <a:cubicBezTo>
                    <a:pt x="18521" y="524"/>
                    <a:pt x="18429" y="533"/>
                    <a:pt x="18336" y="551"/>
                  </a:cubicBezTo>
                  <a:cubicBezTo>
                    <a:pt x="18166" y="551"/>
                    <a:pt x="18090" y="646"/>
                    <a:pt x="17938" y="646"/>
                  </a:cubicBezTo>
                  <a:cubicBezTo>
                    <a:pt x="17540" y="721"/>
                    <a:pt x="17218" y="1120"/>
                    <a:pt x="17142" y="1499"/>
                  </a:cubicBezTo>
                  <a:cubicBezTo>
                    <a:pt x="16940" y="1297"/>
                    <a:pt x="16695" y="1195"/>
                    <a:pt x="16437" y="1195"/>
                  </a:cubicBezTo>
                  <a:cubicBezTo>
                    <a:pt x="16308" y="1195"/>
                    <a:pt x="16175" y="1221"/>
                    <a:pt x="16042" y="1271"/>
                  </a:cubicBezTo>
                  <a:cubicBezTo>
                    <a:pt x="15890" y="1271"/>
                    <a:pt x="15796" y="1347"/>
                    <a:pt x="15644" y="1347"/>
                  </a:cubicBezTo>
                  <a:cubicBezTo>
                    <a:pt x="15246" y="1499"/>
                    <a:pt x="15018" y="1897"/>
                    <a:pt x="15018" y="2295"/>
                  </a:cubicBezTo>
                  <a:cubicBezTo>
                    <a:pt x="14799" y="2170"/>
                    <a:pt x="14580" y="2114"/>
                    <a:pt x="14361" y="2114"/>
                  </a:cubicBezTo>
                  <a:cubicBezTo>
                    <a:pt x="14182" y="2114"/>
                    <a:pt x="14003" y="2151"/>
                    <a:pt x="13824" y="2219"/>
                  </a:cubicBezTo>
                  <a:cubicBezTo>
                    <a:pt x="13748" y="2295"/>
                    <a:pt x="13596" y="2295"/>
                    <a:pt x="13520" y="2371"/>
                  </a:cubicBezTo>
                  <a:cubicBezTo>
                    <a:pt x="13122" y="2542"/>
                    <a:pt x="12876" y="2921"/>
                    <a:pt x="12876" y="3395"/>
                  </a:cubicBezTo>
                  <a:cubicBezTo>
                    <a:pt x="12724" y="3281"/>
                    <a:pt x="12530" y="3224"/>
                    <a:pt x="12333" y="3224"/>
                  </a:cubicBezTo>
                  <a:cubicBezTo>
                    <a:pt x="12136" y="3224"/>
                    <a:pt x="11937" y="3281"/>
                    <a:pt x="11776" y="3395"/>
                  </a:cubicBezTo>
                  <a:cubicBezTo>
                    <a:pt x="11624" y="3490"/>
                    <a:pt x="11529" y="3490"/>
                    <a:pt x="11453" y="3566"/>
                  </a:cubicBezTo>
                  <a:cubicBezTo>
                    <a:pt x="11055" y="3793"/>
                    <a:pt x="10904" y="4191"/>
                    <a:pt x="10904" y="4590"/>
                  </a:cubicBezTo>
                  <a:cubicBezTo>
                    <a:pt x="10789" y="4536"/>
                    <a:pt x="10656" y="4511"/>
                    <a:pt x="10518" y="4511"/>
                  </a:cubicBezTo>
                  <a:cubicBezTo>
                    <a:pt x="10267" y="4511"/>
                    <a:pt x="10000" y="4594"/>
                    <a:pt x="9804" y="4741"/>
                  </a:cubicBezTo>
                  <a:cubicBezTo>
                    <a:pt x="9728" y="4817"/>
                    <a:pt x="9633" y="4912"/>
                    <a:pt x="9481" y="4988"/>
                  </a:cubicBezTo>
                  <a:cubicBezTo>
                    <a:pt x="9159" y="5215"/>
                    <a:pt x="9007" y="5613"/>
                    <a:pt x="9083" y="6012"/>
                  </a:cubicBezTo>
                  <a:cubicBezTo>
                    <a:pt x="8951" y="5986"/>
                    <a:pt x="8820" y="5970"/>
                    <a:pt x="8693" y="5970"/>
                  </a:cubicBezTo>
                  <a:cubicBezTo>
                    <a:pt x="8439" y="5970"/>
                    <a:pt x="8198" y="6037"/>
                    <a:pt x="7984" y="6239"/>
                  </a:cubicBezTo>
                  <a:cubicBezTo>
                    <a:pt x="7908" y="6334"/>
                    <a:pt x="7832" y="6410"/>
                    <a:pt x="7737" y="6486"/>
                  </a:cubicBezTo>
                  <a:cubicBezTo>
                    <a:pt x="7434" y="6808"/>
                    <a:pt x="7263" y="7187"/>
                    <a:pt x="7434" y="7585"/>
                  </a:cubicBezTo>
                  <a:cubicBezTo>
                    <a:pt x="7341" y="7568"/>
                    <a:pt x="7244" y="7558"/>
                    <a:pt x="7146" y="7558"/>
                  </a:cubicBezTo>
                  <a:cubicBezTo>
                    <a:pt x="6823" y="7558"/>
                    <a:pt x="6486" y="7661"/>
                    <a:pt x="6239" y="7908"/>
                  </a:cubicBezTo>
                  <a:cubicBezTo>
                    <a:pt x="6163" y="7984"/>
                    <a:pt x="6087" y="8059"/>
                    <a:pt x="6087" y="8230"/>
                  </a:cubicBezTo>
                  <a:cubicBezTo>
                    <a:pt x="5765" y="8534"/>
                    <a:pt x="5689" y="8932"/>
                    <a:pt x="5841" y="9330"/>
                  </a:cubicBezTo>
                  <a:cubicBezTo>
                    <a:pt x="5776" y="9317"/>
                    <a:pt x="5709" y="9311"/>
                    <a:pt x="5640" y="9311"/>
                  </a:cubicBezTo>
                  <a:cubicBezTo>
                    <a:pt x="5307" y="9311"/>
                    <a:pt x="4946" y="9461"/>
                    <a:pt x="4741" y="9728"/>
                  </a:cubicBezTo>
                  <a:cubicBezTo>
                    <a:pt x="4665" y="9804"/>
                    <a:pt x="4589" y="9956"/>
                    <a:pt x="4514" y="10031"/>
                  </a:cubicBezTo>
                  <a:cubicBezTo>
                    <a:pt x="4267" y="10354"/>
                    <a:pt x="4267" y="10828"/>
                    <a:pt x="4419" y="11150"/>
                  </a:cubicBezTo>
                  <a:cubicBezTo>
                    <a:pt x="4040" y="11150"/>
                    <a:pt x="3641" y="11302"/>
                    <a:pt x="3395" y="11700"/>
                  </a:cubicBezTo>
                  <a:cubicBezTo>
                    <a:pt x="3319" y="11776"/>
                    <a:pt x="3243" y="11852"/>
                    <a:pt x="3243" y="12022"/>
                  </a:cubicBezTo>
                  <a:cubicBezTo>
                    <a:pt x="2997" y="12326"/>
                    <a:pt x="2997" y="12800"/>
                    <a:pt x="3243" y="13122"/>
                  </a:cubicBezTo>
                  <a:cubicBezTo>
                    <a:pt x="2769" y="13198"/>
                    <a:pt x="2447" y="13350"/>
                    <a:pt x="2219" y="13748"/>
                  </a:cubicBezTo>
                  <a:cubicBezTo>
                    <a:pt x="2143" y="13919"/>
                    <a:pt x="2143" y="13994"/>
                    <a:pt x="2049" y="14070"/>
                  </a:cubicBezTo>
                  <a:cubicBezTo>
                    <a:pt x="1897" y="14468"/>
                    <a:pt x="1973" y="14942"/>
                    <a:pt x="2219" y="15246"/>
                  </a:cubicBezTo>
                  <a:cubicBezTo>
                    <a:pt x="1821" y="15341"/>
                    <a:pt x="1423" y="15568"/>
                    <a:pt x="1271" y="15966"/>
                  </a:cubicBezTo>
                  <a:cubicBezTo>
                    <a:pt x="1271" y="16042"/>
                    <a:pt x="1195" y="16194"/>
                    <a:pt x="1195" y="16289"/>
                  </a:cubicBezTo>
                  <a:cubicBezTo>
                    <a:pt x="1025" y="16668"/>
                    <a:pt x="1100" y="17142"/>
                    <a:pt x="1423" y="17464"/>
                  </a:cubicBezTo>
                  <a:cubicBezTo>
                    <a:pt x="1025" y="17540"/>
                    <a:pt x="626" y="17863"/>
                    <a:pt x="551" y="18261"/>
                  </a:cubicBezTo>
                  <a:cubicBezTo>
                    <a:pt x="551" y="18412"/>
                    <a:pt x="475" y="18488"/>
                    <a:pt x="475" y="18564"/>
                  </a:cubicBezTo>
                  <a:cubicBezTo>
                    <a:pt x="399" y="19038"/>
                    <a:pt x="551" y="19436"/>
                    <a:pt x="873" y="19683"/>
                  </a:cubicBezTo>
                  <a:cubicBezTo>
                    <a:pt x="475" y="19835"/>
                    <a:pt x="152" y="20233"/>
                    <a:pt x="152" y="20631"/>
                  </a:cubicBezTo>
                  <a:cubicBezTo>
                    <a:pt x="77" y="20783"/>
                    <a:pt x="77" y="20858"/>
                    <a:pt x="77" y="20934"/>
                  </a:cubicBezTo>
                  <a:cubicBezTo>
                    <a:pt x="77" y="21408"/>
                    <a:pt x="247" y="21807"/>
                    <a:pt x="626" y="22053"/>
                  </a:cubicBezTo>
                  <a:cubicBezTo>
                    <a:pt x="247" y="22205"/>
                    <a:pt x="1" y="22603"/>
                    <a:pt x="1" y="23077"/>
                  </a:cubicBezTo>
                  <a:lnTo>
                    <a:pt x="1" y="23399"/>
                  </a:lnTo>
                  <a:cubicBezTo>
                    <a:pt x="1" y="23873"/>
                    <a:pt x="323" y="24177"/>
                    <a:pt x="626" y="24347"/>
                  </a:cubicBezTo>
                  <a:cubicBezTo>
                    <a:pt x="323" y="24575"/>
                    <a:pt x="77" y="24973"/>
                    <a:pt x="152" y="25447"/>
                  </a:cubicBezTo>
                  <a:lnTo>
                    <a:pt x="152" y="25770"/>
                  </a:lnTo>
                  <a:cubicBezTo>
                    <a:pt x="247" y="26149"/>
                    <a:pt x="551" y="26547"/>
                    <a:pt x="873" y="26718"/>
                  </a:cubicBezTo>
                  <a:cubicBezTo>
                    <a:pt x="551" y="26945"/>
                    <a:pt x="399" y="27343"/>
                    <a:pt x="475" y="27741"/>
                  </a:cubicBezTo>
                  <a:cubicBezTo>
                    <a:pt x="475" y="27893"/>
                    <a:pt x="551" y="27969"/>
                    <a:pt x="551" y="28045"/>
                  </a:cubicBezTo>
                  <a:cubicBezTo>
                    <a:pt x="626" y="28519"/>
                    <a:pt x="949" y="28841"/>
                    <a:pt x="1271" y="28917"/>
                  </a:cubicBezTo>
                  <a:cubicBezTo>
                    <a:pt x="1025" y="29239"/>
                    <a:pt x="873" y="29638"/>
                    <a:pt x="949" y="30036"/>
                  </a:cubicBezTo>
                  <a:cubicBezTo>
                    <a:pt x="1025" y="30188"/>
                    <a:pt x="1025" y="30263"/>
                    <a:pt x="1025" y="30339"/>
                  </a:cubicBezTo>
                  <a:cubicBezTo>
                    <a:pt x="1195" y="30813"/>
                    <a:pt x="1499" y="31060"/>
                    <a:pt x="1897" y="31211"/>
                  </a:cubicBezTo>
                  <a:cubicBezTo>
                    <a:pt x="1575" y="31458"/>
                    <a:pt x="1499" y="31932"/>
                    <a:pt x="1575" y="32311"/>
                  </a:cubicBezTo>
                  <a:lnTo>
                    <a:pt x="1745" y="32634"/>
                  </a:lnTo>
                  <a:cubicBezTo>
                    <a:pt x="1821" y="33032"/>
                    <a:pt x="2219" y="33259"/>
                    <a:pt x="2617" y="33354"/>
                  </a:cubicBezTo>
                  <a:cubicBezTo>
                    <a:pt x="2295" y="33657"/>
                    <a:pt x="2219" y="34132"/>
                    <a:pt x="2371" y="34530"/>
                  </a:cubicBezTo>
                  <a:lnTo>
                    <a:pt x="2523" y="34852"/>
                  </a:lnTo>
                  <a:cubicBezTo>
                    <a:pt x="2693" y="35250"/>
                    <a:pt x="2997" y="35478"/>
                    <a:pt x="3395" y="35554"/>
                  </a:cubicBezTo>
                  <a:cubicBezTo>
                    <a:pt x="3167" y="35876"/>
                    <a:pt x="3091" y="36274"/>
                    <a:pt x="3243" y="36672"/>
                  </a:cubicBezTo>
                  <a:lnTo>
                    <a:pt x="3395" y="36976"/>
                  </a:lnTo>
                  <a:cubicBezTo>
                    <a:pt x="3565" y="37374"/>
                    <a:pt x="3945" y="37620"/>
                    <a:pt x="4343" y="37620"/>
                  </a:cubicBezTo>
                  <a:cubicBezTo>
                    <a:pt x="4115" y="37924"/>
                    <a:pt x="4040" y="38398"/>
                    <a:pt x="4191" y="38720"/>
                  </a:cubicBezTo>
                  <a:lnTo>
                    <a:pt x="4343" y="39043"/>
                  </a:lnTo>
                  <a:cubicBezTo>
                    <a:pt x="4514" y="39422"/>
                    <a:pt x="4893" y="39668"/>
                    <a:pt x="5291" y="39668"/>
                  </a:cubicBezTo>
                  <a:cubicBezTo>
                    <a:pt x="5063" y="39991"/>
                    <a:pt x="4988" y="40465"/>
                    <a:pt x="5215" y="40844"/>
                  </a:cubicBezTo>
                  <a:lnTo>
                    <a:pt x="5291" y="41090"/>
                  </a:lnTo>
                  <a:cubicBezTo>
                    <a:pt x="5537" y="41489"/>
                    <a:pt x="5841" y="41716"/>
                    <a:pt x="6239" y="41716"/>
                  </a:cubicBezTo>
                  <a:cubicBezTo>
                    <a:pt x="6012" y="42038"/>
                    <a:pt x="6012" y="42512"/>
                    <a:pt x="6163" y="42835"/>
                  </a:cubicBezTo>
                  <a:lnTo>
                    <a:pt x="6315" y="43138"/>
                  </a:lnTo>
                  <a:cubicBezTo>
                    <a:pt x="6486" y="43536"/>
                    <a:pt x="6789" y="43783"/>
                    <a:pt x="7187" y="43783"/>
                  </a:cubicBezTo>
                  <a:cubicBezTo>
                    <a:pt x="6960" y="44086"/>
                    <a:pt x="6884" y="44560"/>
                    <a:pt x="7035" y="44883"/>
                  </a:cubicBezTo>
                  <a:lnTo>
                    <a:pt x="7187" y="45205"/>
                  </a:lnTo>
                  <a:cubicBezTo>
                    <a:pt x="7358" y="45584"/>
                    <a:pt x="7661" y="45831"/>
                    <a:pt x="8059" y="45907"/>
                  </a:cubicBezTo>
                  <a:cubicBezTo>
                    <a:pt x="7832" y="46153"/>
                    <a:pt x="7737" y="46627"/>
                    <a:pt x="7908" y="46931"/>
                  </a:cubicBezTo>
                  <a:lnTo>
                    <a:pt x="7984" y="47253"/>
                  </a:lnTo>
                  <a:cubicBezTo>
                    <a:pt x="8135" y="47651"/>
                    <a:pt x="8458" y="47879"/>
                    <a:pt x="8856" y="47954"/>
                  </a:cubicBezTo>
                  <a:cubicBezTo>
                    <a:pt x="8533" y="48277"/>
                    <a:pt x="8458" y="48675"/>
                    <a:pt x="8609" y="49073"/>
                  </a:cubicBezTo>
                  <a:cubicBezTo>
                    <a:pt x="8609" y="49149"/>
                    <a:pt x="8609" y="49225"/>
                    <a:pt x="8685" y="49377"/>
                  </a:cubicBezTo>
                  <a:cubicBezTo>
                    <a:pt x="8780" y="49699"/>
                    <a:pt x="9083" y="50021"/>
                    <a:pt x="9406" y="50097"/>
                  </a:cubicBezTo>
                  <a:cubicBezTo>
                    <a:pt x="9159" y="50419"/>
                    <a:pt x="9007" y="50799"/>
                    <a:pt x="9083" y="51197"/>
                  </a:cubicBezTo>
                  <a:cubicBezTo>
                    <a:pt x="9083" y="51273"/>
                    <a:pt x="9159" y="51368"/>
                    <a:pt x="9159" y="51443"/>
                  </a:cubicBezTo>
                  <a:cubicBezTo>
                    <a:pt x="9254" y="51842"/>
                    <a:pt x="9481" y="52145"/>
                    <a:pt x="9880" y="52316"/>
                  </a:cubicBezTo>
                  <a:cubicBezTo>
                    <a:pt x="9557" y="52543"/>
                    <a:pt x="9406" y="52941"/>
                    <a:pt x="9406" y="53340"/>
                  </a:cubicBezTo>
                  <a:cubicBezTo>
                    <a:pt x="9481" y="53415"/>
                    <a:pt x="9481" y="53491"/>
                    <a:pt x="9481" y="53567"/>
                  </a:cubicBezTo>
                  <a:cubicBezTo>
                    <a:pt x="9481" y="54041"/>
                    <a:pt x="9728" y="54363"/>
                    <a:pt x="10107" y="54515"/>
                  </a:cubicBezTo>
                  <a:cubicBezTo>
                    <a:pt x="9880" y="54591"/>
                    <a:pt x="9728" y="54837"/>
                    <a:pt x="9633" y="54989"/>
                  </a:cubicBezTo>
                  <a:cubicBezTo>
                    <a:pt x="9557" y="55160"/>
                    <a:pt x="9557" y="55311"/>
                    <a:pt x="9557" y="55463"/>
                  </a:cubicBezTo>
                  <a:lnTo>
                    <a:pt x="9557" y="55634"/>
                  </a:lnTo>
                  <a:cubicBezTo>
                    <a:pt x="9557" y="55786"/>
                    <a:pt x="9557" y="55861"/>
                    <a:pt x="9633" y="56013"/>
                  </a:cubicBezTo>
                  <a:cubicBezTo>
                    <a:pt x="9804" y="56411"/>
                    <a:pt x="10202" y="56734"/>
                    <a:pt x="10676" y="56734"/>
                  </a:cubicBezTo>
                  <a:cubicBezTo>
                    <a:pt x="11150" y="56734"/>
                    <a:pt x="11529" y="56411"/>
                    <a:pt x="11700" y="56013"/>
                  </a:cubicBezTo>
                  <a:cubicBezTo>
                    <a:pt x="11776" y="55861"/>
                    <a:pt x="11776" y="55786"/>
                    <a:pt x="11776" y="55634"/>
                  </a:cubicBezTo>
                  <a:lnTo>
                    <a:pt x="11776" y="55463"/>
                  </a:lnTo>
                  <a:cubicBezTo>
                    <a:pt x="11776" y="55311"/>
                    <a:pt x="11776" y="55160"/>
                    <a:pt x="11700" y="54989"/>
                  </a:cubicBezTo>
                  <a:cubicBezTo>
                    <a:pt x="11624" y="54762"/>
                    <a:pt x="11378" y="54591"/>
                    <a:pt x="11226" y="54439"/>
                  </a:cubicBezTo>
                  <a:cubicBezTo>
                    <a:pt x="11529" y="54212"/>
                    <a:pt x="11776" y="53814"/>
                    <a:pt x="11700" y="53415"/>
                  </a:cubicBezTo>
                  <a:lnTo>
                    <a:pt x="11700" y="53093"/>
                  </a:lnTo>
                  <a:cubicBezTo>
                    <a:pt x="11624" y="52619"/>
                    <a:pt x="11378" y="52316"/>
                    <a:pt x="10979" y="52145"/>
                  </a:cubicBezTo>
                  <a:cubicBezTo>
                    <a:pt x="11302" y="51917"/>
                    <a:pt x="11453" y="51443"/>
                    <a:pt x="11378" y="51045"/>
                  </a:cubicBezTo>
                  <a:cubicBezTo>
                    <a:pt x="11378" y="50969"/>
                    <a:pt x="11302" y="50799"/>
                    <a:pt x="11302" y="50723"/>
                  </a:cubicBezTo>
                  <a:cubicBezTo>
                    <a:pt x="11226" y="50325"/>
                    <a:pt x="10904" y="49945"/>
                    <a:pt x="10505" y="49851"/>
                  </a:cubicBezTo>
                  <a:cubicBezTo>
                    <a:pt x="10828" y="49623"/>
                    <a:pt x="10979" y="49149"/>
                    <a:pt x="10828" y="48751"/>
                  </a:cubicBezTo>
                  <a:cubicBezTo>
                    <a:pt x="10828" y="48675"/>
                    <a:pt x="10752" y="48523"/>
                    <a:pt x="10752" y="48428"/>
                  </a:cubicBezTo>
                  <a:cubicBezTo>
                    <a:pt x="10581" y="48049"/>
                    <a:pt x="10278" y="47727"/>
                    <a:pt x="9880" y="47651"/>
                  </a:cubicBezTo>
                  <a:cubicBezTo>
                    <a:pt x="10202" y="47329"/>
                    <a:pt x="10278" y="46931"/>
                    <a:pt x="10107" y="46532"/>
                  </a:cubicBezTo>
                  <a:cubicBezTo>
                    <a:pt x="10107" y="46381"/>
                    <a:pt x="10031" y="46305"/>
                    <a:pt x="10031" y="46229"/>
                  </a:cubicBezTo>
                  <a:cubicBezTo>
                    <a:pt x="9880" y="45755"/>
                    <a:pt x="9481" y="45508"/>
                    <a:pt x="9083" y="45433"/>
                  </a:cubicBezTo>
                  <a:cubicBezTo>
                    <a:pt x="9330" y="45110"/>
                    <a:pt x="9406" y="44731"/>
                    <a:pt x="9254" y="44333"/>
                  </a:cubicBezTo>
                  <a:lnTo>
                    <a:pt x="9159" y="44010"/>
                  </a:lnTo>
                  <a:cubicBezTo>
                    <a:pt x="9007" y="43612"/>
                    <a:pt x="8609" y="43385"/>
                    <a:pt x="8211" y="43385"/>
                  </a:cubicBezTo>
                  <a:cubicBezTo>
                    <a:pt x="8458" y="43062"/>
                    <a:pt x="8533" y="42588"/>
                    <a:pt x="8306" y="42190"/>
                  </a:cubicBezTo>
                  <a:lnTo>
                    <a:pt x="8211" y="41963"/>
                  </a:lnTo>
                  <a:cubicBezTo>
                    <a:pt x="8059" y="41564"/>
                    <a:pt x="7661" y="41318"/>
                    <a:pt x="7263" y="41242"/>
                  </a:cubicBezTo>
                  <a:cubicBezTo>
                    <a:pt x="7509" y="40939"/>
                    <a:pt x="7509" y="40540"/>
                    <a:pt x="7358" y="40142"/>
                  </a:cubicBezTo>
                  <a:lnTo>
                    <a:pt x="7187" y="39820"/>
                  </a:lnTo>
                  <a:cubicBezTo>
                    <a:pt x="7035" y="39517"/>
                    <a:pt x="6713" y="39270"/>
                    <a:pt x="6315" y="39194"/>
                  </a:cubicBezTo>
                  <a:cubicBezTo>
                    <a:pt x="6561" y="38872"/>
                    <a:pt x="6561" y="38474"/>
                    <a:pt x="6410" y="38094"/>
                  </a:cubicBezTo>
                  <a:lnTo>
                    <a:pt x="6239" y="37772"/>
                  </a:lnTo>
                  <a:cubicBezTo>
                    <a:pt x="6087" y="37450"/>
                    <a:pt x="5765" y="37222"/>
                    <a:pt x="5367" y="37146"/>
                  </a:cubicBezTo>
                  <a:cubicBezTo>
                    <a:pt x="5613" y="36824"/>
                    <a:pt x="5613" y="36426"/>
                    <a:pt x="5462" y="36028"/>
                  </a:cubicBezTo>
                  <a:lnTo>
                    <a:pt x="5367" y="35800"/>
                  </a:lnTo>
                  <a:cubicBezTo>
                    <a:pt x="5139" y="35402"/>
                    <a:pt x="4817" y="35155"/>
                    <a:pt x="4419" y="35080"/>
                  </a:cubicBezTo>
                  <a:cubicBezTo>
                    <a:pt x="4665" y="34776"/>
                    <a:pt x="4741" y="34378"/>
                    <a:pt x="4589" y="33980"/>
                  </a:cubicBezTo>
                  <a:lnTo>
                    <a:pt x="4514" y="33657"/>
                  </a:lnTo>
                  <a:cubicBezTo>
                    <a:pt x="4343" y="33354"/>
                    <a:pt x="4040" y="33032"/>
                    <a:pt x="3641" y="33032"/>
                  </a:cubicBezTo>
                  <a:cubicBezTo>
                    <a:pt x="3869" y="32709"/>
                    <a:pt x="3945" y="32311"/>
                    <a:pt x="3869" y="31932"/>
                  </a:cubicBezTo>
                  <a:lnTo>
                    <a:pt x="3793" y="31610"/>
                  </a:lnTo>
                  <a:cubicBezTo>
                    <a:pt x="3641" y="31211"/>
                    <a:pt x="3319" y="30984"/>
                    <a:pt x="2921" y="30889"/>
                  </a:cubicBezTo>
                  <a:cubicBezTo>
                    <a:pt x="3243" y="30586"/>
                    <a:pt x="3319" y="30188"/>
                    <a:pt x="3243" y="29789"/>
                  </a:cubicBezTo>
                  <a:lnTo>
                    <a:pt x="3167" y="29467"/>
                  </a:lnTo>
                  <a:cubicBezTo>
                    <a:pt x="3091" y="29088"/>
                    <a:pt x="2769" y="28841"/>
                    <a:pt x="2371" y="28690"/>
                  </a:cubicBezTo>
                  <a:cubicBezTo>
                    <a:pt x="2693" y="28443"/>
                    <a:pt x="2845" y="28045"/>
                    <a:pt x="2769" y="27666"/>
                  </a:cubicBezTo>
                  <a:lnTo>
                    <a:pt x="2693" y="27343"/>
                  </a:lnTo>
                  <a:cubicBezTo>
                    <a:pt x="2617" y="26945"/>
                    <a:pt x="2371" y="26623"/>
                    <a:pt x="1973" y="26471"/>
                  </a:cubicBezTo>
                  <a:cubicBezTo>
                    <a:pt x="2295" y="26319"/>
                    <a:pt x="2447" y="25921"/>
                    <a:pt x="2447" y="25523"/>
                  </a:cubicBezTo>
                  <a:cubicBezTo>
                    <a:pt x="2447" y="25371"/>
                    <a:pt x="2371" y="25295"/>
                    <a:pt x="2371" y="25201"/>
                  </a:cubicBezTo>
                  <a:cubicBezTo>
                    <a:pt x="2371" y="24821"/>
                    <a:pt x="2143" y="24499"/>
                    <a:pt x="1745" y="24253"/>
                  </a:cubicBezTo>
                  <a:cubicBezTo>
                    <a:pt x="2049" y="24101"/>
                    <a:pt x="2295" y="23703"/>
                    <a:pt x="2295" y="23305"/>
                  </a:cubicBezTo>
                  <a:lnTo>
                    <a:pt x="2295" y="23001"/>
                  </a:lnTo>
                  <a:cubicBezTo>
                    <a:pt x="2295" y="22603"/>
                    <a:pt x="2049" y="22281"/>
                    <a:pt x="1745" y="22053"/>
                  </a:cubicBezTo>
                  <a:cubicBezTo>
                    <a:pt x="2049" y="21882"/>
                    <a:pt x="2295" y="21579"/>
                    <a:pt x="2371" y="21181"/>
                  </a:cubicBezTo>
                  <a:lnTo>
                    <a:pt x="2371" y="20858"/>
                  </a:lnTo>
                  <a:cubicBezTo>
                    <a:pt x="2371" y="20460"/>
                    <a:pt x="2219" y="20157"/>
                    <a:pt x="1973" y="19910"/>
                  </a:cubicBezTo>
                  <a:cubicBezTo>
                    <a:pt x="2295" y="19759"/>
                    <a:pt x="2617" y="19512"/>
                    <a:pt x="2693" y="19133"/>
                  </a:cubicBezTo>
                  <a:cubicBezTo>
                    <a:pt x="2693" y="18962"/>
                    <a:pt x="2693" y="18886"/>
                    <a:pt x="2769" y="18811"/>
                  </a:cubicBezTo>
                  <a:cubicBezTo>
                    <a:pt x="2845" y="18412"/>
                    <a:pt x="2693" y="18014"/>
                    <a:pt x="2447" y="17787"/>
                  </a:cubicBezTo>
                  <a:cubicBezTo>
                    <a:pt x="2845" y="17711"/>
                    <a:pt x="3167" y="17389"/>
                    <a:pt x="3243" y="17066"/>
                  </a:cubicBezTo>
                  <a:cubicBezTo>
                    <a:pt x="3319" y="16914"/>
                    <a:pt x="3319" y="16839"/>
                    <a:pt x="3395" y="16763"/>
                  </a:cubicBezTo>
                  <a:cubicBezTo>
                    <a:pt x="3471" y="16365"/>
                    <a:pt x="3471" y="15966"/>
                    <a:pt x="3243" y="15720"/>
                  </a:cubicBezTo>
                  <a:cubicBezTo>
                    <a:pt x="3565" y="15644"/>
                    <a:pt x="3945" y="15417"/>
                    <a:pt x="4115" y="15094"/>
                  </a:cubicBezTo>
                  <a:cubicBezTo>
                    <a:pt x="4115" y="14942"/>
                    <a:pt x="4191" y="14867"/>
                    <a:pt x="4267" y="14772"/>
                  </a:cubicBezTo>
                  <a:cubicBezTo>
                    <a:pt x="4419" y="14468"/>
                    <a:pt x="4343" y="13994"/>
                    <a:pt x="4191" y="13672"/>
                  </a:cubicBezTo>
                  <a:cubicBezTo>
                    <a:pt x="4589" y="13672"/>
                    <a:pt x="4893" y="13520"/>
                    <a:pt x="5139" y="13198"/>
                  </a:cubicBezTo>
                  <a:cubicBezTo>
                    <a:pt x="5215" y="13046"/>
                    <a:pt x="5215" y="12971"/>
                    <a:pt x="5291" y="12876"/>
                  </a:cubicBezTo>
                  <a:cubicBezTo>
                    <a:pt x="5537" y="12572"/>
                    <a:pt x="5537" y="12174"/>
                    <a:pt x="5367" y="11852"/>
                  </a:cubicBezTo>
                  <a:cubicBezTo>
                    <a:pt x="5765" y="11852"/>
                    <a:pt x="6087" y="11700"/>
                    <a:pt x="6315" y="11378"/>
                  </a:cubicBezTo>
                  <a:cubicBezTo>
                    <a:pt x="6410" y="11302"/>
                    <a:pt x="6486" y="11226"/>
                    <a:pt x="6561" y="11150"/>
                  </a:cubicBezTo>
                  <a:cubicBezTo>
                    <a:pt x="6789" y="10828"/>
                    <a:pt x="6789" y="10430"/>
                    <a:pt x="6713" y="10031"/>
                  </a:cubicBezTo>
                  <a:lnTo>
                    <a:pt x="6713" y="10031"/>
                  </a:lnTo>
                  <a:cubicBezTo>
                    <a:pt x="6775" y="10050"/>
                    <a:pt x="6840" y="10058"/>
                    <a:pt x="6907" y="10058"/>
                  </a:cubicBezTo>
                  <a:cubicBezTo>
                    <a:pt x="7186" y="10058"/>
                    <a:pt x="7492" y="9912"/>
                    <a:pt x="7737" y="9728"/>
                  </a:cubicBezTo>
                  <a:cubicBezTo>
                    <a:pt x="7832" y="9652"/>
                    <a:pt x="7908" y="9557"/>
                    <a:pt x="7908" y="9482"/>
                  </a:cubicBezTo>
                  <a:cubicBezTo>
                    <a:pt x="8211" y="9178"/>
                    <a:pt x="8306" y="8780"/>
                    <a:pt x="8211" y="8382"/>
                  </a:cubicBezTo>
                  <a:lnTo>
                    <a:pt x="8211" y="8382"/>
                  </a:lnTo>
                  <a:cubicBezTo>
                    <a:pt x="8290" y="8400"/>
                    <a:pt x="8374" y="8410"/>
                    <a:pt x="8461" y="8410"/>
                  </a:cubicBezTo>
                  <a:cubicBezTo>
                    <a:pt x="8725" y="8410"/>
                    <a:pt x="9011" y="8321"/>
                    <a:pt x="9254" y="8135"/>
                  </a:cubicBezTo>
                  <a:cubicBezTo>
                    <a:pt x="9330" y="8059"/>
                    <a:pt x="9406" y="7984"/>
                    <a:pt x="9481" y="7908"/>
                  </a:cubicBezTo>
                  <a:cubicBezTo>
                    <a:pt x="9804" y="7661"/>
                    <a:pt x="9880" y="7282"/>
                    <a:pt x="9804" y="6884"/>
                  </a:cubicBezTo>
                  <a:lnTo>
                    <a:pt x="9804" y="6884"/>
                  </a:lnTo>
                  <a:cubicBezTo>
                    <a:pt x="9943" y="6937"/>
                    <a:pt x="10079" y="6962"/>
                    <a:pt x="10212" y="6962"/>
                  </a:cubicBezTo>
                  <a:cubicBezTo>
                    <a:pt x="10459" y="6962"/>
                    <a:pt x="10694" y="6874"/>
                    <a:pt x="10904" y="6713"/>
                  </a:cubicBezTo>
                  <a:cubicBezTo>
                    <a:pt x="10979" y="6637"/>
                    <a:pt x="11055" y="6562"/>
                    <a:pt x="11150" y="6562"/>
                  </a:cubicBezTo>
                  <a:cubicBezTo>
                    <a:pt x="11453" y="6239"/>
                    <a:pt x="11624" y="5936"/>
                    <a:pt x="11624" y="5538"/>
                  </a:cubicBezTo>
                  <a:cubicBezTo>
                    <a:pt x="11760" y="5606"/>
                    <a:pt x="11916" y="5643"/>
                    <a:pt x="12075" y="5643"/>
                  </a:cubicBezTo>
                  <a:cubicBezTo>
                    <a:pt x="12270" y="5643"/>
                    <a:pt x="12471" y="5587"/>
                    <a:pt x="12648" y="5462"/>
                  </a:cubicBezTo>
                  <a:cubicBezTo>
                    <a:pt x="12724" y="5386"/>
                    <a:pt x="12876" y="5386"/>
                    <a:pt x="12951" y="5291"/>
                  </a:cubicBezTo>
                  <a:cubicBezTo>
                    <a:pt x="13274" y="5064"/>
                    <a:pt x="13425" y="4741"/>
                    <a:pt x="13425" y="4343"/>
                  </a:cubicBezTo>
                  <a:cubicBezTo>
                    <a:pt x="13601" y="4436"/>
                    <a:pt x="13821" y="4501"/>
                    <a:pt x="14038" y="4501"/>
                  </a:cubicBezTo>
                  <a:cubicBezTo>
                    <a:pt x="14219" y="4501"/>
                    <a:pt x="14397" y="4455"/>
                    <a:pt x="14544" y="4343"/>
                  </a:cubicBezTo>
                  <a:cubicBezTo>
                    <a:pt x="14620" y="4343"/>
                    <a:pt x="14696" y="4267"/>
                    <a:pt x="14848" y="4191"/>
                  </a:cubicBezTo>
                  <a:cubicBezTo>
                    <a:pt x="15170" y="4040"/>
                    <a:pt x="15416" y="3717"/>
                    <a:pt x="15416" y="3319"/>
                  </a:cubicBezTo>
                  <a:cubicBezTo>
                    <a:pt x="15614" y="3480"/>
                    <a:pt x="15852" y="3568"/>
                    <a:pt x="16104" y="3568"/>
                  </a:cubicBezTo>
                  <a:cubicBezTo>
                    <a:pt x="16239" y="3568"/>
                    <a:pt x="16377" y="3543"/>
                    <a:pt x="16516" y="3490"/>
                  </a:cubicBezTo>
                  <a:cubicBezTo>
                    <a:pt x="16592" y="3395"/>
                    <a:pt x="16668" y="3395"/>
                    <a:pt x="16839" y="3395"/>
                  </a:cubicBezTo>
                  <a:cubicBezTo>
                    <a:pt x="17142" y="3243"/>
                    <a:pt x="17388" y="2921"/>
                    <a:pt x="17464" y="2542"/>
                  </a:cubicBezTo>
                  <a:cubicBezTo>
                    <a:pt x="17697" y="2706"/>
                    <a:pt x="17958" y="2830"/>
                    <a:pt x="18236" y="2830"/>
                  </a:cubicBezTo>
                  <a:cubicBezTo>
                    <a:pt x="18343" y="2830"/>
                    <a:pt x="18453" y="2812"/>
                    <a:pt x="18564" y="2769"/>
                  </a:cubicBezTo>
                  <a:lnTo>
                    <a:pt x="18811" y="2769"/>
                  </a:lnTo>
                  <a:cubicBezTo>
                    <a:pt x="19209" y="2618"/>
                    <a:pt x="19512" y="2371"/>
                    <a:pt x="19588" y="1973"/>
                  </a:cubicBezTo>
                  <a:cubicBezTo>
                    <a:pt x="19792" y="2240"/>
                    <a:pt x="20101" y="2390"/>
                    <a:pt x="20428" y="2390"/>
                  </a:cubicBezTo>
                  <a:cubicBezTo>
                    <a:pt x="20495" y="2390"/>
                    <a:pt x="20563" y="2384"/>
                    <a:pt x="20631" y="2371"/>
                  </a:cubicBezTo>
                  <a:lnTo>
                    <a:pt x="20934" y="2371"/>
                  </a:lnTo>
                  <a:cubicBezTo>
                    <a:pt x="21332" y="2295"/>
                    <a:pt x="21655" y="2068"/>
                    <a:pt x="21806" y="1745"/>
                  </a:cubicBezTo>
                  <a:cubicBezTo>
                    <a:pt x="21958" y="2068"/>
                    <a:pt x="22356" y="2295"/>
                    <a:pt x="22755" y="2295"/>
                  </a:cubicBezTo>
                  <a:lnTo>
                    <a:pt x="23077" y="2295"/>
                  </a:lnTo>
                  <a:cubicBezTo>
                    <a:pt x="23380" y="2295"/>
                    <a:pt x="23778" y="2143"/>
                    <a:pt x="24025" y="1821"/>
                  </a:cubicBezTo>
                  <a:cubicBezTo>
                    <a:pt x="24101" y="2143"/>
                    <a:pt x="24423" y="2371"/>
                    <a:pt x="24802" y="2447"/>
                  </a:cubicBezTo>
                  <a:cubicBezTo>
                    <a:pt x="24897" y="2447"/>
                    <a:pt x="25049" y="2542"/>
                    <a:pt x="25125" y="2542"/>
                  </a:cubicBezTo>
                  <a:cubicBezTo>
                    <a:pt x="25190" y="2554"/>
                    <a:pt x="25253" y="2560"/>
                    <a:pt x="25315" y="2560"/>
                  </a:cubicBezTo>
                  <a:cubicBezTo>
                    <a:pt x="25626" y="2560"/>
                    <a:pt x="25883" y="2410"/>
                    <a:pt x="26073" y="2219"/>
                  </a:cubicBezTo>
                  <a:cubicBezTo>
                    <a:pt x="26224" y="2618"/>
                    <a:pt x="26471" y="2845"/>
                    <a:pt x="26793" y="3016"/>
                  </a:cubicBezTo>
                  <a:cubicBezTo>
                    <a:pt x="26945" y="3016"/>
                    <a:pt x="27021" y="3092"/>
                    <a:pt x="27097" y="3092"/>
                  </a:cubicBezTo>
                  <a:cubicBezTo>
                    <a:pt x="27220" y="3150"/>
                    <a:pt x="27354" y="3174"/>
                    <a:pt x="27490" y="3174"/>
                  </a:cubicBezTo>
                  <a:cubicBezTo>
                    <a:pt x="27709" y="3174"/>
                    <a:pt x="27933" y="3109"/>
                    <a:pt x="28121" y="3016"/>
                  </a:cubicBezTo>
                  <a:cubicBezTo>
                    <a:pt x="28121" y="3319"/>
                    <a:pt x="28367" y="3717"/>
                    <a:pt x="28689" y="3869"/>
                  </a:cubicBezTo>
                  <a:cubicBezTo>
                    <a:pt x="28765" y="3964"/>
                    <a:pt x="28841" y="3964"/>
                    <a:pt x="28917" y="4040"/>
                  </a:cubicBezTo>
                  <a:cubicBezTo>
                    <a:pt x="29094" y="4165"/>
                    <a:pt x="29295" y="4221"/>
                    <a:pt x="29503" y="4221"/>
                  </a:cubicBezTo>
                  <a:cubicBezTo>
                    <a:pt x="29672" y="4221"/>
                    <a:pt x="29846" y="4184"/>
                    <a:pt x="30017" y="4115"/>
                  </a:cubicBezTo>
                  <a:lnTo>
                    <a:pt x="30017" y="4115"/>
                  </a:lnTo>
                  <a:cubicBezTo>
                    <a:pt x="29941" y="4514"/>
                    <a:pt x="30112" y="4817"/>
                    <a:pt x="30415" y="5064"/>
                  </a:cubicBezTo>
                  <a:cubicBezTo>
                    <a:pt x="30491" y="5139"/>
                    <a:pt x="30491" y="5215"/>
                    <a:pt x="30586" y="5291"/>
                  </a:cubicBezTo>
                  <a:cubicBezTo>
                    <a:pt x="30814" y="5477"/>
                    <a:pt x="31097" y="5566"/>
                    <a:pt x="31360" y="5566"/>
                  </a:cubicBezTo>
                  <a:cubicBezTo>
                    <a:pt x="31446" y="5566"/>
                    <a:pt x="31530" y="5556"/>
                    <a:pt x="31610" y="5538"/>
                  </a:cubicBezTo>
                  <a:lnTo>
                    <a:pt x="31610" y="5538"/>
                  </a:lnTo>
                  <a:cubicBezTo>
                    <a:pt x="31534" y="5860"/>
                    <a:pt x="31610" y="6239"/>
                    <a:pt x="31913" y="6562"/>
                  </a:cubicBezTo>
                  <a:cubicBezTo>
                    <a:pt x="31913" y="6637"/>
                    <a:pt x="32008" y="6713"/>
                    <a:pt x="32084" y="6808"/>
                  </a:cubicBezTo>
                  <a:cubicBezTo>
                    <a:pt x="32330" y="7055"/>
                    <a:pt x="32639" y="7213"/>
                    <a:pt x="33001" y="7213"/>
                  </a:cubicBezTo>
                  <a:cubicBezTo>
                    <a:pt x="33084" y="7213"/>
                    <a:pt x="33170" y="7205"/>
                    <a:pt x="33259" y="7187"/>
                  </a:cubicBezTo>
                  <a:lnTo>
                    <a:pt x="33980" y="6562"/>
                  </a:lnTo>
                  <a:cubicBezTo>
                    <a:pt x="34131" y="6163"/>
                    <a:pt x="34131" y="5689"/>
                    <a:pt x="33809" y="5386"/>
                  </a:cubicBezTo>
                  <a:cubicBezTo>
                    <a:pt x="33733" y="5215"/>
                    <a:pt x="33657" y="5139"/>
                    <a:pt x="33582" y="5064"/>
                  </a:cubicBezTo>
                  <a:cubicBezTo>
                    <a:pt x="33334" y="4816"/>
                    <a:pt x="33042" y="4714"/>
                    <a:pt x="32749" y="4714"/>
                  </a:cubicBezTo>
                  <a:cubicBezTo>
                    <a:pt x="32660" y="4714"/>
                    <a:pt x="32570" y="4724"/>
                    <a:pt x="32482" y="4741"/>
                  </a:cubicBezTo>
                  <a:cubicBezTo>
                    <a:pt x="32558" y="4343"/>
                    <a:pt x="32387" y="3869"/>
                    <a:pt x="32084" y="3566"/>
                  </a:cubicBezTo>
                  <a:cubicBezTo>
                    <a:pt x="32008" y="3566"/>
                    <a:pt x="31913" y="3490"/>
                    <a:pt x="31837" y="3395"/>
                  </a:cubicBezTo>
                  <a:cubicBezTo>
                    <a:pt x="31635" y="3193"/>
                    <a:pt x="31357" y="3092"/>
                    <a:pt x="31076" y="3092"/>
                  </a:cubicBezTo>
                  <a:cubicBezTo>
                    <a:pt x="30935" y="3092"/>
                    <a:pt x="30794" y="3117"/>
                    <a:pt x="30661" y="3167"/>
                  </a:cubicBezTo>
                  <a:cubicBezTo>
                    <a:pt x="30661" y="2769"/>
                    <a:pt x="30491" y="2371"/>
                    <a:pt x="30112" y="2143"/>
                  </a:cubicBezTo>
                  <a:cubicBezTo>
                    <a:pt x="30017" y="2068"/>
                    <a:pt x="29941" y="1973"/>
                    <a:pt x="29789" y="1973"/>
                  </a:cubicBezTo>
                  <a:cubicBezTo>
                    <a:pt x="29628" y="1859"/>
                    <a:pt x="29429" y="1802"/>
                    <a:pt x="29220" y="1802"/>
                  </a:cubicBezTo>
                  <a:cubicBezTo>
                    <a:pt x="29012" y="1802"/>
                    <a:pt x="28794" y="1859"/>
                    <a:pt x="28595" y="1973"/>
                  </a:cubicBezTo>
                  <a:cubicBezTo>
                    <a:pt x="28595" y="1594"/>
                    <a:pt x="28367" y="1195"/>
                    <a:pt x="27893" y="1025"/>
                  </a:cubicBezTo>
                  <a:cubicBezTo>
                    <a:pt x="27817" y="949"/>
                    <a:pt x="27741" y="949"/>
                    <a:pt x="27571" y="873"/>
                  </a:cubicBezTo>
                  <a:cubicBezTo>
                    <a:pt x="27461" y="831"/>
                    <a:pt x="27345" y="812"/>
                    <a:pt x="27229" y="812"/>
                  </a:cubicBezTo>
                  <a:cubicBezTo>
                    <a:pt x="26924" y="812"/>
                    <a:pt x="26615" y="941"/>
                    <a:pt x="26395" y="1120"/>
                  </a:cubicBezTo>
                  <a:cubicBezTo>
                    <a:pt x="26319" y="721"/>
                    <a:pt x="25997" y="399"/>
                    <a:pt x="25523" y="323"/>
                  </a:cubicBezTo>
                  <a:cubicBezTo>
                    <a:pt x="25447" y="323"/>
                    <a:pt x="25371" y="247"/>
                    <a:pt x="25201" y="247"/>
                  </a:cubicBezTo>
                  <a:cubicBezTo>
                    <a:pt x="25135" y="235"/>
                    <a:pt x="25067" y="228"/>
                    <a:pt x="24998" y="228"/>
                  </a:cubicBezTo>
                  <a:cubicBezTo>
                    <a:pt x="24652" y="228"/>
                    <a:pt x="24291" y="389"/>
                    <a:pt x="24101" y="721"/>
                  </a:cubicBezTo>
                  <a:cubicBezTo>
                    <a:pt x="23949" y="323"/>
                    <a:pt x="23551" y="1"/>
                    <a:pt x="231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45"/>
            <p:cNvSpPr/>
            <p:nvPr/>
          </p:nvSpPr>
          <p:spPr>
            <a:xfrm>
              <a:off x="2356446" y="784445"/>
              <a:ext cx="116531" cy="118181"/>
            </a:xfrm>
            <a:custGeom>
              <a:rect b="b" l="l" r="r" t="t"/>
              <a:pathLst>
                <a:path extrusionOk="0" h="5443" w="5367">
                  <a:moveTo>
                    <a:pt x="2769" y="1"/>
                  </a:moveTo>
                  <a:lnTo>
                    <a:pt x="1897" y="703"/>
                  </a:lnTo>
                  <a:lnTo>
                    <a:pt x="1176" y="1328"/>
                  </a:lnTo>
                  <a:lnTo>
                    <a:pt x="1" y="2200"/>
                  </a:lnTo>
                  <a:lnTo>
                    <a:pt x="2598" y="5443"/>
                  </a:lnTo>
                  <a:cubicBezTo>
                    <a:pt x="2845" y="5045"/>
                    <a:pt x="3148" y="4571"/>
                    <a:pt x="3622" y="4267"/>
                  </a:cubicBezTo>
                  <a:lnTo>
                    <a:pt x="3869" y="4021"/>
                  </a:lnTo>
                  <a:cubicBezTo>
                    <a:pt x="4343" y="3698"/>
                    <a:pt x="4817" y="3471"/>
                    <a:pt x="5367" y="3319"/>
                  </a:cubicBezTo>
                  <a:lnTo>
                    <a:pt x="2769" y="1"/>
                  </a:ln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45"/>
            <p:cNvSpPr/>
            <p:nvPr/>
          </p:nvSpPr>
          <p:spPr>
            <a:xfrm>
              <a:off x="2392273" y="851801"/>
              <a:ext cx="559509" cy="594619"/>
            </a:xfrm>
            <a:custGeom>
              <a:rect b="b" l="l" r="r" t="t"/>
              <a:pathLst>
                <a:path extrusionOk="0" h="27386" w="25769">
                  <a:moveTo>
                    <a:pt x="1745" y="3441"/>
                  </a:moveTo>
                  <a:lnTo>
                    <a:pt x="1745" y="3441"/>
                  </a:lnTo>
                  <a:cubicBezTo>
                    <a:pt x="2370" y="6607"/>
                    <a:pt x="5765" y="10324"/>
                    <a:pt x="5765" y="10324"/>
                  </a:cubicBezTo>
                  <a:cubicBezTo>
                    <a:pt x="0" y="4863"/>
                    <a:pt x="1745" y="3441"/>
                    <a:pt x="1745" y="3441"/>
                  </a:cubicBezTo>
                  <a:close/>
                  <a:moveTo>
                    <a:pt x="6807" y="13395"/>
                  </a:moveTo>
                  <a:cubicBezTo>
                    <a:pt x="7187" y="18780"/>
                    <a:pt x="10353" y="25246"/>
                    <a:pt x="10353" y="25246"/>
                  </a:cubicBezTo>
                  <a:cubicBezTo>
                    <a:pt x="4817" y="17833"/>
                    <a:pt x="6807" y="13396"/>
                    <a:pt x="6807" y="13395"/>
                  </a:cubicBezTo>
                  <a:close/>
                  <a:moveTo>
                    <a:pt x="5072" y="1"/>
                  </a:moveTo>
                  <a:cubicBezTo>
                    <a:pt x="4620" y="1"/>
                    <a:pt x="4163" y="72"/>
                    <a:pt x="3717" y="217"/>
                  </a:cubicBezTo>
                  <a:cubicBezTo>
                    <a:pt x="3167" y="369"/>
                    <a:pt x="2693" y="596"/>
                    <a:pt x="2219" y="919"/>
                  </a:cubicBezTo>
                  <a:lnTo>
                    <a:pt x="1972" y="1165"/>
                  </a:lnTo>
                  <a:cubicBezTo>
                    <a:pt x="1498" y="1469"/>
                    <a:pt x="1195" y="1943"/>
                    <a:pt x="948" y="2341"/>
                  </a:cubicBezTo>
                  <a:cubicBezTo>
                    <a:pt x="0" y="3915"/>
                    <a:pt x="76" y="5981"/>
                    <a:pt x="1271" y="7479"/>
                  </a:cubicBezTo>
                  <a:lnTo>
                    <a:pt x="4911" y="12068"/>
                  </a:lnTo>
                  <a:cubicBezTo>
                    <a:pt x="4513" y="13320"/>
                    <a:pt x="3319" y="19084"/>
                    <a:pt x="9879" y="27313"/>
                  </a:cubicBezTo>
                  <a:cubicBezTo>
                    <a:pt x="9879" y="27313"/>
                    <a:pt x="10131" y="27385"/>
                    <a:pt x="10628" y="27385"/>
                  </a:cubicBezTo>
                  <a:cubicBezTo>
                    <a:pt x="11935" y="27385"/>
                    <a:pt x="14937" y="26887"/>
                    <a:pt x="19512" y="23274"/>
                  </a:cubicBezTo>
                  <a:cubicBezTo>
                    <a:pt x="25769" y="18231"/>
                    <a:pt x="25674" y="14818"/>
                    <a:pt x="25674" y="14818"/>
                  </a:cubicBezTo>
                  <a:cubicBezTo>
                    <a:pt x="19682" y="7157"/>
                    <a:pt x="14221" y="6456"/>
                    <a:pt x="12325" y="6456"/>
                  </a:cubicBezTo>
                  <a:lnTo>
                    <a:pt x="8533" y="1715"/>
                  </a:lnTo>
                  <a:cubicBezTo>
                    <a:pt x="7658" y="601"/>
                    <a:pt x="6385" y="1"/>
                    <a:pt x="50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45"/>
            <p:cNvSpPr/>
            <p:nvPr/>
          </p:nvSpPr>
          <p:spPr>
            <a:xfrm>
              <a:off x="2496845" y="1142655"/>
              <a:ext cx="120244" cy="257337"/>
            </a:xfrm>
            <a:custGeom>
              <a:rect b="b" l="l" r="r" t="t"/>
              <a:pathLst>
                <a:path extrusionOk="0" h="11852" w="5538">
                  <a:moveTo>
                    <a:pt x="1991" y="0"/>
                  </a:moveTo>
                  <a:cubicBezTo>
                    <a:pt x="1991" y="1"/>
                    <a:pt x="1" y="4438"/>
                    <a:pt x="5537" y="11851"/>
                  </a:cubicBezTo>
                  <a:cubicBezTo>
                    <a:pt x="5537" y="11851"/>
                    <a:pt x="2371" y="5385"/>
                    <a:pt x="1991" y="0"/>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45"/>
            <p:cNvSpPr/>
            <p:nvPr/>
          </p:nvSpPr>
          <p:spPr>
            <a:xfrm>
              <a:off x="2392273" y="926496"/>
              <a:ext cx="125173" cy="149469"/>
            </a:xfrm>
            <a:custGeom>
              <a:rect b="b" l="l" r="r" t="t"/>
              <a:pathLst>
                <a:path extrusionOk="0" h="6884" w="5765">
                  <a:moveTo>
                    <a:pt x="1745" y="1"/>
                  </a:moveTo>
                  <a:cubicBezTo>
                    <a:pt x="1745" y="1"/>
                    <a:pt x="0" y="1423"/>
                    <a:pt x="5765" y="6884"/>
                  </a:cubicBezTo>
                  <a:cubicBezTo>
                    <a:pt x="5765" y="6884"/>
                    <a:pt x="2370" y="3167"/>
                    <a:pt x="1745" y="1"/>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1" name="Google Shape;3101;p45"/>
          <p:cNvSpPr txBox="1"/>
          <p:nvPr>
            <p:ph idx="1" type="body"/>
          </p:nvPr>
        </p:nvSpPr>
        <p:spPr>
          <a:xfrm>
            <a:off x="3160888" y="1792819"/>
            <a:ext cx="4296900" cy="25155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400"/>
              <a:buNone/>
            </a:pPr>
            <a:r>
              <a:rPr lang="en" sz="1800" u="none" strike="noStrike">
                <a:latin typeface="Calibri"/>
                <a:ea typeface="Calibri"/>
                <a:cs typeface="Calibri"/>
                <a:sym typeface="Calibri"/>
              </a:rPr>
              <a:t>Conocer las figuras literarias más comunes utilizadas en los microcuentos, para iniciar la escritura del primer borrador del texto. </a:t>
            </a:r>
            <a:endParaRPr sz="1800" u="none" strike="noStrike">
              <a:latin typeface="Calibri"/>
              <a:ea typeface="Calibri"/>
              <a:cs typeface="Calibri"/>
              <a:sym typeface="Calibri"/>
            </a:endParaRPr>
          </a:p>
        </p:txBody>
      </p:sp>
      <p:sp>
        <p:nvSpPr>
          <p:cNvPr id="3102" name="Google Shape;3102;p45"/>
          <p:cNvSpPr txBox="1"/>
          <p:nvPr>
            <p:ph type="title"/>
          </p:nvPr>
        </p:nvSpPr>
        <p:spPr>
          <a:xfrm>
            <a:off x="709050" y="1061328"/>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Clase 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6" name="Shape 3106"/>
        <p:cNvGrpSpPr/>
        <p:nvPr/>
      </p:nvGrpSpPr>
      <p:grpSpPr>
        <a:xfrm>
          <a:off x="0" y="0"/>
          <a:ext cx="0" cy="0"/>
          <a:chOff x="0" y="0"/>
          <a:chExt cx="0" cy="0"/>
        </a:xfrm>
      </p:grpSpPr>
      <p:pic>
        <p:nvPicPr>
          <p:cNvPr id="3107" name="Google Shape;3107;p46"/>
          <p:cNvPicPr preferRelativeResize="0"/>
          <p:nvPr/>
        </p:nvPicPr>
        <p:blipFill rotWithShape="1">
          <a:blip r:embed="rId3">
            <a:alphaModFix/>
          </a:blip>
          <a:srcRect b="27017" l="28952" r="31861" t="22105"/>
          <a:stretch/>
        </p:blipFill>
        <p:spPr>
          <a:xfrm>
            <a:off x="2360427" y="886794"/>
            <a:ext cx="4859080" cy="35469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1" name="Shape 3111"/>
        <p:cNvGrpSpPr/>
        <p:nvPr/>
      </p:nvGrpSpPr>
      <p:grpSpPr>
        <a:xfrm>
          <a:off x="0" y="0"/>
          <a:ext cx="0" cy="0"/>
          <a:chOff x="0" y="0"/>
          <a:chExt cx="0" cy="0"/>
        </a:xfrm>
      </p:grpSpPr>
      <p:sp>
        <p:nvSpPr>
          <p:cNvPr id="3112" name="Google Shape;3112;p47"/>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Reflexionemos.</a:t>
            </a:r>
            <a:endParaRPr/>
          </a:p>
        </p:txBody>
      </p:sp>
      <p:sp>
        <p:nvSpPr>
          <p:cNvPr id="3113" name="Google Shape;3113;p47"/>
          <p:cNvSpPr txBox="1"/>
          <p:nvPr>
            <p:ph idx="1" type="subTitle"/>
          </p:nvPr>
        </p:nvSpPr>
        <p:spPr>
          <a:xfrm>
            <a:off x="2715909" y="1495751"/>
            <a:ext cx="3967721" cy="8283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0"/>
              </a:spcBef>
              <a:spcAft>
                <a:spcPts val="0"/>
              </a:spcAft>
              <a:buSzPts val="1400"/>
              <a:buNone/>
            </a:pPr>
            <a:r>
              <a:rPr lang="en" sz="1800" u="none" strike="noStrike">
                <a:latin typeface="Roboto"/>
                <a:ea typeface="Roboto"/>
                <a:cs typeface="Roboto"/>
                <a:sym typeface="Roboto"/>
              </a:rPr>
              <a:t>¿Cómo es el lenguaje que emplea la autora en su relato?</a:t>
            </a:r>
            <a:endParaRPr/>
          </a:p>
          <a:p>
            <a:pPr indent="0" lvl="0" marL="0" rtl="0" algn="just">
              <a:lnSpc>
                <a:spcPct val="107000"/>
              </a:lnSpc>
              <a:spcBef>
                <a:spcPts val="0"/>
              </a:spcBef>
              <a:spcAft>
                <a:spcPts val="0"/>
              </a:spcAft>
              <a:buSzPts val="1400"/>
              <a:buNone/>
            </a:pPr>
            <a:r>
              <a:t/>
            </a:r>
            <a:endParaRPr sz="1800" u="none" strike="noStrike">
              <a:latin typeface="Roboto"/>
              <a:ea typeface="Roboto"/>
              <a:cs typeface="Roboto"/>
              <a:sym typeface="Roboto"/>
            </a:endParaRPr>
          </a:p>
          <a:p>
            <a:pPr indent="0" lvl="0" marL="0" rtl="0" algn="just">
              <a:lnSpc>
                <a:spcPct val="107000"/>
              </a:lnSpc>
              <a:spcBef>
                <a:spcPts val="0"/>
              </a:spcBef>
              <a:spcAft>
                <a:spcPts val="0"/>
              </a:spcAft>
              <a:buSzPts val="1400"/>
              <a:buNone/>
            </a:pPr>
            <a:r>
              <a:rPr lang="en" sz="1800" u="none" strike="noStrike">
                <a:latin typeface="Roboto"/>
                <a:ea typeface="Roboto"/>
                <a:cs typeface="Roboto"/>
                <a:sym typeface="Roboto"/>
              </a:rPr>
              <a:t>¿Por qué utiliza referencias a otros cuentos en el texto?</a:t>
            </a:r>
            <a:endParaRPr/>
          </a:p>
          <a:p>
            <a:pPr indent="0" lvl="0" marL="0" rtl="0" algn="just">
              <a:lnSpc>
                <a:spcPct val="107000"/>
              </a:lnSpc>
              <a:spcBef>
                <a:spcPts val="800"/>
              </a:spcBef>
              <a:spcAft>
                <a:spcPts val="0"/>
              </a:spcAft>
              <a:buSzPts val="1400"/>
              <a:buNone/>
            </a:pPr>
            <a:r>
              <a:t/>
            </a:r>
            <a:endParaRPr sz="1800">
              <a:latin typeface="Roboto"/>
              <a:ea typeface="Roboto"/>
              <a:cs typeface="Roboto"/>
              <a:sym typeface="Roboto"/>
            </a:endParaRPr>
          </a:p>
          <a:p>
            <a:pPr indent="0" lvl="0" marL="0" rtl="0" algn="just">
              <a:lnSpc>
                <a:spcPct val="107000"/>
              </a:lnSpc>
              <a:spcBef>
                <a:spcPts val="800"/>
              </a:spcBef>
              <a:spcAft>
                <a:spcPts val="800"/>
              </a:spcAft>
              <a:buSzPts val="1400"/>
              <a:buNone/>
            </a:pPr>
            <a:r>
              <a:rPr lang="en" sz="1800">
                <a:latin typeface="Roboto"/>
                <a:ea typeface="Roboto"/>
                <a:cs typeface="Roboto"/>
                <a:sym typeface="Roboto"/>
              </a:rPr>
              <a:t>¿Crees que los microcuentos utilizan figuras literarias? ¿En qué lo notas?</a:t>
            </a:r>
            <a:endParaRPr>
              <a:latin typeface="Roboto"/>
              <a:ea typeface="Roboto"/>
              <a:cs typeface="Roboto"/>
              <a:sym typeface="Roboto"/>
            </a:endParaRPr>
          </a:p>
        </p:txBody>
      </p:sp>
      <p:grpSp>
        <p:nvGrpSpPr>
          <p:cNvPr id="3114" name="Google Shape;3114;p47"/>
          <p:cNvGrpSpPr/>
          <p:nvPr/>
        </p:nvGrpSpPr>
        <p:grpSpPr>
          <a:xfrm>
            <a:off x="111846" y="905864"/>
            <a:ext cx="2525509" cy="1783304"/>
            <a:chOff x="882229" y="1501850"/>
            <a:chExt cx="2525509" cy="1783304"/>
          </a:xfrm>
        </p:grpSpPr>
        <p:sp>
          <p:nvSpPr>
            <p:cNvPr id="3115" name="Google Shape;3115;p47"/>
            <p:cNvSpPr/>
            <p:nvPr/>
          </p:nvSpPr>
          <p:spPr>
            <a:xfrm flipH="1">
              <a:off x="882229" y="1625972"/>
              <a:ext cx="2525509" cy="1659182"/>
            </a:xfrm>
            <a:custGeom>
              <a:rect b="b" l="l" r="r" t="t"/>
              <a:pathLst>
                <a:path extrusionOk="0" h="89892" w="139898">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p47"/>
            <p:cNvSpPr/>
            <p:nvPr/>
          </p:nvSpPr>
          <p:spPr>
            <a:xfrm>
              <a:off x="2163529" y="2214808"/>
              <a:ext cx="443208" cy="869764"/>
            </a:xfrm>
            <a:custGeom>
              <a:rect b="b" l="l" r="r" t="t"/>
              <a:pathLst>
                <a:path extrusionOk="0" h="37241" w="18977">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47"/>
            <p:cNvSpPr/>
            <p:nvPr/>
          </p:nvSpPr>
          <p:spPr>
            <a:xfrm>
              <a:off x="2048319" y="1990460"/>
              <a:ext cx="373937" cy="589200"/>
            </a:xfrm>
            <a:custGeom>
              <a:rect b="b" l="l" r="r" t="t"/>
              <a:pathLst>
                <a:path extrusionOk="0" h="25228" w="16011">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47"/>
            <p:cNvSpPr/>
            <p:nvPr/>
          </p:nvSpPr>
          <p:spPr>
            <a:xfrm>
              <a:off x="1535325" y="1827045"/>
              <a:ext cx="432114" cy="743109"/>
            </a:xfrm>
            <a:custGeom>
              <a:rect b="b" l="l" r="r" t="t"/>
              <a:pathLst>
                <a:path extrusionOk="0" h="31818" w="18502">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47"/>
            <p:cNvSpPr/>
            <p:nvPr/>
          </p:nvSpPr>
          <p:spPr>
            <a:xfrm>
              <a:off x="1727000" y="2219249"/>
              <a:ext cx="729610" cy="978563"/>
            </a:xfrm>
            <a:custGeom>
              <a:rect b="b" l="l" r="r" t="t"/>
              <a:pathLst>
                <a:path extrusionOk="0" h="48128" w="3124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47"/>
            <p:cNvSpPr/>
            <p:nvPr/>
          </p:nvSpPr>
          <p:spPr>
            <a:xfrm>
              <a:off x="1854425" y="2219246"/>
              <a:ext cx="382812" cy="322486"/>
            </a:xfrm>
            <a:custGeom>
              <a:rect b="b" l="l" r="r" t="t"/>
              <a:pathLst>
                <a:path extrusionOk="0" h="13808" w="16391">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47"/>
            <p:cNvSpPr/>
            <p:nvPr/>
          </p:nvSpPr>
          <p:spPr>
            <a:xfrm>
              <a:off x="1874907" y="2219246"/>
              <a:ext cx="323000" cy="291190"/>
            </a:xfrm>
            <a:custGeom>
              <a:rect b="b" l="l" r="r" t="t"/>
              <a:pathLst>
                <a:path extrusionOk="0" h="12468" w="1383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47"/>
            <p:cNvSpPr/>
            <p:nvPr/>
          </p:nvSpPr>
          <p:spPr>
            <a:xfrm>
              <a:off x="1912132" y="1997653"/>
              <a:ext cx="203329" cy="338484"/>
            </a:xfrm>
            <a:custGeom>
              <a:rect b="b" l="l" r="r" t="t"/>
              <a:pathLst>
                <a:path extrusionOk="0" h="14493" w="8706">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47"/>
            <p:cNvSpPr/>
            <p:nvPr/>
          </p:nvSpPr>
          <p:spPr>
            <a:xfrm>
              <a:off x="1939718" y="2094600"/>
              <a:ext cx="166218" cy="136300"/>
            </a:xfrm>
            <a:custGeom>
              <a:rect b="b" l="l" r="r" t="t"/>
              <a:pathLst>
                <a:path extrusionOk="0" h="5836" w="7117">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47"/>
            <p:cNvSpPr/>
            <p:nvPr/>
          </p:nvSpPr>
          <p:spPr>
            <a:xfrm>
              <a:off x="1750262" y="1568855"/>
              <a:ext cx="508018" cy="586281"/>
            </a:xfrm>
            <a:custGeom>
              <a:rect b="b" l="l" r="r" t="t"/>
              <a:pathLst>
                <a:path extrusionOk="0" h="25103" w="21752">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47"/>
            <p:cNvSpPr/>
            <p:nvPr/>
          </p:nvSpPr>
          <p:spPr>
            <a:xfrm>
              <a:off x="2098719" y="1882420"/>
              <a:ext cx="62615" cy="121913"/>
            </a:xfrm>
            <a:custGeom>
              <a:rect b="b" l="l" r="r" t="t"/>
              <a:pathLst>
                <a:path extrusionOk="0" h="5220" w="2681">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47"/>
            <p:cNvSpPr/>
            <p:nvPr/>
          </p:nvSpPr>
          <p:spPr>
            <a:xfrm>
              <a:off x="2003991" y="1872751"/>
              <a:ext cx="39353" cy="48485"/>
            </a:xfrm>
            <a:custGeom>
              <a:rect b="b" l="l" r="r" t="t"/>
              <a:pathLst>
                <a:path extrusionOk="0" h="2076" w="1685">
                  <a:moveTo>
                    <a:pt x="807" y="0"/>
                  </a:moveTo>
                  <a:cubicBezTo>
                    <a:pt x="775" y="0"/>
                    <a:pt x="743" y="4"/>
                    <a:pt x="712" y="12"/>
                  </a:cubicBezTo>
                  <a:cubicBezTo>
                    <a:pt x="309" y="12"/>
                    <a:pt x="0" y="510"/>
                    <a:pt x="119" y="1103"/>
                  </a:cubicBezTo>
                  <a:cubicBezTo>
                    <a:pt x="214" y="1696"/>
                    <a:pt x="593" y="2075"/>
                    <a:pt x="997" y="2075"/>
                  </a:cubicBezTo>
                  <a:cubicBezTo>
                    <a:pt x="1400" y="2075"/>
                    <a:pt x="1685" y="1482"/>
                    <a:pt x="1590" y="1008"/>
                  </a:cubicBezTo>
                  <a:cubicBezTo>
                    <a:pt x="1503" y="464"/>
                    <a:pt x="1156" y="0"/>
                    <a:pt x="80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47"/>
            <p:cNvSpPr/>
            <p:nvPr/>
          </p:nvSpPr>
          <p:spPr>
            <a:xfrm>
              <a:off x="2151898" y="1865814"/>
              <a:ext cx="39353" cy="49046"/>
            </a:xfrm>
            <a:custGeom>
              <a:rect b="b" l="l" r="r" t="t"/>
              <a:pathLst>
                <a:path extrusionOk="0" h="2100" w="1685">
                  <a:moveTo>
                    <a:pt x="594" y="0"/>
                  </a:moveTo>
                  <a:cubicBezTo>
                    <a:pt x="190" y="119"/>
                    <a:pt x="1" y="593"/>
                    <a:pt x="95" y="1186"/>
                  </a:cubicBezTo>
                  <a:cubicBezTo>
                    <a:pt x="182" y="1643"/>
                    <a:pt x="528" y="2099"/>
                    <a:pt x="896" y="2099"/>
                  </a:cubicBezTo>
                  <a:cubicBezTo>
                    <a:pt x="929" y="2099"/>
                    <a:pt x="963" y="2096"/>
                    <a:pt x="997" y="2088"/>
                  </a:cubicBezTo>
                  <a:cubicBezTo>
                    <a:pt x="1376" y="2088"/>
                    <a:pt x="1685" y="1590"/>
                    <a:pt x="1590" y="997"/>
                  </a:cubicBezTo>
                  <a:cubicBezTo>
                    <a:pt x="1495" y="404"/>
                    <a:pt x="109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47"/>
            <p:cNvSpPr/>
            <p:nvPr/>
          </p:nvSpPr>
          <p:spPr>
            <a:xfrm>
              <a:off x="2149680" y="1794348"/>
              <a:ext cx="55421" cy="41572"/>
            </a:xfrm>
            <a:custGeom>
              <a:rect b="b" l="l" r="r" t="t"/>
              <a:pathLst>
                <a:path extrusionOk="0" h="1780" w="2373">
                  <a:moveTo>
                    <a:pt x="285" y="1"/>
                  </a:moveTo>
                  <a:cubicBezTo>
                    <a:pt x="190" y="95"/>
                    <a:pt x="1" y="309"/>
                    <a:pt x="1" y="404"/>
                  </a:cubicBezTo>
                  <a:cubicBezTo>
                    <a:pt x="1" y="594"/>
                    <a:pt x="96" y="688"/>
                    <a:pt x="285" y="807"/>
                  </a:cubicBezTo>
                  <a:cubicBezTo>
                    <a:pt x="499" y="902"/>
                    <a:pt x="783" y="997"/>
                    <a:pt x="1092" y="997"/>
                  </a:cubicBezTo>
                  <a:cubicBezTo>
                    <a:pt x="1471" y="997"/>
                    <a:pt x="1780" y="1092"/>
                    <a:pt x="1969" y="1281"/>
                  </a:cubicBezTo>
                  <a:cubicBezTo>
                    <a:pt x="2064" y="1281"/>
                    <a:pt x="2064" y="1400"/>
                    <a:pt x="2183" y="1400"/>
                  </a:cubicBezTo>
                  <a:lnTo>
                    <a:pt x="2183" y="1495"/>
                  </a:lnTo>
                  <a:cubicBezTo>
                    <a:pt x="2268" y="1580"/>
                    <a:pt x="2352" y="1664"/>
                    <a:pt x="2369" y="1749"/>
                  </a:cubicBezTo>
                  <a:lnTo>
                    <a:pt x="2369" y="1749"/>
                  </a:lnTo>
                  <a:cubicBezTo>
                    <a:pt x="2263" y="792"/>
                    <a:pt x="1580" y="94"/>
                    <a:pt x="689" y="1"/>
                  </a:cubicBezTo>
                  <a:close/>
                  <a:moveTo>
                    <a:pt x="2369" y="1749"/>
                  </a:moveTo>
                  <a:cubicBezTo>
                    <a:pt x="2371" y="1759"/>
                    <a:pt x="2372" y="1769"/>
                    <a:pt x="2373" y="1780"/>
                  </a:cubicBezTo>
                  <a:cubicBezTo>
                    <a:pt x="2373" y="1769"/>
                    <a:pt x="2372" y="1759"/>
                    <a:pt x="2369" y="174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p47"/>
            <p:cNvSpPr/>
            <p:nvPr/>
          </p:nvSpPr>
          <p:spPr>
            <a:xfrm>
              <a:off x="1976292" y="1789911"/>
              <a:ext cx="58201" cy="37158"/>
            </a:xfrm>
            <a:custGeom>
              <a:rect b="b" l="l" r="r" t="t"/>
              <a:pathLst>
                <a:path extrusionOk="0" h="1591" w="2492">
                  <a:moveTo>
                    <a:pt x="1898" y="1"/>
                  </a:moveTo>
                  <a:cubicBezTo>
                    <a:pt x="997" y="1"/>
                    <a:pt x="214" y="594"/>
                    <a:pt x="0" y="1590"/>
                  </a:cubicBezTo>
                  <a:cubicBezTo>
                    <a:pt x="119" y="1471"/>
                    <a:pt x="119" y="1282"/>
                    <a:pt x="309" y="1282"/>
                  </a:cubicBezTo>
                  <a:cubicBezTo>
                    <a:pt x="309" y="1187"/>
                    <a:pt x="404" y="1187"/>
                    <a:pt x="499" y="1092"/>
                  </a:cubicBezTo>
                  <a:cubicBezTo>
                    <a:pt x="712" y="997"/>
                    <a:pt x="997" y="997"/>
                    <a:pt x="1305" y="997"/>
                  </a:cubicBezTo>
                  <a:cubicBezTo>
                    <a:pt x="1685" y="997"/>
                    <a:pt x="1993" y="997"/>
                    <a:pt x="2183" y="878"/>
                  </a:cubicBezTo>
                  <a:cubicBezTo>
                    <a:pt x="2372" y="878"/>
                    <a:pt x="2491" y="784"/>
                    <a:pt x="2491" y="594"/>
                  </a:cubicBezTo>
                  <a:cubicBezTo>
                    <a:pt x="2491" y="404"/>
                    <a:pt x="2372" y="285"/>
                    <a:pt x="2278" y="191"/>
                  </a:cubicBezTo>
                  <a:cubicBezTo>
                    <a:pt x="2088" y="96"/>
                    <a:pt x="1993" y="96"/>
                    <a:pt x="18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47"/>
            <p:cNvSpPr/>
            <p:nvPr/>
          </p:nvSpPr>
          <p:spPr>
            <a:xfrm>
              <a:off x="1995116" y="2002091"/>
              <a:ext cx="119694" cy="48765"/>
            </a:xfrm>
            <a:custGeom>
              <a:rect b="b" l="l" r="r" t="t"/>
              <a:pathLst>
                <a:path extrusionOk="0" h="2088" w="5125">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p47"/>
            <p:cNvSpPr/>
            <p:nvPr/>
          </p:nvSpPr>
          <p:spPr>
            <a:xfrm>
              <a:off x="2225583" y="2848943"/>
              <a:ext cx="540131" cy="325919"/>
            </a:xfrm>
            <a:custGeom>
              <a:rect b="b" l="l" r="r" t="t"/>
              <a:pathLst>
                <a:path extrusionOk="0" h="13955" w="23127">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p47"/>
            <p:cNvSpPr/>
            <p:nvPr/>
          </p:nvSpPr>
          <p:spPr>
            <a:xfrm>
              <a:off x="1676600" y="2264905"/>
              <a:ext cx="673652" cy="978551"/>
            </a:xfrm>
            <a:custGeom>
              <a:rect b="b" l="l" r="r" t="t"/>
              <a:pathLst>
                <a:path extrusionOk="0" h="41899" w="28844">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47"/>
            <p:cNvSpPr/>
            <p:nvPr/>
          </p:nvSpPr>
          <p:spPr>
            <a:xfrm>
              <a:off x="1664969" y="2256053"/>
              <a:ext cx="265360" cy="530626"/>
            </a:xfrm>
            <a:custGeom>
              <a:rect b="b" l="l" r="r" t="t"/>
              <a:pathLst>
                <a:path extrusionOk="0" h="22720" w="11362">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p47"/>
            <p:cNvSpPr/>
            <p:nvPr/>
          </p:nvSpPr>
          <p:spPr>
            <a:xfrm>
              <a:off x="2340140" y="2388429"/>
              <a:ext cx="114253" cy="384353"/>
            </a:xfrm>
            <a:custGeom>
              <a:rect b="b" l="l" r="r" t="t"/>
              <a:pathLst>
                <a:path extrusionOk="0" h="16457" w="4892">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47"/>
            <p:cNvSpPr/>
            <p:nvPr/>
          </p:nvSpPr>
          <p:spPr>
            <a:xfrm>
              <a:off x="1706518" y="1501850"/>
              <a:ext cx="643734" cy="606810"/>
            </a:xfrm>
            <a:custGeom>
              <a:rect b="b" l="l" r="r" t="t"/>
              <a:pathLst>
                <a:path extrusionOk="0" h="25982" w="27563">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47"/>
            <p:cNvSpPr/>
            <p:nvPr/>
          </p:nvSpPr>
          <p:spPr>
            <a:xfrm>
              <a:off x="1967417" y="1605453"/>
              <a:ext cx="94751" cy="119671"/>
            </a:xfrm>
            <a:custGeom>
              <a:rect b="b" l="l" r="r" t="t"/>
              <a:pathLst>
                <a:path extrusionOk="0" h="5124" w="4057">
                  <a:moveTo>
                    <a:pt x="286" y="0"/>
                  </a:moveTo>
                  <a:cubicBezTo>
                    <a:pt x="96" y="0"/>
                    <a:pt x="1" y="380"/>
                    <a:pt x="191" y="380"/>
                  </a:cubicBezTo>
                  <a:cubicBezTo>
                    <a:pt x="2278" y="973"/>
                    <a:pt x="3559" y="2847"/>
                    <a:pt x="3464" y="4934"/>
                  </a:cubicBezTo>
                  <a:cubicBezTo>
                    <a:pt x="3464" y="5029"/>
                    <a:pt x="3559" y="5124"/>
                    <a:pt x="3654" y="5124"/>
                  </a:cubicBezTo>
                  <a:cubicBezTo>
                    <a:pt x="3749" y="5124"/>
                    <a:pt x="3844" y="5029"/>
                    <a:pt x="3938" y="4934"/>
                  </a:cubicBezTo>
                  <a:cubicBezTo>
                    <a:pt x="4057" y="2657"/>
                    <a:pt x="2563" y="593"/>
                    <a:pt x="3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47"/>
            <p:cNvSpPr/>
            <p:nvPr/>
          </p:nvSpPr>
          <p:spPr>
            <a:xfrm>
              <a:off x="2038883" y="1577754"/>
              <a:ext cx="212204" cy="166218"/>
            </a:xfrm>
            <a:custGeom>
              <a:rect b="b" l="l" r="r" t="t"/>
              <a:pathLst>
                <a:path extrusionOk="0" h="7117" w="9086">
                  <a:moveTo>
                    <a:pt x="285" y="0"/>
                  </a:moveTo>
                  <a:cubicBezTo>
                    <a:pt x="96" y="0"/>
                    <a:pt x="1" y="190"/>
                    <a:pt x="96" y="380"/>
                  </a:cubicBezTo>
                  <a:cubicBezTo>
                    <a:pt x="1590" y="2847"/>
                    <a:pt x="3843" y="4934"/>
                    <a:pt x="6429" y="6215"/>
                  </a:cubicBezTo>
                  <a:lnTo>
                    <a:pt x="8801" y="7116"/>
                  </a:lnTo>
                  <a:cubicBezTo>
                    <a:pt x="9085" y="7116"/>
                    <a:pt x="9085" y="6713"/>
                    <a:pt x="8896" y="6618"/>
                  </a:cubicBezTo>
                  <a:cubicBezTo>
                    <a:pt x="6120" y="5812"/>
                    <a:pt x="3748" y="4246"/>
                    <a:pt x="1875" y="2064"/>
                  </a:cubicBezTo>
                  <a:cubicBezTo>
                    <a:pt x="1377" y="1471"/>
                    <a:pt x="878" y="783"/>
                    <a:pt x="499" y="95"/>
                  </a:cubicBezTo>
                  <a:cubicBezTo>
                    <a:pt x="404" y="95"/>
                    <a:pt x="404" y="0"/>
                    <a:pt x="28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47"/>
            <p:cNvSpPr/>
            <p:nvPr/>
          </p:nvSpPr>
          <p:spPr>
            <a:xfrm>
              <a:off x="2087088" y="1556688"/>
              <a:ext cx="198891" cy="344043"/>
            </a:xfrm>
            <a:custGeom>
              <a:rect b="b" l="l" r="r" t="t"/>
              <a:pathLst>
                <a:path extrusionOk="0" h="14731" w="8516">
                  <a:moveTo>
                    <a:pt x="309" y="1"/>
                  </a:moveTo>
                  <a:cubicBezTo>
                    <a:pt x="119" y="1"/>
                    <a:pt x="0" y="309"/>
                    <a:pt x="309" y="404"/>
                  </a:cubicBezTo>
                  <a:cubicBezTo>
                    <a:pt x="4460" y="1970"/>
                    <a:pt x="7519" y="5931"/>
                    <a:pt x="7828" y="10485"/>
                  </a:cubicBezTo>
                  <a:cubicBezTo>
                    <a:pt x="7923" y="11766"/>
                    <a:pt x="7828" y="13142"/>
                    <a:pt x="7425" y="14422"/>
                  </a:cubicBezTo>
                  <a:cubicBezTo>
                    <a:pt x="7425" y="14636"/>
                    <a:pt x="7519" y="14731"/>
                    <a:pt x="7614" y="14731"/>
                  </a:cubicBezTo>
                  <a:cubicBezTo>
                    <a:pt x="7709" y="14731"/>
                    <a:pt x="7828" y="14636"/>
                    <a:pt x="7828" y="14541"/>
                  </a:cubicBezTo>
                  <a:cubicBezTo>
                    <a:pt x="8516" y="12169"/>
                    <a:pt x="8421" y="9584"/>
                    <a:pt x="7614" y="7212"/>
                  </a:cubicBezTo>
                  <a:cubicBezTo>
                    <a:pt x="6832" y="5148"/>
                    <a:pt x="5456" y="3274"/>
                    <a:pt x="3677" y="1780"/>
                  </a:cubicBezTo>
                  <a:cubicBezTo>
                    <a:pt x="2681" y="1092"/>
                    <a:pt x="1590" y="404"/>
                    <a:pt x="4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47"/>
            <p:cNvSpPr/>
            <p:nvPr/>
          </p:nvSpPr>
          <p:spPr>
            <a:xfrm>
              <a:off x="2262695" y="1958323"/>
              <a:ext cx="48765" cy="101407"/>
            </a:xfrm>
            <a:custGeom>
              <a:rect b="b" l="l" r="r" t="t"/>
              <a:pathLst>
                <a:path extrusionOk="0" h="4342" w="2088">
                  <a:moveTo>
                    <a:pt x="404" y="1"/>
                  </a:moveTo>
                  <a:cubicBezTo>
                    <a:pt x="309" y="1"/>
                    <a:pt x="190" y="95"/>
                    <a:pt x="190" y="309"/>
                  </a:cubicBezTo>
                  <a:cubicBezTo>
                    <a:pt x="404" y="1187"/>
                    <a:pt x="0" y="2183"/>
                    <a:pt x="190" y="3060"/>
                  </a:cubicBezTo>
                  <a:cubicBezTo>
                    <a:pt x="404" y="3748"/>
                    <a:pt x="902" y="4341"/>
                    <a:pt x="1590" y="4341"/>
                  </a:cubicBezTo>
                  <a:cubicBezTo>
                    <a:pt x="1685" y="4341"/>
                    <a:pt x="1779" y="4341"/>
                    <a:pt x="1779" y="4246"/>
                  </a:cubicBezTo>
                  <a:cubicBezTo>
                    <a:pt x="2088" y="4246"/>
                    <a:pt x="1969" y="3867"/>
                    <a:pt x="1779" y="3867"/>
                  </a:cubicBezTo>
                  <a:lnTo>
                    <a:pt x="1590" y="3867"/>
                  </a:lnTo>
                  <a:cubicBezTo>
                    <a:pt x="902" y="3867"/>
                    <a:pt x="593" y="3060"/>
                    <a:pt x="593" y="2562"/>
                  </a:cubicBezTo>
                  <a:cubicBezTo>
                    <a:pt x="499" y="1780"/>
                    <a:pt x="783" y="997"/>
                    <a:pt x="593" y="190"/>
                  </a:cubicBezTo>
                  <a:cubicBezTo>
                    <a:pt x="593" y="95"/>
                    <a:pt x="499" y="1"/>
                    <a:pt x="4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47"/>
            <p:cNvSpPr/>
            <p:nvPr/>
          </p:nvSpPr>
          <p:spPr>
            <a:xfrm>
              <a:off x="1602354" y="1937818"/>
              <a:ext cx="166218" cy="272039"/>
            </a:xfrm>
            <a:custGeom>
              <a:rect b="b" l="l" r="r" t="t"/>
              <a:pathLst>
                <a:path extrusionOk="0" h="11648" w="7117">
                  <a:moveTo>
                    <a:pt x="7022" y="1"/>
                  </a:moveTo>
                  <a:cubicBezTo>
                    <a:pt x="6832" y="973"/>
                    <a:pt x="6524" y="1875"/>
                    <a:pt x="6049" y="2658"/>
                  </a:cubicBezTo>
                  <a:cubicBezTo>
                    <a:pt x="5338" y="3654"/>
                    <a:pt x="4555" y="4436"/>
                    <a:pt x="3677" y="5124"/>
                  </a:cubicBezTo>
                  <a:cubicBezTo>
                    <a:pt x="1993" y="6808"/>
                    <a:pt x="1" y="8896"/>
                    <a:pt x="404" y="11457"/>
                  </a:cubicBezTo>
                  <a:cubicBezTo>
                    <a:pt x="404" y="11552"/>
                    <a:pt x="499" y="11647"/>
                    <a:pt x="594" y="11647"/>
                  </a:cubicBezTo>
                  <a:cubicBezTo>
                    <a:pt x="712" y="11647"/>
                    <a:pt x="807" y="11457"/>
                    <a:pt x="807" y="11363"/>
                  </a:cubicBezTo>
                  <a:cubicBezTo>
                    <a:pt x="404" y="9085"/>
                    <a:pt x="2278" y="7117"/>
                    <a:pt x="3772" y="5717"/>
                  </a:cubicBezTo>
                  <a:cubicBezTo>
                    <a:pt x="4555" y="4935"/>
                    <a:pt x="5338" y="4247"/>
                    <a:pt x="6049" y="3345"/>
                  </a:cubicBezTo>
                  <a:cubicBezTo>
                    <a:pt x="6334" y="2966"/>
                    <a:pt x="6642" y="2468"/>
                    <a:pt x="6832" y="2065"/>
                  </a:cubicBezTo>
                  <a:cubicBezTo>
                    <a:pt x="6832" y="1377"/>
                    <a:pt x="6927" y="594"/>
                    <a:pt x="711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47"/>
            <p:cNvSpPr/>
            <p:nvPr/>
          </p:nvSpPr>
          <p:spPr>
            <a:xfrm>
              <a:off x="1748043" y="1538424"/>
              <a:ext cx="184504" cy="447622"/>
            </a:xfrm>
            <a:custGeom>
              <a:rect b="b" l="l" r="r" t="t"/>
              <a:pathLst>
                <a:path extrusionOk="0" h="19166" w="7900">
                  <a:moveTo>
                    <a:pt x="7520" y="0"/>
                  </a:moveTo>
                  <a:cubicBezTo>
                    <a:pt x="5623" y="498"/>
                    <a:pt x="3844" y="1566"/>
                    <a:pt x="2658" y="3155"/>
                  </a:cubicBezTo>
                  <a:cubicBezTo>
                    <a:pt x="2065" y="3938"/>
                    <a:pt x="1685" y="4744"/>
                    <a:pt x="1282" y="5717"/>
                  </a:cubicBezTo>
                  <a:cubicBezTo>
                    <a:pt x="879" y="6808"/>
                    <a:pt x="784" y="7994"/>
                    <a:pt x="784" y="9275"/>
                  </a:cubicBezTo>
                  <a:cubicBezTo>
                    <a:pt x="784" y="11646"/>
                    <a:pt x="1282" y="14137"/>
                    <a:pt x="879" y="16509"/>
                  </a:cubicBezTo>
                  <a:cubicBezTo>
                    <a:pt x="879" y="16699"/>
                    <a:pt x="879" y="16888"/>
                    <a:pt x="784" y="17102"/>
                  </a:cubicBezTo>
                  <a:lnTo>
                    <a:pt x="879" y="17102"/>
                  </a:lnTo>
                  <a:cubicBezTo>
                    <a:pt x="689" y="17695"/>
                    <a:pt x="594" y="18478"/>
                    <a:pt x="594" y="19166"/>
                  </a:cubicBezTo>
                  <a:cubicBezTo>
                    <a:pt x="879" y="18667"/>
                    <a:pt x="1092" y="18074"/>
                    <a:pt x="1187" y="17576"/>
                  </a:cubicBezTo>
                  <a:cubicBezTo>
                    <a:pt x="2278" y="13141"/>
                    <a:pt x="1" y="8302"/>
                    <a:pt x="2468" y="4151"/>
                  </a:cubicBezTo>
                  <a:cubicBezTo>
                    <a:pt x="3654" y="2372"/>
                    <a:pt x="5528" y="878"/>
                    <a:pt x="7615" y="380"/>
                  </a:cubicBezTo>
                  <a:cubicBezTo>
                    <a:pt x="7900" y="285"/>
                    <a:pt x="7805" y="0"/>
                    <a:pt x="76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2" name="Google Shape;3142;p47"/>
            <p:cNvSpPr/>
            <p:nvPr/>
          </p:nvSpPr>
          <p:spPr>
            <a:xfrm>
              <a:off x="1724781" y="2015940"/>
              <a:ext cx="48789" cy="196135"/>
            </a:xfrm>
            <a:custGeom>
              <a:rect b="b" l="l" r="r" t="t"/>
              <a:pathLst>
                <a:path extrusionOk="0" h="8398" w="2089">
                  <a:moveTo>
                    <a:pt x="1875" y="0"/>
                  </a:moveTo>
                  <a:cubicBezTo>
                    <a:pt x="997" y="1281"/>
                    <a:pt x="309" y="2681"/>
                    <a:pt x="214" y="4246"/>
                  </a:cubicBezTo>
                  <a:cubicBezTo>
                    <a:pt x="1" y="5740"/>
                    <a:pt x="499" y="7330"/>
                    <a:pt x="1590" y="8397"/>
                  </a:cubicBezTo>
                  <a:lnTo>
                    <a:pt x="1780" y="8397"/>
                  </a:lnTo>
                  <a:cubicBezTo>
                    <a:pt x="1875" y="8397"/>
                    <a:pt x="2088" y="8207"/>
                    <a:pt x="1875" y="8112"/>
                  </a:cubicBezTo>
                  <a:cubicBezTo>
                    <a:pt x="902" y="7116"/>
                    <a:pt x="499" y="5646"/>
                    <a:pt x="594" y="4151"/>
                  </a:cubicBezTo>
                  <a:cubicBezTo>
                    <a:pt x="689" y="2870"/>
                    <a:pt x="1282" y="1590"/>
                    <a:pt x="2088" y="498"/>
                  </a:cubicBezTo>
                  <a:cubicBezTo>
                    <a:pt x="1993" y="309"/>
                    <a:pt x="1993" y="214"/>
                    <a:pt x="18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47"/>
            <p:cNvSpPr/>
            <p:nvPr/>
          </p:nvSpPr>
          <p:spPr>
            <a:xfrm>
              <a:off x="1768549" y="2004309"/>
              <a:ext cx="18871" cy="23285"/>
            </a:xfrm>
            <a:custGeom>
              <a:rect b="b" l="l" r="r" t="t"/>
              <a:pathLst>
                <a:path extrusionOk="0" h="997" w="808">
                  <a:moveTo>
                    <a:pt x="499" y="0"/>
                  </a:moveTo>
                  <a:cubicBezTo>
                    <a:pt x="404" y="0"/>
                    <a:pt x="309" y="0"/>
                    <a:pt x="309" y="119"/>
                  </a:cubicBezTo>
                  <a:cubicBezTo>
                    <a:pt x="214" y="214"/>
                    <a:pt x="119" y="404"/>
                    <a:pt x="1" y="498"/>
                  </a:cubicBezTo>
                  <a:cubicBezTo>
                    <a:pt x="119" y="712"/>
                    <a:pt x="119" y="807"/>
                    <a:pt x="214" y="996"/>
                  </a:cubicBezTo>
                  <a:cubicBezTo>
                    <a:pt x="309" y="807"/>
                    <a:pt x="499" y="498"/>
                    <a:pt x="712" y="309"/>
                  </a:cubicBezTo>
                  <a:cubicBezTo>
                    <a:pt x="807" y="214"/>
                    <a:pt x="594" y="0"/>
                    <a:pt x="499" y="0"/>
                  </a:cubicBezTo>
                  <a:close/>
                </a:path>
              </a:pathLst>
            </a:custGeom>
            <a:solidFill>
              <a:srgbClr val="E740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47"/>
            <p:cNvSpPr/>
            <p:nvPr/>
          </p:nvSpPr>
          <p:spPr>
            <a:xfrm>
              <a:off x="1807878" y="2069120"/>
              <a:ext cx="55421" cy="90314"/>
            </a:xfrm>
            <a:custGeom>
              <a:rect b="b" l="l" r="r" t="t"/>
              <a:pathLst>
                <a:path extrusionOk="0" h="3867" w="2373">
                  <a:moveTo>
                    <a:pt x="96" y="0"/>
                  </a:moveTo>
                  <a:lnTo>
                    <a:pt x="96" y="0"/>
                  </a:lnTo>
                  <a:cubicBezTo>
                    <a:pt x="1" y="499"/>
                    <a:pt x="96" y="997"/>
                    <a:pt x="214" y="1495"/>
                  </a:cubicBezTo>
                  <a:cubicBezTo>
                    <a:pt x="404" y="2467"/>
                    <a:pt x="997" y="3369"/>
                    <a:pt x="1875" y="3867"/>
                  </a:cubicBezTo>
                  <a:lnTo>
                    <a:pt x="1993" y="3867"/>
                  </a:lnTo>
                  <a:cubicBezTo>
                    <a:pt x="2183" y="3867"/>
                    <a:pt x="2373" y="3558"/>
                    <a:pt x="2088" y="3463"/>
                  </a:cubicBezTo>
                  <a:cubicBezTo>
                    <a:pt x="1282" y="2965"/>
                    <a:pt x="807" y="2183"/>
                    <a:pt x="594" y="1281"/>
                  </a:cubicBezTo>
                  <a:cubicBezTo>
                    <a:pt x="499" y="997"/>
                    <a:pt x="499" y="593"/>
                    <a:pt x="499" y="309"/>
                  </a:cubicBezTo>
                  <a:cubicBezTo>
                    <a:pt x="309" y="190"/>
                    <a:pt x="214" y="95"/>
                    <a:pt x="96" y="0"/>
                  </a:cubicBezTo>
                  <a:close/>
                </a:path>
              </a:pathLst>
            </a:custGeom>
            <a:solidFill>
              <a:srgbClr val="E740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47"/>
            <p:cNvSpPr/>
            <p:nvPr/>
          </p:nvSpPr>
          <p:spPr>
            <a:xfrm>
              <a:off x="1810097" y="1805979"/>
              <a:ext cx="90314" cy="270357"/>
            </a:xfrm>
            <a:custGeom>
              <a:rect b="b" l="l" r="r" t="t"/>
              <a:pathLst>
                <a:path extrusionOk="0" h="11576" w="3867">
                  <a:moveTo>
                    <a:pt x="2681" y="1"/>
                  </a:moveTo>
                  <a:cubicBezTo>
                    <a:pt x="2491" y="1"/>
                    <a:pt x="2278" y="190"/>
                    <a:pt x="2491" y="309"/>
                  </a:cubicBezTo>
                  <a:cubicBezTo>
                    <a:pt x="3867" y="2278"/>
                    <a:pt x="2871" y="4650"/>
                    <a:pt x="1898" y="6524"/>
                  </a:cubicBezTo>
                  <a:cubicBezTo>
                    <a:pt x="1092" y="8018"/>
                    <a:pt x="119" y="9583"/>
                    <a:pt x="1" y="11267"/>
                  </a:cubicBezTo>
                  <a:cubicBezTo>
                    <a:pt x="119" y="11362"/>
                    <a:pt x="214" y="11457"/>
                    <a:pt x="404" y="11576"/>
                  </a:cubicBezTo>
                  <a:cubicBezTo>
                    <a:pt x="404" y="10864"/>
                    <a:pt x="594" y="10081"/>
                    <a:pt x="902" y="9394"/>
                  </a:cubicBezTo>
                  <a:cubicBezTo>
                    <a:pt x="1685" y="7306"/>
                    <a:pt x="3274" y="5527"/>
                    <a:pt x="3559" y="3274"/>
                  </a:cubicBezTo>
                  <a:cubicBezTo>
                    <a:pt x="3677" y="2183"/>
                    <a:pt x="3464" y="997"/>
                    <a:pt x="2776" y="96"/>
                  </a:cubicBezTo>
                  <a:lnTo>
                    <a:pt x="268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47"/>
            <p:cNvSpPr/>
            <p:nvPr/>
          </p:nvSpPr>
          <p:spPr>
            <a:xfrm>
              <a:off x="1815095" y="1598236"/>
              <a:ext cx="117452" cy="242682"/>
            </a:xfrm>
            <a:custGeom>
              <a:rect b="b" l="l" r="r" t="t"/>
              <a:pathLst>
                <a:path extrusionOk="0" h="10391" w="5029">
                  <a:moveTo>
                    <a:pt x="4530" y="1"/>
                  </a:moveTo>
                  <a:cubicBezTo>
                    <a:pt x="1874" y="1590"/>
                    <a:pt x="190" y="4342"/>
                    <a:pt x="0" y="7520"/>
                  </a:cubicBezTo>
                  <a:cubicBezTo>
                    <a:pt x="0" y="8398"/>
                    <a:pt x="95" y="9394"/>
                    <a:pt x="285" y="10271"/>
                  </a:cubicBezTo>
                  <a:cubicBezTo>
                    <a:pt x="380" y="10390"/>
                    <a:pt x="498" y="10390"/>
                    <a:pt x="498" y="10390"/>
                  </a:cubicBezTo>
                  <a:cubicBezTo>
                    <a:pt x="688" y="10390"/>
                    <a:pt x="783" y="10271"/>
                    <a:pt x="783" y="10177"/>
                  </a:cubicBezTo>
                  <a:cubicBezTo>
                    <a:pt x="190" y="8208"/>
                    <a:pt x="380" y="6121"/>
                    <a:pt x="1281" y="4247"/>
                  </a:cubicBezTo>
                  <a:cubicBezTo>
                    <a:pt x="1969" y="2681"/>
                    <a:pt x="3250" y="1282"/>
                    <a:pt x="4839" y="404"/>
                  </a:cubicBezTo>
                  <a:cubicBezTo>
                    <a:pt x="5029" y="309"/>
                    <a:pt x="4839" y="1"/>
                    <a:pt x="46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7" name="Google Shape;3147;p47"/>
            <p:cNvSpPr/>
            <p:nvPr/>
          </p:nvSpPr>
          <p:spPr>
            <a:xfrm>
              <a:off x="1858839" y="2106231"/>
              <a:ext cx="46009" cy="124669"/>
            </a:xfrm>
            <a:custGeom>
              <a:rect b="b" l="l" r="r" t="t"/>
              <a:pathLst>
                <a:path extrusionOk="0" h="5338" w="1970">
                  <a:moveTo>
                    <a:pt x="594" y="1"/>
                  </a:moveTo>
                  <a:cubicBezTo>
                    <a:pt x="404" y="1"/>
                    <a:pt x="286" y="285"/>
                    <a:pt x="404" y="380"/>
                  </a:cubicBezTo>
                  <a:cubicBezTo>
                    <a:pt x="1472" y="1780"/>
                    <a:pt x="1377" y="3748"/>
                    <a:pt x="96" y="4934"/>
                  </a:cubicBezTo>
                  <a:cubicBezTo>
                    <a:pt x="1" y="5029"/>
                    <a:pt x="96" y="5338"/>
                    <a:pt x="286" y="5338"/>
                  </a:cubicBezTo>
                  <a:lnTo>
                    <a:pt x="404" y="5243"/>
                  </a:lnTo>
                  <a:cubicBezTo>
                    <a:pt x="1875" y="3843"/>
                    <a:pt x="1970" y="1685"/>
                    <a:pt x="689" y="96"/>
                  </a:cubicBezTo>
                  <a:lnTo>
                    <a:pt x="59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47"/>
            <p:cNvSpPr/>
            <p:nvPr/>
          </p:nvSpPr>
          <p:spPr>
            <a:xfrm>
              <a:off x="2121980" y="2043359"/>
              <a:ext cx="694718" cy="694975"/>
            </a:xfrm>
            <a:custGeom>
              <a:rect b="b" l="l" r="r" t="t"/>
              <a:pathLst>
                <a:path extrusionOk="0" h="29757" w="29746">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47"/>
            <p:cNvSpPr/>
            <p:nvPr/>
          </p:nvSpPr>
          <p:spPr>
            <a:xfrm>
              <a:off x="2078213" y="2209647"/>
              <a:ext cx="537936" cy="660526"/>
            </a:xfrm>
            <a:custGeom>
              <a:rect b="b" l="l" r="r" t="t"/>
              <a:pathLst>
                <a:path extrusionOk="0" h="28282" w="23033">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0" name="Google Shape;3150;p47"/>
            <p:cNvSpPr/>
            <p:nvPr/>
          </p:nvSpPr>
          <p:spPr>
            <a:xfrm>
              <a:off x="2579015" y="2040953"/>
              <a:ext cx="248684" cy="829219"/>
            </a:xfrm>
            <a:custGeom>
              <a:rect b="b" l="l" r="r" t="t"/>
              <a:pathLst>
                <a:path extrusionOk="0" h="35505" w="10648">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1" name="Google Shape;3151;p47"/>
            <p:cNvSpPr/>
            <p:nvPr/>
          </p:nvSpPr>
          <p:spPr>
            <a:xfrm>
              <a:off x="2636632" y="2191547"/>
              <a:ext cx="9435" cy="23285"/>
            </a:xfrm>
            <a:custGeom>
              <a:rect b="b" l="l" r="r" t="t"/>
              <a:pathLst>
                <a:path extrusionOk="0" h="997" w="404">
                  <a:moveTo>
                    <a:pt x="403" y="0"/>
                  </a:moveTo>
                  <a:lnTo>
                    <a:pt x="0" y="499"/>
                  </a:lnTo>
                  <a:cubicBezTo>
                    <a:pt x="95" y="688"/>
                    <a:pt x="309" y="783"/>
                    <a:pt x="403" y="997"/>
                  </a:cubicBezTo>
                  <a:lnTo>
                    <a:pt x="403" y="0"/>
                  </a:lnTo>
                  <a:close/>
                </a:path>
              </a:pathLst>
            </a:custGeom>
            <a:solidFill>
              <a:srgbClr val="FAB6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2" name="Google Shape;3152;p47"/>
            <p:cNvSpPr/>
            <p:nvPr/>
          </p:nvSpPr>
          <p:spPr>
            <a:xfrm>
              <a:off x="2557973" y="2221464"/>
              <a:ext cx="39353" cy="2242"/>
            </a:xfrm>
            <a:custGeom>
              <a:rect b="b" l="l" r="r" t="t"/>
              <a:pathLst>
                <a:path extrusionOk="0" h="96" w="1685">
                  <a:moveTo>
                    <a:pt x="0" y="0"/>
                  </a:moveTo>
                  <a:lnTo>
                    <a:pt x="0" y="0"/>
                  </a:lnTo>
                  <a:lnTo>
                    <a:pt x="1684" y="95"/>
                  </a:lnTo>
                  <a:lnTo>
                    <a:pt x="1684" y="95"/>
                  </a:lnTo>
                  <a:close/>
                </a:path>
              </a:pathLst>
            </a:custGeom>
            <a:solidFill>
              <a:srgbClr val="FED5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47"/>
            <p:cNvSpPr/>
            <p:nvPr/>
          </p:nvSpPr>
          <p:spPr>
            <a:xfrm>
              <a:off x="2557973" y="2221464"/>
              <a:ext cx="53203" cy="29941"/>
            </a:xfrm>
            <a:custGeom>
              <a:rect b="b" l="l" r="r" t="t"/>
              <a:pathLst>
                <a:path extrusionOk="0" h="1282" w="2278">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47"/>
            <p:cNvSpPr/>
            <p:nvPr/>
          </p:nvSpPr>
          <p:spPr>
            <a:xfrm>
              <a:off x="2611152" y="2242507"/>
              <a:ext cx="25504" cy="32160"/>
            </a:xfrm>
            <a:custGeom>
              <a:rect b="b" l="l" r="r" t="t"/>
              <a:pathLst>
                <a:path extrusionOk="0" h="1377" w="1092">
                  <a:moveTo>
                    <a:pt x="0" y="1"/>
                  </a:moveTo>
                  <a:lnTo>
                    <a:pt x="0" y="380"/>
                  </a:lnTo>
                  <a:cubicBezTo>
                    <a:pt x="95" y="380"/>
                    <a:pt x="95" y="475"/>
                    <a:pt x="214" y="475"/>
                  </a:cubicBezTo>
                  <a:lnTo>
                    <a:pt x="1091" y="1376"/>
                  </a:lnTo>
                  <a:lnTo>
                    <a:pt x="0" y="1"/>
                  </a:lnTo>
                  <a:close/>
                </a:path>
              </a:pathLst>
            </a:custGeom>
            <a:solidFill>
              <a:srgbClr val="FAB6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5" name="Google Shape;3155;p47"/>
            <p:cNvSpPr/>
            <p:nvPr/>
          </p:nvSpPr>
          <p:spPr>
            <a:xfrm>
              <a:off x="2544123" y="2849107"/>
              <a:ext cx="60396" cy="21066"/>
            </a:xfrm>
            <a:custGeom>
              <a:rect b="b" l="l" r="r" t="t"/>
              <a:pathLst>
                <a:path extrusionOk="0" h="902" w="2586">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6" name="Google Shape;3156;p47"/>
            <p:cNvSpPr/>
            <p:nvPr/>
          </p:nvSpPr>
          <p:spPr>
            <a:xfrm>
              <a:off x="2535248" y="2440838"/>
              <a:ext cx="64296" cy="429335"/>
            </a:xfrm>
            <a:custGeom>
              <a:rect b="b" l="l" r="r" t="t"/>
              <a:pathLst>
                <a:path extrusionOk="0" h="18383" w="2753">
                  <a:moveTo>
                    <a:pt x="688" y="0"/>
                  </a:moveTo>
                  <a:lnTo>
                    <a:pt x="1" y="18288"/>
                  </a:lnTo>
                  <a:lnTo>
                    <a:pt x="380" y="18288"/>
                  </a:lnTo>
                  <a:lnTo>
                    <a:pt x="1874" y="18383"/>
                  </a:lnTo>
                  <a:lnTo>
                    <a:pt x="2752" y="498"/>
                  </a:lnTo>
                  <a:lnTo>
                    <a:pt x="6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47"/>
            <p:cNvSpPr/>
            <p:nvPr/>
          </p:nvSpPr>
          <p:spPr>
            <a:xfrm>
              <a:off x="2579015" y="2452469"/>
              <a:ext cx="57640" cy="417704"/>
            </a:xfrm>
            <a:custGeom>
              <a:rect b="b" l="l" r="r" t="t"/>
              <a:pathLst>
                <a:path extrusionOk="0" h="17885" w="2468">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47"/>
            <p:cNvSpPr/>
            <p:nvPr/>
          </p:nvSpPr>
          <p:spPr>
            <a:xfrm>
              <a:off x="2184035" y="2399289"/>
              <a:ext cx="279770" cy="279209"/>
            </a:xfrm>
            <a:custGeom>
              <a:rect b="b" l="l" r="r" t="t"/>
              <a:pathLst>
                <a:path extrusionOk="0" h="11955" w="11979">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47"/>
            <p:cNvSpPr/>
            <p:nvPr/>
          </p:nvSpPr>
          <p:spPr>
            <a:xfrm>
              <a:off x="2703356" y="2064685"/>
              <a:ext cx="110819" cy="387810"/>
            </a:xfrm>
            <a:custGeom>
              <a:rect b="b" l="l" r="r" t="t"/>
              <a:pathLst>
                <a:path extrusionOk="0" h="16605" w="4745">
                  <a:moveTo>
                    <a:pt x="4744" y="1"/>
                  </a:moveTo>
                  <a:lnTo>
                    <a:pt x="0" y="4745"/>
                  </a:lnTo>
                  <a:cubicBezTo>
                    <a:pt x="1874" y="8303"/>
                    <a:pt x="2182" y="12240"/>
                    <a:pt x="2182" y="12240"/>
                  </a:cubicBezTo>
                  <a:cubicBezTo>
                    <a:pt x="2182" y="12240"/>
                    <a:pt x="2562" y="13924"/>
                    <a:pt x="3060" y="16604"/>
                  </a:cubicBezTo>
                  <a:lnTo>
                    <a:pt x="3653" y="16011"/>
                  </a:lnTo>
                  <a:lnTo>
                    <a:pt x="474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47"/>
            <p:cNvSpPr/>
            <p:nvPr/>
          </p:nvSpPr>
          <p:spPr>
            <a:xfrm>
              <a:off x="2441314" y="2182742"/>
              <a:ext cx="357098" cy="920140"/>
            </a:xfrm>
            <a:custGeom>
              <a:rect b="b" l="l" r="r" t="t"/>
              <a:pathLst>
                <a:path extrusionOk="0" h="39398" w="1529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47"/>
            <p:cNvSpPr/>
            <p:nvPr/>
          </p:nvSpPr>
          <p:spPr>
            <a:xfrm>
              <a:off x="2491481" y="2267450"/>
              <a:ext cx="8898" cy="4998"/>
            </a:xfrm>
            <a:custGeom>
              <a:rect b="b" l="l" r="r" t="t"/>
              <a:pathLst>
                <a:path extrusionOk="0" h="214" w="381">
                  <a:moveTo>
                    <a:pt x="380" y="0"/>
                  </a:moveTo>
                  <a:lnTo>
                    <a:pt x="1" y="119"/>
                  </a:lnTo>
                  <a:lnTo>
                    <a:pt x="96" y="213"/>
                  </a:lnTo>
                  <a:cubicBezTo>
                    <a:pt x="96" y="119"/>
                    <a:pt x="285" y="119"/>
                    <a:pt x="380" y="0"/>
                  </a:cubicBezTo>
                  <a:close/>
                </a:path>
              </a:pathLst>
            </a:custGeom>
            <a:solidFill>
              <a:srgbClr val="F8B1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47"/>
            <p:cNvSpPr/>
            <p:nvPr/>
          </p:nvSpPr>
          <p:spPr>
            <a:xfrm>
              <a:off x="2491481" y="2260794"/>
              <a:ext cx="142956" cy="53203"/>
            </a:xfrm>
            <a:custGeom>
              <a:rect b="b" l="l" r="r" t="t"/>
              <a:pathLst>
                <a:path extrusionOk="0" h="2278" w="6121">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47"/>
            <p:cNvSpPr/>
            <p:nvPr/>
          </p:nvSpPr>
          <p:spPr>
            <a:xfrm>
              <a:off x="2486506" y="2320630"/>
              <a:ext cx="143493" cy="34916"/>
            </a:xfrm>
            <a:custGeom>
              <a:rect b="b" l="l" r="r" t="t"/>
              <a:pathLst>
                <a:path extrusionOk="0" h="1495" w="6144">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47"/>
            <p:cNvSpPr/>
            <p:nvPr/>
          </p:nvSpPr>
          <p:spPr>
            <a:xfrm>
              <a:off x="2498137" y="2381002"/>
              <a:ext cx="2242" cy="23"/>
            </a:xfrm>
            <a:custGeom>
              <a:rect b="b" l="l" r="r" t="t"/>
              <a:pathLst>
                <a:path extrusionOk="0" h="1" w="96">
                  <a:moveTo>
                    <a:pt x="0" y="1"/>
                  </a:moveTo>
                  <a:lnTo>
                    <a:pt x="0" y="1"/>
                  </a:lnTo>
                  <a:lnTo>
                    <a:pt x="95" y="1"/>
                  </a:lnTo>
                  <a:close/>
                </a:path>
              </a:pathLst>
            </a:custGeom>
            <a:solidFill>
              <a:srgbClr val="F8B1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47"/>
            <p:cNvSpPr/>
            <p:nvPr/>
          </p:nvSpPr>
          <p:spPr>
            <a:xfrm>
              <a:off x="2498137" y="2371590"/>
              <a:ext cx="118013" cy="25504"/>
            </a:xfrm>
            <a:custGeom>
              <a:rect b="b" l="l" r="r" t="t"/>
              <a:pathLst>
                <a:path extrusionOk="0" h="1092" w="5053">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47"/>
            <p:cNvSpPr/>
            <p:nvPr/>
          </p:nvSpPr>
          <p:spPr>
            <a:xfrm>
              <a:off x="1912175" y="1962163"/>
              <a:ext cx="69000" cy="69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7" name="Google Shape;3167;p47"/>
          <p:cNvGrpSpPr/>
          <p:nvPr/>
        </p:nvGrpSpPr>
        <p:grpSpPr>
          <a:xfrm>
            <a:off x="6481121" y="3027259"/>
            <a:ext cx="2525509" cy="2116241"/>
            <a:chOff x="5765379" y="2477463"/>
            <a:chExt cx="2525509" cy="2116241"/>
          </a:xfrm>
        </p:grpSpPr>
        <p:sp>
          <p:nvSpPr>
            <p:cNvPr id="3168" name="Google Shape;3168;p47"/>
            <p:cNvSpPr/>
            <p:nvPr/>
          </p:nvSpPr>
          <p:spPr>
            <a:xfrm>
              <a:off x="5765379" y="2934522"/>
              <a:ext cx="2525509" cy="1659182"/>
            </a:xfrm>
            <a:custGeom>
              <a:rect b="b" l="l" r="r" t="t"/>
              <a:pathLst>
                <a:path extrusionOk="0" h="89892" w="139898">
                  <a:moveTo>
                    <a:pt x="122285" y="1"/>
                  </a:moveTo>
                  <a:cubicBezTo>
                    <a:pt x="119745" y="1"/>
                    <a:pt x="117174" y="490"/>
                    <a:pt x="114759" y="1295"/>
                  </a:cubicBezTo>
                  <a:cubicBezTo>
                    <a:pt x="109377" y="3071"/>
                    <a:pt x="104438" y="6216"/>
                    <a:pt x="99351" y="8842"/>
                  </a:cubicBezTo>
                  <a:cubicBezTo>
                    <a:pt x="88460" y="14364"/>
                    <a:pt x="76541" y="17222"/>
                    <a:pt x="64654" y="17222"/>
                  </a:cubicBezTo>
                  <a:cubicBezTo>
                    <a:pt x="59298" y="17222"/>
                    <a:pt x="53950" y="16642"/>
                    <a:pt x="48705" y="15464"/>
                  </a:cubicBezTo>
                  <a:cubicBezTo>
                    <a:pt x="41232" y="14780"/>
                    <a:pt x="36533" y="13855"/>
                    <a:pt x="29134" y="13245"/>
                  </a:cubicBezTo>
                  <a:cubicBezTo>
                    <a:pt x="28309" y="13169"/>
                    <a:pt x="27479" y="13132"/>
                    <a:pt x="26648" y="13132"/>
                  </a:cubicBezTo>
                  <a:cubicBezTo>
                    <a:pt x="19706" y="13132"/>
                    <a:pt x="12670" y="15777"/>
                    <a:pt x="7714" y="21476"/>
                  </a:cubicBezTo>
                  <a:cubicBezTo>
                    <a:pt x="2239" y="27802"/>
                    <a:pt x="1" y="38124"/>
                    <a:pt x="3312" y="46300"/>
                  </a:cubicBezTo>
                  <a:cubicBezTo>
                    <a:pt x="5624" y="51849"/>
                    <a:pt x="10100" y="55789"/>
                    <a:pt x="14725" y="58785"/>
                  </a:cubicBezTo>
                  <a:cubicBezTo>
                    <a:pt x="19035" y="61634"/>
                    <a:pt x="23659" y="63872"/>
                    <a:pt x="28524" y="64723"/>
                  </a:cubicBezTo>
                  <a:cubicBezTo>
                    <a:pt x="30754" y="65131"/>
                    <a:pt x="33011" y="65246"/>
                    <a:pt x="35279" y="65246"/>
                  </a:cubicBezTo>
                  <a:cubicBezTo>
                    <a:pt x="38245" y="65246"/>
                    <a:pt x="41228" y="65048"/>
                    <a:pt x="44190" y="65048"/>
                  </a:cubicBezTo>
                  <a:cubicBezTo>
                    <a:pt x="47491" y="65048"/>
                    <a:pt x="50764" y="65294"/>
                    <a:pt x="53958" y="66332"/>
                  </a:cubicBezTo>
                  <a:cubicBezTo>
                    <a:pt x="63207" y="69347"/>
                    <a:pt x="69903" y="78448"/>
                    <a:pt x="78393" y="83683"/>
                  </a:cubicBezTo>
                  <a:cubicBezTo>
                    <a:pt x="86015" y="88471"/>
                    <a:pt x="94713" y="89891"/>
                    <a:pt x="103513" y="89891"/>
                  </a:cubicBezTo>
                  <a:cubicBezTo>
                    <a:pt x="107868" y="89891"/>
                    <a:pt x="112248" y="89543"/>
                    <a:pt x="116535" y="89084"/>
                  </a:cubicBezTo>
                  <a:cubicBezTo>
                    <a:pt x="119236" y="88844"/>
                    <a:pt x="122084" y="88529"/>
                    <a:pt x="124545" y="87234"/>
                  </a:cubicBezTo>
                  <a:cubicBezTo>
                    <a:pt x="127097" y="85921"/>
                    <a:pt x="129336" y="83535"/>
                    <a:pt x="129946" y="80446"/>
                  </a:cubicBezTo>
                  <a:cubicBezTo>
                    <a:pt x="130871" y="75969"/>
                    <a:pt x="128244" y="71585"/>
                    <a:pt x="127486" y="67109"/>
                  </a:cubicBezTo>
                  <a:cubicBezTo>
                    <a:pt x="126024" y="58933"/>
                    <a:pt x="130556" y="51238"/>
                    <a:pt x="134034" y="43987"/>
                  </a:cubicBezTo>
                  <a:cubicBezTo>
                    <a:pt x="137271" y="37199"/>
                    <a:pt x="139898" y="29726"/>
                    <a:pt x="139898" y="22031"/>
                  </a:cubicBezTo>
                  <a:cubicBezTo>
                    <a:pt x="139898" y="14318"/>
                    <a:pt x="136809" y="6216"/>
                    <a:pt x="131019" y="2442"/>
                  </a:cubicBezTo>
                  <a:cubicBezTo>
                    <a:pt x="128369" y="713"/>
                    <a:pt x="125349" y="1"/>
                    <a:pt x="122285" y="1"/>
                  </a:cubicBez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47"/>
            <p:cNvSpPr/>
            <p:nvPr/>
          </p:nvSpPr>
          <p:spPr>
            <a:xfrm>
              <a:off x="6692934" y="3140215"/>
              <a:ext cx="903715" cy="1331297"/>
            </a:xfrm>
            <a:custGeom>
              <a:rect b="b" l="l" r="r" t="t"/>
              <a:pathLst>
                <a:path extrusionOk="0" h="63177" w="42886">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47"/>
            <p:cNvSpPr/>
            <p:nvPr/>
          </p:nvSpPr>
          <p:spPr>
            <a:xfrm>
              <a:off x="6765905" y="4149451"/>
              <a:ext cx="493349" cy="289873"/>
            </a:xfrm>
            <a:custGeom>
              <a:rect b="b" l="l" r="r" t="t"/>
              <a:pathLst>
                <a:path extrusionOk="0" h="13756" w="23412">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47"/>
            <p:cNvSpPr/>
            <p:nvPr/>
          </p:nvSpPr>
          <p:spPr>
            <a:xfrm>
              <a:off x="7144778" y="3571787"/>
              <a:ext cx="580821" cy="886162"/>
            </a:xfrm>
            <a:custGeom>
              <a:rect b="b" l="l" r="r" t="t"/>
              <a:pathLst>
                <a:path extrusionOk="0" h="42053" w="27563">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47"/>
            <p:cNvSpPr/>
            <p:nvPr/>
          </p:nvSpPr>
          <p:spPr>
            <a:xfrm>
              <a:off x="6330561" y="3161455"/>
              <a:ext cx="610323" cy="882917"/>
            </a:xfrm>
            <a:custGeom>
              <a:rect b="b" l="l" r="r" t="t"/>
              <a:pathLst>
                <a:path extrusionOk="0" h="41899" w="28963">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47"/>
            <p:cNvSpPr/>
            <p:nvPr/>
          </p:nvSpPr>
          <p:spPr>
            <a:xfrm>
              <a:off x="7423664" y="3240411"/>
              <a:ext cx="312421" cy="883233"/>
            </a:xfrm>
            <a:custGeom>
              <a:rect b="b" l="l" r="r" t="t"/>
              <a:pathLst>
                <a:path extrusionOk="0" h="41914" w="14826">
                  <a:moveTo>
                    <a:pt x="7116" y="1"/>
                  </a:moveTo>
                  <a:lnTo>
                    <a:pt x="1" y="11481"/>
                  </a:lnTo>
                  <a:lnTo>
                    <a:pt x="5432" y="41913"/>
                  </a:lnTo>
                  <a:lnTo>
                    <a:pt x="14825" y="41913"/>
                  </a:lnTo>
                  <a:cubicBezTo>
                    <a:pt x="14825" y="214"/>
                    <a:pt x="7116" y="1"/>
                    <a:pt x="71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47"/>
            <p:cNvSpPr/>
            <p:nvPr/>
          </p:nvSpPr>
          <p:spPr>
            <a:xfrm>
              <a:off x="6771911" y="2568177"/>
              <a:ext cx="699776" cy="508290"/>
            </a:xfrm>
            <a:custGeom>
              <a:rect b="b" l="l" r="r" t="t"/>
              <a:pathLst>
                <a:path extrusionOk="0" h="24121" w="33208">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47"/>
            <p:cNvSpPr/>
            <p:nvPr/>
          </p:nvSpPr>
          <p:spPr>
            <a:xfrm>
              <a:off x="7023994" y="2990520"/>
              <a:ext cx="172773" cy="284563"/>
            </a:xfrm>
            <a:custGeom>
              <a:rect b="b" l="l" r="r" t="t"/>
              <a:pathLst>
                <a:path extrusionOk="0" h="13504" w="8199">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47"/>
            <p:cNvSpPr/>
            <p:nvPr/>
          </p:nvSpPr>
          <p:spPr>
            <a:xfrm>
              <a:off x="7025806" y="3071984"/>
              <a:ext cx="120977" cy="116489"/>
            </a:xfrm>
            <a:custGeom>
              <a:rect b="b" l="l" r="r" t="t"/>
              <a:pathLst>
                <a:path extrusionOk="0" h="5528" w="5741">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p47"/>
            <p:cNvSpPr/>
            <p:nvPr/>
          </p:nvSpPr>
          <p:spPr>
            <a:xfrm>
              <a:off x="6880368" y="2526644"/>
              <a:ext cx="493349" cy="571739"/>
            </a:xfrm>
            <a:custGeom>
              <a:rect b="b" l="l" r="r" t="t"/>
              <a:pathLst>
                <a:path extrusionOk="0" h="27132" w="23412">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47"/>
            <p:cNvSpPr/>
            <p:nvPr/>
          </p:nvSpPr>
          <p:spPr>
            <a:xfrm>
              <a:off x="7080298" y="2813327"/>
              <a:ext cx="37509" cy="46507"/>
            </a:xfrm>
            <a:custGeom>
              <a:rect b="b" l="l" r="r" t="t"/>
              <a:pathLst>
                <a:path extrusionOk="0" h="2207" w="1780">
                  <a:moveTo>
                    <a:pt x="970" y="1"/>
                  </a:moveTo>
                  <a:cubicBezTo>
                    <a:pt x="528" y="1"/>
                    <a:pt x="182" y="465"/>
                    <a:pt x="95" y="1009"/>
                  </a:cubicBezTo>
                  <a:cubicBezTo>
                    <a:pt x="0" y="1602"/>
                    <a:pt x="285" y="2195"/>
                    <a:pt x="688" y="2195"/>
                  </a:cubicBezTo>
                  <a:cubicBezTo>
                    <a:pt x="721" y="2203"/>
                    <a:pt x="755" y="2206"/>
                    <a:pt x="790" y="2206"/>
                  </a:cubicBezTo>
                  <a:cubicBezTo>
                    <a:pt x="1167" y="2206"/>
                    <a:pt x="1576" y="1742"/>
                    <a:pt x="1684" y="1198"/>
                  </a:cubicBezTo>
                  <a:cubicBezTo>
                    <a:pt x="1779" y="605"/>
                    <a:pt x="1471" y="107"/>
                    <a:pt x="1091" y="12"/>
                  </a:cubicBezTo>
                  <a:cubicBezTo>
                    <a:pt x="1050" y="5"/>
                    <a:pt x="1009" y="1"/>
                    <a:pt x="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p47"/>
            <p:cNvSpPr/>
            <p:nvPr/>
          </p:nvSpPr>
          <p:spPr>
            <a:xfrm>
              <a:off x="6936335" y="2798829"/>
              <a:ext cx="35528" cy="46507"/>
            </a:xfrm>
            <a:custGeom>
              <a:rect b="b" l="l" r="r" t="t"/>
              <a:pathLst>
                <a:path extrusionOk="0" h="2207" w="1686">
                  <a:moveTo>
                    <a:pt x="898" y="1"/>
                  </a:moveTo>
                  <a:cubicBezTo>
                    <a:pt x="533" y="1"/>
                    <a:pt x="205" y="465"/>
                    <a:pt x="96" y="1009"/>
                  </a:cubicBezTo>
                  <a:cubicBezTo>
                    <a:pt x="1" y="1602"/>
                    <a:pt x="214" y="2195"/>
                    <a:pt x="689" y="2195"/>
                  </a:cubicBezTo>
                  <a:cubicBezTo>
                    <a:pt x="722" y="2203"/>
                    <a:pt x="756" y="2206"/>
                    <a:pt x="789" y="2206"/>
                  </a:cubicBezTo>
                  <a:cubicBezTo>
                    <a:pt x="1157" y="2206"/>
                    <a:pt x="1503" y="1742"/>
                    <a:pt x="1590" y="1199"/>
                  </a:cubicBezTo>
                  <a:cubicBezTo>
                    <a:pt x="1685" y="606"/>
                    <a:pt x="1400" y="107"/>
                    <a:pt x="997" y="13"/>
                  </a:cubicBezTo>
                  <a:cubicBezTo>
                    <a:pt x="964" y="5"/>
                    <a:pt x="930" y="1"/>
                    <a:pt x="8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47"/>
            <p:cNvSpPr/>
            <p:nvPr/>
          </p:nvSpPr>
          <p:spPr>
            <a:xfrm>
              <a:off x="7086282" y="2749100"/>
              <a:ext cx="69012" cy="52007"/>
            </a:xfrm>
            <a:custGeom>
              <a:rect b="b" l="l" r="r" t="t"/>
              <a:pathLst>
                <a:path extrusionOk="0" h="2468" w="3275">
                  <a:moveTo>
                    <a:pt x="404" y="1"/>
                  </a:moveTo>
                  <a:cubicBezTo>
                    <a:pt x="214" y="96"/>
                    <a:pt x="96" y="190"/>
                    <a:pt x="1" y="404"/>
                  </a:cubicBezTo>
                  <a:cubicBezTo>
                    <a:pt x="1" y="594"/>
                    <a:pt x="214" y="783"/>
                    <a:pt x="404" y="902"/>
                  </a:cubicBezTo>
                  <a:cubicBezTo>
                    <a:pt x="807" y="1092"/>
                    <a:pt x="1187" y="1187"/>
                    <a:pt x="1590" y="1376"/>
                  </a:cubicBezTo>
                  <a:cubicBezTo>
                    <a:pt x="1993" y="1495"/>
                    <a:pt x="2373" y="1685"/>
                    <a:pt x="2776" y="1874"/>
                  </a:cubicBezTo>
                  <a:cubicBezTo>
                    <a:pt x="2966" y="2088"/>
                    <a:pt x="3061" y="2278"/>
                    <a:pt x="3179" y="2467"/>
                  </a:cubicBezTo>
                  <a:lnTo>
                    <a:pt x="3274" y="2467"/>
                  </a:lnTo>
                  <a:cubicBezTo>
                    <a:pt x="2966" y="1376"/>
                    <a:pt x="2088" y="404"/>
                    <a:pt x="997" y="1"/>
                  </a:cubicBezTo>
                  <a:close/>
                </a:path>
              </a:pathLst>
            </a:custGeom>
            <a:solidFill>
              <a:srgbClr val="3424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47"/>
            <p:cNvSpPr/>
            <p:nvPr/>
          </p:nvSpPr>
          <p:spPr>
            <a:xfrm>
              <a:off x="6923839" y="2730873"/>
              <a:ext cx="85512" cy="24739"/>
            </a:xfrm>
            <a:custGeom>
              <a:rect b="b" l="l" r="r" t="t"/>
              <a:pathLst>
                <a:path extrusionOk="0" h="1174" w="4058">
                  <a:moveTo>
                    <a:pt x="2370" y="1"/>
                  </a:moveTo>
                  <a:cubicBezTo>
                    <a:pt x="1500" y="1"/>
                    <a:pt x="634" y="316"/>
                    <a:pt x="1" y="866"/>
                  </a:cubicBezTo>
                  <a:cubicBezTo>
                    <a:pt x="214" y="771"/>
                    <a:pt x="404" y="676"/>
                    <a:pt x="594" y="676"/>
                  </a:cubicBezTo>
                  <a:lnTo>
                    <a:pt x="902" y="676"/>
                  </a:lnTo>
                  <a:cubicBezTo>
                    <a:pt x="997" y="658"/>
                    <a:pt x="1088" y="650"/>
                    <a:pt x="1176" y="650"/>
                  </a:cubicBezTo>
                  <a:cubicBezTo>
                    <a:pt x="1546" y="650"/>
                    <a:pt x="1857" y="789"/>
                    <a:pt x="2183" y="866"/>
                  </a:cubicBezTo>
                  <a:cubicBezTo>
                    <a:pt x="2586" y="961"/>
                    <a:pt x="2966" y="1174"/>
                    <a:pt x="3464" y="1174"/>
                  </a:cubicBezTo>
                  <a:cubicBezTo>
                    <a:pt x="3654" y="1174"/>
                    <a:pt x="3867" y="1174"/>
                    <a:pt x="3962" y="961"/>
                  </a:cubicBezTo>
                  <a:cubicBezTo>
                    <a:pt x="4057" y="866"/>
                    <a:pt x="4057" y="581"/>
                    <a:pt x="3962" y="462"/>
                  </a:cubicBezTo>
                  <a:cubicBezTo>
                    <a:pt x="3867" y="368"/>
                    <a:pt x="3654" y="273"/>
                    <a:pt x="3464" y="178"/>
                  </a:cubicBezTo>
                  <a:cubicBezTo>
                    <a:pt x="3110" y="58"/>
                    <a:pt x="2740" y="1"/>
                    <a:pt x="2370" y="1"/>
                  </a:cubicBezTo>
                  <a:close/>
                </a:path>
              </a:pathLst>
            </a:custGeom>
            <a:solidFill>
              <a:srgbClr val="3424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47"/>
            <p:cNvSpPr/>
            <p:nvPr/>
          </p:nvSpPr>
          <p:spPr>
            <a:xfrm>
              <a:off x="6957343" y="2836569"/>
              <a:ext cx="60499" cy="89495"/>
            </a:xfrm>
            <a:custGeom>
              <a:rect b="b" l="l" r="r" t="t"/>
              <a:pathLst>
                <a:path extrusionOk="0" h="4247" w="2871">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47"/>
            <p:cNvSpPr/>
            <p:nvPr/>
          </p:nvSpPr>
          <p:spPr>
            <a:xfrm>
              <a:off x="6961326" y="2934532"/>
              <a:ext cx="129491" cy="59993"/>
            </a:xfrm>
            <a:custGeom>
              <a:rect b="b" l="l" r="r" t="t"/>
              <a:pathLst>
                <a:path extrusionOk="0" h="2847" w="6145">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47"/>
            <p:cNvSpPr/>
            <p:nvPr/>
          </p:nvSpPr>
          <p:spPr>
            <a:xfrm>
              <a:off x="6855377" y="2477463"/>
              <a:ext cx="516339" cy="443386"/>
            </a:xfrm>
            <a:custGeom>
              <a:rect b="b" l="l" r="r" t="t"/>
              <a:pathLst>
                <a:path extrusionOk="0" h="21041" w="24503">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5" name="Google Shape;3185;p47"/>
            <p:cNvSpPr/>
            <p:nvPr/>
          </p:nvSpPr>
          <p:spPr>
            <a:xfrm>
              <a:off x="6578471" y="3227473"/>
              <a:ext cx="801745" cy="658747"/>
            </a:xfrm>
            <a:custGeom>
              <a:rect b="b" l="l" r="r" t="t"/>
              <a:pathLst>
                <a:path extrusionOk="0" h="31261" w="38047">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6" name="Google Shape;3186;p47"/>
            <p:cNvSpPr/>
            <p:nvPr/>
          </p:nvSpPr>
          <p:spPr>
            <a:xfrm>
              <a:off x="6819892" y="3262748"/>
              <a:ext cx="666291" cy="760928"/>
            </a:xfrm>
            <a:custGeom>
              <a:rect b="b" l="l" r="r" t="t"/>
              <a:pathLst>
                <a:path extrusionOk="0" h="36110" w="31619">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47"/>
            <p:cNvSpPr/>
            <p:nvPr/>
          </p:nvSpPr>
          <p:spPr>
            <a:xfrm>
              <a:off x="6568357" y="3231182"/>
              <a:ext cx="419996" cy="790493"/>
            </a:xfrm>
            <a:custGeom>
              <a:rect b="b" l="l" r="r" t="t"/>
              <a:pathLst>
                <a:path extrusionOk="0" h="37513" w="19931">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47"/>
            <p:cNvSpPr/>
            <p:nvPr/>
          </p:nvSpPr>
          <p:spPr>
            <a:xfrm>
              <a:off x="6988319" y="4015139"/>
              <a:ext cx="27521" cy="6511"/>
            </a:xfrm>
            <a:custGeom>
              <a:rect b="b" l="l" r="r" t="t"/>
              <a:pathLst>
                <a:path extrusionOk="0" h="309" w="1306">
                  <a:moveTo>
                    <a:pt x="1305" y="0"/>
                  </a:moveTo>
                  <a:lnTo>
                    <a:pt x="1" y="308"/>
                  </a:lnTo>
                  <a:lnTo>
                    <a:pt x="1" y="308"/>
                  </a:lnTo>
                  <a:close/>
                </a:path>
              </a:pathLst>
            </a:custGeom>
            <a:solidFill>
              <a:srgbClr val="E848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47"/>
            <p:cNvSpPr/>
            <p:nvPr/>
          </p:nvSpPr>
          <p:spPr>
            <a:xfrm>
              <a:off x="6821893" y="3363366"/>
              <a:ext cx="53988" cy="12517"/>
            </a:xfrm>
            <a:custGeom>
              <a:rect b="b" l="l" r="r" t="t"/>
              <a:pathLst>
                <a:path extrusionOk="0" h="594" w="2562">
                  <a:moveTo>
                    <a:pt x="2562" y="1"/>
                  </a:moveTo>
                  <a:lnTo>
                    <a:pt x="0" y="594"/>
                  </a:lnTo>
                  <a:close/>
                </a:path>
              </a:pathLst>
            </a:custGeom>
            <a:solidFill>
              <a:srgbClr val="EA5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47"/>
            <p:cNvSpPr/>
            <p:nvPr/>
          </p:nvSpPr>
          <p:spPr>
            <a:xfrm>
              <a:off x="6821893" y="3363366"/>
              <a:ext cx="208449" cy="658305"/>
            </a:xfrm>
            <a:custGeom>
              <a:rect b="b" l="l" r="r" t="t"/>
              <a:pathLst>
                <a:path extrusionOk="0" h="31240" w="9892">
                  <a:moveTo>
                    <a:pt x="2562" y="1"/>
                  </a:moveTo>
                  <a:lnTo>
                    <a:pt x="0" y="594"/>
                  </a:lnTo>
                  <a:lnTo>
                    <a:pt x="7899" y="31239"/>
                  </a:lnTo>
                  <a:lnTo>
                    <a:pt x="9203" y="30931"/>
                  </a:lnTo>
                  <a:lnTo>
                    <a:pt x="9891" y="30836"/>
                  </a:lnTo>
                  <a:lnTo>
                    <a:pt x="256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47"/>
            <p:cNvSpPr/>
            <p:nvPr/>
          </p:nvSpPr>
          <p:spPr>
            <a:xfrm>
              <a:off x="6780403" y="3350870"/>
              <a:ext cx="207943" cy="670801"/>
            </a:xfrm>
            <a:custGeom>
              <a:rect b="b" l="l" r="r" t="t"/>
              <a:pathLst>
                <a:path extrusionOk="0" h="31833" w="9868">
                  <a:moveTo>
                    <a:pt x="0" y="1"/>
                  </a:moveTo>
                  <a:lnTo>
                    <a:pt x="7401" y="30552"/>
                  </a:lnTo>
                  <a:lnTo>
                    <a:pt x="9868" y="31832"/>
                  </a:lnTo>
                  <a:lnTo>
                    <a:pt x="1969" y="1187"/>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47"/>
            <p:cNvSpPr/>
            <p:nvPr/>
          </p:nvSpPr>
          <p:spPr>
            <a:xfrm>
              <a:off x="7100779" y="3486320"/>
              <a:ext cx="189969" cy="303929"/>
            </a:xfrm>
            <a:custGeom>
              <a:rect b="b" l="l" r="r" t="t"/>
              <a:pathLst>
                <a:path extrusionOk="0" h="14423" w="9015">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47"/>
            <p:cNvSpPr/>
            <p:nvPr/>
          </p:nvSpPr>
          <p:spPr>
            <a:xfrm>
              <a:off x="6630456" y="3346887"/>
              <a:ext cx="235443" cy="458348"/>
            </a:xfrm>
            <a:custGeom>
              <a:rect b="b" l="l" r="r" t="t"/>
              <a:pathLst>
                <a:path extrusionOk="0" h="21751" w="11173">
                  <a:moveTo>
                    <a:pt x="1" y="0"/>
                  </a:moveTo>
                  <a:lnTo>
                    <a:pt x="4744" y="17695"/>
                  </a:lnTo>
                  <a:lnTo>
                    <a:pt x="11172" y="21751"/>
                  </a:lnTo>
                  <a:lnTo>
                    <a:pt x="6713" y="4436"/>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47"/>
            <p:cNvSpPr/>
            <p:nvPr/>
          </p:nvSpPr>
          <p:spPr>
            <a:xfrm>
              <a:off x="6307150" y="3584283"/>
              <a:ext cx="845576" cy="532565"/>
            </a:xfrm>
            <a:custGeom>
              <a:rect b="b" l="l" r="r" t="t"/>
              <a:pathLst>
                <a:path extrusionOk="0" h="25273" w="40127">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47"/>
            <p:cNvSpPr/>
            <p:nvPr/>
          </p:nvSpPr>
          <p:spPr>
            <a:xfrm>
              <a:off x="7118538" y="2890663"/>
              <a:ext cx="69000" cy="690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9" name="Shape 3199"/>
        <p:cNvGrpSpPr/>
        <p:nvPr/>
      </p:nvGrpSpPr>
      <p:grpSpPr>
        <a:xfrm>
          <a:off x="0" y="0"/>
          <a:ext cx="0" cy="0"/>
          <a:chOff x="0" y="0"/>
          <a:chExt cx="0" cy="0"/>
        </a:xfrm>
      </p:grpSpPr>
      <p:sp>
        <p:nvSpPr>
          <p:cNvPr id="3200" name="Google Shape;3200;p48"/>
          <p:cNvSpPr txBox="1"/>
          <p:nvPr>
            <p:ph type="title"/>
          </p:nvPr>
        </p:nvSpPr>
        <p:spPr>
          <a:xfrm>
            <a:off x="2583159" y="2013406"/>
            <a:ext cx="3944400" cy="30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3200"/>
              <a:t>“Y de pronto, en medio de la pandemia, las sirenas comenzaron a cantar a cada minuto” </a:t>
            </a:r>
            <a:endParaRPr sz="3200"/>
          </a:p>
        </p:txBody>
      </p:sp>
      <p:grpSp>
        <p:nvGrpSpPr>
          <p:cNvPr id="3201" name="Google Shape;3201;p48"/>
          <p:cNvGrpSpPr/>
          <p:nvPr/>
        </p:nvGrpSpPr>
        <p:grpSpPr>
          <a:xfrm>
            <a:off x="-219274" y="2147109"/>
            <a:ext cx="2564112" cy="2476883"/>
            <a:chOff x="-14343" y="2300594"/>
            <a:chExt cx="2564112" cy="2476883"/>
          </a:xfrm>
        </p:grpSpPr>
        <p:sp>
          <p:nvSpPr>
            <p:cNvPr id="3202" name="Google Shape;3202;p48"/>
            <p:cNvSpPr/>
            <p:nvPr/>
          </p:nvSpPr>
          <p:spPr>
            <a:xfrm flipH="1" rot="-1278732">
              <a:off x="1660277" y="2991296"/>
              <a:ext cx="431314" cy="409073"/>
            </a:xfrm>
            <a:custGeom>
              <a:rect b="b" l="l" r="r" t="t"/>
              <a:pathLst>
                <a:path extrusionOk="0" h="7118" w="7505">
                  <a:moveTo>
                    <a:pt x="2911" y="0"/>
                  </a:moveTo>
                  <a:lnTo>
                    <a:pt x="1" y="3121"/>
                  </a:lnTo>
                  <a:cubicBezTo>
                    <a:pt x="2171" y="3719"/>
                    <a:pt x="3399" y="5334"/>
                    <a:pt x="4451" y="7117"/>
                  </a:cubicBezTo>
                  <a:lnTo>
                    <a:pt x="7505" y="5157"/>
                  </a:lnTo>
                  <a:cubicBezTo>
                    <a:pt x="7185" y="2810"/>
                    <a:pt x="5502" y="1195"/>
                    <a:pt x="29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48"/>
            <p:cNvSpPr/>
            <p:nvPr/>
          </p:nvSpPr>
          <p:spPr>
            <a:xfrm flipH="1">
              <a:off x="1590644" y="3615176"/>
              <a:ext cx="433266" cy="503839"/>
            </a:xfrm>
            <a:custGeom>
              <a:rect b="b" l="l" r="r" t="t"/>
              <a:pathLst>
                <a:path extrusionOk="0" h="8767" w="7539">
                  <a:moveTo>
                    <a:pt x="4729" y="1"/>
                  </a:moveTo>
                  <a:cubicBezTo>
                    <a:pt x="2171" y="884"/>
                    <a:pt x="733" y="3122"/>
                    <a:pt x="1" y="6209"/>
                  </a:cubicBezTo>
                  <a:lnTo>
                    <a:pt x="4064" y="8766"/>
                  </a:lnTo>
                  <a:cubicBezTo>
                    <a:pt x="4241" y="6243"/>
                    <a:pt x="5780" y="4527"/>
                    <a:pt x="7538" y="2987"/>
                  </a:cubicBezTo>
                  <a:lnTo>
                    <a:pt x="47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48"/>
            <p:cNvSpPr/>
            <p:nvPr/>
          </p:nvSpPr>
          <p:spPr>
            <a:xfrm flipH="1">
              <a:off x="1860925" y="3186392"/>
              <a:ext cx="29999" cy="24195"/>
            </a:xfrm>
            <a:custGeom>
              <a:rect b="b" l="l" r="r" t="t"/>
              <a:pathLst>
                <a:path extrusionOk="0" h="421" w="522">
                  <a:moveTo>
                    <a:pt x="278" y="0"/>
                  </a:moveTo>
                  <a:cubicBezTo>
                    <a:pt x="0" y="0"/>
                    <a:pt x="0" y="421"/>
                    <a:pt x="278" y="421"/>
                  </a:cubicBezTo>
                  <a:cubicBezTo>
                    <a:pt x="522" y="421"/>
                    <a:pt x="522"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5" name="Google Shape;3205;p48"/>
            <p:cNvGrpSpPr/>
            <p:nvPr/>
          </p:nvGrpSpPr>
          <p:grpSpPr>
            <a:xfrm flipH="1">
              <a:off x="-14343" y="3797929"/>
              <a:ext cx="2374661" cy="666393"/>
              <a:chOff x="1640250" y="2530250"/>
              <a:chExt cx="1217900" cy="341775"/>
            </a:xfrm>
          </p:grpSpPr>
          <p:sp>
            <p:nvSpPr>
              <p:cNvPr id="3206" name="Google Shape;3206;p48"/>
              <p:cNvSpPr/>
              <p:nvPr/>
            </p:nvSpPr>
            <p:spPr>
              <a:xfrm>
                <a:off x="2379675" y="2584500"/>
                <a:ext cx="16850" cy="15800"/>
              </a:xfrm>
              <a:custGeom>
                <a:rect b="b" l="l" r="r" t="t"/>
                <a:pathLst>
                  <a:path extrusionOk="0" h="632" w="674">
                    <a:moveTo>
                      <a:pt x="320" y="1"/>
                    </a:moveTo>
                    <a:lnTo>
                      <a:pt x="211" y="211"/>
                    </a:lnTo>
                    <a:lnTo>
                      <a:pt x="1" y="245"/>
                    </a:lnTo>
                    <a:lnTo>
                      <a:pt x="177" y="422"/>
                    </a:lnTo>
                    <a:lnTo>
                      <a:pt x="144" y="632"/>
                    </a:lnTo>
                    <a:lnTo>
                      <a:pt x="354" y="522"/>
                    </a:lnTo>
                    <a:lnTo>
                      <a:pt x="564" y="632"/>
                    </a:lnTo>
                    <a:lnTo>
                      <a:pt x="564" y="632"/>
                    </a:lnTo>
                    <a:lnTo>
                      <a:pt x="497" y="388"/>
                    </a:lnTo>
                    <a:lnTo>
                      <a:pt x="674" y="211"/>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p48"/>
              <p:cNvSpPr/>
              <p:nvPr/>
            </p:nvSpPr>
            <p:spPr>
              <a:xfrm>
                <a:off x="2200075" y="2856225"/>
                <a:ext cx="16650" cy="15800"/>
              </a:xfrm>
              <a:custGeom>
                <a:rect b="b" l="l" r="r" t="t"/>
                <a:pathLst>
                  <a:path extrusionOk="0" h="632" w="666">
                    <a:moveTo>
                      <a:pt x="320" y="1"/>
                    </a:moveTo>
                    <a:lnTo>
                      <a:pt x="211" y="211"/>
                    </a:lnTo>
                    <a:lnTo>
                      <a:pt x="1" y="278"/>
                    </a:lnTo>
                    <a:lnTo>
                      <a:pt x="177" y="421"/>
                    </a:lnTo>
                    <a:lnTo>
                      <a:pt x="144" y="631"/>
                    </a:lnTo>
                    <a:lnTo>
                      <a:pt x="354" y="522"/>
                    </a:lnTo>
                    <a:lnTo>
                      <a:pt x="564" y="631"/>
                    </a:lnTo>
                    <a:lnTo>
                      <a:pt x="497" y="379"/>
                    </a:lnTo>
                    <a:lnTo>
                      <a:pt x="665" y="244"/>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p48"/>
              <p:cNvSpPr/>
              <p:nvPr/>
            </p:nvSpPr>
            <p:spPr>
              <a:xfrm>
                <a:off x="1640250" y="2631825"/>
                <a:ext cx="13050" cy="10550"/>
              </a:xfrm>
              <a:custGeom>
                <a:rect b="b" l="l" r="r" t="t"/>
                <a:pathLst>
                  <a:path extrusionOk="0" h="422" w="522">
                    <a:moveTo>
                      <a:pt x="244" y="1"/>
                    </a:moveTo>
                    <a:cubicBezTo>
                      <a:pt x="0" y="1"/>
                      <a:pt x="0" y="421"/>
                      <a:pt x="244" y="421"/>
                    </a:cubicBezTo>
                    <a:cubicBezTo>
                      <a:pt x="522" y="421"/>
                      <a:pt x="522"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48"/>
              <p:cNvSpPr/>
              <p:nvPr/>
            </p:nvSpPr>
            <p:spPr>
              <a:xfrm>
                <a:off x="2295550" y="2583675"/>
                <a:ext cx="14125" cy="10525"/>
              </a:xfrm>
              <a:custGeom>
                <a:rect b="b" l="l" r="r" t="t"/>
                <a:pathLst>
                  <a:path extrusionOk="0" h="421" w="565">
                    <a:moveTo>
                      <a:pt x="287" y="0"/>
                    </a:moveTo>
                    <a:cubicBezTo>
                      <a:pt x="1" y="0"/>
                      <a:pt x="1" y="421"/>
                      <a:pt x="287" y="421"/>
                    </a:cubicBezTo>
                    <a:cubicBezTo>
                      <a:pt x="564" y="421"/>
                      <a:pt x="564"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48"/>
              <p:cNvSpPr/>
              <p:nvPr/>
            </p:nvSpPr>
            <p:spPr>
              <a:xfrm>
                <a:off x="2498075" y="2731725"/>
                <a:ext cx="13075" cy="10550"/>
              </a:xfrm>
              <a:custGeom>
                <a:rect b="b" l="l" r="r" t="t"/>
                <a:pathLst>
                  <a:path extrusionOk="0" h="422" w="523">
                    <a:moveTo>
                      <a:pt x="279" y="0"/>
                    </a:moveTo>
                    <a:cubicBezTo>
                      <a:pt x="1" y="0"/>
                      <a:pt x="1" y="421"/>
                      <a:pt x="279" y="421"/>
                    </a:cubicBezTo>
                    <a:cubicBezTo>
                      <a:pt x="522" y="421"/>
                      <a:pt x="522"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48"/>
              <p:cNvSpPr/>
              <p:nvPr/>
            </p:nvSpPr>
            <p:spPr>
              <a:xfrm>
                <a:off x="2103750" y="2849925"/>
                <a:ext cx="13075" cy="10525"/>
              </a:xfrm>
              <a:custGeom>
                <a:rect b="b" l="l" r="r" t="t"/>
                <a:pathLst>
                  <a:path extrusionOk="0" h="421" w="523">
                    <a:moveTo>
                      <a:pt x="245" y="0"/>
                    </a:moveTo>
                    <a:cubicBezTo>
                      <a:pt x="102" y="0"/>
                      <a:pt x="1" y="110"/>
                      <a:pt x="34" y="210"/>
                    </a:cubicBezTo>
                    <a:cubicBezTo>
                      <a:pt x="34" y="320"/>
                      <a:pt x="102" y="421"/>
                      <a:pt x="245" y="421"/>
                    </a:cubicBezTo>
                    <a:lnTo>
                      <a:pt x="312" y="421"/>
                    </a:lnTo>
                    <a:cubicBezTo>
                      <a:pt x="421" y="421"/>
                      <a:pt x="522" y="320"/>
                      <a:pt x="522" y="210"/>
                    </a:cubicBezTo>
                    <a:cubicBezTo>
                      <a:pt x="522" y="110"/>
                      <a:pt x="455" y="0"/>
                      <a:pt x="3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48"/>
              <p:cNvSpPr/>
              <p:nvPr/>
            </p:nvSpPr>
            <p:spPr>
              <a:xfrm>
                <a:off x="2123100" y="2602800"/>
                <a:ext cx="13900" cy="10550"/>
              </a:xfrm>
              <a:custGeom>
                <a:rect b="b" l="l" r="r" t="t"/>
                <a:pathLst>
                  <a:path extrusionOk="0" h="422" w="556">
                    <a:moveTo>
                      <a:pt x="278" y="1"/>
                    </a:moveTo>
                    <a:cubicBezTo>
                      <a:pt x="1" y="1"/>
                      <a:pt x="1" y="421"/>
                      <a:pt x="278" y="421"/>
                    </a:cubicBezTo>
                    <a:cubicBezTo>
                      <a:pt x="556" y="421"/>
                      <a:pt x="556"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48"/>
              <p:cNvSpPr/>
              <p:nvPr/>
            </p:nvSpPr>
            <p:spPr>
              <a:xfrm>
                <a:off x="2694300" y="2530250"/>
                <a:ext cx="14950" cy="16650"/>
              </a:xfrm>
              <a:custGeom>
                <a:rect b="b" l="l" r="r" t="t"/>
                <a:pathLst>
                  <a:path extrusionOk="0" h="666" w="598">
                    <a:moveTo>
                      <a:pt x="388" y="1"/>
                    </a:moveTo>
                    <a:lnTo>
                      <a:pt x="211" y="169"/>
                    </a:lnTo>
                    <a:lnTo>
                      <a:pt x="1" y="135"/>
                    </a:lnTo>
                    <a:lnTo>
                      <a:pt x="110" y="312"/>
                    </a:lnTo>
                    <a:lnTo>
                      <a:pt x="1" y="522"/>
                    </a:lnTo>
                    <a:lnTo>
                      <a:pt x="1" y="522"/>
                    </a:lnTo>
                    <a:lnTo>
                      <a:pt x="211" y="488"/>
                    </a:lnTo>
                    <a:lnTo>
                      <a:pt x="388" y="665"/>
                    </a:lnTo>
                    <a:lnTo>
                      <a:pt x="421" y="421"/>
                    </a:lnTo>
                    <a:lnTo>
                      <a:pt x="598" y="312"/>
                    </a:lnTo>
                    <a:lnTo>
                      <a:pt x="421" y="245"/>
                    </a:lnTo>
                    <a:lnTo>
                      <a:pt x="38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48"/>
              <p:cNvSpPr/>
              <p:nvPr/>
            </p:nvSpPr>
            <p:spPr>
              <a:xfrm>
                <a:off x="2748775" y="2664225"/>
                <a:ext cx="13050" cy="10525"/>
              </a:xfrm>
              <a:custGeom>
                <a:rect b="b" l="l" r="r" t="t"/>
                <a:pathLst>
                  <a:path extrusionOk="0" h="421" w="522">
                    <a:moveTo>
                      <a:pt x="278" y="0"/>
                    </a:moveTo>
                    <a:cubicBezTo>
                      <a:pt x="0" y="0"/>
                      <a:pt x="0" y="421"/>
                      <a:pt x="278" y="421"/>
                    </a:cubicBezTo>
                    <a:cubicBezTo>
                      <a:pt x="522" y="421"/>
                      <a:pt x="522"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48"/>
              <p:cNvSpPr/>
              <p:nvPr/>
            </p:nvSpPr>
            <p:spPr>
              <a:xfrm>
                <a:off x="2844250" y="2531100"/>
                <a:ext cx="13900" cy="10525"/>
              </a:xfrm>
              <a:custGeom>
                <a:rect b="b" l="l" r="r" t="t"/>
                <a:pathLst>
                  <a:path extrusionOk="0" h="421" w="556">
                    <a:moveTo>
                      <a:pt x="278" y="0"/>
                    </a:moveTo>
                    <a:cubicBezTo>
                      <a:pt x="1" y="0"/>
                      <a:pt x="1"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48"/>
              <p:cNvSpPr/>
              <p:nvPr/>
            </p:nvSpPr>
            <p:spPr>
              <a:xfrm>
                <a:off x="2488400" y="2710700"/>
                <a:ext cx="14125" cy="10525"/>
              </a:xfrm>
              <a:custGeom>
                <a:rect b="b" l="l" r="r" t="t"/>
                <a:pathLst>
                  <a:path extrusionOk="0" h="421" w="565">
                    <a:moveTo>
                      <a:pt x="279" y="0"/>
                    </a:moveTo>
                    <a:cubicBezTo>
                      <a:pt x="1" y="0"/>
                      <a:pt x="1" y="421"/>
                      <a:pt x="279" y="421"/>
                    </a:cubicBezTo>
                    <a:cubicBezTo>
                      <a:pt x="565" y="421"/>
                      <a:pt x="565"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17" name="Google Shape;3217;p48"/>
            <p:cNvGrpSpPr/>
            <p:nvPr/>
          </p:nvGrpSpPr>
          <p:grpSpPr>
            <a:xfrm flipH="1" rot="-2889529">
              <a:off x="262488" y="2520689"/>
              <a:ext cx="977135" cy="993271"/>
              <a:chOff x="2712348" y="3057314"/>
              <a:chExt cx="846074" cy="860096"/>
            </a:xfrm>
          </p:grpSpPr>
          <p:sp>
            <p:nvSpPr>
              <p:cNvPr id="3218" name="Google Shape;3218;p48"/>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48"/>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48"/>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48"/>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48"/>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3" name="Google Shape;3223;p48"/>
            <p:cNvGrpSpPr/>
            <p:nvPr/>
          </p:nvGrpSpPr>
          <p:grpSpPr>
            <a:xfrm>
              <a:off x="1572664" y="2300594"/>
              <a:ext cx="977105" cy="781305"/>
              <a:chOff x="2218738" y="2143082"/>
              <a:chExt cx="977105" cy="781305"/>
            </a:xfrm>
          </p:grpSpPr>
          <p:sp>
            <p:nvSpPr>
              <p:cNvPr id="3224" name="Google Shape;3224;p48"/>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48"/>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48"/>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7" name="Google Shape;3227;p48"/>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p48"/>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9" name="Google Shape;3229;p48"/>
            <p:cNvGrpSpPr/>
            <p:nvPr/>
          </p:nvGrpSpPr>
          <p:grpSpPr>
            <a:xfrm rot="3888939">
              <a:off x="818729" y="2426776"/>
              <a:ext cx="708539" cy="862665"/>
              <a:chOff x="192897" y="3945468"/>
              <a:chExt cx="812247" cy="1019348"/>
            </a:xfrm>
          </p:grpSpPr>
          <p:sp>
            <p:nvSpPr>
              <p:cNvPr id="3230" name="Google Shape;3230;p48"/>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p48"/>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2" name="Google Shape;3232;p48"/>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p48"/>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p48"/>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5" name="Google Shape;3235;p48"/>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p48"/>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p48"/>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p48"/>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9" name="Google Shape;3239;p48"/>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0" name="Google Shape;3240;p48"/>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1" name="Google Shape;3241;p48"/>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p48"/>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p48"/>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48"/>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48"/>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48"/>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48"/>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8" name="Google Shape;3248;p48"/>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9" name="Google Shape;3249;p48"/>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48"/>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48"/>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48"/>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3" name="Google Shape;3253;p48"/>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4" name="Google Shape;3254;p48"/>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p48"/>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p48"/>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p48"/>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8" name="Google Shape;3258;p48"/>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9" name="Google Shape;3259;p48"/>
            <p:cNvGrpSpPr/>
            <p:nvPr/>
          </p:nvGrpSpPr>
          <p:grpSpPr>
            <a:xfrm>
              <a:off x="653402" y="3507588"/>
              <a:ext cx="1602899" cy="1269889"/>
              <a:chOff x="5022249" y="1936229"/>
              <a:chExt cx="2958471" cy="2343832"/>
            </a:xfrm>
          </p:grpSpPr>
          <p:sp>
            <p:nvSpPr>
              <p:cNvPr id="3260" name="Google Shape;3260;p48"/>
              <p:cNvSpPr/>
              <p:nvPr/>
            </p:nvSpPr>
            <p:spPr>
              <a:xfrm>
                <a:off x="5668014" y="3726989"/>
                <a:ext cx="4081" cy="60"/>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p48"/>
              <p:cNvSpPr/>
              <p:nvPr/>
            </p:nvSpPr>
            <p:spPr>
              <a:xfrm>
                <a:off x="6477776" y="2778353"/>
                <a:ext cx="39970" cy="35889"/>
              </a:xfrm>
              <a:custGeom>
                <a:rect b="b" l="l" r="r" t="t"/>
                <a:pathLst>
                  <a:path extrusionOk="0" h="598" w="666">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2" name="Google Shape;3262;p48"/>
              <p:cNvSpPr/>
              <p:nvPr/>
            </p:nvSpPr>
            <p:spPr>
              <a:xfrm>
                <a:off x="7818622" y="2265275"/>
                <a:ext cx="39970" cy="37929"/>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3" name="Google Shape;3263;p48"/>
              <p:cNvSpPr/>
              <p:nvPr/>
            </p:nvSpPr>
            <p:spPr>
              <a:xfrm>
                <a:off x="7353638" y="3046258"/>
                <a:ext cx="37929" cy="35889"/>
              </a:xfrm>
              <a:custGeom>
                <a:rect b="b" l="l" r="r" t="t"/>
                <a:pathLst>
                  <a:path extrusionOk="0" h="598" w="632">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48"/>
              <p:cNvSpPr/>
              <p:nvPr/>
            </p:nvSpPr>
            <p:spPr>
              <a:xfrm>
                <a:off x="7940809" y="3255801"/>
                <a:ext cx="39910" cy="37929"/>
              </a:xfrm>
              <a:custGeom>
                <a:rect b="b" l="l" r="r" t="t"/>
                <a:pathLst>
                  <a:path extrusionOk="0" h="632" w="665">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p48"/>
              <p:cNvSpPr/>
              <p:nvPr/>
            </p:nvSpPr>
            <p:spPr>
              <a:xfrm>
                <a:off x="7369875" y="2778353"/>
                <a:ext cx="39970" cy="35889"/>
              </a:xfrm>
              <a:custGeom>
                <a:rect b="b" l="l" r="r" t="t"/>
                <a:pathLst>
                  <a:path extrusionOk="0" h="598" w="666">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6" name="Google Shape;3266;p48"/>
              <p:cNvSpPr/>
              <p:nvPr/>
            </p:nvSpPr>
            <p:spPr>
              <a:xfrm>
                <a:off x="5654297" y="3309238"/>
                <a:ext cx="39970" cy="37929"/>
              </a:xfrm>
              <a:custGeom>
                <a:rect b="b" l="l" r="r" t="t"/>
                <a:pathLst>
                  <a:path extrusionOk="0" h="632" w="666">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7" name="Google Shape;3267;p48"/>
              <p:cNvSpPr/>
              <p:nvPr/>
            </p:nvSpPr>
            <p:spPr>
              <a:xfrm>
                <a:off x="6099151" y="2841488"/>
                <a:ext cx="39970" cy="37929"/>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8" name="Google Shape;3268;p48"/>
              <p:cNvSpPr/>
              <p:nvPr/>
            </p:nvSpPr>
            <p:spPr>
              <a:xfrm>
                <a:off x="6039043" y="2284000"/>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9" name="Google Shape;3269;p48"/>
              <p:cNvSpPr/>
              <p:nvPr/>
            </p:nvSpPr>
            <p:spPr>
              <a:xfrm>
                <a:off x="7618717" y="2250152"/>
                <a:ext cx="31868" cy="25326"/>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0" name="Google Shape;3270;p48"/>
              <p:cNvSpPr/>
              <p:nvPr/>
            </p:nvSpPr>
            <p:spPr>
              <a:xfrm>
                <a:off x="5797701" y="2633339"/>
                <a:ext cx="31808" cy="25266"/>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1" name="Google Shape;3271;p48"/>
              <p:cNvSpPr/>
              <p:nvPr/>
            </p:nvSpPr>
            <p:spPr>
              <a:xfrm>
                <a:off x="7675730" y="3116989"/>
                <a:ext cx="29347" cy="25266"/>
              </a:xfrm>
              <a:custGeom>
                <a:rect b="b" l="l" r="r" t="t"/>
                <a:pathLst>
                  <a:path extrusionOk="0" h="421" w="489">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p48"/>
              <p:cNvSpPr/>
              <p:nvPr/>
            </p:nvSpPr>
            <p:spPr>
              <a:xfrm>
                <a:off x="7619771" y="2641522"/>
                <a:ext cx="33908" cy="25326"/>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p48"/>
              <p:cNvSpPr/>
              <p:nvPr/>
            </p:nvSpPr>
            <p:spPr>
              <a:xfrm>
                <a:off x="6849859" y="3086249"/>
                <a:ext cx="31868" cy="25326"/>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4" name="Google Shape;3274;p48"/>
              <p:cNvSpPr/>
              <p:nvPr/>
            </p:nvSpPr>
            <p:spPr>
              <a:xfrm>
                <a:off x="6542950" y="3187252"/>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5" name="Google Shape;3275;p48"/>
              <p:cNvSpPr/>
              <p:nvPr/>
            </p:nvSpPr>
            <p:spPr>
              <a:xfrm>
                <a:off x="6301096" y="3118056"/>
                <a:ext cx="31388" cy="25326"/>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6" name="Google Shape;3276;p48"/>
              <p:cNvSpPr/>
              <p:nvPr/>
            </p:nvSpPr>
            <p:spPr>
              <a:xfrm>
                <a:off x="5968922" y="2531997"/>
                <a:ext cx="33368" cy="25326"/>
              </a:xfrm>
              <a:custGeom>
                <a:rect b="b" l="l" r="r" t="t"/>
                <a:pathLst>
                  <a:path extrusionOk="0" h="422" w="556">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7" name="Google Shape;3277;p48"/>
              <p:cNvSpPr/>
              <p:nvPr/>
            </p:nvSpPr>
            <p:spPr>
              <a:xfrm>
                <a:off x="5634167" y="2717259"/>
                <a:ext cx="31868" cy="25326"/>
              </a:xfrm>
              <a:custGeom>
                <a:rect b="b" l="l" r="r" t="t"/>
                <a:pathLst>
                  <a:path extrusionOk="0" h="422" w="531">
                    <a:moveTo>
                      <a:pt x="279" y="1"/>
                    </a:moveTo>
                    <a:cubicBezTo>
                      <a:pt x="1" y="1"/>
                      <a:pt x="1" y="421"/>
                      <a:pt x="279" y="421"/>
                    </a:cubicBezTo>
                    <a:cubicBezTo>
                      <a:pt x="531" y="421"/>
                      <a:pt x="531"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8" name="Google Shape;3278;p48"/>
              <p:cNvSpPr/>
              <p:nvPr/>
            </p:nvSpPr>
            <p:spPr>
              <a:xfrm>
                <a:off x="5786567" y="3269389"/>
                <a:ext cx="31868" cy="25266"/>
              </a:xfrm>
              <a:custGeom>
                <a:rect b="b" l="l" r="r" t="t"/>
                <a:pathLst>
                  <a:path extrusionOk="0" h="421" w="531">
                    <a:moveTo>
                      <a:pt x="279" y="0"/>
                    </a:moveTo>
                    <a:cubicBezTo>
                      <a:pt x="1" y="0"/>
                      <a:pt x="1" y="421"/>
                      <a:pt x="279" y="421"/>
                    </a:cubicBezTo>
                    <a:cubicBezTo>
                      <a:pt x="531" y="421"/>
                      <a:pt x="531"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9" name="Google Shape;3279;p48"/>
              <p:cNvSpPr/>
              <p:nvPr/>
            </p:nvSpPr>
            <p:spPr>
              <a:xfrm>
                <a:off x="5479658" y="2582868"/>
                <a:ext cx="33368" cy="25266"/>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0" name="Google Shape;3280;p48"/>
              <p:cNvSpPr/>
              <p:nvPr/>
            </p:nvSpPr>
            <p:spPr>
              <a:xfrm>
                <a:off x="7124446" y="2864572"/>
                <a:ext cx="31868" cy="25266"/>
              </a:xfrm>
              <a:custGeom>
                <a:rect b="b" l="l" r="r" t="t"/>
                <a:pathLst>
                  <a:path extrusionOk="0" h="421" w="531">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1" name="Google Shape;3281;p48"/>
              <p:cNvSpPr/>
              <p:nvPr/>
            </p:nvSpPr>
            <p:spPr>
              <a:xfrm>
                <a:off x="7202224" y="2275418"/>
                <a:ext cx="31868" cy="25266"/>
              </a:xfrm>
              <a:custGeom>
                <a:rect b="b" l="l" r="r" t="t"/>
                <a:pathLst>
                  <a:path extrusionOk="0" h="421"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2" name="Google Shape;3282;p48"/>
              <p:cNvSpPr/>
              <p:nvPr/>
            </p:nvSpPr>
            <p:spPr>
              <a:xfrm>
                <a:off x="5375418" y="1936229"/>
                <a:ext cx="2090023" cy="706349"/>
              </a:xfrm>
              <a:custGeom>
                <a:rect b="b" l="l" r="r" t="t"/>
                <a:pathLst>
                  <a:path extrusionOk="0" h="31151" w="92173">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3" name="Google Shape;3283;p48"/>
              <p:cNvSpPr/>
              <p:nvPr/>
            </p:nvSpPr>
            <p:spPr>
              <a:xfrm>
                <a:off x="5165693" y="2479827"/>
                <a:ext cx="2652930" cy="496628"/>
              </a:xfrm>
              <a:custGeom>
                <a:rect b="b" l="l" r="r" t="t"/>
                <a:pathLst>
                  <a:path extrusionOk="0" h="21902" w="116998">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4" name="Google Shape;3284;p48"/>
              <p:cNvSpPr/>
              <p:nvPr/>
            </p:nvSpPr>
            <p:spPr>
              <a:xfrm>
                <a:off x="5214763" y="2539350"/>
                <a:ext cx="2590007" cy="365974"/>
              </a:xfrm>
              <a:custGeom>
                <a:rect b="b" l="l" r="r" t="t"/>
                <a:pathLst>
                  <a:path extrusionOk="0" h="16140" w="114223">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5" name="Google Shape;3285;p48"/>
              <p:cNvSpPr/>
              <p:nvPr/>
            </p:nvSpPr>
            <p:spPr>
              <a:xfrm>
                <a:off x="6452116" y="2001557"/>
                <a:ext cx="957588" cy="566149"/>
              </a:xfrm>
              <a:custGeom>
                <a:rect b="b" l="l" r="r" t="t"/>
                <a:pathLst>
                  <a:path extrusionOk="0" h="24968" w="42231">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p48"/>
              <p:cNvSpPr/>
              <p:nvPr/>
            </p:nvSpPr>
            <p:spPr>
              <a:xfrm>
                <a:off x="5258391" y="2913290"/>
                <a:ext cx="2462505" cy="349626"/>
              </a:xfrm>
              <a:custGeom>
                <a:rect b="b" l="l" r="r" t="t"/>
                <a:pathLst>
                  <a:path extrusionOk="0" h="15419" w="10860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p48"/>
              <p:cNvSpPr/>
              <p:nvPr/>
            </p:nvSpPr>
            <p:spPr>
              <a:xfrm>
                <a:off x="5022249" y="3612305"/>
                <a:ext cx="2901221" cy="667756"/>
              </a:xfrm>
              <a:custGeom>
                <a:rect b="b" l="l" r="r" t="t"/>
                <a:pathLst>
                  <a:path extrusionOk="0" h="29449" w="127948">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8" name="Google Shape;3288;p48"/>
              <p:cNvSpPr/>
              <p:nvPr/>
            </p:nvSpPr>
            <p:spPr>
              <a:xfrm>
                <a:off x="6401368" y="3659629"/>
                <a:ext cx="1420566" cy="538871"/>
              </a:xfrm>
              <a:custGeom>
                <a:rect b="b" l="l" r="r" t="t"/>
                <a:pathLst>
                  <a:path extrusionOk="0" h="23765" w="62649">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9" name="Google Shape;3289;p48"/>
              <p:cNvSpPr/>
              <p:nvPr/>
            </p:nvSpPr>
            <p:spPr>
              <a:xfrm>
                <a:off x="5146397" y="3178864"/>
                <a:ext cx="2705354" cy="477059"/>
              </a:xfrm>
              <a:custGeom>
                <a:rect b="b" l="l" r="r" t="t"/>
                <a:pathLst>
                  <a:path extrusionOk="0" h="21039" w="11931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0" name="Google Shape;3290;p48"/>
              <p:cNvSpPr/>
              <p:nvPr/>
            </p:nvSpPr>
            <p:spPr>
              <a:xfrm>
                <a:off x="6873221" y="3243036"/>
                <a:ext cx="918995" cy="336724"/>
              </a:xfrm>
              <a:custGeom>
                <a:rect b="b" l="l" r="r" t="t"/>
                <a:pathLst>
                  <a:path extrusionOk="0" h="14850" w="40529">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p48"/>
              <p:cNvSpPr/>
              <p:nvPr/>
            </p:nvSpPr>
            <p:spPr>
              <a:xfrm>
                <a:off x="6464270" y="3678994"/>
                <a:ext cx="1342201" cy="202601"/>
              </a:xfrm>
              <a:custGeom>
                <a:rect b="b" l="l" r="r" t="t"/>
                <a:pathLst>
                  <a:path extrusionOk="0" h="8935" w="59193">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p48"/>
              <p:cNvSpPr/>
              <p:nvPr/>
            </p:nvSpPr>
            <p:spPr>
              <a:xfrm>
                <a:off x="6432819" y="3848447"/>
                <a:ext cx="1384150" cy="255026"/>
              </a:xfrm>
              <a:custGeom>
                <a:rect b="b" l="l" r="r" t="t"/>
                <a:pathLst>
                  <a:path extrusionOk="0" h="11247" w="61043">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p48"/>
              <p:cNvSpPr/>
              <p:nvPr/>
            </p:nvSpPr>
            <p:spPr>
              <a:xfrm>
                <a:off x="6470981" y="3907585"/>
                <a:ext cx="1345988" cy="272644"/>
              </a:xfrm>
              <a:custGeom>
                <a:rect b="b" l="l" r="r" t="t"/>
                <a:pathLst>
                  <a:path extrusionOk="0" h="12024" w="5936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p48"/>
              <p:cNvSpPr/>
              <p:nvPr/>
            </p:nvSpPr>
            <p:spPr>
              <a:xfrm>
                <a:off x="6425676" y="3776725"/>
                <a:ext cx="1389615" cy="241194"/>
              </a:xfrm>
              <a:custGeom>
                <a:rect b="b" l="l" r="r" t="t"/>
                <a:pathLst>
                  <a:path extrusionOk="0" h="10637" w="61284">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p48"/>
              <p:cNvSpPr/>
              <p:nvPr/>
            </p:nvSpPr>
            <p:spPr>
              <a:xfrm>
                <a:off x="6432819" y="3727632"/>
                <a:ext cx="1378685" cy="236160"/>
              </a:xfrm>
              <a:custGeom>
                <a:rect b="b" l="l" r="r" t="t"/>
                <a:pathLst>
                  <a:path extrusionOk="0" h="10415" w="60802">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p48"/>
              <p:cNvSpPr/>
              <p:nvPr/>
            </p:nvSpPr>
            <p:spPr>
              <a:xfrm>
                <a:off x="6894196" y="3509109"/>
                <a:ext cx="879155" cy="29818"/>
              </a:xfrm>
              <a:custGeom>
                <a:rect b="b" l="l" r="r" t="t"/>
                <a:pathLst>
                  <a:path extrusionOk="0" h="1315" w="38772">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7" name="Google Shape;3297;p48"/>
              <p:cNvSpPr/>
              <p:nvPr/>
            </p:nvSpPr>
            <p:spPr>
              <a:xfrm>
                <a:off x="6915170" y="3276754"/>
                <a:ext cx="868657" cy="36915"/>
              </a:xfrm>
              <a:custGeom>
                <a:rect b="b" l="l" r="r" t="t"/>
                <a:pathLst>
                  <a:path extrusionOk="0" h="1628" w="38309">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8" name="Google Shape;3298;p48"/>
              <p:cNvSpPr/>
              <p:nvPr/>
            </p:nvSpPr>
            <p:spPr>
              <a:xfrm>
                <a:off x="6890431" y="3452081"/>
                <a:ext cx="891309" cy="31790"/>
              </a:xfrm>
              <a:custGeom>
                <a:rect b="b" l="l" r="r" t="t"/>
                <a:pathLst>
                  <a:path extrusionOk="0" h="1402" w="39308">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p48"/>
              <p:cNvSpPr/>
              <p:nvPr/>
            </p:nvSpPr>
            <p:spPr>
              <a:xfrm>
                <a:off x="6890431" y="3395868"/>
                <a:ext cx="895073" cy="44738"/>
              </a:xfrm>
              <a:custGeom>
                <a:rect b="b" l="l" r="r" t="t"/>
                <a:pathLst>
                  <a:path extrusionOk="0" h="1973" w="39474">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48"/>
              <p:cNvSpPr/>
              <p:nvPr/>
            </p:nvSpPr>
            <p:spPr>
              <a:xfrm>
                <a:off x="6897552" y="3334622"/>
                <a:ext cx="889631" cy="34851"/>
              </a:xfrm>
              <a:custGeom>
                <a:rect b="b" l="l" r="r" t="t"/>
                <a:pathLst>
                  <a:path extrusionOk="0" h="1537" w="39234">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1" name="Google Shape;3301;p48"/>
              <p:cNvSpPr/>
              <p:nvPr/>
            </p:nvSpPr>
            <p:spPr>
              <a:xfrm>
                <a:off x="5226917" y="2539372"/>
                <a:ext cx="2570733" cy="349422"/>
              </a:xfrm>
              <a:custGeom>
                <a:rect b="b" l="l" r="r" t="t"/>
                <a:pathLst>
                  <a:path extrusionOk="0" h="15410" w="113373">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2" name="Google Shape;3302;p48"/>
              <p:cNvSpPr/>
              <p:nvPr/>
            </p:nvSpPr>
            <p:spPr>
              <a:xfrm>
                <a:off x="6219330" y="2616129"/>
                <a:ext cx="8821" cy="3809"/>
              </a:xfrm>
              <a:custGeom>
                <a:rect b="b" l="l" r="r" t="t"/>
                <a:pathLst>
                  <a:path extrusionOk="0" h="168" w="389">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p48"/>
              <p:cNvSpPr/>
              <p:nvPr/>
            </p:nvSpPr>
            <p:spPr>
              <a:xfrm>
                <a:off x="6390869" y="1955163"/>
                <a:ext cx="1046927" cy="687415"/>
              </a:xfrm>
              <a:custGeom>
                <a:rect b="b" l="l" r="r" t="t"/>
                <a:pathLst>
                  <a:path extrusionOk="0" h="30316" w="46171">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p48"/>
              <p:cNvSpPr/>
              <p:nvPr/>
            </p:nvSpPr>
            <p:spPr>
              <a:xfrm>
                <a:off x="5384217" y="2025570"/>
                <a:ext cx="905163" cy="510460"/>
              </a:xfrm>
              <a:custGeom>
                <a:rect b="b" l="l" r="r" t="t"/>
                <a:pathLst>
                  <a:path extrusionOk="0" h="22512" w="39919">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5" name="Google Shape;3305;p48"/>
              <p:cNvSpPr/>
              <p:nvPr/>
            </p:nvSpPr>
            <p:spPr>
              <a:xfrm>
                <a:off x="5544872" y="2747419"/>
                <a:ext cx="2270402" cy="229040"/>
              </a:xfrm>
              <a:custGeom>
                <a:rect b="b" l="l" r="r" t="t"/>
                <a:pathLst>
                  <a:path extrusionOk="0" h="10101" w="100128">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p48"/>
              <p:cNvSpPr/>
              <p:nvPr/>
            </p:nvSpPr>
            <p:spPr>
              <a:xfrm>
                <a:off x="6231915" y="2479827"/>
                <a:ext cx="1586728" cy="299061"/>
              </a:xfrm>
              <a:custGeom>
                <a:rect b="b" l="l" r="r" t="t"/>
                <a:pathLst>
                  <a:path extrusionOk="0" h="13189" w="69977">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p48"/>
              <p:cNvSpPr/>
              <p:nvPr/>
            </p:nvSpPr>
            <p:spPr>
              <a:xfrm>
                <a:off x="5184990" y="2481505"/>
                <a:ext cx="1032665" cy="272644"/>
              </a:xfrm>
              <a:custGeom>
                <a:rect b="b" l="l" r="r" t="t"/>
                <a:pathLst>
                  <a:path extrusionOk="0" h="12024" w="45542">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8" name="Google Shape;3308;p48"/>
              <p:cNvSpPr/>
              <p:nvPr/>
            </p:nvSpPr>
            <p:spPr>
              <a:xfrm>
                <a:off x="6764583" y="3178933"/>
                <a:ext cx="1087198" cy="476991"/>
              </a:xfrm>
              <a:custGeom>
                <a:rect b="b" l="l" r="r" t="t"/>
                <a:pathLst>
                  <a:path extrusionOk="0" h="21036" w="47947">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9" name="Google Shape;3309;p48"/>
              <p:cNvSpPr/>
              <p:nvPr/>
            </p:nvSpPr>
            <p:spPr>
              <a:xfrm>
                <a:off x="5272223" y="2916873"/>
                <a:ext cx="634628" cy="169473"/>
              </a:xfrm>
              <a:custGeom>
                <a:rect b="b" l="l" r="r" t="t"/>
                <a:pathLst>
                  <a:path extrusionOk="0" h="7474" w="27988">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p48"/>
              <p:cNvSpPr/>
              <p:nvPr/>
            </p:nvSpPr>
            <p:spPr>
              <a:xfrm>
                <a:off x="5164015" y="3186143"/>
                <a:ext cx="1655094" cy="193803"/>
              </a:xfrm>
              <a:custGeom>
                <a:rect b="b" l="l" r="r" t="t"/>
                <a:pathLst>
                  <a:path extrusionOk="0" h="8547" w="72992">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1" name="Google Shape;3311;p48"/>
              <p:cNvSpPr/>
              <p:nvPr/>
            </p:nvSpPr>
            <p:spPr>
              <a:xfrm>
                <a:off x="5176169" y="3612305"/>
                <a:ext cx="2747303" cy="667756"/>
              </a:xfrm>
              <a:custGeom>
                <a:rect b="b" l="l" r="r" t="t"/>
                <a:pathLst>
                  <a:path extrusionOk="0" h="29449" w="12116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p48"/>
              <p:cNvSpPr/>
              <p:nvPr/>
            </p:nvSpPr>
            <p:spPr>
              <a:xfrm>
                <a:off x="5945002" y="4014545"/>
                <a:ext cx="23" cy="1701"/>
              </a:xfrm>
              <a:custGeom>
                <a:rect b="b" l="l" r="r" t="t"/>
                <a:pathLst>
                  <a:path extrusionOk="0" h="75" w="1">
                    <a:moveTo>
                      <a:pt x="1" y="0"/>
                    </a:moveTo>
                    <a:lnTo>
                      <a:pt x="1" y="0"/>
                    </a:lnTo>
                    <a:lnTo>
                      <a:pt x="1" y="74"/>
                    </a:ln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p48"/>
              <p:cNvSpPr/>
              <p:nvPr/>
            </p:nvSpPr>
            <p:spPr>
              <a:xfrm>
                <a:off x="5943324" y="4007402"/>
                <a:ext cx="1701" cy="7165"/>
              </a:xfrm>
              <a:custGeom>
                <a:rect b="b" l="l" r="r" t="t"/>
                <a:pathLst>
                  <a:path extrusionOk="0" h="316" w="75">
                    <a:moveTo>
                      <a:pt x="75" y="315"/>
                    </a:moveTo>
                    <a:cubicBezTo>
                      <a:pt x="75" y="149"/>
                      <a:pt x="75" y="75"/>
                      <a:pt x="1" y="1"/>
                    </a:cubicBezTo>
                    <a:cubicBezTo>
                      <a:pt x="75" y="75"/>
                      <a:pt x="75" y="149"/>
                      <a:pt x="75" y="315"/>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p48"/>
              <p:cNvSpPr/>
              <p:nvPr/>
            </p:nvSpPr>
            <p:spPr>
              <a:xfrm>
                <a:off x="6076293" y="3926609"/>
                <a:ext cx="2812" cy="1973"/>
              </a:xfrm>
              <a:custGeom>
                <a:rect b="b" l="l" r="r" t="t"/>
                <a:pathLst>
                  <a:path extrusionOk="0" h="87" w="124">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p48"/>
              <p:cNvSpPr/>
              <p:nvPr/>
            </p:nvSpPr>
            <p:spPr>
              <a:xfrm>
                <a:off x="5965977" y="2913222"/>
                <a:ext cx="1754932" cy="327042"/>
              </a:xfrm>
              <a:custGeom>
                <a:rect b="b" l="l" r="r" t="t"/>
                <a:pathLst>
                  <a:path extrusionOk="0" h="14423" w="77395">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48"/>
              <p:cNvSpPr/>
              <p:nvPr/>
            </p:nvSpPr>
            <p:spPr>
              <a:xfrm>
                <a:off x="6481480" y="2210964"/>
                <a:ext cx="914369" cy="247906"/>
              </a:xfrm>
              <a:custGeom>
                <a:rect b="b" l="l" r="r" t="t"/>
                <a:pathLst>
                  <a:path extrusionOk="0" h="10933" w="40325">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p48"/>
              <p:cNvSpPr/>
              <p:nvPr/>
            </p:nvSpPr>
            <p:spPr>
              <a:xfrm>
                <a:off x="6481480" y="2322527"/>
                <a:ext cx="905571" cy="218542"/>
              </a:xfrm>
              <a:custGeom>
                <a:rect b="b" l="l" r="r" t="t"/>
                <a:pathLst>
                  <a:path extrusionOk="0" h="9638" w="39937">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8" name="Google Shape;3318;p48"/>
              <p:cNvSpPr/>
              <p:nvPr/>
            </p:nvSpPr>
            <p:spPr>
              <a:xfrm>
                <a:off x="6499076" y="2100648"/>
                <a:ext cx="901807" cy="246636"/>
              </a:xfrm>
              <a:custGeom>
                <a:rect b="b" l="l" r="r" t="t"/>
                <a:pathLst>
                  <a:path extrusionOk="0" h="10877" w="39771">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p48"/>
              <p:cNvSpPr/>
              <p:nvPr/>
            </p:nvSpPr>
            <p:spPr>
              <a:xfrm>
                <a:off x="6518373" y="2037724"/>
                <a:ext cx="880833" cy="248337"/>
              </a:xfrm>
              <a:custGeom>
                <a:rect b="b" l="l" r="r" t="t"/>
                <a:pathLst>
                  <a:path extrusionOk="0" h="10952" w="38846">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p48"/>
              <p:cNvSpPr/>
              <p:nvPr/>
            </p:nvSpPr>
            <p:spPr>
              <a:xfrm>
                <a:off x="6486922" y="2163572"/>
                <a:ext cx="912283" cy="237838"/>
              </a:xfrm>
              <a:custGeom>
                <a:rect b="b" l="l" r="r" t="t"/>
                <a:pathLst>
                  <a:path extrusionOk="0" h="10489" w="40233">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p48"/>
              <p:cNvSpPr/>
              <p:nvPr/>
            </p:nvSpPr>
            <p:spPr>
              <a:xfrm>
                <a:off x="6478124" y="2256270"/>
                <a:ext cx="913961" cy="242849"/>
              </a:xfrm>
              <a:custGeom>
                <a:rect b="b" l="l" r="r" t="t"/>
                <a:pathLst>
                  <a:path extrusionOk="0" h="10710" w="40307">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p48"/>
              <p:cNvSpPr/>
              <p:nvPr/>
            </p:nvSpPr>
            <p:spPr>
              <a:xfrm>
                <a:off x="7186595" y="2271099"/>
                <a:ext cx="149723" cy="175731"/>
              </a:xfrm>
              <a:custGeom>
                <a:rect b="b" l="l" r="r" t="t"/>
                <a:pathLst>
                  <a:path extrusionOk="0" h="7750" w="6603">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p48"/>
              <p:cNvSpPr/>
              <p:nvPr/>
            </p:nvSpPr>
            <p:spPr>
              <a:xfrm>
                <a:off x="6180368" y="2071072"/>
                <a:ext cx="63804" cy="402035"/>
              </a:xfrm>
              <a:custGeom>
                <a:rect b="b" l="l" r="r" t="t"/>
                <a:pathLst>
                  <a:path extrusionOk="0" h="17958" w="285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p48"/>
              <p:cNvSpPr/>
              <p:nvPr/>
            </p:nvSpPr>
            <p:spPr>
              <a:xfrm>
                <a:off x="6101270" y="2171574"/>
                <a:ext cx="36066" cy="235852"/>
              </a:xfrm>
              <a:custGeom>
                <a:rect b="b" l="l" r="r" t="t"/>
                <a:pathLst>
                  <a:path extrusionOk="0" h="10535" w="1611">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p48"/>
              <p:cNvSpPr/>
              <p:nvPr/>
            </p:nvSpPr>
            <p:spPr>
              <a:xfrm>
                <a:off x="5699151" y="2317324"/>
                <a:ext cx="167324" cy="150511"/>
              </a:xfrm>
              <a:custGeom>
                <a:rect b="b" l="l" r="r" t="t"/>
                <a:pathLst>
                  <a:path extrusionOk="0" h="6723" w="7474">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p48"/>
              <p:cNvSpPr/>
              <p:nvPr/>
            </p:nvSpPr>
            <p:spPr>
              <a:xfrm>
                <a:off x="6045791" y="2137454"/>
                <a:ext cx="41730" cy="367245"/>
              </a:xfrm>
              <a:custGeom>
                <a:rect b="b" l="l" r="r" t="t"/>
                <a:pathLst>
                  <a:path extrusionOk="0" h="16404" w="1864">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7" name="Google Shape;3327;p48"/>
              <p:cNvSpPr/>
              <p:nvPr/>
            </p:nvSpPr>
            <p:spPr>
              <a:xfrm>
                <a:off x="5481736" y="2388811"/>
                <a:ext cx="39783" cy="221524"/>
              </a:xfrm>
              <a:custGeom>
                <a:rect b="b" l="l" r="r" t="t"/>
                <a:pathLst>
                  <a:path extrusionOk="0" h="9895" w="1777">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8" name="Google Shape;3328;p48"/>
              <p:cNvSpPr/>
              <p:nvPr/>
            </p:nvSpPr>
            <p:spPr>
              <a:xfrm>
                <a:off x="5174455" y="3234988"/>
                <a:ext cx="1589378" cy="393460"/>
              </a:xfrm>
              <a:custGeom>
                <a:rect b="b" l="l" r="r" t="t"/>
                <a:pathLst>
                  <a:path extrusionOk="0" h="17575" w="70994">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9" name="Google Shape;3329;p48"/>
              <p:cNvSpPr/>
              <p:nvPr/>
            </p:nvSpPr>
            <p:spPr>
              <a:xfrm>
                <a:off x="6498016" y="3284063"/>
                <a:ext cx="50126" cy="318731"/>
              </a:xfrm>
              <a:custGeom>
                <a:rect b="b" l="l" r="r" t="t"/>
                <a:pathLst>
                  <a:path extrusionOk="0" h="14237" w="2239">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p48"/>
              <p:cNvSpPr/>
              <p:nvPr/>
            </p:nvSpPr>
            <p:spPr>
              <a:xfrm>
                <a:off x="6337334" y="3320042"/>
                <a:ext cx="26104" cy="220226"/>
              </a:xfrm>
              <a:custGeom>
                <a:rect b="b" l="l" r="r" t="t"/>
                <a:pathLst>
                  <a:path extrusionOk="0" h="9837" w="1166">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1" name="Google Shape;3331;p48"/>
              <p:cNvSpPr/>
              <p:nvPr/>
            </p:nvSpPr>
            <p:spPr>
              <a:xfrm>
                <a:off x="5868116" y="3899011"/>
                <a:ext cx="74147" cy="139877"/>
              </a:xfrm>
              <a:custGeom>
                <a:rect b="b" l="l" r="r" t="t"/>
                <a:pathLst>
                  <a:path extrusionOk="0" h="6248" w="3312">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p48"/>
              <p:cNvSpPr/>
              <p:nvPr/>
            </p:nvSpPr>
            <p:spPr>
              <a:xfrm>
                <a:off x="5940588" y="3997857"/>
                <a:ext cx="1679" cy="7074"/>
              </a:xfrm>
              <a:custGeom>
                <a:rect b="b" l="l" r="r" t="t"/>
                <a:pathLst>
                  <a:path extrusionOk="0" h="316" w="75">
                    <a:moveTo>
                      <a:pt x="75" y="315"/>
                    </a:moveTo>
                    <a:cubicBezTo>
                      <a:pt x="75" y="149"/>
                      <a:pt x="75" y="75"/>
                      <a:pt x="1" y="1"/>
                    </a:cubicBezTo>
                    <a:cubicBezTo>
                      <a:pt x="75" y="75"/>
                      <a:pt x="75" y="149"/>
                      <a:pt x="75" y="3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p48"/>
              <p:cNvSpPr/>
              <p:nvPr/>
            </p:nvSpPr>
            <p:spPr>
              <a:xfrm>
                <a:off x="5961297" y="3890279"/>
                <a:ext cx="74147" cy="161391"/>
              </a:xfrm>
              <a:custGeom>
                <a:rect b="b" l="l" r="r" t="t"/>
                <a:pathLst>
                  <a:path extrusionOk="0" h="7209" w="3312">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p48"/>
              <p:cNvSpPr/>
              <p:nvPr/>
            </p:nvSpPr>
            <p:spPr>
              <a:xfrm>
                <a:off x="6052821" y="3913384"/>
                <a:ext cx="74147" cy="154093"/>
              </a:xfrm>
              <a:custGeom>
                <a:rect b="b" l="l" r="r" t="t"/>
                <a:pathLst>
                  <a:path extrusionOk="0" h="6883" w="3312">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p48"/>
              <p:cNvSpPr/>
              <p:nvPr/>
            </p:nvSpPr>
            <p:spPr>
              <a:xfrm>
                <a:off x="5148775" y="3794098"/>
                <a:ext cx="68774" cy="68259"/>
              </a:xfrm>
              <a:custGeom>
                <a:rect b="b" l="l" r="r" t="t"/>
                <a:pathLst>
                  <a:path extrusionOk="0" h="3049" w="3072">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p48"/>
              <p:cNvSpPr/>
              <p:nvPr/>
            </p:nvSpPr>
            <p:spPr>
              <a:xfrm>
                <a:off x="7578058" y="3783754"/>
                <a:ext cx="160720" cy="157362"/>
              </a:xfrm>
              <a:custGeom>
                <a:rect b="b" l="l" r="r" t="t"/>
                <a:pathLst>
                  <a:path extrusionOk="0" h="7029" w="7179">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37" name="Google Shape;3337;p48"/>
          <p:cNvGrpSpPr/>
          <p:nvPr/>
        </p:nvGrpSpPr>
        <p:grpSpPr>
          <a:xfrm>
            <a:off x="6670930" y="2187132"/>
            <a:ext cx="2483949" cy="2585233"/>
            <a:chOff x="6670930" y="2187132"/>
            <a:chExt cx="2483949" cy="2585233"/>
          </a:xfrm>
        </p:grpSpPr>
        <p:grpSp>
          <p:nvGrpSpPr>
            <p:cNvPr id="3338" name="Google Shape;3338;p48"/>
            <p:cNvGrpSpPr/>
            <p:nvPr/>
          </p:nvGrpSpPr>
          <p:grpSpPr>
            <a:xfrm rot="3481065">
              <a:off x="7986285" y="2407219"/>
              <a:ext cx="977131" cy="993279"/>
              <a:chOff x="2712348" y="3057314"/>
              <a:chExt cx="846074" cy="860096"/>
            </a:xfrm>
          </p:grpSpPr>
          <p:sp>
            <p:nvSpPr>
              <p:cNvPr id="3339" name="Google Shape;3339;p48"/>
              <p:cNvSpPr/>
              <p:nvPr/>
            </p:nvSpPr>
            <p:spPr>
              <a:xfrm>
                <a:off x="2954067" y="3057314"/>
                <a:ext cx="604355" cy="860096"/>
              </a:xfrm>
              <a:custGeom>
                <a:rect b="b" l="l" r="r" t="t"/>
                <a:pathLst>
                  <a:path extrusionOk="0" h="14966" w="10516">
                    <a:moveTo>
                      <a:pt x="7050" y="0"/>
                    </a:moveTo>
                    <a:lnTo>
                      <a:pt x="7050" y="143"/>
                    </a:lnTo>
                    <a:cubicBezTo>
                      <a:pt x="7184" y="143"/>
                      <a:pt x="7361" y="177"/>
                      <a:pt x="7504" y="244"/>
                    </a:cubicBezTo>
                    <a:cubicBezTo>
                      <a:pt x="7571" y="286"/>
                      <a:pt x="7605" y="286"/>
                      <a:pt x="7681" y="320"/>
                    </a:cubicBezTo>
                    <a:lnTo>
                      <a:pt x="7748" y="210"/>
                    </a:lnTo>
                    <a:cubicBezTo>
                      <a:pt x="7681" y="177"/>
                      <a:pt x="7605" y="143"/>
                      <a:pt x="7571" y="109"/>
                    </a:cubicBezTo>
                    <a:cubicBezTo>
                      <a:pt x="7395" y="34"/>
                      <a:pt x="7218" y="0"/>
                      <a:pt x="7050" y="0"/>
                    </a:cubicBezTo>
                    <a:close/>
                    <a:moveTo>
                      <a:pt x="6309" y="143"/>
                    </a:moveTo>
                    <a:cubicBezTo>
                      <a:pt x="6099" y="210"/>
                      <a:pt x="5889" y="353"/>
                      <a:pt x="5712" y="496"/>
                    </a:cubicBezTo>
                    <a:lnTo>
                      <a:pt x="5788" y="597"/>
                    </a:lnTo>
                    <a:cubicBezTo>
                      <a:pt x="5956" y="454"/>
                      <a:pt x="6166" y="353"/>
                      <a:pt x="6377" y="286"/>
                    </a:cubicBezTo>
                    <a:lnTo>
                      <a:pt x="6309" y="143"/>
                    </a:lnTo>
                    <a:close/>
                    <a:moveTo>
                      <a:pt x="8312" y="665"/>
                    </a:moveTo>
                    <a:lnTo>
                      <a:pt x="8202" y="740"/>
                    </a:lnTo>
                    <a:cubicBezTo>
                      <a:pt x="8345" y="917"/>
                      <a:pt x="8446" y="1127"/>
                      <a:pt x="8522" y="1338"/>
                    </a:cubicBezTo>
                    <a:lnTo>
                      <a:pt x="8657" y="1295"/>
                    </a:lnTo>
                    <a:cubicBezTo>
                      <a:pt x="8556" y="1052"/>
                      <a:pt x="8446" y="841"/>
                      <a:pt x="8312" y="665"/>
                    </a:cubicBezTo>
                    <a:close/>
                    <a:moveTo>
                      <a:pt x="5224" y="1018"/>
                    </a:moveTo>
                    <a:cubicBezTo>
                      <a:pt x="5157" y="1127"/>
                      <a:pt x="5115" y="1228"/>
                      <a:pt x="5048" y="1338"/>
                    </a:cubicBezTo>
                    <a:cubicBezTo>
                      <a:pt x="5014" y="1438"/>
                      <a:pt x="4980" y="1582"/>
                      <a:pt x="4947" y="1682"/>
                    </a:cubicBezTo>
                    <a:lnTo>
                      <a:pt x="5081" y="1716"/>
                    </a:lnTo>
                    <a:cubicBezTo>
                      <a:pt x="5081" y="1615"/>
                      <a:pt x="5157" y="1506"/>
                      <a:pt x="5191" y="1371"/>
                    </a:cubicBezTo>
                    <a:cubicBezTo>
                      <a:pt x="5224" y="1295"/>
                      <a:pt x="5292" y="1195"/>
                      <a:pt x="5325" y="1085"/>
                    </a:cubicBezTo>
                    <a:lnTo>
                      <a:pt x="5224" y="1018"/>
                    </a:lnTo>
                    <a:close/>
                    <a:moveTo>
                      <a:pt x="8623" y="2002"/>
                    </a:moveTo>
                    <a:lnTo>
                      <a:pt x="8623" y="2246"/>
                    </a:lnTo>
                    <a:cubicBezTo>
                      <a:pt x="8589" y="2389"/>
                      <a:pt x="8556" y="2524"/>
                      <a:pt x="8522" y="2667"/>
                    </a:cubicBezTo>
                    <a:lnTo>
                      <a:pt x="8657" y="2700"/>
                    </a:lnTo>
                    <a:cubicBezTo>
                      <a:pt x="8690" y="2557"/>
                      <a:pt x="8732" y="2423"/>
                      <a:pt x="8766" y="2280"/>
                    </a:cubicBezTo>
                    <a:lnTo>
                      <a:pt x="8766" y="2002"/>
                    </a:lnTo>
                    <a:close/>
                    <a:moveTo>
                      <a:pt x="4837" y="2389"/>
                    </a:moveTo>
                    <a:cubicBezTo>
                      <a:pt x="4837" y="2633"/>
                      <a:pt x="4871" y="2877"/>
                      <a:pt x="4905" y="3121"/>
                    </a:cubicBezTo>
                    <a:lnTo>
                      <a:pt x="5048" y="3087"/>
                    </a:lnTo>
                    <a:cubicBezTo>
                      <a:pt x="5014" y="2843"/>
                      <a:pt x="4980" y="2633"/>
                      <a:pt x="4980" y="2389"/>
                    </a:cubicBezTo>
                    <a:close/>
                    <a:moveTo>
                      <a:pt x="8236" y="3298"/>
                    </a:moveTo>
                    <a:cubicBezTo>
                      <a:pt x="8101" y="3474"/>
                      <a:pt x="7958" y="3651"/>
                      <a:pt x="7782" y="3819"/>
                    </a:cubicBezTo>
                    <a:lnTo>
                      <a:pt x="7891" y="3929"/>
                    </a:lnTo>
                    <a:cubicBezTo>
                      <a:pt x="8059" y="3752"/>
                      <a:pt x="8202" y="3575"/>
                      <a:pt x="8345" y="3365"/>
                    </a:cubicBezTo>
                    <a:lnTo>
                      <a:pt x="8236" y="3298"/>
                    </a:lnTo>
                    <a:close/>
                    <a:moveTo>
                      <a:pt x="5258" y="3718"/>
                    </a:moveTo>
                    <a:lnTo>
                      <a:pt x="5157" y="3786"/>
                    </a:lnTo>
                    <a:cubicBezTo>
                      <a:pt x="5191" y="3929"/>
                      <a:pt x="5292" y="4105"/>
                      <a:pt x="5367" y="4240"/>
                    </a:cubicBezTo>
                    <a:cubicBezTo>
                      <a:pt x="5401" y="4282"/>
                      <a:pt x="5435" y="4349"/>
                      <a:pt x="5468" y="4416"/>
                    </a:cubicBezTo>
                    <a:lnTo>
                      <a:pt x="5611" y="4349"/>
                    </a:lnTo>
                    <a:cubicBezTo>
                      <a:pt x="5536" y="4282"/>
                      <a:pt x="5502" y="4206"/>
                      <a:pt x="5468" y="4172"/>
                    </a:cubicBezTo>
                    <a:cubicBezTo>
                      <a:pt x="5401" y="4029"/>
                      <a:pt x="5325" y="3895"/>
                      <a:pt x="5258" y="3718"/>
                    </a:cubicBezTo>
                    <a:close/>
                    <a:moveTo>
                      <a:pt x="110" y="4029"/>
                    </a:moveTo>
                    <a:lnTo>
                      <a:pt x="0" y="4139"/>
                    </a:lnTo>
                    <a:cubicBezTo>
                      <a:pt x="177" y="4315"/>
                      <a:pt x="354" y="4450"/>
                      <a:pt x="564" y="4593"/>
                    </a:cubicBezTo>
                    <a:lnTo>
                      <a:pt x="631" y="4492"/>
                    </a:lnTo>
                    <a:cubicBezTo>
                      <a:pt x="454" y="4349"/>
                      <a:pt x="278" y="4206"/>
                      <a:pt x="110" y="4029"/>
                    </a:cubicBezTo>
                    <a:close/>
                    <a:moveTo>
                      <a:pt x="7218" y="4240"/>
                    </a:moveTo>
                    <a:cubicBezTo>
                      <a:pt x="7050" y="4383"/>
                      <a:pt x="6873" y="4492"/>
                      <a:pt x="6663" y="4559"/>
                    </a:cubicBezTo>
                    <a:lnTo>
                      <a:pt x="6696" y="4702"/>
                    </a:lnTo>
                    <a:lnTo>
                      <a:pt x="7327" y="4383"/>
                    </a:lnTo>
                    <a:lnTo>
                      <a:pt x="7327" y="4349"/>
                    </a:lnTo>
                    <a:lnTo>
                      <a:pt x="7260" y="4240"/>
                    </a:lnTo>
                    <a:close/>
                    <a:moveTo>
                      <a:pt x="1228" y="4803"/>
                    </a:moveTo>
                    <a:lnTo>
                      <a:pt x="1195" y="4946"/>
                    </a:lnTo>
                    <a:cubicBezTo>
                      <a:pt x="1405" y="5014"/>
                      <a:pt x="1615" y="5081"/>
                      <a:pt x="1859" y="5157"/>
                    </a:cubicBezTo>
                    <a:lnTo>
                      <a:pt x="1893" y="5014"/>
                    </a:lnTo>
                    <a:cubicBezTo>
                      <a:pt x="1649" y="4980"/>
                      <a:pt x="1439" y="4871"/>
                      <a:pt x="1228" y="4803"/>
                    </a:cubicBezTo>
                    <a:close/>
                    <a:moveTo>
                      <a:pt x="4627" y="5081"/>
                    </a:moveTo>
                    <a:cubicBezTo>
                      <a:pt x="4417" y="5123"/>
                      <a:pt x="4173" y="5157"/>
                      <a:pt x="3962" y="5157"/>
                    </a:cubicBezTo>
                    <a:lnTo>
                      <a:pt x="3962" y="5291"/>
                    </a:lnTo>
                    <a:cubicBezTo>
                      <a:pt x="4206" y="5291"/>
                      <a:pt x="4417" y="5258"/>
                      <a:pt x="4661" y="5224"/>
                    </a:cubicBezTo>
                    <a:lnTo>
                      <a:pt x="4627" y="5081"/>
                    </a:lnTo>
                    <a:close/>
                    <a:moveTo>
                      <a:pt x="2558" y="5157"/>
                    </a:moveTo>
                    <a:lnTo>
                      <a:pt x="2558" y="5291"/>
                    </a:lnTo>
                    <a:cubicBezTo>
                      <a:pt x="2768" y="5291"/>
                      <a:pt x="3012" y="5333"/>
                      <a:pt x="3264" y="5333"/>
                    </a:cubicBezTo>
                    <a:lnTo>
                      <a:pt x="3264" y="5190"/>
                    </a:lnTo>
                    <a:cubicBezTo>
                      <a:pt x="3012" y="5190"/>
                      <a:pt x="2802" y="5157"/>
                      <a:pt x="2558" y="5157"/>
                    </a:cubicBezTo>
                    <a:close/>
                    <a:moveTo>
                      <a:pt x="5998" y="4803"/>
                    </a:moveTo>
                    <a:cubicBezTo>
                      <a:pt x="5788" y="4871"/>
                      <a:pt x="5578" y="4946"/>
                      <a:pt x="5325" y="4980"/>
                    </a:cubicBezTo>
                    <a:lnTo>
                      <a:pt x="5367" y="5123"/>
                    </a:lnTo>
                    <a:cubicBezTo>
                      <a:pt x="5533" y="5090"/>
                      <a:pt x="5720" y="5041"/>
                      <a:pt x="5895" y="4989"/>
                    </a:cubicBezTo>
                    <a:lnTo>
                      <a:pt x="5895" y="4989"/>
                    </a:lnTo>
                    <a:cubicBezTo>
                      <a:pt x="6037" y="5194"/>
                      <a:pt x="6211" y="5336"/>
                      <a:pt x="6377" y="5502"/>
                    </a:cubicBezTo>
                    <a:lnTo>
                      <a:pt x="6452" y="5401"/>
                    </a:lnTo>
                    <a:cubicBezTo>
                      <a:pt x="6319" y="5268"/>
                      <a:pt x="6157" y="5105"/>
                      <a:pt x="6027" y="4948"/>
                    </a:cubicBezTo>
                    <a:lnTo>
                      <a:pt x="6027" y="4948"/>
                    </a:lnTo>
                    <a:cubicBezTo>
                      <a:pt x="6029" y="4947"/>
                      <a:pt x="6030" y="4947"/>
                      <a:pt x="6032" y="4946"/>
                    </a:cubicBezTo>
                    <a:lnTo>
                      <a:pt x="5998" y="4803"/>
                    </a:lnTo>
                    <a:close/>
                    <a:moveTo>
                      <a:pt x="6974" y="5889"/>
                    </a:moveTo>
                    <a:lnTo>
                      <a:pt x="6873" y="5998"/>
                    </a:lnTo>
                    <a:cubicBezTo>
                      <a:pt x="7050" y="6133"/>
                      <a:pt x="7184" y="6276"/>
                      <a:pt x="7361" y="6419"/>
                    </a:cubicBezTo>
                    <a:cubicBezTo>
                      <a:pt x="7361" y="6452"/>
                      <a:pt x="7395" y="6452"/>
                      <a:pt x="7395" y="6452"/>
                    </a:cubicBezTo>
                    <a:lnTo>
                      <a:pt x="7504" y="6343"/>
                    </a:lnTo>
                    <a:cubicBezTo>
                      <a:pt x="7470" y="6343"/>
                      <a:pt x="7470" y="6343"/>
                      <a:pt x="7428" y="6309"/>
                    </a:cubicBezTo>
                    <a:cubicBezTo>
                      <a:pt x="7294" y="6175"/>
                      <a:pt x="7117" y="6032"/>
                      <a:pt x="6974" y="5889"/>
                    </a:cubicBezTo>
                    <a:close/>
                    <a:moveTo>
                      <a:pt x="8026" y="6806"/>
                    </a:moveTo>
                    <a:lnTo>
                      <a:pt x="7925" y="6906"/>
                    </a:lnTo>
                    <a:cubicBezTo>
                      <a:pt x="8101" y="7083"/>
                      <a:pt x="8270" y="7226"/>
                      <a:pt x="8446" y="7394"/>
                    </a:cubicBezTo>
                    <a:lnTo>
                      <a:pt x="8556" y="7293"/>
                    </a:lnTo>
                    <a:cubicBezTo>
                      <a:pt x="8379" y="7117"/>
                      <a:pt x="8202" y="6974"/>
                      <a:pt x="8026" y="6806"/>
                    </a:cubicBezTo>
                    <a:close/>
                    <a:moveTo>
                      <a:pt x="9043" y="7781"/>
                    </a:moveTo>
                    <a:lnTo>
                      <a:pt x="8943" y="7891"/>
                    </a:lnTo>
                    <a:cubicBezTo>
                      <a:pt x="9111" y="8067"/>
                      <a:pt x="9254" y="8236"/>
                      <a:pt x="9397" y="8412"/>
                    </a:cubicBezTo>
                    <a:lnTo>
                      <a:pt x="9498" y="8345"/>
                    </a:lnTo>
                    <a:cubicBezTo>
                      <a:pt x="9363" y="8135"/>
                      <a:pt x="9220" y="7958"/>
                      <a:pt x="9043" y="7781"/>
                    </a:cubicBezTo>
                    <a:close/>
                    <a:moveTo>
                      <a:pt x="9885" y="8942"/>
                    </a:moveTo>
                    <a:lnTo>
                      <a:pt x="9742" y="9010"/>
                    </a:lnTo>
                    <a:cubicBezTo>
                      <a:pt x="9851" y="9220"/>
                      <a:pt x="9952" y="9430"/>
                      <a:pt x="10028" y="9640"/>
                    </a:cubicBezTo>
                    <a:lnTo>
                      <a:pt x="10162" y="9607"/>
                    </a:lnTo>
                    <a:cubicBezTo>
                      <a:pt x="10095" y="9363"/>
                      <a:pt x="9994" y="9153"/>
                      <a:pt x="9885" y="8942"/>
                    </a:cubicBezTo>
                    <a:close/>
                    <a:moveTo>
                      <a:pt x="10373" y="10271"/>
                    </a:moveTo>
                    <a:lnTo>
                      <a:pt x="10238" y="10305"/>
                    </a:lnTo>
                    <a:cubicBezTo>
                      <a:pt x="10272" y="10515"/>
                      <a:pt x="10305" y="10759"/>
                      <a:pt x="10339" y="10970"/>
                    </a:cubicBezTo>
                    <a:lnTo>
                      <a:pt x="10482" y="10970"/>
                    </a:lnTo>
                    <a:cubicBezTo>
                      <a:pt x="10448" y="10726"/>
                      <a:pt x="10415" y="10482"/>
                      <a:pt x="10373" y="10271"/>
                    </a:cubicBezTo>
                    <a:close/>
                    <a:moveTo>
                      <a:pt x="10373" y="11676"/>
                    </a:moveTo>
                    <a:cubicBezTo>
                      <a:pt x="10373" y="11920"/>
                      <a:pt x="10339" y="12130"/>
                      <a:pt x="10305" y="12374"/>
                    </a:cubicBezTo>
                    <a:lnTo>
                      <a:pt x="10448" y="12374"/>
                    </a:lnTo>
                    <a:cubicBezTo>
                      <a:pt x="10482" y="12164"/>
                      <a:pt x="10516" y="11920"/>
                      <a:pt x="10516" y="11676"/>
                    </a:cubicBezTo>
                    <a:close/>
                    <a:moveTo>
                      <a:pt x="10204" y="13039"/>
                    </a:moveTo>
                    <a:cubicBezTo>
                      <a:pt x="10129" y="13249"/>
                      <a:pt x="10061" y="13493"/>
                      <a:pt x="9952" y="13704"/>
                    </a:cubicBezTo>
                    <a:lnTo>
                      <a:pt x="10095" y="13746"/>
                    </a:lnTo>
                    <a:cubicBezTo>
                      <a:pt x="10204" y="13535"/>
                      <a:pt x="10272" y="13325"/>
                      <a:pt x="10305" y="13073"/>
                    </a:cubicBezTo>
                    <a:lnTo>
                      <a:pt x="10204" y="13039"/>
                    </a:lnTo>
                    <a:close/>
                    <a:moveTo>
                      <a:pt x="9674" y="14334"/>
                    </a:moveTo>
                    <a:cubicBezTo>
                      <a:pt x="9573" y="14511"/>
                      <a:pt x="9430" y="14721"/>
                      <a:pt x="9287" y="14898"/>
                    </a:cubicBezTo>
                    <a:lnTo>
                      <a:pt x="9397" y="14965"/>
                    </a:lnTo>
                    <a:cubicBezTo>
                      <a:pt x="9531" y="14797"/>
                      <a:pt x="9674" y="14587"/>
                      <a:pt x="9784" y="14410"/>
                    </a:cubicBezTo>
                    <a:lnTo>
                      <a:pt x="9674" y="1433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p48"/>
              <p:cNvSpPr/>
              <p:nvPr/>
            </p:nvSpPr>
            <p:spPr>
              <a:xfrm>
                <a:off x="2712348" y="3127888"/>
                <a:ext cx="243673" cy="163445"/>
              </a:xfrm>
              <a:custGeom>
                <a:rect b="b" l="l" r="r" t="t"/>
                <a:pathLst>
                  <a:path extrusionOk="0" h="2844" w="4240">
                    <a:moveTo>
                      <a:pt x="0" y="0"/>
                    </a:moveTo>
                    <a:lnTo>
                      <a:pt x="4240" y="2844"/>
                    </a:lnTo>
                    <a:lnTo>
                      <a:pt x="3643" y="1683"/>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p48"/>
              <p:cNvSpPr/>
              <p:nvPr/>
            </p:nvSpPr>
            <p:spPr>
              <a:xfrm>
                <a:off x="2712348" y="3127888"/>
                <a:ext cx="243673" cy="96722"/>
              </a:xfrm>
              <a:custGeom>
                <a:rect b="b" l="l" r="r" t="t"/>
                <a:pathLst>
                  <a:path extrusionOk="0" h="1683" w="4240">
                    <a:moveTo>
                      <a:pt x="0" y="0"/>
                    </a:moveTo>
                    <a:lnTo>
                      <a:pt x="3643" y="1683"/>
                    </a:lnTo>
                    <a:lnTo>
                      <a:pt x="4240" y="90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48"/>
              <p:cNvSpPr/>
              <p:nvPr/>
            </p:nvSpPr>
            <p:spPr>
              <a:xfrm>
                <a:off x="2712348" y="3127888"/>
                <a:ext cx="243673" cy="163445"/>
              </a:xfrm>
              <a:custGeom>
                <a:rect b="b" l="l" r="r" t="t"/>
                <a:pathLst>
                  <a:path extrusionOk="0" h="2844" w="4240">
                    <a:moveTo>
                      <a:pt x="0" y="0"/>
                    </a:moveTo>
                    <a:lnTo>
                      <a:pt x="3188" y="2381"/>
                    </a:lnTo>
                    <a:lnTo>
                      <a:pt x="4240" y="2844"/>
                    </a:lnTo>
                    <a:lnTo>
                      <a:pt x="4240" y="2844"/>
                    </a:lnTo>
                    <a:lnTo>
                      <a:pt x="3399" y="2137"/>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p48"/>
              <p:cNvSpPr/>
              <p:nvPr/>
            </p:nvSpPr>
            <p:spPr>
              <a:xfrm>
                <a:off x="2712348" y="3127888"/>
                <a:ext cx="195341" cy="175513"/>
              </a:xfrm>
              <a:custGeom>
                <a:rect b="b" l="l" r="r" t="t"/>
                <a:pathLst>
                  <a:path extrusionOk="0" h="3054" w="3399">
                    <a:moveTo>
                      <a:pt x="0" y="0"/>
                    </a:moveTo>
                    <a:lnTo>
                      <a:pt x="2633" y="3054"/>
                    </a:lnTo>
                    <a:lnTo>
                      <a:pt x="3399" y="213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4" name="Google Shape;3344;p48"/>
            <p:cNvGrpSpPr/>
            <p:nvPr/>
          </p:nvGrpSpPr>
          <p:grpSpPr>
            <a:xfrm flipH="1">
              <a:off x="6676110" y="2187132"/>
              <a:ext cx="977105" cy="781305"/>
              <a:chOff x="2218738" y="2143082"/>
              <a:chExt cx="977105" cy="781305"/>
            </a:xfrm>
          </p:grpSpPr>
          <p:sp>
            <p:nvSpPr>
              <p:cNvPr id="3345" name="Google Shape;3345;p48"/>
              <p:cNvSpPr/>
              <p:nvPr/>
            </p:nvSpPr>
            <p:spPr>
              <a:xfrm>
                <a:off x="2662062" y="2276010"/>
                <a:ext cx="533781" cy="648377"/>
              </a:xfrm>
              <a:custGeom>
                <a:rect b="b" l="l" r="r" t="t"/>
                <a:pathLst>
                  <a:path extrusionOk="0" h="11282" w="9288">
                    <a:moveTo>
                      <a:pt x="67" y="1"/>
                    </a:moveTo>
                    <a:lnTo>
                      <a:pt x="0" y="135"/>
                    </a:lnTo>
                    <a:cubicBezTo>
                      <a:pt x="177" y="211"/>
                      <a:pt x="311" y="312"/>
                      <a:pt x="488" y="421"/>
                    </a:cubicBezTo>
                    <a:lnTo>
                      <a:pt x="564" y="278"/>
                    </a:lnTo>
                    <a:cubicBezTo>
                      <a:pt x="387" y="169"/>
                      <a:pt x="244" y="102"/>
                      <a:pt x="67" y="1"/>
                    </a:cubicBezTo>
                    <a:close/>
                    <a:moveTo>
                      <a:pt x="1153" y="665"/>
                    </a:moveTo>
                    <a:lnTo>
                      <a:pt x="1052" y="766"/>
                    </a:lnTo>
                    <a:cubicBezTo>
                      <a:pt x="1262" y="909"/>
                      <a:pt x="1439" y="1052"/>
                      <a:pt x="1649" y="1187"/>
                    </a:cubicBezTo>
                    <a:lnTo>
                      <a:pt x="1716" y="1052"/>
                    </a:lnTo>
                    <a:cubicBezTo>
                      <a:pt x="1540" y="943"/>
                      <a:pt x="1329" y="800"/>
                      <a:pt x="1153" y="665"/>
                    </a:cubicBezTo>
                    <a:close/>
                    <a:moveTo>
                      <a:pt x="2280" y="1507"/>
                    </a:moveTo>
                    <a:lnTo>
                      <a:pt x="2204" y="1608"/>
                    </a:lnTo>
                    <a:cubicBezTo>
                      <a:pt x="2381" y="1751"/>
                      <a:pt x="2558" y="1894"/>
                      <a:pt x="2734" y="2028"/>
                    </a:cubicBezTo>
                    <a:lnTo>
                      <a:pt x="2835" y="1927"/>
                    </a:lnTo>
                    <a:cubicBezTo>
                      <a:pt x="2667" y="1784"/>
                      <a:pt x="2457" y="1641"/>
                      <a:pt x="2280" y="1507"/>
                    </a:cubicBezTo>
                    <a:close/>
                    <a:moveTo>
                      <a:pt x="3365" y="2415"/>
                    </a:moveTo>
                    <a:lnTo>
                      <a:pt x="3256" y="2482"/>
                    </a:lnTo>
                    <a:lnTo>
                      <a:pt x="3752" y="2979"/>
                    </a:lnTo>
                    <a:lnTo>
                      <a:pt x="3853" y="2869"/>
                    </a:lnTo>
                    <a:cubicBezTo>
                      <a:pt x="3676" y="2735"/>
                      <a:pt x="3542" y="2558"/>
                      <a:pt x="3365" y="2415"/>
                    </a:cubicBezTo>
                    <a:close/>
                    <a:moveTo>
                      <a:pt x="4349" y="3399"/>
                    </a:moveTo>
                    <a:lnTo>
                      <a:pt x="4274" y="3467"/>
                    </a:lnTo>
                    <a:cubicBezTo>
                      <a:pt x="4417" y="3643"/>
                      <a:pt x="4593" y="3820"/>
                      <a:pt x="4728" y="3997"/>
                    </a:cubicBezTo>
                    <a:lnTo>
                      <a:pt x="4837" y="3887"/>
                    </a:lnTo>
                    <a:cubicBezTo>
                      <a:pt x="4694" y="3711"/>
                      <a:pt x="4518" y="3534"/>
                      <a:pt x="4349" y="3399"/>
                    </a:cubicBezTo>
                    <a:close/>
                    <a:moveTo>
                      <a:pt x="5325" y="4417"/>
                    </a:moveTo>
                    <a:lnTo>
                      <a:pt x="5224" y="4518"/>
                    </a:lnTo>
                    <a:cubicBezTo>
                      <a:pt x="5359" y="4661"/>
                      <a:pt x="5502" y="4838"/>
                      <a:pt x="5679" y="5006"/>
                    </a:cubicBezTo>
                    <a:lnTo>
                      <a:pt x="5779" y="4939"/>
                    </a:lnTo>
                    <a:cubicBezTo>
                      <a:pt x="5611" y="4762"/>
                      <a:pt x="5468" y="4585"/>
                      <a:pt x="5325" y="4417"/>
                    </a:cubicBezTo>
                    <a:close/>
                    <a:moveTo>
                      <a:pt x="6242" y="5469"/>
                    </a:moveTo>
                    <a:lnTo>
                      <a:pt x="6133" y="5570"/>
                    </a:lnTo>
                    <a:cubicBezTo>
                      <a:pt x="6276" y="5746"/>
                      <a:pt x="6410" y="5923"/>
                      <a:pt x="6520" y="6133"/>
                    </a:cubicBezTo>
                    <a:lnTo>
                      <a:pt x="6663" y="6058"/>
                    </a:lnTo>
                    <a:cubicBezTo>
                      <a:pt x="6520" y="5847"/>
                      <a:pt x="6377" y="5679"/>
                      <a:pt x="6242" y="5469"/>
                    </a:cubicBezTo>
                    <a:close/>
                    <a:moveTo>
                      <a:pt x="7008" y="6655"/>
                    </a:moveTo>
                    <a:lnTo>
                      <a:pt x="6873" y="6731"/>
                    </a:lnTo>
                    <a:cubicBezTo>
                      <a:pt x="6974" y="6941"/>
                      <a:pt x="7083" y="7151"/>
                      <a:pt x="7151" y="7362"/>
                    </a:cubicBezTo>
                    <a:lnTo>
                      <a:pt x="7294" y="7319"/>
                    </a:lnTo>
                    <a:cubicBezTo>
                      <a:pt x="7184" y="7076"/>
                      <a:pt x="7117" y="6865"/>
                      <a:pt x="7008" y="6655"/>
                    </a:cubicBezTo>
                    <a:close/>
                    <a:moveTo>
                      <a:pt x="5535" y="7496"/>
                    </a:moveTo>
                    <a:cubicBezTo>
                      <a:pt x="5325" y="7496"/>
                      <a:pt x="5081" y="7530"/>
                      <a:pt x="4837" y="7605"/>
                    </a:cubicBezTo>
                    <a:lnTo>
                      <a:pt x="4871" y="7740"/>
                    </a:lnTo>
                    <a:cubicBezTo>
                      <a:pt x="5081" y="7673"/>
                      <a:pt x="5325" y="7639"/>
                      <a:pt x="5535" y="7639"/>
                    </a:cubicBezTo>
                    <a:lnTo>
                      <a:pt x="5535" y="7496"/>
                    </a:lnTo>
                    <a:close/>
                    <a:moveTo>
                      <a:pt x="6276" y="7572"/>
                    </a:moveTo>
                    <a:lnTo>
                      <a:pt x="6242" y="7706"/>
                    </a:lnTo>
                    <a:cubicBezTo>
                      <a:pt x="6452" y="7740"/>
                      <a:pt x="6696" y="7816"/>
                      <a:pt x="6907" y="7883"/>
                    </a:cubicBezTo>
                    <a:lnTo>
                      <a:pt x="6940" y="7740"/>
                    </a:lnTo>
                    <a:cubicBezTo>
                      <a:pt x="6730" y="7673"/>
                      <a:pt x="6486" y="7605"/>
                      <a:pt x="6276" y="7572"/>
                    </a:cubicBezTo>
                    <a:close/>
                    <a:moveTo>
                      <a:pt x="4206" y="7917"/>
                    </a:moveTo>
                    <a:cubicBezTo>
                      <a:pt x="3996" y="8060"/>
                      <a:pt x="3819" y="8236"/>
                      <a:pt x="3676" y="8413"/>
                    </a:cubicBezTo>
                    <a:lnTo>
                      <a:pt x="3786" y="8514"/>
                    </a:lnTo>
                    <a:cubicBezTo>
                      <a:pt x="3929" y="8304"/>
                      <a:pt x="4063" y="8161"/>
                      <a:pt x="4274" y="8026"/>
                    </a:cubicBezTo>
                    <a:lnTo>
                      <a:pt x="4206" y="7917"/>
                    </a:lnTo>
                    <a:close/>
                    <a:moveTo>
                      <a:pt x="7605" y="8060"/>
                    </a:moveTo>
                    <a:lnTo>
                      <a:pt x="7538" y="8161"/>
                    </a:lnTo>
                    <a:cubicBezTo>
                      <a:pt x="7748" y="8304"/>
                      <a:pt x="7925" y="8413"/>
                      <a:pt x="8135" y="8548"/>
                    </a:cubicBezTo>
                    <a:lnTo>
                      <a:pt x="8202" y="8447"/>
                    </a:lnTo>
                    <a:cubicBezTo>
                      <a:pt x="7992" y="8304"/>
                      <a:pt x="7815" y="8161"/>
                      <a:pt x="7605" y="8060"/>
                    </a:cubicBezTo>
                    <a:close/>
                    <a:moveTo>
                      <a:pt x="7294" y="8026"/>
                    </a:moveTo>
                    <a:lnTo>
                      <a:pt x="7327" y="8060"/>
                    </a:lnTo>
                    <a:cubicBezTo>
                      <a:pt x="7327" y="8203"/>
                      <a:pt x="7361" y="8371"/>
                      <a:pt x="7361" y="8514"/>
                    </a:cubicBezTo>
                    <a:cubicBezTo>
                      <a:pt x="7361" y="8581"/>
                      <a:pt x="7327" y="8657"/>
                      <a:pt x="7327" y="8724"/>
                    </a:cubicBezTo>
                    <a:lnTo>
                      <a:pt x="7462" y="8724"/>
                    </a:lnTo>
                    <a:cubicBezTo>
                      <a:pt x="7462" y="8657"/>
                      <a:pt x="7504" y="8581"/>
                      <a:pt x="7504" y="8514"/>
                    </a:cubicBezTo>
                    <a:cubicBezTo>
                      <a:pt x="7504" y="8337"/>
                      <a:pt x="7462" y="8203"/>
                      <a:pt x="7428" y="8026"/>
                    </a:cubicBezTo>
                    <a:close/>
                    <a:moveTo>
                      <a:pt x="8766" y="8867"/>
                    </a:moveTo>
                    <a:lnTo>
                      <a:pt x="8656" y="8968"/>
                    </a:lnTo>
                    <a:cubicBezTo>
                      <a:pt x="8867" y="9111"/>
                      <a:pt x="9043" y="9254"/>
                      <a:pt x="9220" y="9389"/>
                    </a:cubicBezTo>
                    <a:lnTo>
                      <a:pt x="9287" y="9288"/>
                    </a:lnTo>
                    <a:cubicBezTo>
                      <a:pt x="9111" y="9145"/>
                      <a:pt x="8934" y="9002"/>
                      <a:pt x="8766" y="8867"/>
                    </a:cubicBezTo>
                    <a:close/>
                    <a:moveTo>
                      <a:pt x="3331" y="9044"/>
                    </a:moveTo>
                    <a:cubicBezTo>
                      <a:pt x="3256" y="9212"/>
                      <a:pt x="3222" y="9423"/>
                      <a:pt x="3222" y="9599"/>
                    </a:cubicBezTo>
                    <a:cubicBezTo>
                      <a:pt x="3222" y="9675"/>
                      <a:pt x="3256" y="9709"/>
                      <a:pt x="3256" y="9776"/>
                    </a:cubicBezTo>
                    <a:lnTo>
                      <a:pt x="3399" y="9742"/>
                    </a:lnTo>
                    <a:cubicBezTo>
                      <a:pt x="3399" y="9709"/>
                      <a:pt x="3365" y="9675"/>
                      <a:pt x="3365" y="9599"/>
                    </a:cubicBezTo>
                    <a:cubicBezTo>
                      <a:pt x="3365" y="9423"/>
                      <a:pt x="3399" y="9254"/>
                      <a:pt x="3466" y="9111"/>
                    </a:cubicBezTo>
                    <a:lnTo>
                      <a:pt x="3331" y="9044"/>
                    </a:lnTo>
                    <a:close/>
                    <a:moveTo>
                      <a:pt x="7218" y="9389"/>
                    </a:moveTo>
                    <a:cubicBezTo>
                      <a:pt x="7151" y="9599"/>
                      <a:pt x="7083" y="9809"/>
                      <a:pt x="6974" y="10020"/>
                    </a:cubicBezTo>
                    <a:lnTo>
                      <a:pt x="7083" y="10096"/>
                    </a:lnTo>
                    <a:cubicBezTo>
                      <a:pt x="7218" y="9885"/>
                      <a:pt x="7294" y="9675"/>
                      <a:pt x="7361" y="9423"/>
                    </a:cubicBezTo>
                    <a:lnTo>
                      <a:pt x="7218" y="9389"/>
                    </a:lnTo>
                    <a:close/>
                    <a:moveTo>
                      <a:pt x="3609" y="10373"/>
                    </a:moveTo>
                    <a:lnTo>
                      <a:pt x="3466" y="10440"/>
                    </a:lnTo>
                    <a:cubicBezTo>
                      <a:pt x="3609" y="10651"/>
                      <a:pt x="3786" y="10827"/>
                      <a:pt x="3996" y="10970"/>
                    </a:cubicBezTo>
                    <a:lnTo>
                      <a:pt x="4063" y="10861"/>
                    </a:lnTo>
                    <a:cubicBezTo>
                      <a:pt x="3887" y="10726"/>
                      <a:pt x="3718" y="10583"/>
                      <a:pt x="3609" y="10373"/>
                    </a:cubicBezTo>
                    <a:close/>
                    <a:moveTo>
                      <a:pt x="6553" y="10583"/>
                    </a:moveTo>
                    <a:cubicBezTo>
                      <a:pt x="6452" y="10684"/>
                      <a:pt x="6309" y="10827"/>
                      <a:pt x="6133" y="10895"/>
                    </a:cubicBezTo>
                    <a:cubicBezTo>
                      <a:pt x="6099" y="10937"/>
                      <a:pt x="6065" y="10937"/>
                      <a:pt x="6032" y="10970"/>
                    </a:cubicBezTo>
                    <a:lnTo>
                      <a:pt x="6099" y="11105"/>
                    </a:lnTo>
                    <a:cubicBezTo>
                      <a:pt x="6133" y="11071"/>
                      <a:pt x="6166" y="11038"/>
                      <a:pt x="6200" y="11038"/>
                    </a:cubicBezTo>
                    <a:cubicBezTo>
                      <a:pt x="6377" y="10937"/>
                      <a:pt x="6520" y="10794"/>
                      <a:pt x="6663" y="10651"/>
                    </a:cubicBezTo>
                    <a:lnTo>
                      <a:pt x="6553" y="10583"/>
                    </a:lnTo>
                    <a:close/>
                    <a:moveTo>
                      <a:pt x="4694" y="11105"/>
                    </a:moveTo>
                    <a:lnTo>
                      <a:pt x="4661" y="11248"/>
                    </a:lnTo>
                    <a:cubicBezTo>
                      <a:pt x="4837" y="11282"/>
                      <a:pt x="5014" y="11282"/>
                      <a:pt x="5191" y="11282"/>
                    </a:cubicBezTo>
                    <a:lnTo>
                      <a:pt x="5401" y="11282"/>
                    </a:lnTo>
                    <a:lnTo>
                      <a:pt x="5359" y="11147"/>
                    </a:lnTo>
                    <a:lnTo>
                      <a:pt x="5191" y="11147"/>
                    </a:lnTo>
                    <a:cubicBezTo>
                      <a:pt x="5014" y="11147"/>
                      <a:pt x="4871" y="11147"/>
                      <a:pt x="4694" y="1110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48"/>
              <p:cNvSpPr/>
              <p:nvPr/>
            </p:nvSpPr>
            <p:spPr>
              <a:xfrm>
                <a:off x="2218738" y="2191414"/>
                <a:ext cx="562286" cy="164939"/>
              </a:xfrm>
              <a:custGeom>
                <a:rect b="b" l="l" r="r" t="t"/>
                <a:pathLst>
                  <a:path extrusionOk="0" h="2870" w="9784">
                    <a:moveTo>
                      <a:pt x="0" y="1"/>
                    </a:moveTo>
                    <a:lnTo>
                      <a:pt x="9784" y="2869"/>
                    </a:lnTo>
                    <a:lnTo>
                      <a:pt x="7992" y="976"/>
                    </a:lnTo>
                    <a:lnTo>
                      <a:pt x="0"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48"/>
              <p:cNvSpPr/>
              <p:nvPr/>
            </p:nvSpPr>
            <p:spPr>
              <a:xfrm>
                <a:off x="2218738" y="2143082"/>
                <a:ext cx="493667" cy="104480"/>
              </a:xfrm>
              <a:custGeom>
                <a:rect b="b" l="l" r="r" t="t"/>
                <a:pathLst>
                  <a:path extrusionOk="0" h="1818" w="8590">
                    <a:moveTo>
                      <a:pt x="8589" y="0"/>
                    </a:moveTo>
                    <a:lnTo>
                      <a:pt x="0" y="842"/>
                    </a:lnTo>
                    <a:lnTo>
                      <a:pt x="7992" y="1817"/>
                    </a:lnTo>
                    <a:lnTo>
                      <a:pt x="85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48"/>
              <p:cNvSpPr/>
              <p:nvPr/>
            </p:nvSpPr>
            <p:spPr>
              <a:xfrm>
                <a:off x="2218738" y="2191414"/>
                <a:ext cx="562286" cy="164939"/>
              </a:xfrm>
              <a:custGeom>
                <a:rect b="b" l="l" r="r" t="t"/>
                <a:pathLst>
                  <a:path extrusionOk="0" h="2870" w="9784">
                    <a:moveTo>
                      <a:pt x="0" y="1"/>
                    </a:moveTo>
                    <a:lnTo>
                      <a:pt x="7504" y="2625"/>
                    </a:lnTo>
                    <a:lnTo>
                      <a:pt x="9784" y="2869"/>
                    </a:lnTo>
                    <a:lnTo>
                      <a:pt x="7781" y="1994"/>
                    </a:lnTo>
                    <a:lnTo>
                      <a:pt x="0" y="1"/>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48"/>
              <p:cNvSpPr/>
              <p:nvPr/>
            </p:nvSpPr>
            <p:spPr>
              <a:xfrm>
                <a:off x="2218738" y="2191414"/>
                <a:ext cx="447232" cy="243730"/>
              </a:xfrm>
              <a:custGeom>
                <a:rect b="b" l="l" r="r" t="t"/>
                <a:pathLst>
                  <a:path extrusionOk="0" h="4241" w="7782">
                    <a:moveTo>
                      <a:pt x="0" y="1"/>
                    </a:moveTo>
                    <a:lnTo>
                      <a:pt x="6873" y="4240"/>
                    </a:lnTo>
                    <a:lnTo>
                      <a:pt x="7781" y="199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50" name="Google Shape;3350;p48"/>
            <p:cNvGrpSpPr/>
            <p:nvPr/>
          </p:nvGrpSpPr>
          <p:grpSpPr>
            <a:xfrm>
              <a:off x="6670930" y="2310497"/>
              <a:ext cx="1756934" cy="2461868"/>
              <a:chOff x="6364792" y="2343625"/>
              <a:chExt cx="1975859" cy="2768633"/>
            </a:xfrm>
          </p:grpSpPr>
          <p:sp>
            <p:nvSpPr>
              <p:cNvPr id="3351" name="Google Shape;3351;p48"/>
              <p:cNvSpPr/>
              <p:nvPr/>
            </p:nvSpPr>
            <p:spPr>
              <a:xfrm flipH="1">
                <a:off x="6364792" y="2993005"/>
                <a:ext cx="30517" cy="24195"/>
              </a:xfrm>
              <a:custGeom>
                <a:rect b="b" l="l" r="r" t="t"/>
                <a:pathLst>
                  <a:path extrusionOk="0" h="421" w="531">
                    <a:moveTo>
                      <a:pt x="287" y="0"/>
                    </a:moveTo>
                    <a:cubicBezTo>
                      <a:pt x="1" y="0"/>
                      <a:pt x="1" y="421"/>
                      <a:pt x="287" y="421"/>
                    </a:cubicBezTo>
                    <a:cubicBezTo>
                      <a:pt x="531" y="421"/>
                      <a:pt x="531"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48"/>
              <p:cNvSpPr/>
              <p:nvPr/>
            </p:nvSpPr>
            <p:spPr>
              <a:xfrm>
                <a:off x="6928199" y="4684568"/>
                <a:ext cx="83067" cy="93668"/>
              </a:xfrm>
              <a:custGeom>
                <a:rect b="b" l="l" r="r" t="t"/>
                <a:pathLst>
                  <a:path extrusionOk="0" h="5540" w="4913">
                    <a:moveTo>
                      <a:pt x="3860" y="0"/>
                    </a:moveTo>
                    <a:lnTo>
                      <a:pt x="0" y="1153"/>
                    </a:lnTo>
                    <a:cubicBezTo>
                      <a:pt x="0" y="1153"/>
                      <a:pt x="627" y="3660"/>
                      <a:pt x="527" y="4687"/>
                    </a:cubicBezTo>
                    <a:lnTo>
                      <a:pt x="1980" y="5539"/>
                    </a:lnTo>
                    <a:lnTo>
                      <a:pt x="4086" y="4913"/>
                    </a:lnTo>
                    <a:lnTo>
                      <a:pt x="4913" y="3534"/>
                    </a:lnTo>
                    <a:lnTo>
                      <a:pt x="3860" y="0"/>
                    </a:ln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48"/>
              <p:cNvSpPr/>
              <p:nvPr/>
            </p:nvSpPr>
            <p:spPr>
              <a:xfrm>
                <a:off x="6968883" y="4652778"/>
                <a:ext cx="8910" cy="12309"/>
              </a:xfrm>
              <a:custGeom>
                <a:rect b="b" l="l" r="r" t="t"/>
                <a:pathLst>
                  <a:path extrusionOk="0" h="728" w="527">
                    <a:moveTo>
                      <a:pt x="426" y="1"/>
                    </a:moveTo>
                    <a:lnTo>
                      <a:pt x="0" y="101"/>
                    </a:lnTo>
                    <a:cubicBezTo>
                      <a:pt x="101" y="527"/>
                      <a:pt x="101" y="728"/>
                      <a:pt x="101" y="728"/>
                    </a:cubicBezTo>
                    <a:lnTo>
                      <a:pt x="527" y="627"/>
                    </a:lnTo>
                    <a:cubicBezTo>
                      <a:pt x="527" y="627"/>
                      <a:pt x="527" y="402"/>
                      <a:pt x="426" y="1"/>
                    </a:cubicBezTo>
                    <a:close/>
                  </a:path>
                </a:pathLst>
              </a:custGeom>
              <a:solidFill>
                <a:srgbClr val="866E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48"/>
              <p:cNvSpPr/>
              <p:nvPr/>
            </p:nvSpPr>
            <p:spPr>
              <a:xfrm>
                <a:off x="6820555" y="4855436"/>
                <a:ext cx="83067" cy="49505"/>
              </a:xfrm>
              <a:custGeom>
                <a:rect b="b" l="l" r="r" t="t"/>
                <a:pathLst>
                  <a:path extrusionOk="0" h="2928" w="4913">
                    <a:moveTo>
                      <a:pt x="1780" y="1"/>
                    </a:moveTo>
                    <a:cubicBezTo>
                      <a:pt x="1518" y="1"/>
                      <a:pt x="1454" y="121"/>
                      <a:pt x="1454" y="121"/>
                    </a:cubicBezTo>
                    <a:cubicBezTo>
                      <a:pt x="1454" y="121"/>
                      <a:pt x="0" y="1800"/>
                      <a:pt x="301" y="2101"/>
                    </a:cubicBezTo>
                    <a:cubicBezTo>
                      <a:pt x="591" y="2323"/>
                      <a:pt x="1416" y="2928"/>
                      <a:pt x="2735" y="2928"/>
                    </a:cubicBezTo>
                    <a:cubicBezTo>
                      <a:pt x="3353" y="2928"/>
                      <a:pt x="4081" y="2795"/>
                      <a:pt x="4913" y="2427"/>
                    </a:cubicBezTo>
                    <a:cubicBezTo>
                      <a:pt x="4913" y="2427"/>
                      <a:pt x="4386" y="1074"/>
                      <a:pt x="3033" y="447"/>
                    </a:cubicBezTo>
                    <a:cubicBezTo>
                      <a:pt x="2399" y="94"/>
                      <a:pt x="2012" y="1"/>
                      <a:pt x="17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48"/>
              <p:cNvSpPr/>
              <p:nvPr/>
            </p:nvSpPr>
            <p:spPr>
              <a:xfrm>
                <a:off x="6924801" y="3303415"/>
                <a:ext cx="59768" cy="203786"/>
              </a:xfrm>
              <a:custGeom>
                <a:rect b="b" l="l" r="r" t="t"/>
                <a:pathLst>
                  <a:path extrusionOk="0" h="12053" w="3535">
                    <a:moveTo>
                      <a:pt x="2181" y="1"/>
                    </a:moveTo>
                    <a:cubicBezTo>
                      <a:pt x="2181" y="1"/>
                      <a:pt x="527" y="427"/>
                      <a:pt x="302" y="2006"/>
                    </a:cubicBezTo>
                    <a:cubicBezTo>
                      <a:pt x="101" y="3460"/>
                      <a:pt x="527" y="3986"/>
                      <a:pt x="527" y="3986"/>
                    </a:cubicBezTo>
                    <a:cubicBezTo>
                      <a:pt x="527" y="3986"/>
                      <a:pt x="1" y="4512"/>
                      <a:pt x="201" y="6492"/>
                    </a:cubicBezTo>
                    <a:cubicBezTo>
                      <a:pt x="402" y="8372"/>
                      <a:pt x="1254" y="8472"/>
                      <a:pt x="1254" y="8472"/>
                    </a:cubicBezTo>
                    <a:cubicBezTo>
                      <a:pt x="1254" y="8472"/>
                      <a:pt x="928" y="9199"/>
                      <a:pt x="1254" y="10151"/>
                    </a:cubicBezTo>
                    <a:cubicBezTo>
                      <a:pt x="1533" y="10919"/>
                      <a:pt x="2006" y="12052"/>
                      <a:pt x="2653" y="12052"/>
                    </a:cubicBezTo>
                    <a:cubicBezTo>
                      <a:pt x="2704" y="12052"/>
                      <a:pt x="2755" y="12046"/>
                      <a:pt x="2808" y="12031"/>
                    </a:cubicBezTo>
                    <a:cubicBezTo>
                      <a:pt x="3535" y="11805"/>
                      <a:pt x="3535" y="10978"/>
                      <a:pt x="3234" y="10151"/>
                    </a:cubicBezTo>
                    <a:cubicBezTo>
                      <a:pt x="2908" y="9299"/>
                      <a:pt x="2808" y="8673"/>
                      <a:pt x="2808" y="8673"/>
                    </a:cubicBezTo>
                    <a:cubicBezTo>
                      <a:pt x="2808" y="8673"/>
                      <a:pt x="3434" y="8372"/>
                      <a:pt x="3134" y="7319"/>
                    </a:cubicBezTo>
                    <a:cubicBezTo>
                      <a:pt x="2908" y="6392"/>
                      <a:pt x="2407" y="6066"/>
                      <a:pt x="2407" y="6066"/>
                    </a:cubicBezTo>
                    <a:cubicBezTo>
                      <a:pt x="2407" y="6066"/>
                      <a:pt x="3434" y="6066"/>
                      <a:pt x="3134" y="4913"/>
                    </a:cubicBezTo>
                    <a:cubicBezTo>
                      <a:pt x="2908" y="3760"/>
                      <a:pt x="2407" y="2507"/>
                      <a:pt x="2407" y="2507"/>
                    </a:cubicBezTo>
                    <a:lnTo>
                      <a:pt x="2181" y="1"/>
                    </a:ln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48"/>
              <p:cNvSpPr/>
              <p:nvPr/>
            </p:nvSpPr>
            <p:spPr>
              <a:xfrm>
                <a:off x="6933712" y="3374197"/>
                <a:ext cx="31786" cy="33494"/>
              </a:xfrm>
              <a:custGeom>
                <a:rect b="b" l="l" r="r" t="t"/>
                <a:pathLst>
                  <a:path extrusionOk="0" h="1981" w="1880">
                    <a:moveTo>
                      <a:pt x="100" y="0"/>
                    </a:moveTo>
                    <a:cubicBezTo>
                      <a:pt x="0" y="101"/>
                      <a:pt x="0" y="101"/>
                      <a:pt x="100" y="201"/>
                    </a:cubicBezTo>
                    <a:cubicBezTo>
                      <a:pt x="201" y="426"/>
                      <a:pt x="1128" y="1780"/>
                      <a:pt x="1554" y="1980"/>
                    </a:cubicBezTo>
                    <a:lnTo>
                      <a:pt x="1654" y="1980"/>
                    </a:lnTo>
                    <a:cubicBezTo>
                      <a:pt x="1654" y="1980"/>
                      <a:pt x="1755" y="1980"/>
                      <a:pt x="1755" y="1880"/>
                    </a:cubicBezTo>
                    <a:cubicBezTo>
                      <a:pt x="1880" y="1880"/>
                      <a:pt x="1755" y="1780"/>
                      <a:pt x="1755" y="1680"/>
                    </a:cubicBezTo>
                    <a:cubicBezTo>
                      <a:pt x="1454" y="1579"/>
                      <a:pt x="727" y="627"/>
                      <a:pt x="301" y="0"/>
                    </a:cubicBezTo>
                    <a:close/>
                  </a:path>
                </a:pathLst>
              </a:custGeom>
              <a:solidFill>
                <a:srgbClr val="B57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48"/>
              <p:cNvSpPr/>
              <p:nvPr/>
            </p:nvSpPr>
            <p:spPr>
              <a:xfrm>
                <a:off x="6942183" y="3444270"/>
                <a:ext cx="33916" cy="9620"/>
              </a:xfrm>
              <a:custGeom>
                <a:rect b="b" l="l" r="r" t="t"/>
                <a:pathLst>
                  <a:path extrusionOk="0" h="569" w="2006">
                    <a:moveTo>
                      <a:pt x="205" y="0"/>
                    </a:moveTo>
                    <a:cubicBezTo>
                      <a:pt x="176" y="0"/>
                      <a:pt x="126" y="71"/>
                      <a:pt x="126" y="142"/>
                    </a:cubicBezTo>
                    <a:cubicBezTo>
                      <a:pt x="0" y="142"/>
                      <a:pt x="126" y="242"/>
                      <a:pt x="126" y="343"/>
                    </a:cubicBezTo>
                    <a:cubicBezTo>
                      <a:pt x="226" y="343"/>
                      <a:pt x="853" y="568"/>
                      <a:pt x="1479" y="568"/>
                    </a:cubicBezTo>
                    <a:lnTo>
                      <a:pt x="1780" y="568"/>
                    </a:lnTo>
                    <a:cubicBezTo>
                      <a:pt x="1880" y="568"/>
                      <a:pt x="2005" y="443"/>
                      <a:pt x="1880" y="343"/>
                    </a:cubicBezTo>
                    <a:cubicBezTo>
                      <a:pt x="1880" y="242"/>
                      <a:pt x="1780" y="242"/>
                      <a:pt x="1780" y="242"/>
                    </a:cubicBezTo>
                    <a:cubicBezTo>
                      <a:pt x="1690" y="257"/>
                      <a:pt x="1597" y="263"/>
                      <a:pt x="1502" y="263"/>
                    </a:cubicBezTo>
                    <a:cubicBezTo>
                      <a:pt x="932" y="263"/>
                      <a:pt x="312" y="42"/>
                      <a:pt x="226" y="42"/>
                    </a:cubicBezTo>
                    <a:cubicBezTo>
                      <a:pt x="226" y="12"/>
                      <a:pt x="217" y="0"/>
                      <a:pt x="205" y="0"/>
                    </a:cubicBezTo>
                    <a:close/>
                  </a:path>
                </a:pathLst>
              </a:custGeom>
              <a:solidFill>
                <a:srgbClr val="B57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48"/>
              <p:cNvSpPr/>
              <p:nvPr/>
            </p:nvSpPr>
            <p:spPr>
              <a:xfrm>
                <a:off x="6817156" y="4771025"/>
                <a:ext cx="254272" cy="172592"/>
              </a:xfrm>
              <a:custGeom>
                <a:rect b="b" l="l" r="r" t="t"/>
                <a:pathLst>
                  <a:path extrusionOk="0" h="10208" w="15039">
                    <a:moveTo>
                      <a:pt x="12532" y="0"/>
                    </a:moveTo>
                    <a:lnTo>
                      <a:pt x="502" y="7093"/>
                    </a:lnTo>
                    <a:cubicBezTo>
                      <a:pt x="502" y="7093"/>
                      <a:pt x="1" y="7519"/>
                      <a:pt x="101" y="8146"/>
                    </a:cubicBezTo>
                    <a:cubicBezTo>
                      <a:pt x="302" y="8772"/>
                      <a:pt x="728" y="9700"/>
                      <a:pt x="1254" y="9925"/>
                    </a:cubicBezTo>
                    <a:cubicBezTo>
                      <a:pt x="1535" y="9970"/>
                      <a:pt x="2383" y="10207"/>
                      <a:pt x="3668" y="10207"/>
                    </a:cubicBezTo>
                    <a:cubicBezTo>
                      <a:pt x="5244" y="10207"/>
                      <a:pt x="7476" y="9851"/>
                      <a:pt x="10126" y="8346"/>
                    </a:cubicBezTo>
                    <a:cubicBezTo>
                      <a:pt x="15039" y="5539"/>
                      <a:pt x="13986" y="1880"/>
                      <a:pt x="13660" y="1354"/>
                    </a:cubicBezTo>
                    <a:cubicBezTo>
                      <a:pt x="13259" y="827"/>
                      <a:pt x="12532" y="0"/>
                      <a:pt x="1253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48"/>
              <p:cNvSpPr/>
              <p:nvPr/>
            </p:nvSpPr>
            <p:spPr>
              <a:xfrm>
                <a:off x="6841742" y="4748130"/>
                <a:ext cx="208503" cy="148329"/>
              </a:xfrm>
              <a:custGeom>
                <a:rect b="b" l="l" r="r" t="t"/>
                <a:pathLst>
                  <a:path extrusionOk="0" h="8773" w="12332">
                    <a:moveTo>
                      <a:pt x="10552" y="1"/>
                    </a:moveTo>
                    <a:lnTo>
                      <a:pt x="9199" y="1154"/>
                    </a:lnTo>
                    <a:lnTo>
                      <a:pt x="6567" y="1455"/>
                    </a:lnTo>
                    <a:lnTo>
                      <a:pt x="4687" y="1154"/>
                    </a:lnTo>
                    <a:cubicBezTo>
                      <a:pt x="4687" y="1154"/>
                      <a:pt x="427" y="6166"/>
                      <a:pt x="201" y="6467"/>
                    </a:cubicBezTo>
                    <a:cubicBezTo>
                      <a:pt x="1" y="6793"/>
                      <a:pt x="3334" y="8773"/>
                      <a:pt x="3334" y="8773"/>
                    </a:cubicBezTo>
                    <a:cubicBezTo>
                      <a:pt x="3334" y="8773"/>
                      <a:pt x="6893" y="8046"/>
                      <a:pt x="9600" y="5114"/>
                    </a:cubicBezTo>
                    <a:cubicBezTo>
                      <a:pt x="12331" y="2282"/>
                      <a:pt x="10953" y="302"/>
                      <a:pt x="10552" y="1"/>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48"/>
              <p:cNvSpPr/>
              <p:nvPr/>
            </p:nvSpPr>
            <p:spPr>
              <a:xfrm>
                <a:off x="6914215" y="4739083"/>
                <a:ext cx="109341" cy="45481"/>
              </a:xfrm>
              <a:custGeom>
                <a:rect b="b" l="l" r="r" t="t"/>
                <a:pathLst>
                  <a:path extrusionOk="0" h="2690" w="6467">
                    <a:moveTo>
                      <a:pt x="5985" y="0"/>
                    </a:moveTo>
                    <a:cubicBezTo>
                      <a:pt x="5970" y="0"/>
                      <a:pt x="5955" y="3"/>
                      <a:pt x="5940" y="10"/>
                    </a:cubicBezTo>
                    <a:cubicBezTo>
                      <a:pt x="5840" y="10"/>
                      <a:pt x="5639" y="110"/>
                      <a:pt x="5639" y="110"/>
                    </a:cubicBezTo>
                    <a:cubicBezTo>
                      <a:pt x="5639" y="110"/>
                      <a:pt x="4666" y="1268"/>
                      <a:pt x="3098" y="1268"/>
                    </a:cubicBezTo>
                    <a:cubicBezTo>
                      <a:pt x="3036" y="1268"/>
                      <a:pt x="2972" y="1267"/>
                      <a:pt x="2908" y="1263"/>
                    </a:cubicBezTo>
                    <a:cubicBezTo>
                      <a:pt x="1354" y="1162"/>
                      <a:pt x="928" y="736"/>
                      <a:pt x="627" y="736"/>
                    </a:cubicBezTo>
                    <a:cubicBezTo>
                      <a:pt x="627" y="736"/>
                      <a:pt x="0" y="1563"/>
                      <a:pt x="201" y="1889"/>
                    </a:cubicBezTo>
                    <a:cubicBezTo>
                      <a:pt x="370" y="2058"/>
                      <a:pt x="1659" y="2690"/>
                      <a:pt x="2945" y="2690"/>
                    </a:cubicBezTo>
                    <a:cubicBezTo>
                      <a:pt x="3186" y="2690"/>
                      <a:pt x="3426" y="2667"/>
                      <a:pt x="3659" y="2616"/>
                    </a:cubicBezTo>
                    <a:cubicBezTo>
                      <a:pt x="5113" y="2315"/>
                      <a:pt x="6266" y="1162"/>
                      <a:pt x="6466" y="636"/>
                    </a:cubicBezTo>
                    <a:cubicBezTo>
                      <a:pt x="6466" y="636"/>
                      <a:pt x="6203" y="0"/>
                      <a:pt x="59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48"/>
              <p:cNvSpPr/>
              <p:nvPr/>
            </p:nvSpPr>
            <p:spPr>
              <a:xfrm>
                <a:off x="8097017" y="2779784"/>
                <a:ext cx="93668" cy="59785"/>
              </a:xfrm>
              <a:custGeom>
                <a:rect b="b" l="l" r="r" t="t"/>
                <a:pathLst>
                  <a:path extrusionOk="0" h="3536" w="5540">
                    <a:moveTo>
                      <a:pt x="3995" y="0"/>
                    </a:moveTo>
                    <a:cubicBezTo>
                      <a:pt x="3019" y="0"/>
                      <a:pt x="1780" y="893"/>
                      <a:pt x="1780" y="893"/>
                    </a:cubicBezTo>
                    <a:lnTo>
                      <a:pt x="1579" y="893"/>
                    </a:lnTo>
                    <a:cubicBezTo>
                      <a:pt x="1579" y="893"/>
                      <a:pt x="0" y="2146"/>
                      <a:pt x="426" y="2772"/>
                    </a:cubicBezTo>
                    <a:cubicBezTo>
                      <a:pt x="718" y="3201"/>
                      <a:pt x="1056" y="3536"/>
                      <a:pt x="1876" y="3536"/>
                    </a:cubicBezTo>
                    <a:cubicBezTo>
                      <a:pt x="2254" y="3536"/>
                      <a:pt x="2734" y="3465"/>
                      <a:pt x="3359" y="3299"/>
                    </a:cubicBezTo>
                    <a:cubicBezTo>
                      <a:pt x="5238" y="2772"/>
                      <a:pt x="5539" y="893"/>
                      <a:pt x="4612" y="166"/>
                    </a:cubicBezTo>
                    <a:cubicBezTo>
                      <a:pt x="4433" y="48"/>
                      <a:pt x="4221" y="0"/>
                      <a:pt x="3995" y="0"/>
                    </a:cubicBezTo>
                    <a:close/>
                  </a:path>
                </a:pathLst>
              </a:custGeom>
              <a:solidFill>
                <a:srgbClr val="F195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48"/>
              <p:cNvSpPr/>
              <p:nvPr/>
            </p:nvSpPr>
            <p:spPr>
              <a:xfrm>
                <a:off x="8107602" y="2799348"/>
                <a:ext cx="44129" cy="25885"/>
              </a:xfrm>
              <a:custGeom>
                <a:rect b="b" l="l" r="r" t="t"/>
                <a:pathLst>
                  <a:path extrusionOk="0" h="1531" w="2610">
                    <a:moveTo>
                      <a:pt x="1670" y="1"/>
                    </a:moveTo>
                    <a:cubicBezTo>
                      <a:pt x="1266" y="1"/>
                      <a:pt x="853" y="162"/>
                      <a:pt x="853" y="162"/>
                    </a:cubicBezTo>
                    <a:lnTo>
                      <a:pt x="1" y="1214"/>
                    </a:lnTo>
                    <a:cubicBezTo>
                      <a:pt x="1" y="1214"/>
                      <a:pt x="327" y="1515"/>
                      <a:pt x="853" y="1515"/>
                    </a:cubicBezTo>
                    <a:cubicBezTo>
                      <a:pt x="907" y="1525"/>
                      <a:pt x="968" y="1530"/>
                      <a:pt x="1034" y="1530"/>
                    </a:cubicBezTo>
                    <a:cubicBezTo>
                      <a:pt x="1619" y="1530"/>
                      <a:pt x="2609" y="1140"/>
                      <a:pt x="2407" y="487"/>
                    </a:cubicBezTo>
                    <a:cubicBezTo>
                      <a:pt x="2317" y="106"/>
                      <a:pt x="1997" y="1"/>
                      <a:pt x="1670" y="1"/>
                    </a:cubicBezTo>
                    <a:close/>
                  </a:path>
                </a:pathLst>
              </a:custGeom>
              <a:solidFill>
                <a:srgbClr val="B45D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48"/>
              <p:cNvSpPr/>
              <p:nvPr/>
            </p:nvSpPr>
            <p:spPr>
              <a:xfrm>
                <a:off x="7009567" y="3078978"/>
                <a:ext cx="47476" cy="254526"/>
              </a:xfrm>
              <a:custGeom>
                <a:rect b="b" l="l" r="r" t="t"/>
                <a:pathLst>
                  <a:path extrusionOk="0" h="15054" w="2808">
                    <a:moveTo>
                      <a:pt x="2200" y="0"/>
                    </a:moveTo>
                    <a:cubicBezTo>
                      <a:pt x="2165" y="0"/>
                      <a:pt x="2123" y="31"/>
                      <a:pt x="2081" y="116"/>
                    </a:cubicBezTo>
                    <a:cubicBezTo>
                      <a:pt x="1654" y="1169"/>
                      <a:pt x="727" y="3675"/>
                      <a:pt x="401" y="4627"/>
                    </a:cubicBezTo>
                    <a:cubicBezTo>
                      <a:pt x="0" y="5755"/>
                      <a:pt x="527" y="13600"/>
                      <a:pt x="527" y="13600"/>
                    </a:cubicBezTo>
                    <a:lnTo>
                      <a:pt x="2807" y="15053"/>
                    </a:lnTo>
                    <a:lnTo>
                      <a:pt x="2281" y="116"/>
                    </a:lnTo>
                    <a:cubicBezTo>
                      <a:pt x="2281" y="58"/>
                      <a:pt x="2248" y="0"/>
                      <a:pt x="2200" y="0"/>
                    </a:cubicBezTo>
                    <a:close/>
                  </a:path>
                </a:pathLst>
              </a:custGeom>
              <a:solidFill>
                <a:srgbClr val="F5F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48"/>
              <p:cNvSpPr/>
              <p:nvPr/>
            </p:nvSpPr>
            <p:spPr>
              <a:xfrm>
                <a:off x="7069324" y="3200589"/>
                <a:ext cx="273749" cy="149023"/>
              </a:xfrm>
              <a:custGeom>
                <a:rect b="b" l="l" r="r" t="t"/>
                <a:pathLst>
                  <a:path extrusionOk="0" h="8814" w="16191">
                    <a:moveTo>
                      <a:pt x="15449" y="0"/>
                    </a:moveTo>
                    <a:cubicBezTo>
                      <a:pt x="15422" y="0"/>
                      <a:pt x="15393" y="12"/>
                      <a:pt x="15364" y="42"/>
                    </a:cubicBezTo>
                    <a:lnTo>
                      <a:pt x="0" y="8087"/>
                    </a:lnTo>
                    <a:lnTo>
                      <a:pt x="1379" y="8814"/>
                    </a:lnTo>
                    <a:lnTo>
                      <a:pt x="8772" y="5982"/>
                    </a:lnTo>
                    <a:lnTo>
                      <a:pt x="16191" y="2849"/>
                    </a:lnTo>
                    <a:cubicBezTo>
                      <a:pt x="16191" y="2022"/>
                      <a:pt x="15790" y="668"/>
                      <a:pt x="15564" y="142"/>
                    </a:cubicBezTo>
                    <a:cubicBezTo>
                      <a:pt x="15564" y="71"/>
                      <a:pt x="15514" y="0"/>
                      <a:pt x="15449" y="0"/>
                    </a:cubicBezTo>
                    <a:close/>
                  </a:path>
                </a:pathLst>
              </a:custGeom>
              <a:solidFill>
                <a:srgbClr val="F5F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48"/>
              <p:cNvSpPr/>
              <p:nvPr/>
            </p:nvSpPr>
            <p:spPr>
              <a:xfrm>
                <a:off x="7752897" y="4047188"/>
                <a:ext cx="144931" cy="116222"/>
              </a:xfrm>
              <a:custGeom>
                <a:rect b="b" l="l" r="r" t="t"/>
                <a:pathLst>
                  <a:path extrusionOk="0" h="6874" w="8572">
                    <a:moveTo>
                      <a:pt x="0" y="0"/>
                    </a:moveTo>
                    <a:lnTo>
                      <a:pt x="527" y="5013"/>
                    </a:lnTo>
                    <a:cubicBezTo>
                      <a:pt x="527" y="5013"/>
                      <a:pt x="3189" y="6873"/>
                      <a:pt x="5217" y="6873"/>
                    </a:cubicBezTo>
                    <a:cubicBezTo>
                      <a:pt x="5724" y="6873"/>
                      <a:pt x="6191" y="6757"/>
                      <a:pt x="6567" y="6466"/>
                    </a:cubicBezTo>
                    <a:cubicBezTo>
                      <a:pt x="8572" y="5113"/>
                      <a:pt x="7319" y="1028"/>
                      <a:pt x="7319" y="1028"/>
                    </a:cubicBezTo>
                    <a:lnTo>
                      <a:pt x="0" y="0"/>
                    </a:ln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48"/>
              <p:cNvSpPr/>
              <p:nvPr/>
            </p:nvSpPr>
            <p:spPr>
              <a:xfrm>
                <a:off x="7703319" y="4751529"/>
                <a:ext cx="120348" cy="118234"/>
              </a:xfrm>
              <a:custGeom>
                <a:rect b="b" l="l" r="r" t="t"/>
                <a:pathLst>
                  <a:path extrusionOk="0" h="6993" w="7118">
                    <a:moveTo>
                      <a:pt x="4085" y="0"/>
                    </a:moveTo>
                    <a:lnTo>
                      <a:pt x="0" y="4186"/>
                    </a:lnTo>
                    <a:cubicBezTo>
                      <a:pt x="0" y="4186"/>
                      <a:pt x="2506" y="5640"/>
                      <a:pt x="2932" y="6893"/>
                    </a:cubicBezTo>
                    <a:lnTo>
                      <a:pt x="4912" y="6993"/>
                    </a:lnTo>
                    <a:lnTo>
                      <a:pt x="6892" y="5213"/>
                    </a:lnTo>
                    <a:lnTo>
                      <a:pt x="7118" y="3234"/>
                    </a:lnTo>
                    <a:lnTo>
                      <a:pt x="4085" y="0"/>
                    </a:ln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48"/>
              <p:cNvSpPr/>
              <p:nvPr/>
            </p:nvSpPr>
            <p:spPr>
              <a:xfrm>
                <a:off x="6638747" y="3663651"/>
                <a:ext cx="1191590" cy="1175917"/>
              </a:xfrm>
              <a:custGeom>
                <a:rect b="b" l="l" r="r" t="t"/>
                <a:pathLst>
                  <a:path extrusionOk="0" h="69550" w="70477">
                    <a:moveTo>
                      <a:pt x="42382" y="0"/>
                    </a:moveTo>
                    <a:lnTo>
                      <a:pt x="35189" y="4386"/>
                    </a:lnTo>
                    <a:cubicBezTo>
                      <a:pt x="35189" y="4386"/>
                      <a:pt x="0" y="16918"/>
                      <a:pt x="17018" y="61930"/>
                    </a:cubicBezTo>
                    <a:cubicBezTo>
                      <a:pt x="17018" y="61930"/>
                      <a:pt x="17713" y="62040"/>
                      <a:pt x="18568" y="62040"/>
                    </a:cubicBezTo>
                    <a:cubicBezTo>
                      <a:pt x="19586" y="62040"/>
                      <a:pt x="20832" y="61885"/>
                      <a:pt x="21404" y="61204"/>
                    </a:cubicBezTo>
                    <a:cubicBezTo>
                      <a:pt x="21404" y="61204"/>
                      <a:pt x="14712" y="32807"/>
                      <a:pt x="46141" y="19424"/>
                    </a:cubicBezTo>
                    <a:lnTo>
                      <a:pt x="46141" y="19424"/>
                    </a:lnTo>
                    <a:cubicBezTo>
                      <a:pt x="46140" y="19425"/>
                      <a:pt x="21931" y="48146"/>
                      <a:pt x="63384" y="69549"/>
                    </a:cubicBezTo>
                    <a:cubicBezTo>
                      <a:pt x="63384" y="69549"/>
                      <a:pt x="67244" y="68823"/>
                      <a:pt x="67971" y="65063"/>
                    </a:cubicBezTo>
                    <a:cubicBezTo>
                      <a:pt x="67971" y="65063"/>
                      <a:pt x="45940" y="44487"/>
                      <a:pt x="70076" y="24963"/>
                    </a:cubicBezTo>
                    <a:lnTo>
                      <a:pt x="70477" y="20276"/>
                    </a:lnTo>
                    <a:lnTo>
                      <a:pt x="58672" y="5765"/>
                    </a:lnTo>
                    <a:lnTo>
                      <a:pt x="42382" y="0"/>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48"/>
              <p:cNvSpPr/>
              <p:nvPr/>
            </p:nvSpPr>
            <p:spPr>
              <a:xfrm>
                <a:off x="6965484" y="3939121"/>
                <a:ext cx="416567" cy="694104"/>
              </a:xfrm>
              <a:custGeom>
                <a:rect b="b" l="l" r="r" t="t"/>
                <a:pathLst>
                  <a:path extrusionOk="0" h="41053" w="24638">
                    <a:moveTo>
                      <a:pt x="24437" y="0"/>
                    </a:moveTo>
                    <a:cubicBezTo>
                      <a:pt x="24011" y="226"/>
                      <a:pt x="23685" y="426"/>
                      <a:pt x="23284" y="627"/>
                    </a:cubicBezTo>
                    <a:lnTo>
                      <a:pt x="23485" y="952"/>
                    </a:lnTo>
                    <a:cubicBezTo>
                      <a:pt x="23911" y="752"/>
                      <a:pt x="24211" y="627"/>
                      <a:pt x="24637" y="426"/>
                    </a:cubicBezTo>
                    <a:lnTo>
                      <a:pt x="24437" y="0"/>
                    </a:lnTo>
                    <a:close/>
                    <a:moveTo>
                      <a:pt x="22231" y="1153"/>
                    </a:moveTo>
                    <a:cubicBezTo>
                      <a:pt x="21805" y="1379"/>
                      <a:pt x="21505" y="1579"/>
                      <a:pt x="21179" y="1780"/>
                    </a:cubicBezTo>
                    <a:lnTo>
                      <a:pt x="21404" y="2206"/>
                    </a:lnTo>
                    <a:cubicBezTo>
                      <a:pt x="21705" y="2005"/>
                      <a:pt x="22031" y="1780"/>
                      <a:pt x="22432" y="1579"/>
                    </a:cubicBezTo>
                    <a:lnTo>
                      <a:pt x="22231" y="1153"/>
                    </a:lnTo>
                    <a:close/>
                    <a:moveTo>
                      <a:pt x="20051" y="2406"/>
                    </a:moveTo>
                    <a:cubicBezTo>
                      <a:pt x="19725" y="2632"/>
                      <a:pt x="19424" y="2932"/>
                      <a:pt x="18998" y="3133"/>
                    </a:cubicBezTo>
                    <a:lnTo>
                      <a:pt x="19299" y="3459"/>
                    </a:lnTo>
                    <a:cubicBezTo>
                      <a:pt x="19625" y="3258"/>
                      <a:pt x="19926" y="3033"/>
                      <a:pt x="20352" y="2832"/>
                    </a:cubicBezTo>
                    <a:lnTo>
                      <a:pt x="20051" y="2406"/>
                    </a:lnTo>
                    <a:close/>
                    <a:moveTo>
                      <a:pt x="18046" y="3759"/>
                    </a:moveTo>
                    <a:cubicBezTo>
                      <a:pt x="17645" y="4085"/>
                      <a:pt x="17319" y="4286"/>
                      <a:pt x="17018" y="4511"/>
                    </a:cubicBezTo>
                    <a:lnTo>
                      <a:pt x="17219" y="4812"/>
                    </a:lnTo>
                    <a:cubicBezTo>
                      <a:pt x="17545" y="4612"/>
                      <a:pt x="17946" y="4386"/>
                      <a:pt x="18272" y="4186"/>
                    </a:cubicBezTo>
                    <a:lnTo>
                      <a:pt x="18046" y="3759"/>
                    </a:lnTo>
                    <a:close/>
                    <a:moveTo>
                      <a:pt x="16066" y="5238"/>
                    </a:moveTo>
                    <a:cubicBezTo>
                      <a:pt x="15665" y="5539"/>
                      <a:pt x="15339" y="5764"/>
                      <a:pt x="15038" y="6065"/>
                    </a:cubicBezTo>
                    <a:lnTo>
                      <a:pt x="15339" y="6391"/>
                    </a:lnTo>
                    <a:cubicBezTo>
                      <a:pt x="15665" y="6065"/>
                      <a:pt x="15966" y="5865"/>
                      <a:pt x="16292" y="5539"/>
                    </a:cubicBezTo>
                    <a:lnTo>
                      <a:pt x="16066" y="5238"/>
                    </a:lnTo>
                    <a:close/>
                    <a:moveTo>
                      <a:pt x="14086" y="6792"/>
                    </a:moveTo>
                    <a:cubicBezTo>
                      <a:pt x="13785" y="7118"/>
                      <a:pt x="13460" y="7318"/>
                      <a:pt x="13159" y="7644"/>
                    </a:cubicBezTo>
                    <a:lnTo>
                      <a:pt x="13460" y="7945"/>
                    </a:lnTo>
                    <a:cubicBezTo>
                      <a:pt x="13785" y="7644"/>
                      <a:pt x="14086" y="7419"/>
                      <a:pt x="14412" y="7118"/>
                    </a:cubicBezTo>
                    <a:lnTo>
                      <a:pt x="14086" y="6792"/>
                    </a:lnTo>
                    <a:close/>
                    <a:moveTo>
                      <a:pt x="12307" y="8471"/>
                    </a:moveTo>
                    <a:lnTo>
                      <a:pt x="11379" y="9399"/>
                    </a:lnTo>
                    <a:lnTo>
                      <a:pt x="11680" y="9624"/>
                    </a:lnTo>
                    <a:cubicBezTo>
                      <a:pt x="12006" y="9399"/>
                      <a:pt x="12307" y="9098"/>
                      <a:pt x="12532" y="8772"/>
                    </a:cubicBezTo>
                    <a:lnTo>
                      <a:pt x="12307" y="8471"/>
                    </a:lnTo>
                    <a:close/>
                    <a:moveTo>
                      <a:pt x="10527" y="10251"/>
                    </a:moveTo>
                    <a:cubicBezTo>
                      <a:pt x="10226" y="10551"/>
                      <a:pt x="10026" y="10877"/>
                      <a:pt x="9700" y="11178"/>
                    </a:cubicBezTo>
                    <a:lnTo>
                      <a:pt x="10026" y="11504"/>
                    </a:lnTo>
                    <a:cubicBezTo>
                      <a:pt x="10327" y="11178"/>
                      <a:pt x="10527" y="10877"/>
                      <a:pt x="10853" y="10551"/>
                    </a:cubicBezTo>
                    <a:lnTo>
                      <a:pt x="10527" y="10251"/>
                    </a:lnTo>
                    <a:close/>
                    <a:moveTo>
                      <a:pt x="8973" y="12130"/>
                    </a:moveTo>
                    <a:cubicBezTo>
                      <a:pt x="8647" y="12431"/>
                      <a:pt x="8447" y="12757"/>
                      <a:pt x="8146" y="13058"/>
                    </a:cubicBezTo>
                    <a:lnTo>
                      <a:pt x="8547" y="13384"/>
                    </a:lnTo>
                    <a:cubicBezTo>
                      <a:pt x="8773" y="13058"/>
                      <a:pt x="8973" y="12757"/>
                      <a:pt x="9274" y="12431"/>
                    </a:cubicBezTo>
                    <a:lnTo>
                      <a:pt x="8973" y="12130"/>
                    </a:lnTo>
                    <a:close/>
                    <a:moveTo>
                      <a:pt x="7394" y="14110"/>
                    </a:moveTo>
                    <a:cubicBezTo>
                      <a:pt x="7194" y="14411"/>
                      <a:pt x="6993" y="14737"/>
                      <a:pt x="6768" y="15163"/>
                    </a:cubicBezTo>
                    <a:lnTo>
                      <a:pt x="7094" y="15364"/>
                    </a:lnTo>
                    <a:cubicBezTo>
                      <a:pt x="7294" y="15038"/>
                      <a:pt x="7520" y="14737"/>
                      <a:pt x="7820" y="14311"/>
                    </a:cubicBezTo>
                    <a:lnTo>
                      <a:pt x="7394" y="14110"/>
                    </a:lnTo>
                    <a:close/>
                    <a:moveTo>
                      <a:pt x="6041" y="16191"/>
                    </a:moveTo>
                    <a:cubicBezTo>
                      <a:pt x="5840" y="16516"/>
                      <a:pt x="5640" y="16817"/>
                      <a:pt x="5414" y="17243"/>
                    </a:cubicBezTo>
                    <a:lnTo>
                      <a:pt x="5840" y="17444"/>
                    </a:lnTo>
                    <a:cubicBezTo>
                      <a:pt x="6041" y="17143"/>
                      <a:pt x="6267" y="16717"/>
                      <a:pt x="6467" y="16416"/>
                    </a:cubicBezTo>
                    <a:lnTo>
                      <a:pt x="6041" y="16191"/>
                    </a:lnTo>
                    <a:close/>
                    <a:moveTo>
                      <a:pt x="4788" y="18296"/>
                    </a:moveTo>
                    <a:cubicBezTo>
                      <a:pt x="4688" y="18697"/>
                      <a:pt x="4487" y="19023"/>
                      <a:pt x="4261" y="19424"/>
                    </a:cubicBezTo>
                    <a:lnTo>
                      <a:pt x="4688" y="19649"/>
                    </a:lnTo>
                    <a:cubicBezTo>
                      <a:pt x="4788" y="19223"/>
                      <a:pt x="5013" y="18922"/>
                      <a:pt x="5214" y="18496"/>
                    </a:cubicBezTo>
                    <a:lnTo>
                      <a:pt x="4788" y="18296"/>
                    </a:lnTo>
                    <a:close/>
                    <a:moveTo>
                      <a:pt x="3760" y="20476"/>
                    </a:moveTo>
                    <a:cubicBezTo>
                      <a:pt x="3535" y="20902"/>
                      <a:pt x="3434" y="21303"/>
                      <a:pt x="3234" y="21629"/>
                    </a:cubicBezTo>
                    <a:lnTo>
                      <a:pt x="3635" y="21830"/>
                    </a:lnTo>
                    <a:cubicBezTo>
                      <a:pt x="3760" y="21429"/>
                      <a:pt x="3961" y="21103"/>
                      <a:pt x="4061" y="20677"/>
                    </a:cubicBezTo>
                    <a:lnTo>
                      <a:pt x="3760" y="20476"/>
                    </a:lnTo>
                    <a:close/>
                    <a:moveTo>
                      <a:pt x="2808" y="22782"/>
                    </a:moveTo>
                    <a:cubicBezTo>
                      <a:pt x="2607" y="23183"/>
                      <a:pt x="2507" y="23609"/>
                      <a:pt x="2382" y="23935"/>
                    </a:cubicBezTo>
                    <a:lnTo>
                      <a:pt x="2708" y="24136"/>
                    </a:lnTo>
                    <a:cubicBezTo>
                      <a:pt x="2908" y="23709"/>
                      <a:pt x="3008" y="23308"/>
                      <a:pt x="3134" y="22983"/>
                    </a:cubicBezTo>
                    <a:lnTo>
                      <a:pt x="2808" y="22782"/>
                    </a:lnTo>
                    <a:close/>
                    <a:moveTo>
                      <a:pt x="1981" y="25188"/>
                    </a:moveTo>
                    <a:cubicBezTo>
                      <a:pt x="1881" y="25489"/>
                      <a:pt x="1655" y="25915"/>
                      <a:pt x="1555" y="26316"/>
                    </a:cubicBezTo>
                    <a:lnTo>
                      <a:pt x="1981" y="26441"/>
                    </a:lnTo>
                    <a:cubicBezTo>
                      <a:pt x="2081" y="26015"/>
                      <a:pt x="2181" y="25689"/>
                      <a:pt x="2382" y="25288"/>
                    </a:cubicBezTo>
                    <a:lnTo>
                      <a:pt x="1981" y="25188"/>
                    </a:lnTo>
                    <a:close/>
                    <a:moveTo>
                      <a:pt x="1254" y="27469"/>
                    </a:moveTo>
                    <a:cubicBezTo>
                      <a:pt x="1129" y="27895"/>
                      <a:pt x="1028" y="28321"/>
                      <a:pt x="1028" y="28722"/>
                    </a:cubicBezTo>
                    <a:lnTo>
                      <a:pt x="1454" y="28822"/>
                    </a:lnTo>
                    <a:cubicBezTo>
                      <a:pt x="1454" y="28421"/>
                      <a:pt x="1555" y="27995"/>
                      <a:pt x="1655" y="27569"/>
                    </a:cubicBezTo>
                    <a:lnTo>
                      <a:pt x="1254" y="27469"/>
                    </a:lnTo>
                    <a:close/>
                    <a:moveTo>
                      <a:pt x="728" y="29975"/>
                    </a:moveTo>
                    <a:cubicBezTo>
                      <a:pt x="728" y="30401"/>
                      <a:pt x="627" y="30702"/>
                      <a:pt x="502" y="31128"/>
                    </a:cubicBezTo>
                    <a:lnTo>
                      <a:pt x="928" y="31228"/>
                    </a:lnTo>
                    <a:cubicBezTo>
                      <a:pt x="1028" y="30827"/>
                      <a:pt x="1028" y="30401"/>
                      <a:pt x="1129" y="29975"/>
                    </a:cubicBezTo>
                    <a:close/>
                    <a:moveTo>
                      <a:pt x="402" y="32381"/>
                    </a:moveTo>
                    <a:cubicBezTo>
                      <a:pt x="302" y="32807"/>
                      <a:pt x="302" y="33208"/>
                      <a:pt x="201" y="33634"/>
                    </a:cubicBezTo>
                    <a:lnTo>
                      <a:pt x="627" y="33634"/>
                    </a:lnTo>
                    <a:cubicBezTo>
                      <a:pt x="728" y="33208"/>
                      <a:pt x="728" y="32807"/>
                      <a:pt x="728" y="32481"/>
                    </a:cubicBezTo>
                    <a:lnTo>
                      <a:pt x="402" y="32381"/>
                    </a:lnTo>
                    <a:close/>
                    <a:moveTo>
                      <a:pt x="101" y="34887"/>
                    </a:moveTo>
                    <a:cubicBezTo>
                      <a:pt x="101" y="35314"/>
                      <a:pt x="101" y="35715"/>
                      <a:pt x="1" y="36040"/>
                    </a:cubicBezTo>
                    <a:lnTo>
                      <a:pt x="402" y="36141"/>
                    </a:lnTo>
                    <a:cubicBezTo>
                      <a:pt x="502" y="35715"/>
                      <a:pt x="502" y="35314"/>
                      <a:pt x="502" y="34887"/>
                    </a:cubicBezTo>
                    <a:close/>
                    <a:moveTo>
                      <a:pt x="1" y="37293"/>
                    </a:moveTo>
                    <a:lnTo>
                      <a:pt x="1" y="37920"/>
                    </a:lnTo>
                    <a:lnTo>
                      <a:pt x="1" y="38547"/>
                    </a:lnTo>
                    <a:lnTo>
                      <a:pt x="402" y="38547"/>
                    </a:lnTo>
                    <a:lnTo>
                      <a:pt x="402" y="37920"/>
                    </a:lnTo>
                    <a:lnTo>
                      <a:pt x="402" y="37293"/>
                    </a:lnTo>
                    <a:close/>
                    <a:moveTo>
                      <a:pt x="1" y="39800"/>
                    </a:moveTo>
                    <a:cubicBezTo>
                      <a:pt x="101" y="40226"/>
                      <a:pt x="101" y="40627"/>
                      <a:pt x="101" y="41053"/>
                    </a:cubicBezTo>
                    <a:lnTo>
                      <a:pt x="502" y="40953"/>
                    </a:lnTo>
                    <a:cubicBezTo>
                      <a:pt x="502" y="40627"/>
                      <a:pt x="502" y="40226"/>
                      <a:pt x="402" y="3980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48"/>
              <p:cNvSpPr/>
              <p:nvPr/>
            </p:nvSpPr>
            <p:spPr>
              <a:xfrm>
                <a:off x="7397752" y="3926827"/>
                <a:ext cx="12731" cy="10601"/>
              </a:xfrm>
              <a:custGeom>
                <a:rect b="b" l="l" r="r" t="t"/>
                <a:pathLst>
                  <a:path extrusionOk="0" h="627" w="753">
                    <a:moveTo>
                      <a:pt x="527" y="0"/>
                    </a:moveTo>
                    <a:cubicBezTo>
                      <a:pt x="327" y="0"/>
                      <a:pt x="126" y="100"/>
                      <a:pt x="1" y="226"/>
                    </a:cubicBezTo>
                    <a:lnTo>
                      <a:pt x="126" y="627"/>
                    </a:lnTo>
                    <a:cubicBezTo>
                      <a:pt x="327" y="527"/>
                      <a:pt x="527" y="426"/>
                      <a:pt x="753" y="326"/>
                    </a:cubicBezTo>
                    <a:lnTo>
                      <a:pt x="527" y="0"/>
                    </a:lnTo>
                    <a:close/>
                  </a:path>
                </a:pathLst>
              </a:custGeom>
              <a:solidFill>
                <a:srgbClr val="866E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p48"/>
              <p:cNvSpPr/>
              <p:nvPr/>
            </p:nvSpPr>
            <p:spPr>
              <a:xfrm>
                <a:off x="7389280" y="3795019"/>
                <a:ext cx="95358" cy="172490"/>
              </a:xfrm>
              <a:custGeom>
                <a:rect b="b" l="l" r="r" t="t"/>
                <a:pathLst>
                  <a:path extrusionOk="0" h="10202" w="5640">
                    <a:moveTo>
                      <a:pt x="5364" y="1"/>
                    </a:moveTo>
                    <a:cubicBezTo>
                      <a:pt x="5314" y="1"/>
                      <a:pt x="5264" y="26"/>
                      <a:pt x="5214" y="76"/>
                    </a:cubicBezTo>
                    <a:cubicBezTo>
                      <a:pt x="4687" y="702"/>
                      <a:pt x="1" y="6342"/>
                      <a:pt x="1454" y="8121"/>
                    </a:cubicBezTo>
                    <a:cubicBezTo>
                      <a:pt x="2507" y="9575"/>
                      <a:pt x="3234" y="10201"/>
                      <a:pt x="3234" y="10201"/>
                    </a:cubicBezTo>
                    <a:lnTo>
                      <a:pt x="3534" y="10201"/>
                    </a:lnTo>
                    <a:cubicBezTo>
                      <a:pt x="3534" y="10101"/>
                      <a:pt x="3534" y="9901"/>
                      <a:pt x="3434" y="9901"/>
                    </a:cubicBezTo>
                    <a:cubicBezTo>
                      <a:pt x="3434" y="9901"/>
                      <a:pt x="2808" y="9274"/>
                      <a:pt x="1755" y="7895"/>
                    </a:cubicBezTo>
                    <a:cubicBezTo>
                      <a:pt x="727" y="6542"/>
                      <a:pt x="4161" y="2056"/>
                      <a:pt x="5514" y="377"/>
                    </a:cubicBezTo>
                    <a:cubicBezTo>
                      <a:pt x="5640" y="276"/>
                      <a:pt x="5640" y="176"/>
                      <a:pt x="5514" y="76"/>
                    </a:cubicBezTo>
                    <a:cubicBezTo>
                      <a:pt x="5464" y="26"/>
                      <a:pt x="5414" y="1"/>
                      <a:pt x="536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48"/>
              <p:cNvSpPr/>
              <p:nvPr/>
            </p:nvSpPr>
            <p:spPr>
              <a:xfrm>
                <a:off x="7422761" y="3929043"/>
                <a:ext cx="51297" cy="59667"/>
              </a:xfrm>
              <a:custGeom>
                <a:rect b="b" l="l" r="r" t="t"/>
                <a:pathLst>
                  <a:path extrusionOk="0" h="3529" w="3034">
                    <a:moveTo>
                      <a:pt x="2770" y="1"/>
                    </a:moveTo>
                    <a:cubicBezTo>
                      <a:pt x="2732" y="1"/>
                      <a:pt x="2707" y="32"/>
                      <a:pt x="2707" y="95"/>
                    </a:cubicBezTo>
                    <a:lnTo>
                      <a:pt x="101" y="3228"/>
                    </a:lnTo>
                    <a:cubicBezTo>
                      <a:pt x="0" y="3328"/>
                      <a:pt x="0" y="3428"/>
                      <a:pt x="101" y="3528"/>
                    </a:cubicBezTo>
                    <a:lnTo>
                      <a:pt x="201" y="3528"/>
                    </a:lnTo>
                    <a:cubicBezTo>
                      <a:pt x="301" y="3528"/>
                      <a:pt x="401" y="3528"/>
                      <a:pt x="401" y="3428"/>
                    </a:cubicBezTo>
                    <a:lnTo>
                      <a:pt x="3033" y="295"/>
                    </a:lnTo>
                    <a:cubicBezTo>
                      <a:pt x="3033" y="295"/>
                      <a:pt x="3033" y="95"/>
                      <a:pt x="2908" y="95"/>
                    </a:cubicBezTo>
                    <a:cubicBezTo>
                      <a:pt x="2858" y="32"/>
                      <a:pt x="2808" y="1"/>
                      <a:pt x="277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48"/>
              <p:cNvSpPr/>
              <p:nvPr/>
            </p:nvSpPr>
            <p:spPr>
              <a:xfrm>
                <a:off x="7756279" y="4052261"/>
                <a:ext cx="12309" cy="12309"/>
              </a:xfrm>
              <a:custGeom>
                <a:rect b="b" l="l" r="r" t="t"/>
                <a:pathLst>
                  <a:path extrusionOk="0" h="728" w="728">
                    <a:moveTo>
                      <a:pt x="427" y="1"/>
                    </a:moveTo>
                    <a:cubicBezTo>
                      <a:pt x="427" y="1"/>
                      <a:pt x="327" y="101"/>
                      <a:pt x="1" y="427"/>
                    </a:cubicBezTo>
                    <a:lnTo>
                      <a:pt x="327" y="728"/>
                    </a:lnTo>
                    <a:cubicBezTo>
                      <a:pt x="527" y="427"/>
                      <a:pt x="728" y="327"/>
                      <a:pt x="728" y="327"/>
                    </a:cubicBezTo>
                    <a:lnTo>
                      <a:pt x="427" y="1"/>
                    </a:lnTo>
                    <a:close/>
                  </a:path>
                </a:pathLst>
              </a:custGeom>
              <a:solidFill>
                <a:srgbClr val="866E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p48"/>
              <p:cNvSpPr/>
              <p:nvPr/>
            </p:nvSpPr>
            <p:spPr>
              <a:xfrm>
                <a:off x="7595675" y="4075156"/>
                <a:ext cx="150020" cy="644531"/>
              </a:xfrm>
              <a:custGeom>
                <a:rect b="b" l="l" r="r" t="t"/>
                <a:pathLst>
                  <a:path extrusionOk="0" h="38121" w="8873">
                    <a:moveTo>
                      <a:pt x="8572" y="0"/>
                    </a:moveTo>
                    <a:cubicBezTo>
                      <a:pt x="8346" y="326"/>
                      <a:pt x="8045" y="627"/>
                      <a:pt x="7719" y="953"/>
                    </a:cubicBezTo>
                    <a:lnTo>
                      <a:pt x="8045" y="1253"/>
                    </a:lnTo>
                    <a:cubicBezTo>
                      <a:pt x="8346" y="852"/>
                      <a:pt x="8672" y="527"/>
                      <a:pt x="8872" y="326"/>
                    </a:cubicBezTo>
                    <a:lnTo>
                      <a:pt x="8572" y="0"/>
                    </a:lnTo>
                    <a:close/>
                    <a:moveTo>
                      <a:pt x="6892" y="1880"/>
                    </a:moveTo>
                    <a:cubicBezTo>
                      <a:pt x="6692" y="2206"/>
                      <a:pt x="6366" y="2607"/>
                      <a:pt x="6166" y="2933"/>
                    </a:cubicBezTo>
                    <a:lnTo>
                      <a:pt x="6466" y="3133"/>
                    </a:lnTo>
                    <a:cubicBezTo>
                      <a:pt x="6692" y="2832"/>
                      <a:pt x="6993" y="2506"/>
                      <a:pt x="7218" y="2206"/>
                    </a:cubicBezTo>
                    <a:lnTo>
                      <a:pt x="6892" y="1880"/>
                    </a:lnTo>
                    <a:close/>
                    <a:moveTo>
                      <a:pt x="5338" y="3985"/>
                    </a:moveTo>
                    <a:cubicBezTo>
                      <a:pt x="5113" y="4286"/>
                      <a:pt x="4912" y="4712"/>
                      <a:pt x="4712" y="5013"/>
                    </a:cubicBezTo>
                    <a:lnTo>
                      <a:pt x="5013" y="5238"/>
                    </a:lnTo>
                    <a:cubicBezTo>
                      <a:pt x="5213" y="4913"/>
                      <a:pt x="5539" y="4486"/>
                      <a:pt x="5739" y="4186"/>
                    </a:cubicBezTo>
                    <a:lnTo>
                      <a:pt x="5338" y="3985"/>
                    </a:lnTo>
                    <a:close/>
                    <a:moveTo>
                      <a:pt x="3960" y="6166"/>
                    </a:moveTo>
                    <a:cubicBezTo>
                      <a:pt x="3759" y="6491"/>
                      <a:pt x="3559" y="6892"/>
                      <a:pt x="3333" y="7218"/>
                    </a:cubicBezTo>
                    <a:lnTo>
                      <a:pt x="3759" y="7419"/>
                    </a:lnTo>
                    <a:cubicBezTo>
                      <a:pt x="3960" y="7118"/>
                      <a:pt x="4186" y="6692"/>
                      <a:pt x="4386" y="6366"/>
                    </a:cubicBezTo>
                    <a:lnTo>
                      <a:pt x="3960" y="6166"/>
                    </a:lnTo>
                    <a:close/>
                    <a:moveTo>
                      <a:pt x="2832" y="8371"/>
                    </a:moveTo>
                    <a:cubicBezTo>
                      <a:pt x="2607" y="8772"/>
                      <a:pt x="2406" y="9098"/>
                      <a:pt x="2206" y="9499"/>
                    </a:cubicBezTo>
                    <a:lnTo>
                      <a:pt x="2607" y="9725"/>
                    </a:lnTo>
                    <a:cubicBezTo>
                      <a:pt x="2832" y="9299"/>
                      <a:pt x="2932" y="8872"/>
                      <a:pt x="3133" y="8572"/>
                    </a:cubicBezTo>
                    <a:lnTo>
                      <a:pt x="2832" y="8371"/>
                    </a:lnTo>
                    <a:close/>
                    <a:moveTo>
                      <a:pt x="1780" y="10752"/>
                    </a:moveTo>
                    <a:cubicBezTo>
                      <a:pt x="1579" y="11078"/>
                      <a:pt x="1454" y="11504"/>
                      <a:pt x="1353" y="11905"/>
                    </a:cubicBezTo>
                    <a:lnTo>
                      <a:pt x="1679" y="12005"/>
                    </a:lnTo>
                    <a:cubicBezTo>
                      <a:pt x="1880" y="11705"/>
                      <a:pt x="1980" y="11278"/>
                      <a:pt x="2080" y="10877"/>
                    </a:cubicBezTo>
                    <a:lnTo>
                      <a:pt x="1780" y="10752"/>
                    </a:lnTo>
                    <a:close/>
                    <a:moveTo>
                      <a:pt x="952" y="13158"/>
                    </a:moveTo>
                    <a:cubicBezTo>
                      <a:pt x="827" y="13584"/>
                      <a:pt x="727" y="14010"/>
                      <a:pt x="627" y="14411"/>
                    </a:cubicBezTo>
                    <a:lnTo>
                      <a:pt x="1053" y="14512"/>
                    </a:lnTo>
                    <a:cubicBezTo>
                      <a:pt x="1153" y="14111"/>
                      <a:pt x="1253" y="13684"/>
                      <a:pt x="1353" y="13258"/>
                    </a:cubicBezTo>
                    <a:lnTo>
                      <a:pt x="952" y="13158"/>
                    </a:lnTo>
                    <a:close/>
                    <a:moveTo>
                      <a:pt x="326" y="15664"/>
                    </a:moveTo>
                    <a:cubicBezTo>
                      <a:pt x="326" y="16091"/>
                      <a:pt x="201" y="16517"/>
                      <a:pt x="100" y="16918"/>
                    </a:cubicBezTo>
                    <a:lnTo>
                      <a:pt x="526" y="16918"/>
                    </a:lnTo>
                    <a:cubicBezTo>
                      <a:pt x="627" y="16517"/>
                      <a:pt x="727" y="16091"/>
                      <a:pt x="727" y="15664"/>
                    </a:cubicBezTo>
                    <a:close/>
                    <a:moveTo>
                      <a:pt x="0" y="18171"/>
                    </a:moveTo>
                    <a:lnTo>
                      <a:pt x="0" y="19424"/>
                    </a:lnTo>
                    <a:lnTo>
                      <a:pt x="426" y="19424"/>
                    </a:lnTo>
                    <a:lnTo>
                      <a:pt x="426" y="18171"/>
                    </a:lnTo>
                    <a:close/>
                    <a:moveTo>
                      <a:pt x="426" y="20677"/>
                    </a:moveTo>
                    <a:lnTo>
                      <a:pt x="0" y="20777"/>
                    </a:lnTo>
                    <a:cubicBezTo>
                      <a:pt x="0" y="21203"/>
                      <a:pt x="0" y="21629"/>
                      <a:pt x="100" y="22030"/>
                    </a:cubicBezTo>
                    <a:lnTo>
                      <a:pt x="526" y="21930"/>
                    </a:lnTo>
                    <a:cubicBezTo>
                      <a:pt x="426" y="21529"/>
                      <a:pt x="426" y="21103"/>
                      <a:pt x="426" y="20677"/>
                    </a:cubicBezTo>
                    <a:close/>
                    <a:moveTo>
                      <a:pt x="627" y="23183"/>
                    </a:moveTo>
                    <a:lnTo>
                      <a:pt x="201" y="23284"/>
                    </a:lnTo>
                    <a:cubicBezTo>
                      <a:pt x="326" y="23710"/>
                      <a:pt x="326" y="24136"/>
                      <a:pt x="426" y="24537"/>
                    </a:cubicBezTo>
                    <a:lnTo>
                      <a:pt x="827" y="24436"/>
                    </a:lnTo>
                    <a:cubicBezTo>
                      <a:pt x="727" y="24035"/>
                      <a:pt x="627" y="23609"/>
                      <a:pt x="627" y="23183"/>
                    </a:cubicBezTo>
                    <a:close/>
                    <a:moveTo>
                      <a:pt x="1153" y="25690"/>
                    </a:moveTo>
                    <a:lnTo>
                      <a:pt x="727" y="25790"/>
                    </a:lnTo>
                    <a:cubicBezTo>
                      <a:pt x="827" y="26216"/>
                      <a:pt x="952" y="26642"/>
                      <a:pt x="1053" y="27043"/>
                    </a:cubicBezTo>
                    <a:lnTo>
                      <a:pt x="1454" y="26943"/>
                    </a:lnTo>
                    <a:cubicBezTo>
                      <a:pt x="1353" y="26542"/>
                      <a:pt x="1253" y="26116"/>
                      <a:pt x="1153" y="25690"/>
                    </a:cubicBezTo>
                    <a:close/>
                    <a:moveTo>
                      <a:pt x="1880" y="28096"/>
                    </a:moveTo>
                    <a:lnTo>
                      <a:pt x="1454" y="28296"/>
                    </a:lnTo>
                    <a:cubicBezTo>
                      <a:pt x="1579" y="28622"/>
                      <a:pt x="1780" y="29048"/>
                      <a:pt x="1880" y="29449"/>
                    </a:cubicBezTo>
                    <a:lnTo>
                      <a:pt x="2306" y="29248"/>
                    </a:lnTo>
                    <a:cubicBezTo>
                      <a:pt x="2206" y="28923"/>
                      <a:pt x="1980" y="28522"/>
                      <a:pt x="1880" y="28096"/>
                    </a:cubicBezTo>
                    <a:close/>
                    <a:moveTo>
                      <a:pt x="2832" y="30401"/>
                    </a:moveTo>
                    <a:lnTo>
                      <a:pt x="2406" y="30602"/>
                    </a:lnTo>
                    <a:cubicBezTo>
                      <a:pt x="2607" y="31028"/>
                      <a:pt x="2832" y="31329"/>
                      <a:pt x="3033" y="31755"/>
                    </a:cubicBezTo>
                    <a:lnTo>
                      <a:pt x="3333" y="31554"/>
                    </a:lnTo>
                    <a:cubicBezTo>
                      <a:pt x="3233" y="31228"/>
                      <a:pt x="3033" y="30802"/>
                      <a:pt x="2832" y="30401"/>
                    </a:cubicBezTo>
                    <a:close/>
                    <a:moveTo>
                      <a:pt x="3960" y="32682"/>
                    </a:moveTo>
                    <a:lnTo>
                      <a:pt x="3659" y="32908"/>
                    </a:lnTo>
                    <a:cubicBezTo>
                      <a:pt x="3860" y="33208"/>
                      <a:pt x="4085" y="33634"/>
                      <a:pt x="4286" y="33935"/>
                    </a:cubicBezTo>
                    <a:lnTo>
                      <a:pt x="4712" y="33735"/>
                    </a:lnTo>
                    <a:cubicBezTo>
                      <a:pt x="4386" y="33434"/>
                      <a:pt x="4186" y="33008"/>
                      <a:pt x="3960" y="32682"/>
                    </a:cubicBezTo>
                    <a:close/>
                    <a:moveTo>
                      <a:pt x="5338" y="34787"/>
                    </a:moveTo>
                    <a:lnTo>
                      <a:pt x="5013" y="34988"/>
                    </a:lnTo>
                    <a:cubicBezTo>
                      <a:pt x="5213" y="35414"/>
                      <a:pt x="5539" y="35715"/>
                      <a:pt x="5739" y="36040"/>
                    </a:cubicBezTo>
                    <a:lnTo>
                      <a:pt x="6065" y="35815"/>
                    </a:lnTo>
                    <a:cubicBezTo>
                      <a:pt x="5840" y="35514"/>
                      <a:pt x="5639" y="35088"/>
                      <a:pt x="5338" y="34787"/>
                    </a:cubicBezTo>
                    <a:close/>
                    <a:moveTo>
                      <a:pt x="6892" y="36868"/>
                    </a:moveTo>
                    <a:lnTo>
                      <a:pt x="6466" y="37068"/>
                    </a:lnTo>
                    <a:cubicBezTo>
                      <a:pt x="6792" y="37394"/>
                      <a:pt x="7093" y="37695"/>
                      <a:pt x="7318" y="38121"/>
                    </a:cubicBezTo>
                    <a:lnTo>
                      <a:pt x="7619" y="37820"/>
                    </a:lnTo>
                    <a:cubicBezTo>
                      <a:pt x="7419" y="37494"/>
                      <a:pt x="7093" y="37193"/>
                      <a:pt x="6892" y="3686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p48"/>
              <p:cNvSpPr/>
              <p:nvPr/>
            </p:nvSpPr>
            <p:spPr>
              <a:xfrm>
                <a:off x="7733400" y="4730341"/>
                <a:ext cx="12309" cy="12309"/>
              </a:xfrm>
              <a:custGeom>
                <a:rect b="b" l="l" r="r" t="t"/>
                <a:pathLst>
                  <a:path extrusionOk="0" h="728" w="728">
                    <a:moveTo>
                      <a:pt x="326" y="0"/>
                    </a:moveTo>
                    <a:lnTo>
                      <a:pt x="0" y="326"/>
                    </a:lnTo>
                    <a:cubicBezTo>
                      <a:pt x="201" y="426"/>
                      <a:pt x="326" y="627"/>
                      <a:pt x="427" y="727"/>
                    </a:cubicBezTo>
                    <a:lnTo>
                      <a:pt x="727" y="527"/>
                    </a:lnTo>
                    <a:cubicBezTo>
                      <a:pt x="627" y="326"/>
                      <a:pt x="527" y="201"/>
                      <a:pt x="326" y="0"/>
                    </a:cubicBezTo>
                    <a:close/>
                  </a:path>
                </a:pathLst>
              </a:custGeom>
              <a:solidFill>
                <a:srgbClr val="866E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48"/>
              <p:cNvSpPr/>
              <p:nvPr/>
            </p:nvSpPr>
            <p:spPr>
              <a:xfrm>
                <a:off x="7689318" y="4825693"/>
                <a:ext cx="261474" cy="286565"/>
              </a:xfrm>
              <a:custGeom>
                <a:rect b="b" l="l" r="r" t="t"/>
                <a:pathLst>
                  <a:path extrusionOk="0" h="16949" w="15465">
                    <a:moveTo>
                      <a:pt x="9926" y="0"/>
                    </a:moveTo>
                    <a:lnTo>
                      <a:pt x="628" y="14111"/>
                    </a:lnTo>
                    <a:cubicBezTo>
                      <a:pt x="628" y="14111"/>
                      <a:pt x="1" y="15038"/>
                      <a:pt x="527" y="15665"/>
                    </a:cubicBezTo>
                    <a:cubicBezTo>
                      <a:pt x="999" y="16226"/>
                      <a:pt x="1792" y="16948"/>
                      <a:pt x="2475" y="16948"/>
                    </a:cubicBezTo>
                    <a:cubicBezTo>
                      <a:pt x="2554" y="16948"/>
                      <a:pt x="2632" y="16939"/>
                      <a:pt x="2708" y="16918"/>
                    </a:cubicBezTo>
                    <a:cubicBezTo>
                      <a:pt x="3435" y="16818"/>
                      <a:pt x="7946" y="15865"/>
                      <a:pt x="11705" y="10351"/>
                    </a:cubicBezTo>
                    <a:cubicBezTo>
                      <a:pt x="15465" y="4712"/>
                      <a:pt x="12432" y="1354"/>
                      <a:pt x="11805" y="953"/>
                    </a:cubicBezTo>
                    <a:cubicBezTo>
                      <a:pt x="11079" y="527"/>
                      <a:pt x="9926" y="0"/>
                      <a:pt x="992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48"/>
              <p:cNvSpPr/>
              <p:nvPr/>
            </p:nvSpPr>
            <p:spPr>
              <a:xfrm>
                <a:off x="7701611" y="4806196"/>
                <a:ext cx="185627" cy="224177"/>
              </a:xfrm>
              <a:custGeom>
                <a:rect b="b" l="l" r="r" t="t"/>
                <a:pathLst>
                  <a:path extrusionOk="0" h="13259" w="10979">
                    <a:moveTo>
                      <a:pt x="7845" y="1"/>
                    </a:moveTo>
                    <a:lnTo>
                      <a:pt x="6993" y="1980"/>
                    </a:lnTo>
                    <a:lnTo>
                      <a:pt x="4286" y="3660"/>
                    </a:lnTo>
                    <a:lnTo>
                      <a:pt x="2081" y="4286"/>
                    </a:lnTo>
                    <a:cubicBezTo>
                      <a:pt x="2081" y="4286"/>
                      <a:pt x="201" y="12006"/>
                      <a:pt x="101" y="12532"/>
                    </a:cubicBezTo>
                    <a:cubicBezTo>
                      <a:pt x="1" y="12958"/>
                      <a:pt x="4713" y="13259"/>
                      <a:pt x="4713" y="13259"/>
                    </a:cubicBezTo>
                    <a:cubicBezTo>
                      <a:pt x="4713" y="13259"/>
                      <a:pt x="8146" y="10552"/>
                      <a:pt x="9500" y="6066"/>
                    </a:cubicBezTo>
                    <a:cubicBezTo>
                      <a:pt x="10978" y="1479"/>
                      <a:pt x="8472" y="101"/>
                      <a:pt x="7845" y="1"/>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p48"/>
              <p:cNvSpPr/>
              <p:nvPr/>
            </p:nvSpPr>
            <p:spPr>
              <a:xfrm>
                <a:off x="7728311" y="4799094"/>
                <a:ext cx="111048" cy="85789"/>
              </a:xfrm>
              <a:custGeom>
                <a:rect b="b" l="l" r="r" t="t"/>
                <a:pathLst>
                  <a:path extrusionOk="0" h="5074" w="6568">
                    <a:moveTo>
                      <a:pt x="5720" y="0"/>
                    </a:moveTo>
                    <a:cubicBezTo>
                      <a:pt x="5688" y="0"/>
                      <a:pt x="5661" y="6"/>
                      <a:pt x="5640" y="20"/>
                    </a:cubicBezTo>
                    <a:lnTo>
                      <a:pt x="5414" y="220"/>
                    </a:lnTo>
                    <a:cubicBezTo>
                      <a:pt x="5414" y="220"/>
                      <a:pt x="4888" y="2200"/>
                      <a:pt x="3134" y="2927"/>
                    </a:cubicBezTo>
                    <a:cubicBezTo>
                      <a:pt x="1354" y="3654"/>
                      <a:pt x="627" y="3453"/>
                      <a:pt x="301" y="3654"/>
                    </a:cubicBezTo>
                    <a:cubicBezTo>
                      <a:pt x="301" y="3654"/>
                      <a:pt x="1" y="4907"/>
                      <a:pt x="402" y="5032"/>
                    </a:cubicBezTo>
                    <a:cubicBezTo>
                      <a:pt x="502" y="5056"/>
                      <a:pt x="707" y="5074"/>
                      <a:pt x="981" y="5074"/>
                    </a:cubicBezTo>
                    <a:cubicBezTo>
                      <a:pt x="1868" y="5074"/>
                      <a:pt x="3476" y="4884"/>
                      <a:pt x="4587" y="4080"/>
                    </a:cubicBezTo>
                    <a:cubicBezTo>
                      <a:pt x="5941" y="2927"/>
                      <a:pt x="6567" y="1147"/>
                      <a:pt x="6567" y="421"/>
                    </a:cubicBezTo>
                    <a:cubicBezTo>
                      <a:pt x="6567" y="421"/>
                      <a:pt x="5987" y="0"/>
                      <a:pt x="57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p48"/>
              <p:cNvSpPr/>
              <p:nvPr/>
            </p:nvSpPr>
            <p:spPr>
              <a:xfrm>
                <a:off x="7691026" y="5009193"/>
                <a:ext cx="95358" cy="56201"/>
              </a:xfrm>
              <a:custGeom>
                <a:rect b="b" l="l" r="r" t="t"/>
                <a:pathLst>
                  <a:path extrusionOk="0" h="3324" w="5640">
                    <a:moveTo>
                      <a:pt x="2506" y="1"/>
                    </a:moveTo>
                    <a:cubicBezTo>
                      <a:pt x="727" y="1"/>
                      <a:pt x="727" y="527"/>
                      <a:pt x="727" y="527"/>
                    </a:cubicBezTo>
                    <a:cubicBezTo>
                      <a:pt x="727" y="527"/>
                      <a:pt x="0" y="3133"/>
                      <a:pt x="527" y="3259"/>
                    </a:cubicBezTo>
                    <a:cubicBezTo>
                      <a:pt x="687" y="3284"/>
                      <a:pt x="956" y="3323"/>
                      <a:pt x="1305" y="3323"/>
                    </a:cubicBezTo>
                    <a:cubicBezTo>
                      <a:pt x="2322" y="3323"/>
                      <a:pt x="4016" y="2994"/>
                      <a:pt x="5639" y="1053"/>
                    </a:cubicBezTo>
                    <a:cubicBezTo>
                      <a:pt x="5639" y="1053"/>
                      <a:pt x="4386" y="1"/>
                      <a:pt x="25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p48"/>
              <p:cNvSpPr/>
              <p:nvPr/>
            </p:nvSpPr>
            <p:spPr>
              <a:xfrm>
                <a:off x="7777466" y="2877926"/>
                <a:ext cx="233087" cy="245379"/>
              </a:xfrm>
              <a:custGeom>
                <a:rect b="b" l="l" r="r" t="t"/>
                <a:pathLst>
                  <a:path extrusionOk="0" h="14513" w="13786">
                    <a:moveTo>
                      <a:pt x="2507" y="1"/>
                    </a:moveTo>
                    <a:cubicBezTo>
                      <a:pt x="2507" y="1"/>
                      <a:pt x="2407" y="627"/>
                      <a:pt x="2207" y="1354"/>
                    </a:cubicBezTo>
                    <a:cubicBezTo>
                      <a:pt x="1680" y="3234"/>
                      <a:pt x="728" y="6492"/>
                      <a:pt x="427" y="7520"/>
                    </a:cubicBezTo>
                    <a:cubicBezTo>
                      <a:pt x="1" y="8998"/>
                      <a:pt x="2507" y="14312"/>
                      <a:pt x="2507" y="14312"/>
                    </a:cubicBezTo>
                    <a:lnTo>
                      <a:pt x="8472" y="14512"/>
                    </a:lnTo>
                    <a:lnTo>
                      <a:pt x="11906" y="11705"/>
                    </a:lnTo>
                    <a:lnTo>
                      <a:pt x="12532" y="9399"/>
                    </a:lnTo>
                    <a:cubicBezTo>
                      <a:pt x="12532" y="9399"/>
                      <a:pt x="12432" y="6893"/>
                      <a:pt x="13059" y="4086"/>
                    </a:cubicBezTo>
                    <a:cubicBezTo>
                      <a:pt x="13259" y="3234"/>
                      <a:pt x="13485" y="2507"/>
                      <a:pt x="13785" y="1680"/>
                    </a:cubicBezTo>
                    <a:lnTo>
                      <a:pt x="2507" y="1"/>
                    </a:ln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p48"/>
              <p:cNvSpPr/>
              <p:nvPr/>
            </p:nvSpPr>
            <p:spPr>
              <a:xfrm>
                <a:off x="7814768" y="2877926"/>
                <a:ext cx="195789" cy="73598"/>
              </a:xfrm>
              <a:custGeom>
                <a:rect b="b" l="l" r="r" t="t"/>
                <a:pathLst>
                  <a:path extrusionOk="0" h="4353" w="11580">
                    <a:moveTo>
                      <a:pt x="301" y="1"/>
                    </a:moveTo>
                    <a:cubicBezTo>
                      <a:pt x="301" y="1"/>
                      <a:pt x="201" y="627"/>
                      <a:pt x="1" y="1354"/>
                    </a:cubicBezTo>
                    <a:cubicBezTo>
                      <a:pt x="1" y="1354"/>
                      <a:pt x="2808" y="3760"/>
                      <a:pt x="6667" y="4186"/>
                    </a:cubicBezTo>
                    <a:cubicBezTo>
                      <a:pt x="7787" y="4309"/>
                      <a:pt x="8608" y="4353"/>
                      <a:pt x="9211" y="4353"/>
                    </a:cubicBezTo>
                    <a:cubicBezTo>
                      <a:pt x="10700" y="4353"/>
                      <a:pt x="10853" y="4086"/>
                      <a:pt x="10853" y="4086"/>
                    </a:cubicBezTo>
                    <a:cubicBezTo>
                      <a:pt x="11053" y="3234"/>
                      <a:pt x="11279" y="2507"/>
                      <a:pt x="11579" y="1680"/>
                    </a:cubicBezTo>
                    <a:lnTo>
                      <a:pt x="301" y="1"/>
                    </a:ln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48"/>
              <p:cNvSpPr/>
              <p:nvPr/>
            </p:nvSpPr>
            <p:spPr>
              <a:xfrm>
                <a:off x="7740604" y="2343625"/>
                <a:ext cx="600047" cy="546738"/>
              </a:xfrm>
              <a:custGeom>
                <a:rect b="b" l="l" r="r" t="t"/>
                <a:pathLst>
                  <a:path extrusionOk="0" h="32337" w="35490">
                    <a:moveTo>
                      <a:pt x="27503" y="0"/>
                    </a:moveTo>
                    <a:cubicBezTo>
                      <a:pt x="26308" y="0"/>
                      <a:pt x="25085" y="1895"/>
                      <a:pt x="24011" y="2777"/>
                    </a:cubicBezTo>
                    <a:cubicBezTo>
                      <a:pt x="23434" y="3253"/>
                      <a:pt x="22964" y="3491"/>
                      <a:pt x="22601" y="3491"/>
                    </a:cubicBezTo>
                    <a:cubicBezTo>
                      <a:pt x="22237" y="3491"/>
                      <a:pt x="21981" y="3253"/>
                      <a:pt x="21830" y="2777"/>
                    </a:cubicBezTo>
                    <a:cubicBezTo>
                      <a:pt x="21404" y="1749"/>
                      <a:pt x="20878" y="496"/>
                      <a:pt x="19625" y="496"/>
                    </a:cubicBezTo>
                    <a:cubicBezTo>
                      <a:pt x="19470" y="480"/>
                      <a:pt x="19315" y="472"/>
                      <a:pt x="19160" y="472"/>
                    </a:cubicBezTo>
                    <a:cubicBezTo>
                      <a:pt x="18063" y="472"/>
                      <a:pt x="16976" y="904"/>
                      <a:pt x="15965" y="2376"/>
                    </a:cubicBezTo>
                    <a:cubicBezTo>
                      <a:pt x="15113" y="3748"/>
                      <a:pt x="14106" y="4913"/>
                      <a:pt x="13243" y="4913"/>
                    </a:cubicBezTo>
                    <a:cubicBezTo>
                      <a:pt x="13066" y="4913"/>
                      <a:pt x="12895" y="4863"/>
                      <a:pt x="12732" y="4757"/>
                    </a:cubicBezTo>
                    <a:cubicBezTo>
                      <a:pt x="11805" y="4130"/>
                      <a:pt x="11680" y="2576"/>
                      <a:pt x="11053" y="2250"/>
                    </a:cubicBezTo>
                    <a:cubicBezTo>
                      <a:pt x="10931" y="2153"/>
                      <a:pt x="10757" y="2103"/>
                      <a:pt x="10540" y="2103"/>
                    </a:cubicBezTo>
                    <a:cubicBezTo>
                      <a:pt x="9864" y="2103"/>
                      <a:pt x="8771" y="2586"/>
                      <a:pt x="7519" y="3629"/>
                    </a:cubicBezTo>
                    <a:cubicBezTo>
                      <a:pt x="5940" y="4982"/>
                      <a:pt x="5740" y="8315"/>
                      <a:pt x="4913" y="9268"/>
                    </a:cubicBezTo>
                    <a:cubicBezTo>
                      <a:pt x="3960" y="10295"/>
                      <a:pt x="3234" y="9995"/>
                      <a:pt x="2081" y="10822"/>
                    </a:cubicBezTo>
                    <a:cubicBezTo>
                      <a:pt x="1028" y="11649"/>
                      <a:pt x="928" y="12902"/>
                      <a:pt x="1554" y="14055"/>
                    </a:cubicBezTo>
                    <a:cubicBezTo>
                      <a:pt x="2081" y="15208"/>
                      <a:pt x="2507" y="15408"/>
                      <a:pt x="1980" y="16987"/>
                    </a:cubicBezTo>
                    <a:cubicBezTo>
                      <a:pt x="1454" y="18441"/>
                      <a:pt x="1354" y="20321"/>
                      <a:pt x="828" y="20847"/>
                    </a:cubicBezTo>
                    <a:cubicBezTo>
                      <a:pt x="201" y="21273"/>
                      <a:pt x="1" y="22426"/>
                      <a:pt x="1254" y="23353"/>
                    </a:cubicBezTo>
                    <a:cubicBezTo>
                      <a:pt x="2407" y="24180"/>
                      <a:pt x="3033" y="24306"/>
                      <a:pt x="3033" y="24306"/>
                    </a:cubicBezTo>
                    <a:lnTo>
                      <a:pt x="20878" y="30671"/>
                    </a:lnTo>
                    <a:cubicBezTo>
                      <a:pt x="20878" y="30671"/>
                      <a:pt x="21830" y="30872"/>
                      <a:pt x="22031" y="31599"/>
                    </a:cubicBezTo>
                    <a:cubicBezTo>
                      <a:pt x="22135" y="31924"/>
                      <a:pt x="22859" y="32337"/>
                      <a:pt x="23547" y="32337"/>
                    </a:cubicBezTo>
                    <a:cubicBezTo>
                      <a:pt x="24184" y="32337"/>
                      <a:pt x="24789" y="31982"/>
                      <a:pt x="24838" y="30872"/>
                    </a:cubicBezTo>
                    <a:cubicBezTo>
                      <a:pt x="24963" y="28566"/>
                      <a:pt x="26843" y="27940"/>
                      <a:pt x="28096" y="27739"/>
                    </a:cubicBezTo>
                    <a:cubicBezTo>
                      <a:pt x="29449" y="27639"/>
                      <a:pt x="30477" y="26185"/>
                      <a:pt x="29650" y="24080"/>
                    </a:cubicBezTo>
                    <a:cubicBezTo>
                      <a:pt x="28722" y="22000"/>
                      <a:pt x="32582" y="18967"/>
                      <a:pt x="33735" y="17087"/>
                    </a:cubicBezTo>
                    <a:cubicBezTo>
                      <a:pt x="34988" y="15208"/>
                      <a:pt x="35489" y="13328"/>
                      <a:pt x="33509" y="12802"/>
                    </a:cubicBezTo>
                    <a:cubicBezTo>
                      <a:pt x="31429" y="12275"/>
                      <a:pt x="30176" y="11774"/>
                      <a:pt x="31229" y="10621"/>
                    </a:cubicBezTo>
                    <a:cubicBezTo>
                      <a:pt x="32356" y="9468"/>
                      <a:pt x="32682" y="7488"/>
                      <a:pt x="30903" y="7388"/>
                    </a:cubicBezTo>
                    <a:cubicBezTo>
                      <a:pt x="29023" y="7163"/>
                      <a:pt x="27570" y="6636"/>
                      <a:pt x="27870" y="5283"/>
                    </a:cubicBezTo>
                    <a:cubicBezTo>
                      <a:pt x="28096" y="3829"/>
                      <a:pt x="29549" y="997"/>
                      <a:pt x="28096" y="170"/>
                    </a:cubicBezTo>
                    <a:cubicBezTo>
                      <a:pt x="27900" y="52"/>
                      <a:pt x="27702" y="0"/>
                      <a:pt x="27503"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p48"/>
              <p:cNvSpPr/>
              <p:nvPr/>
            </p:nvSpPr>
            <p:spPr>
              <a:xfrm>
                <a:off x="7757986" y="2512533"/>
                <a:ext cx="503421" cy="330964"/>
              </a:xfrm>
              <a:custGeom>
                <a:rect b="b" l="l" r="r" t="t"/>
                <a:pathLst>
                  <a:path extrusionOk="0" h="19575" w="29775">
                    <a:moveTo>
                      <a:pt x="9097" y="0"/>
                    </a:moveTo>
                    <a:cubicBezTo>
                      <a:pt x="6387" y="0"/>
                      <a:pt x="4951" y="1299"/>
                      <a:pt x="3258" y="2412"/>
                    </a:cubicBezTo>
                    <a:cubicBezTo>
                      <a:pt x="1579" y="3665"/>
                      <a:pt x="2832" y="4592"/>
                      <a:pt x="2732" y="6171"/>
                    </a:cubicBezTo>
                    <a:cubicBezTo>
                      <a:pt x="2632" y="7825"/>
                      <a:pt x="0" y="9605"/>
                      <a:pt x="952" y="11685"/>
                    </a:cubicBezTo>
                    <a:cubicBezTo>
                      <a:pt x="2005" y="13790"/>
                      <a:pt x="11404" y="17650"/>
                      <a:pt x="11404" y="17650"/>
                    </a:cubicBezTo>
                    <a:lnTo>
                      <a:pt x="20050" y="19429"/>
                    </a:lnTo>
                    <a:cubicBezTo>
                      <a:pt x="20050" y="19429"/>
                      <a:pt x="20313" y="19574"/>
                      <a:pt x="20714" y="19574"/>
                    </a:cubicBezTo>
                    <a:cubicBezTo>
                      <a:pt x="21078" y="19574"/>
                      <a:pt x="21555" y="19456"/>
                      <a:pt x="22055" y="19003"/>
                    </a:cubicBezTo>
                    <a:cubicBezTo>
                      <a:pt x="23083" y="18176"/>
                      <a:pt x="23609" y="17449"/>
                      <a:pt x="25489" y="16497"/>
                    </a:cubicBezTo>
                    <a:cubicBezTo>
                      <a:pt x="27369" y="15570"/>
                      <a:pt x="26542" y="13164"/>
                      <a:pt x="27895" y="11585"/>
                    </a:cubicBezTo>
                    <a:cubicBezTo>
                      <a:pt x="29248" y="10031"/>
                      <a:pt x="29775" y="9931"/>
                      <a:pt x="29048" y="8251"/>
                    </a:cubicBezTo>
                    <a:cubicBezTo>
                      <a:pt x="28321" y="6572"/>
                      <a:pt x="29048" y="3765"/>
                      <a:pt x="27469" y="2612"/>
                    </a:cubicBezTo>
                    <a:cubicBezTo>
                      <a:pt x="25915" y="1459"/>
                      <a:pt x="12331" y="206"/>
                      <a:pt x="9399" y="6"/>
                    </a:cubicBezTo>
                    <a:cubicBezTo>
                      <a:pt x="9296" y="2"/>
                      <a:pt x="9196" y="0"/>
                      <a:pt x="9097"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p48"/>
              <p:cNvSpPr/>
              <p:nvPr/>
            </p:nvSpPr>
            <p:spPr>
              <a:xfrm>
                <a:off x="7731710" y="2607073"/>
                <a:ext cx="93668" cy="75069"/>
              </a:xfrm>
              <a:custGeom>
                <a:rect b="b" l="l" r="r" t="t"/>
                <a:pathLst>
                  <a:path extrusionOk="0" h="4440" w="5540">
                    <a:moveTo>
                      <a:pt x="3299" y="1"/>
                    </a:moveTo>
                    <a:cubicBezTo>
                      <a:pt x="2929" y="1"/>
                      <a:pt x="2521" y="129"/>
                      <a:pt x="2080" y="455"/>
                    </a:cubicBezTo>
                    <a:cubicBezTo>
                      <a:pt x="0" y="2034"/>
                      <a:pt x="4286" y="4440"/>
                      <a:pt x="4286" y="4440"/>
                    </a:cubicBezTo>
                    <a:lnTo>
                      <a:pt x="5539" y="1833"/>
                    </a:lnTo>
                    <a:cubicBezTo>
                      <a:pt x="5539" y="1833"/>
                      <a:pt x="4693" y="1"/>
                      <a:pt x="3299" y="1"/>
                    </a:cubicBez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48"/>
              <p:cNvSpPr/>
              <p:nvPr/>
            </p:nvSpPr>
            <p:spPr>
              <a:xfrm>
                <a:off x="7768572" y="2630069"/>
                <a:ext cx="46208" cy="35979"/>
              </a:xfrm>
              <a:custGeom>
                <a:rect b="b" l="l" r="r" t="t"/>
                <a:pathLst>
                  <a:path extrusionOk="0" h="2128" w="2733">
                    <a:moveTo>
                      <a:pt x="1369" y="0"/>
                    </a:moveTo>
                    <a:cubicBezTo>
                      <a:pt x="1230" y="0"/>
                      <a:pt x="1090" y="44"/>
                      <a:pt x="953" y="147"/>
                    </a:cubicBezTo>
                    <a:cubicBezTo>
                      <a:pt x="1" y="774"/>
                      <a:pt x="2106" y="2127"/>
                      <a:pt x="2106" y="2127"/>
                    </a:cubicBezTo>
                    <a:lnTo>
                      <a:pt x="2733" y="1100"/>
                    </a:lnTo>
                    <a:cubicBezTo>
                      <a:pt x="2733" y="1100"/>
                      <a:pt x="2069" y="0"/>
                      <a:pt x="1369"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48"/>
              <p:cNvSpPr/>
              <p:nvPr/>
            </p:nvSpPr>
            <p:spPr>
              <a:xfrm>
                <a:off x="7770685" y="2503723"/>
                <a:ext cx="411055" cy="425798"/>
              </a:xfrm>
              <a:custGeom>
                <a:rect b="b" l="l" r="r" t="t"/>
                <a:pathLst>
                  <a:path extrusionOk="0" h="25184" w="24312">
                    <a:moveTo>
                      <a:pt x="12207" y="0"/>
                    </a:moveTo>
                    <a:lnTo>
                      <a:pt x="6467" y="1880"/>
                    </a:lnTo>
                    <a:lnTo>
                      <a:pt x="3334" y="6893"/>
                    </a:lnTo>
                    <a:cubicBezTo>
                      <a:pt x="3234" y="7093"/>
                      <a:pt x="728" y="11279"/>
                      <a:pt x="302" y="13885"/>
                    </a:cubicBezTo>
                    <a:cubicBezTo>
                      <a:pt x="1" y="16492"/>
                      <a:pt x="1555" y="21930"/>
                      <a:pt x="4387" y="23610"/>
                    </a:cubicBezTo>
                    <a:cubicBezTo>
                      <a:pt x="6333" y="24717"/>
                      <a:pt x="7964" y="25184"/>
                      <a:pt x="9582" y="25184"/>
                    </a:cubicBezTo>
                    <a:cubicBezTo>
                      <a:pt x="10381" y="25184"/>
                      <a:pt x="11177" y="25070"/>
                      <a:pt x="12006" y="24863"/>
                    </a:cubicBezTo>
                    <a:cubicBezTo>
                      <a:pt x="14512" y="24111"/>
                      <a:pt x="17645" y="22858"/>
                      <a:pt x="20552" y="18597"/>
                    </a:cubicBezTo>
                    <a:cubicBezTo>
                      <a:pt x="23485" y="14211"/>
                      <a:pt x="23485" y="13885"/>
                      <a:pt x="23485" y="13885"/>
                    </a:cubicBezTo>
                    <a:lnTo>
                      <a:pt x="24312" y="6792"/>
                    </a:lnTo>
                    <a:lnTo>
                      <a:pt x="12207" y="0"/>
                    </a:ln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48"/>
              <p:cNvSpPr/>
              <p:nvPr/>
            </p:nvSpPr>
            <p:spPr>
              <a:xfrm>
                <a:off x="8001209" y="2652440"/>
                <a:ext cx="87327" cy="87632"/>
              </a:xfrm>
              <a:custGeom>
                <a:rect b="b" l="l" r="r" t="t"/>
                <a:pathLst>
                  <a:path extrusionOk="0" h="5183" w="5165">
                    <a:moveTo>
                      <a:pt x="1894" y="0"/>
                    </a:moveTo>
                    <a:cubicBezTo>
                      <a:pt x="753" y="0"/>
                      <a:pt x="1" y="1072"/>
                      <a:pt x="1280" y="2283"/>
                    </a:cubicBezTo>
                    <a:cubicBezTo>
                      <a:pt x="1280" y="2283"/>
                      <a:pt x="2533" y="3311"/>
                      <a:pt x="2859" y="4363"/>
                    </a:cubicBezTo>
                    <a:cubicBezTo>
                      <a:pt x="3103" y="4966"/>
                      <a:pt x="3478" y="5182"/>
                      <a:pt x="3853" y="5182"/>
                    </a:cubicBezTo>
                    <a:cubicBezTo>
                      <a:pt x="4133" y="5182"/>
                      <a:pt x="4414" y="5061"/>
                      <a:pt x="4639" y="4890"/>
                    </a:cubicBezTo>
                    <a:cubicBezTo>
                      <a:pt x="5165" y="4464"/>
                      <a:pt x="5165" y="2484"/>
                      <a:pt x="3586" y="804"/>
                    </a:cubicBezTo>
                    <a:cubicBezTo>
                      <a:pt x="3050" y="236"/>
                      <a:pt x="2429" y="0"/>
                      <a:pt x="1894"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p48"/>
              <p:cNvSpPr/>
              <p:nvPr/>
            </p:nvSpPr>
            <p:spPr>
              <a:xfrm>
                <a:off x="7835955" y="2600596"/>
                <a:ext cx="100008" cy="43604"/>
              </a:xfrm>
              <a:custGeom>
                <a:rect b="b" l="l" r="r" t="t"/>
                <a:pathLst>
                  <a:path extrusionOk="0" h="2579" w="5915">
                    <a:moveTo>
                      <a:pt x="3794" y="0"/>
                    </a:moveTo>
                    <a:cubicBezTo>
                      <a:pt x="3681" y="0"/>
                      <a:pt x="3561" y="4"/>
                      <a:pt x="3434" y="11"/>
                    </a:cubicBezTo>
                    <a:cubicBezTo>
                      <a:pt x="1555" y="111"/>
                      <a:pt x="1" y="1264"/>
                      <a:pt x="101" y="1991"/>
                    </a:cubicBezTo>
                    <a:cubicBezTo>
                      <a:pt x="215" y="2474"/>
                      <a:pt x="497" y="2578"/>
                      <a:pt x="721" y="2578"/>
                    </a:cubicBezTo>
                    <a:cubicBezTo>
                      <a:pt x="892" y="2578"/>
                      <a:pt x="1028" y="2517"/>
                      <a:pt x="1028" y="2517"/>
                    </a:cubicBezTo>
                    <a:cubicBezTo>
                      <a:pt x="1028" y="2517"/>
                      <a:pt x="1641" y="2383"/>
                      <a:pt x="2539" y="2383"/>
                    </a:cubicBezTo>
                    <a:cubicBezTo>
                      <a:pt x="2989" y="2383"/>
                      <a:pt x="3509" y="2417"/>
                      <a:pt x="4061" y="2517"/>
                    </a:cubicBezTo>
                    <a:cubicBezTo>
                      <a:pt x="4291" y="2559"/>
                      <a:pt x="4492" y="2578"/>
                      <a:pt x="4669" y="2578"/>
                    </a:cubicBezTo>
                    <a:cubicBezTo>
                      <a:pt x="5861" y="2578"/>
                      <a:pt x="5915" y="1709"/>
                      <a:pt x="5740" y="1164"/>
                    </a:cubicBezTo>
                    <a:cubicBezTo>
                      <a:pt x="5554" y="582"/>
                      <a:pt x="5260" y="0"/>
                      <a:pt x="3794"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p48"/>
              <p:cNvSpPr/>
              <p:nvPr/>
            </p:nvSpPr>
            <p:spPr>
              <a:xfrm>
                <a:off x="7867744" y="2695474"/>
                <a:ext cx="83067" cy="98452"/>
              </a:xfrm>
              <a:custGeom>
                <a:rect b="b" l="l" r="r" t="t"/>
                <a:pathLst>
                  <a:path extrusionOk="0" h="5823" w="4913">
                    <a:moveTo>
                      <a:pt x="3439" y="0"/>
                    </a:moveTo>
                    <a:cubicBezTo>
                      <a:pt x="2722" y="0"/>
                      <a:pt x="2293" y="892"/>
                      <a:pt x="1780" y="1919"/>
                    </a:cubicBezTo>
                    <a:cubicBezTo>
                      <a:pt x="1153" y="3172"/>
                      <a:pt x="0" y="4525"/>
                      <a:pt x="827" y="5152"/>
                    </a:cubicBezTo>
                    <a:cubicBezTo>
                      <a:pt x="1402" y="5469"/>
                      <a:pt x="2086" y="5823"/>
                      <a:pt x="2604" y="5823"/>
                    </a:cubicBezTo>
                    <a:cubicBezTo>
                      <a:pt x="2945" y="5823"/>
                      <a:pt x="3214" y="5670"/>
                      <a:pt x="3334" y="5252"/>
                    </a:cubicBezTo>
                    <a:cubicBezTo>
                      <a:pt x="3659" y="4325"/>
                      <a:pt x="4060" y="2445"/>
                      <a:pt x="4060" y="2445"/>
                    </a:cubicBezTo>
                    <a:cubicBezTo>
                      <a:pt x="4060" y="2445"/>
                      <a:pt x="4913" y="665"/>
                      <a:pt x="3960" y="139"/>
                    </a:cubicBezTo>
                    <a:cubicBezTo>
                      <a:pt x="3770" y="44"/>
                      <a:pt x="3597" y="0"/>
                      <a:pt x="3439" y="0"/>
                    </a:cubicBezTo>
                    <a:close/>
                  </a:path>
                </a:pathLst>
              </a:custGeom>
              <a:solidFill>
                <a:srgbClr val="F5A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48"/>
              <p:cNvSpPr/>
              <p:nvPr/>
            </p:nvSpPr>
            <p:spPr>
              <a:xfrm>
                <a:off x="7842736" y="2685532"/>
                <a:ext cx="19511" cy="19511"/>
              </a:xfrm>
              <a:custGeom>
                <a:rect b="b" l="l" r="r" t="t"/>
                <a:pathLst>
                  <a:path extrusionOk="0" h="1154" w="1154">
                    <a:moveTo>
                      <a:pt x="527" y="0"/>
                    </a:moveTo>
                    <a:cubicBezTo>
                      <a:pt x="226" y="0"/>
                      <a:pt x="1" y="326"/>
                      <a:pt x="1" y="627"/>
                    </a:cubicBezTo>
                    <a:cubicBezTo>
                      <a:pt x="1" y="953"/>
                      <a:pt x="226" y="1153"/>
                      <a:pt x="527" y="1153"/>
                    </a:cubicBezTo>
                    <a:cubicBezTo>
                      <a:pt x="953" y="1153"/>
                      <a:pt x="1154" y="953"/>
                      <a:pt x="1154" y="627"/>
                    </a:cubicBezTo>
                    <a:cubicBezTo>
                      <a:pt x="1154" y="326"/>
                      <a:pt x="953" y="0"/>
                      <a:pt x="5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48"/>
              <p:cNvSpPr/>
              <p:nvPr/>
            </p:nvSpPr>
            <p:spPr>
              <a:xfrm>
                <a:off x="7993177" y="2736801"/>
                <a:ext cx="19089" cy="19511"/>
              </a:xfrm>
              <a:custGeom>
                <a:rect b="b" l="l" r="r" t="t"/>
                <a:pathLst>
                  <a:path extrusionOk="0" h="1154" w="1129">
                    <a:moveTo>
                      <a:pt x="627" y="1"/>
                    </a:moveTo>
                    <a:cubicBezTo>
                      <a:pt x="302" y="1"/>
                      <a:pt x="1" y="201"/>
                      <a:pt x="1" y="627"/>
                    </a:cubicBezTo>
                    <a:cubicBezTo>
                      <a:pt x="1" y="928"/>
                      <a:pt x="302" y="1154"/>
                      <a:pt x="627" y="1154"/>
                    </a:cubicBezTo>
                    <a:cubicBezTo>
                      <a:pt x="928" y="1154"/>
                      <a:pt x="1129" y="928"/>
                      <a:pt x="1129" y="627"/>
                    </a:cubicBezTo>
                    <a:cubicBezTo>
                      <a:pt x="1129" y="201"/>
                      <a:pt x="928" y="1"/>
                      <a:pt x="6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48"/>
              <p:cNvSpPr/>
              <p:nvPr/>
            </p:nvSpPr>
            <p:spPr>
              <a:xfrm>
                <a:off x="7994885" y="2771296"/>
                <a:ext cx="80953" cy="43571"/>
              </a:xfrm>
              <a:custGeom>
                <a:rect b="b" l="l" r="r" t="t"/>
                <a:pathLst>
                  <a:path extrusionOk="0" h="2577" w="4788">
                    <a:moveTo>
                      <a:pt x="1339" y="1"/>
                    </a:moveTo>
                    <a:cubicBezTo>
                      <a:pt x="751" y="1"/>
                      <a:pt x="317" y="163"/>
                      <a:pt x="201" y="467"/>
                    </a:cubicBezTo>
                    <a:cubicBezTo>
                      <a:pt x="0" y="994"/>
                      <a:pt x="827" y="1821"/>
                      <a:pt x="2080" y="2247"/>
                    </a:cubicBezTo>
                    <a:cubicBezTo>
                      <a:pt x="2570" y="2470"/>
                      <a:pt x="3060" y="2576"/>
                      <a:pt x="3476" y="2576"/>
                    </a:cubicBezTo>
                    <a:cubicBezTo>
                      <a:pt x="4041" y="2576"/>
                      <a:pt x="4471" y="2382"/>
                      <a:pt x="4587" y="2021"/>
                    </a:cubicBezTo>
                    <a:cubicBezTo>
                      <a:pt x="4787" y="1520"/>
                      <a:pt x="3960" y="668"/>
                      <a:pt x="2807" y="267"/>
                    </a:cubicBezTo>
                    <a:cubicBezTo>
                      <a:pt x="2279" y="87"/>
                      <a:pt x="1768" y="1"/>
                      <a:pt x="1339" y="1"/>
                    </a:cubicBez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p48"/>
              <p:cNvSpPr/>
              <p:nvPr/>
            </p:nvSpPr>
            <p:spPr>
              <a:xfrm>
                <a:off x="7779174" y="2697825"/>
                <a:ext cx="61881" cy="43368"/>
              </a:xfrm>
              <a:custGeom>
                <a:rect b="b" l="l" r="r" t="t"/>
                <a:pathLst>
                  <a:path extrusionOk="0" h="2565" w="3660">
                    <a:moveTo>
                      <a:pt x="527" y="0"/>
                    </a:moveTo>
                    <a:cubicBezTo>
                      <a:pt x="326" y="627"/>
                      <a:pt x="126" y="1253"/>
                      <a:pt x="0" y="1780"/>
                    </a:cubicBezTo>
                    <a:cubicBezTo>
                      <a:pt x="226" y="1980"/>
                      <a:pt x="527" y="2206"/>
                      <a:pt x="953" y="2306"/>
                    </a:cubicBezTo>
                    <a:cubicBezTo>
                      <a:pt x="1429" y="2482"/>
                      <a:pt x="1906" y="2564"/>
                      <a:pt x="2316" y="2564"/>
                    </a:cubicBezTo>
                    <a:cubicBezTo>
                      <a:pt x="2896" y="2564"/>
                      <a:pt x="3341" y="2399"/>
                      <a:pt x="3459" y="2105"/>
                    </a:cubicBezTo>
                    <a:cubicBezTo>
                      <a:pt x="3659" y="1479"/>
                      <a:pt x="2933" y="627"/>
                      <a:pt x="1679" y="226"/>
                    </a:cubicBezTo>
                    <a:cubicBezTo>
                      <a:pt x="1253" y="100"/>
                      <a:pt x="953" y="0"/>
                      <a:pt x="527" y="0"/>
                    </a:cubicBez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48"/>
              <p:cNvSpPr/>
              <p:nvPr/>
            </p:nvSpPr>
            <p:spPr>
              <a:xfrm>
                <a:off x="7838102" y="2799585"/>
                <a:ext cx="145185" cy="74444"/>
              </a:xfrm>
              <a:custGeom>
                <a:rect b="b" l="l" r="r" t="t"/>
                <a:pathLst>
                  <a:path extrusionOk="0" h="4403" w="8587">
                    <a:moveTo>
                      <a:pt x="678" y="1"/>
                    </a:moveTo>
                    <a:cubicBezTo>
                      <a:pt x="35" y="1"/>
                      <a:pt x="1" y="741"/>
                      <a:pt x="74" y="1200"/>
                    </a:cubicBezTo>
                    <a:cubicBezTo>
                      <a:pt x="275" y="1827"/>
                      <a:pt x="901" y="3606"/>
                      <a:pt x="3207" y="4233"/>
                    </a:cubicBezTo>
                    <a:cubicBezTo>
                      <a:pt x="3622" y="4351"/>
                      <a:pt x="4017" y="4402"/>
                      <a:pt x="4392" y="4402"/>
                    </a:cubicBezTo>
                    <a:cubicBezTo>
                      <a:pt x="6007" y="4402"/>
                      <a:pt x="7227" y="3446"/>
                      <a:pt x="7919" y="2754"/>
                    </a:cubicBezTo>
                    <a:cubicBezTo>
                      <a:pt x="8586" y="1995"/>
                      <a:pt x="7838" y="1489"/>
                      <a:pt x="5945" y="1489"/>
                    </a:cubicBezTo>
                    <a:cubicBezTo>
                      <a:pt x="5776" y="1489"/>
                      <a:pt x="5599" y="1493"/>
                      <a:pt x="5412" y="1501"/>
                    </a:cubicBezTo>
                    <a:cubicBezTo>
                      <a:pt x="3207" y="1501"/>
                      <a:pt x="1653" y="348"/>
                      <a:pt x="1653" y="348"/>
                    </a:cubicBezTo>
                    <a:cubicBezTo>
                      <a:pt x="1230" y="100"/>
                      <a:pt x="913" y="1"/>
                      <a:pt x="67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48"/>
              <p:cNvSpPr/>
              <p:nvPr/>
            </p:nvSpPr>
            <p:spPr>
              <a:xfrm>
                <a:off x="7849939" y="2838206"/>
                <a:ext cx="88156" cy="35996"/>
              </a:xfrm>
              <a:custGeom>
                <a:rect b="b" l="l" r="r" t="t"/>
                <a:pathLst>
                  <a:path extrusionOk="0" h="2129" w="5214">
                    <a:moveTo>
                      <a:pt x="1141" y="0"/>
                    </a:moveTo>
                    <a:cubicBezTo>
                      <a:pt x="709" y="0"/>
                      <a:pt x="314" y="57"/>
                      <a:pt x="1" y="169"/>
                    </a:cubicBezTo>
                    <a:cubicBezTo>
                      <a:pt x="427" y="896"/>
                      <a:pt x="1154" y="1623"/>
                      <a:pt x="2507" y="1949"/>
                    </a:cubicBezTo>
                    <a:cubicBezTo>
                      <a:pt x="2941" y="2073"/>
                      <a:pt x="3336" y="2129"/>
                      <a:pt x="3709" y="2129"/>
                    </a:cubicBezTo>
                    <a:cubicBezTo>
                      <a:pt x="4241" y="2129"/>
                      <a:pt x="4728" y="2015"/>
                      <a:pt x="5214" y="1823"/>
                    </a:cubicBezTo>
                    <a:cubicBezTo>
                      <a:pt x="4813" y="1097"/>
                      <a:pt x="3760" y="470"/>
                      <a:pt x="2507" y="169"/>
                    </a:cubicBezTo>
                    <a:cubicBezTo>
                      <a:pt x="2043" y="57"/>
                      <a:pt x="1573" y="0"/>
                      <a:pt x="1141"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48"/>
              <p:cNvSpPr/>
              <p:nvPr/>
            </p:nvSpPr>
            <p:spPr>
              <a:xfrm>
                <a:off x="7809255" y="2463039"/>
                <a:ext cx="491146" cy="331894"/>
              </a:xfrm>
              <a:custGeom>
                <a:rect b="b" l="l" r="r" t="t"/>
                <a:pathLst>
                  <a:path extrusionOk="0" h="19630" w="29049">
                    <a:moveTo>
                      <a:pt x="16191" y="0"/>
                    </a:moveTo>
                    <a:lnTo>
                      <a:pt x="8146" y="326"/>
                    </a:lnTo>
                    <a:lnTo>
                      <a:pt x="1154" y="3660"/>
                    </a:lnTo>
                    <a:cubicBezTo>
                      <a:pt x="1154" y="3660"/>
                      <a:pt x="1" y="7945"/>
                      <a:pt x="2933" y="8672"/>
                    </a:cubicBezTo>
                    <a:cubicBezTo>
                      <a:pt x="3398" y="8787"/>
                      <a:pt x="3815" y="8837"/>
                      <a:pt x="4189" y="8837"/>
                    </a:cubicBezTo>
                    <a:cubicBezTo>
                      <a:pt x="6176" y="8837"/>
                      <a:pt x="6960" y="7436"/>
                      <a:pt x="7319" y="6993"/>
                    </a:cubicBezTo>
                    <a:cubicBezTo>
                      <a:pt x="7539" y="6786"/>
                      <a:pt x="8228" y="6378"/>
                      <a:pt x="8783" y="6378"/>
                    </a:cubicBezTo>
                    <a:cubicBezTo>
                      <a:pt x="9303" y="6378"/>
                      <a:pt x="9705" y="6734"/>
                      <a:pt x="9499" y="7945"/>
                    </a:cubicBezTo>
                    <a:cubicBezTo>
                      <a:pt x="9098" y="10552"/>
                      <a:pt x="9098" y="11905"/>
                      <a:pt x="10878" y="12005"/>
                    </a:cubicBezTo>
                    <a:cubicBezTo>
                      <a:pt x="11091" y="12035"/>
                      <a:pt x="11276" y="12047"/>
                      <a:pt x="11439" y="12047"/>
                    </a:cubicBezTo>
                    <a:cubicBezTo>
                      <a:pt x="11833" y="12047"/>
                      <a:pt x="12101" y="11976"/>
                      <a:pt x="12332" y="11905"/>
                    </a:cubicBezTo>
                    <a:cubicBezTo>
                      <a:pt x="12645" y="11855"/>
                      <a:pt x="12877" y="11780"/>
                      <a:pt x="13162" y="11780"/>
                    </a:cubicBezTo>
                    <a:cubicBezTo>
                      <a:pt x="13447" y="11780"/>
                      <a:pt x="13785" y="11855"/>
                      <a:pt x="14311" y="12106"/>
                    </a:cubicBezTo>
                    <a:cubicBezTo>
                      <a:pt x="15890" y="13058"/>
                      <a:pt x="16818" y="12106"/>
                      <a:pt x="17018" y="13359"/>
                    </a:cubicBezTo>
                    <a:cubicBezTo>
                      <a:pt x="17069" y="13617"/>
                      <a:pt x="17191" y="13718"/>
                      <a:pt x="17358" y="13718"/>
                    </a:cubicBezTo>
                    <a:cubicBezTo>
                      <a:pt x="17934" y="13718"/>
                      <a:pt x="19038" y="12509"/>
                      <a:pt x="19525" y="12431"/>
                    </a:cubicBezTo>
                    <a:cubicBezTo>
                      <a:pt x="20276" y="12431"/>
                      <a:pt x="19525" y="15564"/>
                      <a:pt x="18171" y="16492"/>
                    </a:cubicBezTo>
                    <a:cubicBezTo>
                      <a:pt x="16754" y="17322"/>
                      <a:pt x="16623" y="19629"/>
                      <a:pt x="18451" y="19629"/>
                    </a:cubicBezTo>
                    <a:cubicBezTo>
                      <a:pt x="18498" y="19629"/>
                      <a:pt x="18547" y="19628"/>
                      <a:pt x="18597" y="19625"/>
                    </a:cubicBezTo>
                    <a:cubicBezTo>
                      <a:pt x="18597" y="19625"/>
                      <a:pt x="20377" y="18797"/>
                      <a:pt x="20677" y="18597"/>
                    </a:cubicBezTo>
                    <a:cubicBezTo>
                      <a:pt x="21003" y="18497"/>
                      <a:pt x="22156" y="15138"/>
                      <a:pt x="23184" y="14838"/>
                    </a:cubicBezTo>
                    <a:cubicBezTo>
                      <a:pt x="28296" y="13158"/>
                      <a:pt x="29048" y="8772"/>
                      <a:pt x="29048" y="8772"/>
                    </a:cubicBezTo>
                    <a:lnTo>
                      <a:pt x="16191" y="0"/>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48"/>
              <p:cNvSpPr/>
              <p:nvPr/>
            </p:nvSpPr>
            <p:spPr>
              <a:xfrm>
                <a:off x="7329100" y="3185185"/>
                <a:ext cx="268254" cy="323339"/>
              </a:xfrm>
              <a:custGeom>
                <a:rect b="b" l="l" r="r" t="t"/>
                <a:pathLst>
                  <a:path extrusionOk="0" h="19124" w="15866">
                    <a:moveTo>
                      <a:pt x="4487" y="0"/>
                    </a:moveTo>
                    <a:cubicBezTo>
                      <a:pt x="4487" y="0"/>
                      <a:pt x="1354" y="3860"/>
                      <a:pt x="627" y="4186"/>
                    </a:cubicBezTo>
                    <a:cubicBezTo>
                      <a:pt x="1" y="4487"/>
                      <a:pt x="6692" y="19123"/>
                      <a:pt x="6692" y="19123"/>
                    </a:cubicBezTo>
                    <a:lnTo>
                      <a:pt x="11905" y="15990"/>
                    </a:lnTo>
                    <a:lnTo>
                      <a:pt x="15865" y="9725"/>
                    </a:lnTo>
                    <a:lnTo>
                      <a:pt x="12206" y="1980"/>
                    </a:lnTo>
                    <a:lnTo>
                      <a:pt x="4487" y="0"/>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48"/>
              <p:cNvSpPr/>
              <p:nvPr/>
            </p:nvSpPr>
            <p:spPr>
              <a:xfrm>
                <a:off x="7320206" y="3218665"/>
                <a:ext cx="211885" cy="286041"/>
              </a:xfrm>
              <a:custGeom>
                <a:rect b="b" l="l" r="r" t="t"/>
                <a:pathLst>
                  <a:path extrusionOk="0" h="16918" w="12532">
                    <a:moveTo>
                      <a:pt x="1153" y="0"/>
                    </a:moveTo>
                    <a:lnTo>
                      <a:pt x="0" y="1479"/>
                    </a:lnTo>
                    <a:cubicBezTo>
                      <a:pt x="5965" y="6391"/>
                      <a:pt x="10126" y="16918"/>
                      <a:pt x="10126" y="16918"/>
                    </a:cubicBezTo>
                    <a:lnTo>
                      <a:pt x="12532" y="13910"/>
                    </a:lnTo>
                    <a:cubicBezTo>
                      <a:pt x="9299" y="4386"/>
                      <a:pt x="1153" y="0"/>
                      <a:pt x="1153"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48"/>
              <p:cNvSpPr/>
              <p:nvPr/>
            </p:nvSpPr>
            <p:spPr>
              <a:xfrm>
                <a:off x="7374874" y="3204681"/>
                <a:ext cx="176717" cy="187301"/>
              </a:xfrm>
              <a:custGeom>
                <a:rect b="b" l="l" r="r" t="t"/>
                <a:pathLst>
                  <a:path extrusionOk="0" h="11078" w="10452">
                    <a:moveTo>
                      <a:pt x="0" y="0"/>
                    </a:moveTo>
                    <a:lnTo>
                      <a:pt x="0" y="426"/>
                    </a:lnTo>
                    <a:cubicBezTo>
                      <a:pt x="5113" y="1579"/>
                      <a:pt x="10025" y="10978"/>
                      <a:pt x="10025" y="11078"/>
                    </a:cubicBezTo>
                    <a:lnTo>
                      <a:pt x="10452" y="10852"/>
                    </a:lnTo>
                    <a:cubicBezTo>
                      <a:pt x="10251" y="10451"/>
                      <a:pt x="5439" y="1153"/>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p48"/>
              <p:cNvSpPr/>
              <p:nvPr/>
            </p:nvSpPr>
            <p:spPr>
              <a:xfrm>
                <a:off x="7240953" y="2947592"/>
                <a:ext cx="937352" cy="1208819"/>
              </a:xfrm>
              <a:custGeom>
                <a:rect b="b" l="l" r="r" t="t"/>
                <a:pathLst>
                  <a:path extrusionOk="0" h="71496" w="55440">
                    <a:moveTo>
                      <a:pt x="29640" y="1"/>
                    </a:moveTo>
                    <a:cubicBezTo>
                      <a:pt x="29114" y="1"/>
                      <a:pt x="28496" y="49"/>
                      <a:pt x="27770" y="167"/>
                    </a:cubicBezTo>
                    <a:cubicBezTo>
                      <a:pt x="23910" y="793"/>
                      <a:pt x="20978" y="4452"/>
                      <a:pt x="17219" y="7059"/>
                    </a:cubicBezTo>
                    <a:cubicBezTo>
                      <a:pt x="13560" y="9665"/>
                      <a:pt x="9174" y="13951"/>
                      <a:pt x="9174" y="14277"/>
                    </a:cubicBezTo>
                    <a:cubicBezTo>
                      <a:pt x="9174" y="14277"/>
                      <a:pt x="15665" y="16031"/>
                      <a:pt x="18472" y="23249"/>
                    </a:cubicBezTo>
                    <a:cubicBezTo>
                      <a:pt x="18472" y="23249"/>
                      <a:pt x="15865" y="29189"/>
                      <a:pt x="13033" y="31495"/>
                    </a:cubicBezTo>
                    <a:cubicBezTo>
                      <a:pt x="10326" y="33801"/>
                      <a:pt x="1" y="44979"/>
                      <a:pt x="1" y="44979"/>
                    </a:cubicBezTo>
                    <a:cubicBezTo>
                      <a:pt x="1" y="44979"/>
                      <a:pt x="54" y="44977"/>
                      <a:pt x="157" y="44977"/>
                    </a:cubicBezTo>
                    <a:cubicBezTo>
                      <a:pt x="1370" y="44977"/>
                      <a:pt x="9392" y="45169"/>
                      <a:pt x="15539" y="50092"/>
                    </a:cubicBezTo>
                    <a:cubicBezTo>
                      <a:pt x="22231" y="55405"/>
                      <a:pt x="23585" y="59891"/>
                      <a:pt x="27344" y="63250"/>
                    </a:cubicBezTo>
                    <a:cubicBezTo>
                      <a:pt x="31204" y="66583"/>
                      <a:pt x="37068" y="68989"/>
                      <a:pt x="36843" y="71495"/>
                    </a:cubicBezTo>
                    <a:cubicBezTo>
                      <a:pt x="36843" y="71495"/>
                      <a:pt x="45514" y="64277"/>
                      <a:pt x="50001" y="49365"/>
                    </a:cubicBezTo>
                    <a:cubicBezTo>
                      <a:pt x="54512" y="34427"/>
                      <a:pt x="55439" y="21570"/>
                      <a:pt x="55013" y="17410"/>
                    </a:cubicBezTo>
                    <a:cubicBezTo>
                      <a:pt x="54612" y="13325"/>
                      <a:pt x="52106" y="8312"/>
                      <a:pt x="48347" y="6332"/>
                    </a:cubicBezTo>
                    <a:lnTo>
                      <a:pt x="44587" y="4352"/>
                    </a:lnTo>
                    <a:lnTo>
                      <a:pt x="42607" y="7259"/>
                    </a:lnTo>
                    <a:cubicBezTo>
                      <a:pt x="42607" y="7259"/>
                      <a:pt x="40177" y="8944"/>
                      <a:pt x="37777" y="8944"/>
                    </a:cubicBezTo>
                    <a:cubicBezTo>
                      <a:pt x="37066" y="8944"/>
                      <a:pt x="36357" y="8796"/>
                      <a:pt x="35715" y="8412"/>
                    </a:cubicBezTo>
                    <a:cubicBezTo>
                      <a:pt x="32883" y="6758"/>
                      <a:pt x="31103" y="4252"/>
                      <a:pt x="32457" y="893"/>
                    </a:cubicBezTo>
                    <a:cubicBezTo>
                      <a:pt x="32457" y="893"/>
                      <a:pt x="31911" y="1"/>
                      <a:pt x="29640" y="1"/>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p48"/>
              <p:cNvSpPr/>
              <p:nvPr/>
            </p:nvSpPr>
            <p:spPr>
              <a:xfrm>
                <a:off x="7747384" y="2957603"/>
                <a:ext cx="256385" cy="164358"/>
              </a:xfrm>
              <a:custGeom>
                <a:rect b="b" l="l" r="r" t="t"/>
                <a:pathLst>
                  <a:path extrusionOk="0" h="9721" w="15164">
                    <a:moveTo>
                      <a:pt x="3033" y="1"/>
                    </a:moveTo>
                    <a:lnTo>
                      <a:pt x="2507" y="301"/>
                    </a:lnTo>
                    <a:cubicBezTo>
                      <a:pt x="2507" y="301"/>
                      <a:pt x="1" y="1780"/>
                      <a:pt x="1379" y="5214"/>
                    </a:cubicBezTo>
                    <a:cubicBezTo>
                      <a:pt x="2345" y="8065"/>
                      <a:pt x="4707" y="9720"/>
                      <a:pt x="8820" y="9720"/>
                    </a:cubicBezTo>
                    <a:cubicBezTo>
                      <a:pt x="9081" y="9720"/>
                      <a:pt x="9349" y="9713"/>
                      <a:pt x="9625" y="9700"/>
                    </a:cubicBezTo>
                    <a:cubicBezTo>
                      <a:pt x="14311" y="9499"/>
                      <a:pt x="15163" y="3961"/>
                      <a:pt x="15163" y="3961"/>
                    </a:cubicBezTo>
                    <a:lnTo>
                      <a:pt x="14311" y="3334"/>
                    </a:lnTo>
                    <a:cubicBezTo>
                      <a:pt x="14311" y="3334"/>
                      <a:pt x="12590" y="7500"/>
                      <a:pt x="8847" y="7500"/>
                    </a:cubicBezTo>
                    <a:cubicBezTo>
                      <a:pt x="8074" y="7500"/>
                      <a:pt x="7215" y="7322"/>
                      <a:pt x="6266" y="6893"/>
                    </a:cubicBezTo>
                    <a:cubicBezTo>
                      <a:pt x="1154" y="4587"/>
                      <a:pt x="3033" y="1"/>
                      <a:pt x="30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p48"/>
              <p:cNvSpPr/>
              <p:nvPr/>
            </p:nvSpPr>
            <p:spPr>
              <a:xfrm>
                <a:off x="6973973" y="3042284"/>
                <a:ext cx="413169" cy="375955"/>
              </a:xfrm>
              <a:custGeom>
                <a:rect b="b" l="l" r="r" t="t"/>
                <a:pathLst>
                  <a:path extrusionOk="0" h="22236" w="24437">
                    <a:moveTo>
                      <a:pt x="1316" y="0"/>
                    </a:moveTo>
                    <a:cubicBezTo>
                      <a:pt x="1278" y="0"/>
                      <a:pt x="1253" y="5"/>
                      <a:pt x="1253" y="5"/>
                    </a:cubicBezTo>
                    <a:lnTo>
                      <a:pt x="0" y="8050"/>
                    </a:lnTo>
                    <a:cubicBezTo>
                      <a:pt x="0" y="8050"/>
                      <a:pt x="526" y="12737"/>
                      <a:pt x="627" y="12938"/>
                    </a:cubicBezTo>
                    <a:cubicBezTo>
                      <a:pt x="752" y="13163"/>
                      <a:pt x="3358" y="20456"/>
                      <a:pt x="3358" y="20456"/>
                    </a:cubicBezTo>
                    <a:lnTo>
                      <a:pt x="11278" y="22236"/>
                    </a:lnTo>
                    <a:lnTo>
                      <a:pt x="24436" y="16070"/>
                    </a:lnTo>
                    <a:cubicBezTo>
                      <a:pt x="24436" y="16070"/>
                      <a:pt x="24436" y="10557"/>
                      <a:pt x="24236" y="10231"/>
                    </a:cubicBezTo>
                    <a:cubicBezTo>
                      <a:pt x="24229" y="10224"/>
                      <a:pt x="24217" y="10221"/>
                      <a:pt x="24198" y="10221"/>
                    </a:cubicBezTo>
                    <a:cubicBezTo>
                      <a:pt x="23316" y="10221"/>
                      <a:pt x="9058" y="16931"/>
                      <a:pt x="7218" y="17324"/>
                    </a:cubicBezTo>
                    <a:cubicBezTo>
                      <a:pt x="6945" y="17368"/>
                      <a:pt x="6688" y="17389"/>
                      <a:pt x="6445" y="17389"/>
                    </a:cubicBezTo>
                    <a:cubicBezTo>
                      <a:pt x="4930" y="17389"/>
                      <a:pt x="3999" y="16583"/>
                      <a:pt x="3459" y="15870"/>
                    </a:cubicBezTo>
                    <a:cubicBezTo>
                      <a:pt x="2832" y="14943"/>
                      <a:pt x="1780" y="632"/>
                      <a:pt x="1780" y="632"/>
                    </a:cubicBezTo>
                    <a:cubicBezTo>
                      <a:pt x="1780" y="62"/>
                      <a:pt x="1456" y="0"/>
                      <a:pt x="131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48"/>
              <p:cNvSpPr/>
              <p:nvPr/>
            </p:nvSpPr>
            <p:spPr>
              <a:xfrm>
                <a:off x="6947696" y="3100469"/>
                <a:ext cx="531386" cy="715255"/>
              </a:xfrm>
              <a:custGeom>
                <a:rect b="b" l="l" r="r" t="t"/>
                <a:pathLst>
                  <a:path extrusionOk="0" h="42304" w="31429">
                    <a:moveTo>
                      <a:pt x="553" y="1"/>
                    </a:moveTo>
                    <a:cubicBezTo>
                      <a:pt x="279" y="1"/>
                      <a:pt x="0" y="324"/>
                      <a:pt x="0" y="324"/>
                    </a:cubicBezTo>
                    <a:lnTo>
                      <a:pt x="2181" y="29447"/>
                    </a:lnTo>
                    <a:lnTo>
                      <a:pt x="6266" y="37692"/>
                    </a:lnTo>
                    <a:lnTo>
                      <a:pt x="13058" y="42304"/>
                    </a:lnTo>
                    <a:lnTo>
                      <a:pt x="30903" y="37066"/>
                    </a:lnTo>
                    <a:lnTo>
                      <a:pt x="31429" y="32479"/>
                    </a:lnTo>
                    <a:cubicBezTo>
                      <a:pt x="31429" y="32479"/>
                      <a:pt x="29123" y="10349"/>
                      <a:pt x="28923" y="8770"/>
                    </a:cubicBezTo>
                    <a:cubicBezTo>
                      <a:pt x="28874" y="8017"/>
                      <a:pt x="28626" y="7823"/>
                      <a:pt x="28382" y="7823"/>
                    </a:cubicBezTo>
                    <a:cubicBezTo>
                      <a:pt x="28123" y="7823"/>
                      <a:pt x="27870" y="8043"/>
                      <a:pt x="27870" y="8043"/>
                    </a:cubicBezTo>
                    <a:cubicBezTo>
                      <a:pt x="27870" y="8043"/>
                      <a:pt x="11905" y="14008"/>
                      <a:pt x="11379" y="14208"/>
                    </a:cubicBezTo>
                    <a:cubicBezTo>
                      <a:pt x="10902" y="14285"/>
                      <a:pt x="9224" y="15143"/>
                      <a:pt x="7434" y="15143"/>
                    </a:cubicBezTo>
                    <a:cubicBezTo>
                      <a:pt x="6869" y="15143"/>
                      <a:pt x="6293" y="15057"/>
                      <a:pt x="5740" y="14835"/>
                    </a:cubicBezTo>
                    <a:cubicBezTo>
                      <a:pt x="3559" y="14008"/>
                      <a:pt x="3434" y="11702"/>
                      <a:pt x="3434" y="11702"/>
                    </a:cubicBezTo>
                    <a:lnTo>
                      <a:pt x="1053" y="725"/>
                    </a:lnTo>
                    <a:lnTo>
                      <a:pt x="928" y="324"/>
                    </a:lnTo>
                    <a:cubicBezTo>
                      <a:pt x="827" y="81"/>
                      <a:pt x="691" y="1"/>
                      <a:pt x="553"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p48"/>
              <p:cNvSpPr/>
              <p:nvPr/>
            </p:nvSpPr>
            <p:spPr>
              <a:xfrm>
                <a:off x="7182464" y="3370799"/>
                <a:ext cx="227998" cy="197497"/>
              </a:xfrm>
              <a:custGeom>
                <a:rect b="b" l="l" r="r" t="t"/>
                <a:pathLst>
                  <a:path extrusionOk="0" h="11681" w="13485">
                    <a:moveTo>
                      <a:pt x="12432" y="1"/>
                    </a:moveTo>
                    <a:lnTo>
                      <a:pt x="1" y="4161"/>
                    </a:lnTo>
                    <a:lnTo>
                      <a:pt x="1054" y="11680"/>
                    </a:lnTo>
                    <a:cubicBezTo>
                      <a:pt x="1054" y="11680"/>
                      <a:pt x="6993" y="9299"/>
                      <a:pt x="8572" y="9074"/>
                    </a:cubicBezTo>
                    <a:cubicBezTo>
                      <a:pt x="10227" y="8773"/>
                      <a:pt x="13485" y="7720"/>
                      <a:pt x="13485" y="7720"/>
                    </a:cubicBezTo>
                    <a:lnTo>
                      <a:pt x="1243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p48"/>
              <p:cNvSpPr/>
              <p:nvPr/>
            </p:nvSpPr>
            <p:spPr>
              <a:xfrm>
                <a:off x="7330791" y="3578885"/>
                <a:ext cx="263165" cy="205173"/>
              </a:xfrm>
              <a:custGeom>
                <a:rect b="b" l="l" r="r" t="t"/>
                <a:pathLst>
                  <a:path extrusionOk="0" h="12135" w="15565">
                    <a:moveTo>
                      <a:pt x="8247" y="1"/>
                    </a:moveTo>
                    <a:lnTo>
                      <a:pt x="8472" y="1880"/>
                    </a:lnTo>
                    <a:cubicBezTo>
                      <a:pt x="8472" y="1880"/>
                      <a:pt x="7681" y="1981"/>
                      <a:pt x="6471" y="1981"/>
                    </a:cubicBezTo>
                    <a:cubicBezTo>
                      <a:pt x="5866" y="1981"/>
                      <a:pt x="5155" y="1956"/>
                      <a:pt x="4387" y="1880"/>
                    </a:cubicBezTo>
                    <a:cubicBezTo>
                      <a:pt x="4126" y="1868"/>
                      <a:pt x="3884" y="1862"/>
                      <a:pt x="3661" y="1862"/>
                    </a:cubicBezTo>
                    <a:cubicBezTo>
                      <a:pt x="2021" y="1862"/>
                      <a:pt x="1405" y="2181"/>
                      <a:pt x="1780" y="2733"/>
                    </a:cubicBezTo>
                    <a:cubicBezTo>
                      <a:pt x="2307" y="3359"/>
                      <a:pt x="6693" y="4086"/>
                      <a:pt x="6693" y="4086"/>
                    </a:cubicBezTo>
                    <a:cubicBezTo>
                      <a:pt x="6693" y="4086"/>
                      <a:pt x="6467" y="4712"/>
                      <a:pt x="3861" y="4813"/>
                    </a:cubicBezTo>
                    <a:cubicBezTo>
                      <a:pt x="1354" y="4913"/>
                      <a:pt x="1" y="5013"/>
                      <a:pt x="327" y="5966"/>
                    </a:cubicBezTo>
                    <a:cubicBezTo>
                      <a:pt x="527" y="6492"/>
                      <a:pt x="5540" y="6692"/>
                      <a:pt x="5540" y="6692"/>
                    </a:cubicBezTo>
                    <a:cubicBezTo>
                      <a:pt x="4913" y="7319"/>
                      <a:pt x="3234" y="8046"/>
                      <a:pt x="2081" y="8372"/>
                    </a:cubicBezTo>
                    <a:cubicBezTo>
                      <a:pt x="1054" y="8572"/>
                      <a:pt x="828" y="9825"/>
                      <a:pt x="1580" y="9825"/>
                    </a:cubicBezTo>
                    <a:cubicBezTo>
                      <a:pt x="1610" y="9829"/>
                      <a:pt x="1646" y="9831"/>
                      <a:pt x="1688" y="9831"/>
                    </a:cubicBezTo>
                    <a:cubicBezTo>
                      <a:pt x="2646" y="9831"/>
                      <a:pt x="6467" y="8773"/>
                      <a:pt x="6467" y="8773"/>
                    </a:cubicBezTo>
                    <a:lnTo>
                      <a:pt x="6467" y="8773"/>
                    </a:lnTo>
                    <a:cubicBezTo>
                      <a:pt x="4587" y="10026"/>
                      <a:pt x="2833" y="10878"/>
                      <a:pt x="3234" y="12031"/>
                    </a:cubicBezTo>
                    <a:cubicBezTo>
                      <a:pt x="3266" y="12103"/>
                      <a:pt x="3331" y="12135"/>
                      <a:pt x="3426" y="12135"/>
                    </a:cubicBezTo>
                    <a:cubicBezTo>
                      <a:pt x="3989" y="12135"/>
                      <a:pt x="5636" y="11017"/>
                      <a:pt x="8146" y="10652"/>
                    </a:cubicBezTo>
                    <a:cubicBezTo>
                      <a:pt x="11079" y="10151"/>
                      <a:pt x="14111" y="7845"/>
                      <a:pt x="14111" y="7845"/>
                    </a:cubicBezTo>
                    <a:lnTo>
                      <a:pt x="15565" y="4086"/>
                    </a:lnTo>
                    <a:lnTo>
                      <a:pt x="13685" y="1580"/>
                    </a:lnTo>
                    <a:cubicBezTo>
                      <a:pt x="13518" y="1590"/>
                      <a:pt x="13353" y="1595"/>
                      <a:pt x="13191" y="1595"/>
                    </a:cubicBezTo>
                    <a:cubicBezTo>
                      <a:pt x="10313" y="1595"/>
                      <a:pt x="8247" y="1"/>
                      <a:pt x="8247" y="1"/>
                    </a:cubicBezTo>
                    <a:close/>
                  </a:path>
                </a:pathLst>
              </a:custGeom>
              <a:solidFill>
                <a:srgbClr val="F8C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48"/>
              <p:cNvSpPr/>
              <p:nvPr/>
            </p:nvSpPr>
            <p:spPr>
              <a:xfrm>
                <a:off x="7989373" y="3501338"/>
                <a:ext cx="58483" cy="84199"/>
              </a:xfrm>
              <a:custGeom>
                <a:rect b="b" l="l" r="r" t="t"/>
                <a:pathLst>
                  <a:path extrusionOk="0" h="4980" w="3459">
                    <a:moveTo>
                      <a:pt x="1780" y="0"/>
                    </a:moveTo>
                    <a:lnTo>
                      <a:pt x="0" y="3659"/>
                    </a:lnTo>
                    <a:cubicBezTo>
                      <a:pt x="0" y="3659"/>
                      <a:pt x="852" y="4186"/>
                      <a:pt x="1680" y="4712"/>
                    </a:cubicBezTo>
                    <a:cubicBezTo>
                      <a:pt x="1935" y="4906"/>
                      <a:pt x="2153" y="4980"/>
                      <a:pt x="2334" y="4980"/>
                    </a:cubicBezTo>
                    <a:cubicBezTo>
                      <a:pt x="2739" y="4980"/>
                      <a:pt x="2964" y="4611"/>
                      <a:pt x="3033" y="4386"/>
                    </a:cubicBezTo>
                    <a:cubicBezTo>
                      <a:pt x="3033" y="4186"/>
                      <a:pt x="3459" y="2607"/>
                      <a:pt x="3459" y="2607"/>
                    </a:cubicBezTo>
                    <a:lnTo>
                      <a:pt x="1780" y="0"/>
                    </a:ln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48"/>
              <p:cNvSpPr/>
              <p:nvPr/>
            </p:nvSpPr>
            <p:spPr>
              <a:xfrm>
                <a:off x="7556682" y="3354701"/>
                <a:ext cx="471652" cy="360400"/>
              </a:xfrm>
              <a:custGeom>
                <a:rect b="b" l="l" r="r" t="t"/>
                <a:pathLst>
                  <a:path extrusionOk="0" h="21316" w="27896">
                    <a:moveTo>
                      <a:pt x="17243" y="0"/>
                    </a:moveTo>
                    <a:cubicBezTo>
                      <a:pt x="17043" y="101"/>
                      <a:pt x="9624" y="9399"/>
                      <a:pt x="0" y="14412"/>
                    </a:cubicBezTo>
                    <a:cubicBezTo>
                      <a:pt x="0" y="14412"/>
                      <a:pt x="1579" y="17444"/>
                      <a:pt x="752" y="21103"/>
                    </a:cubicBezTo>
                    <a:cubicBezTo>
                      <a:pt x="752" y="21103"/>
                      <a:pt x="2406" y="21103"/>
                      <a:pt x="3985" y="21304"/>
                    </a:cubicBezTo>
                    <a:cubicBezTo>
                      <a:pt x="4091" y="21311"/>
                      <a:pt x="4248" y="21316"/>
                      <a:pt x="4451" y="21316"/>
                    </a:cubicBezTo>
                    <a:cubicBezTo>
                      <a:pt x="7233" y="21316"/>
                      <a:pt x="18739" y="20385"/>
                      <a:pt x="27895" y="10552"/>
                    </a:cubicBezTo>
                    <a:lnTo>
                      <a:pt x="25915" y="5113"/>
                    </a:lnTo>
                    <a:lnTo>
                      <a:pt x="17243" y="0"/>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48"/>
              <p:cNvSpPr/>
              <p:nvPr/>
            </p:nvSpPr>
            <p:spPr>
              <a:xfrm>
                <a:off x="7802475" y="3370799"/>
                <a:ext cx="165710" cy="259361"/>
              </a:xfrm>
              <a:custGeom>
                <a:rect b="b" l="l" r="r" t="t"/>
                <a:pathLst>
                  <a:path extrusionOk="0" h="15340" w="9801">
                    <a:moveTo>
                      <a:pt x="1129" y="1"/>
                    </a:moveTo>
                    <a:lnTo>
                      <a:pt x="1" y="1154"/>
                    </a:lnTo>
                    <a:cubicBezTo>
                      <a:pt x="1" y="1154"/>
                      <a:pt x="4687" y="4287"/>
                      <a:pt x="7194" y="15339"/>
                    </a:cubicBezTo>
                    <a:lnTo>
                      <a:pt x="9800" y="13460"/>
                    </a:lnTo>
                    <a:cubicBezTo>
                      <a:pt x="9800" y="13460"/>
                      <a:pt x="8773" y="5013"/>
                      <a:pt x="1129"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48"/>
              <p:cNvSpPr/>
              <p:nvPr/>
            </p:nvSpPr>
            <p:spPr>
              <a:xfrm>
                <a:off x="7715595" y="3446671"/>
                <a:ext cx="139859" cy="250873"/>
              </a:xfrm>
              <a:custGeom>
                <a:rect b="b" l="l" r="r" t="t"/>
                <a:pathLst>
                  <a:path extrusionOk="0" h="14838" w="8272">
                    <a:moveTo>
                      <a:pt x="1480" y="0"/>
                    </a:moveTo>
                    <a:lnTo>
                      <a:pt x="1" y="1880"/>
                    </a:lnTo>
                    <a:cubicBezTo>
                      <a:pt x="5966" y="9925"/>
                      <a:pt x="4913" y="14837"/>
                      <a:pt x="4913" y="14837"/>
                    </a:cubicBezTo>
                    <a:lnTo>
                      <a:pt x="8272" y="13459"/>
                    </a:lnTo>
                    <a:cubicBezTo>
                      <a:pt x="6693" y="3559"/>
                      <a:pt x="1480" y="0"/>
                      <a:pt x="1480"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48"/>
              <p:cNvSpPr/>
              <p:nvPr/>
            </p:nvSpPr>
            <p:spPr>
              <a:xfrm>
                <a:off x="7615154" y="3524217"/>
                <a:ext cx="123763" cy="199610"/>
              </a:xfrm>
              <a:custGeom>
                <a:rect b="b" l="l" r="r" t="t"/>
                <a:pathLst>
                  <a:path extrusionOk="0" h="11806" w="7320">
                    <a:moveTo>
                      <a:pt x="1780" y="1"/>
                    </a:moveTo>
                    <a:lnTo>
                      <a:pt x="1" y="1880"/>
                    </a:lnTo>
                    <a:cubicBezTo>
                      <a:pt x="4587" y="6893"/>
                      <a:pt x="4487" y="11805"/>
                      <a:pt x="4487" y="11805"/>
                    </a:cubicBezTo>
                    <a:lnTo>
                      <a:pt x="7319" y="11078"/>
                    </a:lnTo>
                    <a:cubicBezTo>
                      <a:pt x="5941" y="3234"/>
                      <a:pt x="1780" y="1"/>
                      <a:pt x="1780"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0" name="Google Shape;3410;p48"/>
              <p:cNvSpPr/>
              <p:nvPr/>
            </p:nvSpPr>
            <p:spPr>
              <a:xfrm>
                <a:off x="7774084" y="3413190"/>
                <a:ext cx="114853" cy="243671"/>
              </a:xfrm>
              <a:custGeom>
                <a:rect b="b" l="l" r="r" t="t"/>
                <a:pathLst>
                  <a:path extrusionOk="0" h="14412" w="6793">
                    <a:moveTo>
                      <a:pt x="201" y="0"/>
                    </a:moveTo>
                    <a:lnTo>
                      <a:pt x="0" y="301"/>
                    </a:lnTo>
                    <a:cubicBezTo>
                      <a:pt x="0" y="301"/>
                      <a:pt x="3760" y="2406"/>
                      <a:pt x="6366" y="14411"/>
                    </a:cubicBezTo>
                    <a:lnTo>
                      <a:pt x="6792" y="14311"/>
                    </a:lnTo>
                    <a:cubicBezTo>
                      <a:pt x="4061" y="2080"/>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48"/>
              <p:cNvSpPr/>
              <p:nvPr/>
            </p:nvSpPr>
            <p:spPr>
              <a:xfrm>
                <a:off x="7675334" y="3499631"/>
                <a:ext cx="102138" cy="208503"/>
              </a:xfrm>
              <a:custGeom>
                <a:rect b="b" l="l" r="r" t="t"/>
                <a:pathLst>
                  <a:path extrusionOk="0" h="12332" w="6041">
                    <a:moveTo>
                      <a:pt x="302" y="1"/>
                    </a:moveTo>
                    <a:lnTo>
                      <a:pt x="1" y="302"/>
                    </a:lnTo>
                    <a:cubicBezTo>
                      <a:pt x="101" y="302"/>
                      <a:pt x="4788" y="4587"/>
                      <a:pt x="5640" y="12332"/>
                    </a:cubicBezTo>
                    <a:lnTo>
                      <a:pt x="6041" y="12207"/>
                    </a:lnTo>
                    <a:cubicBezTo>
                      <a:pt x="5114" y="4387"/>
                      <a:pt x="402" y="1"/>
                      <a:pt x="3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48"/>
              <p:cNvSpPr/>
              <p:nvPr/>
            </p:nvSpPr>
            <p:spPr>
              <a:xfrm>
                <a:off x="7585073" y="3566591"/>
                <a:ext cx="66971" cy="157240"/>
              </a:xfrm>
              <a:custGeom>
                <a:rect b="b" l="l" r="r" t="t"/>
                <a:pathLst>
                  <a:path extrusionOk="0" h="9300" w="3961">
                    <a:moveTo>
                      <a:pt x="326" y="1"/>
                    </a:moveTo>
                    <a:lnTo>
                      <a:pt x="1" y="226"/>
                    </a:lnTo>
                    <a:cubicBezTo>
                      <a:pt x="1" y="327"/>
                      <a:pt x="3133" y="4186"/>
                      <a:pt x="3559" y="9299"/>
                    </a:cubicBezTo>
                    <a:lnTo>
                      <a:pt x="3960" y="9299"/>
                    </a:lnTo>
                    <a:cubicBezTo>
                      <a:pt x="3459" y="4086"/>
                      <a:pt x="326" y="1"/>
                      <a:pt x="3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48"/>
              <p:cNvSpPr/>
              <p:nvPr/>
            </p:nvSpPr>
            <p:spPr>
              <a:xfrm>
                <a:off x="7540990" y="3186876"/>
                <a:ext cx="89863" cy="153841"/>
              </a:xfrm>
              <a:custGeom>
                <a:rect b="b" l="l" r="r" t="t"/>
                <a:pathLst>
                  <a:path extrusionOk="0" h="9099" w="5315">
                    <a:moveTo>
                      <a:pt x="5314" y="1"/>
                    </a:moveTo>
                    <a:lnTo>
                      <a:pt x="1" y="7519"/>
                    </a:lnTo>
                    <a:lnTo>
                      <a:pt x="728" y="9098"/>
                    </a:lnTo>
                    <a:cubicBezTo>
                      <a:pt x="728" y="9098"/>
                      <a:pt x="4387" y="2206"/>
                      <a:pt x="5314" y="1"/>
                    </a:cubicBezTo>
                    <a:close/>
                  </a:path>
                </a:pathLst>
              </a:custGeom>
              <a:solidFill>
                <a:srgbClr val="3229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48"/>
              <p:cNvSpPr/>
              <p:nvPr/>
            </p:nvSpPr>
            <p:spPr>
              <a:xfrm>
                <a:off x="6817888" y="4857883"/>
                <a:ext cx="80979" cy="48261"/>
              </a:xfrm>
              <a:custGeom>
                <a:rect b="b" l="l" r="r" t="t"/>
                <a:pathLst>
                  <a:path extrusionOk="0" h="2928" w="4913">
                    <a:moveTo>
                      <a:pt x="1780" y="1"/>
                    </a:moveTo>
                    <a:cubicBezTo>
                      <a:pt x="1518" y="1"/>
                      <a:pt x="1454" y="121"/>
                      <a:pt x="1454" y="121"/>
                    </a:cubicBezTo>
                    <a:cubicBezTo>
                      <a:pt x="1454" y="121"/>
                      <a:pt x="0" y="1800"/>
                      <a:pt x="301" y="2101"/>
                    </a:cubicBezTo>
                    <a:cubicBezTo>
                      <a:pt x="591" y="2323"/>
                      <a:pt x="1416" y="2928"/>
                      <a:pt x="2735" y="2928"/>
                    </a:cubicBezTo>
                    <a:cubicBezTo>
                      <a:pt x="3353" y="2928"/>
                      <a:pt x="4081" y="2795"/>
                      <a:pt x="4913" y="2427"/>
                    </a:cubicBezTo>
                    <a:cubicBezTo>
                      <a:pt x="4913" y="2427"/>
                      <a:pt x="4386" y="1074"/>
                      <a:pt x="3033" y="447"/>
                    </a:cubicBezTo>
                    <a:cubicBezTo>
                      <a:pt x="2399" y="94"/>
                      <a:pt x="2012" y="1"/>
                      <a:pt x="17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415" name="Google Shape;3415;p48"/>
          <p:cNvSpPr/>
          <p:nvPr/>
        </p:nvSpPr>
        <p:spPr>
          <a:xfrm>
            <a:off x="2594533" y="3215756"/>
            <a:ext cx="3994591" cy="1562763"/>
          </a:xfrm>
          <a:prstGeom prst="rect">
            <a:avLst/>
          </a:prstGeom>
          <a:solidFill>
            <a:srgbClr val="FBD8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-¿Cuáles son las sirenas a las que hace referencia la frase?</a:t>
            </a:r>
            <a:endParaRPr/>
          </a:p>
          <a:p>
            <a:pPr indent="0" lvl="0" marL="0" marR="0" rtl="0" algn="l">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¿A que se refiere el verbo “cantar” en la frase?</a:t>
            </a:r>
            <a:endParaRPr/>
          </a:p>
          <a:p>
            <a:pPr indent="0" lvl="0" marL="0" marR="0" rtl="0" algn="l">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¿Existe algún sonido o imagen que te recuerde inmediatamente un momento de la pandemia?</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9" name="Shape 3419"/>
        <p:cNvGrpSpPr/>
        <p:nvPr/>
      </p:nvGrpSpPr>
      <p:grpSpPr>
        <a:xfrm>
          <a:off x="0" y="0"/>
          <a:ext cx="0" cy="0"/>
          <a:chOff x="0" y="0"/>
          <a:chExt cx="0" cy="0"/>
        </a:xfrm>
      </p:grpSpPr>
      <p:sp>
        <p:nvSpPr>
          <p:cNvPr id="3420" name="Google Shape;3420;p49"/>
          <p:cNvSpPr txBox="1"/>
          <p:nvPr>
            <p:ph type="title"/>
          </p:nvPr>
        </p:nvSpPr>
        <p:spPr>
          <a:xfrm>
            <a:off x="876300" y="661954"/>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Figuras literarias comunes en los microcuentos.</a:t>
            </a:r>
            <a:endParaRPr/>
          </a:p>
        </p:txBody>
      </p:sp>
      <p:sp>
        <p:nvSpPr>
          <p:cNvPr id="3421" name="Google Shape;3421;p49"/>
          <p:cNvSpPr txBox="1"/>
          <p:nvPr>
            <p:ph idx="4294967295" type="title"/>
          </p:nvPr>
        </p:nvSpPr>
        <p:spPr>
          <a:xfrm>
            <a:off x="546693" y="2907984"/>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Elipsis.</a:t>
            </a:r>
            <a:endParaRPr sz="2200">
              <a:solidFill>
                <a:schemeClr val="accent1"/>
              </a:solidFill>
            </a:endParaRPr>
          </a:p>
        </p:txBody>
      </p:sp>
      <p:sp>
        <p:nvSpPr>
          <p:cNvPr id="3422" name="Google Shape;3422;p49"/>
          <p:cNvSpPr txBox="1"/>
          <p:nvPr>
            <p:ph idx="4294967295" type="subTitle"/>
          </p:nvPr>
        </p:nvSpPr>
        <p:spPr>
          <a:xfrm>
            <a:off x="311238" y="3359471"/>
            <a:ext cx="2123799"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Omitir voluntariamente elementos de la oración que se sobreentienden por el contexto: Lo bueno, si breve, dos veces bueno.</a:t>
            </a:r>
            <a:endParaRPr b="0" i="0" sz="1400" u="none" cap="none" strike="noStrike">
              <a:solidFill>
                <a:srgbClr val="232552"/>
              </a:solidFill>
              <a:latin typeface="Roboto"/>
              <a:ea typeface="Roboto"/>
              <a:cs typeface="Roboto"/>
              <a:sym typeface="Roboto"/>
            </a:endParaRPr>
          </a:p>
        </p:txBody>
      </p:sp>
      <p:sp>
        <p:nvSpPr>
          <p:cNvPr id="3423" name="Google Shape;3423;p49"/>
          <p:cNvSpPr txBox="1"/>
          <p:nvPr>
            <p:ph idx="4294967295" type="title"/>
          </p:nvPr>
        </p:nvSpPr>
        <p:spPr>
          <a:xfrm>
            <a:off x="2817422" y="2906727"/>
            <a:ext cx="16176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Alusión.</a:t>
            </a:r>
            <a:endParaRPr sz="2200">
              <a:solidFill>
                <a:schemeClr val="accent1"/>
              </a:solidFill>
            </a:endParaRPr>
          </a:p>
        </p:txBody>
      </p:sp>
      <p:sp>
        <p:nvSpPr>
          <p:cNvPr id="3424" name="Google Shape;3424;p49"/>
          <p:cNvSpPr txBox="1"/>
          <p:nvPr>
            <p:ph idx="4294967295" type="subTitle"/>
          </p:nvPr>
        </p:nvSpPr>
        <p:spPr>
          <a:xfrm>
            <a:off x="2540914" y="3331202"/>
            <a:ext cx="2237065" cy="33450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Referencia directa o indirecta a lugares, personas, eventos,  mediante la implicación o el vínculo que el remitente hace de un objeto hacia otro.</a:t>
            </a:r>
            <a:endParaRPr b="0" i="0" sz="1400" u="none" cap="none" strike="noStrike">
              <a:solidFill>
                <a:srgbClr val="232552"/>
              </a:solidFill>
              <a:latin typeface="Roboto"/>
              <a:ea typeface="Roboto"/>
              <a:cs typeface="Roboto"/>
              <a:sym typeface="Roboto"/>
            </a:endParaRPr>
          </a:p>
        </p:txBody>
      </p:sp>
      <p:sp>
        <p:nvSpPr>
          <p:cNvPr id="3425" name="Google Shape;3425;p49"/>
          <p:cNvSpPr txBox="1"/>
          <p:nvPr>
            <p:ph idx="4294967295" type="title"/>
          </p:nvPr>
        </p:nvSpPr>
        <p:spPr>
          <a:xfrm>
            <a:off x="7234604" y="2899250"/>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Paradoja.</a:t>
            </a:r>
            <a:endParaRPr sz="2200">
              <a:solidFill>
                <a:schemeClr val="accent1"/>
              </a:solidFill>
            </a:endParaRPr>
          </a:p>
        </p:txBody>
      </p:sp>
      <p:sp>
        <p:nvSpPr>
          <p:cNvPr id="3426" name="Google Shape;3426;p49"/>
          <p:cNvSpPr txBox="1"/>
          <p:nvPr>
            <p:ph idx="4294967295" type="subTitle"/>
          </p:nvPr>
        </p:nvSpPr>
        <p:spPr>
          <a:xfrm>
            <a:off x="6604907" y="3375076"/>
            <a:ext cx="2509154"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Unión de dos ideas opuestas que resultan contradictorias, pero que sin embargo pueden estar encerrando una verdad oculta. Ej: Al avaro, las riquezas lo hacen más pobre.</a:t>
            </a:r>
            <a:endParaRPr/>
          </a:p>
          <a:p>
            <a:pPr indent="0" lvl="0" marL="0" marR="0" rtl="0" algn="just">
              <a:lnSpc>
                <a:spcPct val="100000"/>
              </a:lnSpc>
              <a:spcBef>
                <a:spcPts val="0"/>
              </a:spcBef>
              <a:spcAft>
                <a:spcPts val="0"/>
              </a:spcAft>
              <a:buClr>
                <a:srgbClr val="232552"/>
              </a:buClr>
              <a:buSzPts val="1800"/>
              <a:buFont typeface="Roboto"/>
              <a:buNone/>
            </a:pPr>
            <a:r>
              <a:t/>
            </a:r>
            <a:endParaRPr b="0" i="0" sz="1400" u="none" cap="none" strike="noStrike">
              <a:solidFill>
                <a:srgbClr val="232552"/>
              </a:solidFill>
              <a:latin typeface="Roboto"/>
              <a:ea typeface="Roboto"/>
              <a:cs typeface="Roboto"/>
              <a:sym typeface="Roboto"/>
            </a:endParaRPr>
          </a:p>
        </p:txBody>
      </p:sp>
      <p:sp>
        <p:nvSpPr>
          <p:cNvPr id="3427" name="Google Shape;3427;p49"/>
          <p:cNvSpPr txBox="1"/>
          <p:nvPr>
            <p:ph idx="4294967295" type="title"/>
          </p:nvPr>
        </p:nvSpPr>
        <p:spPr>
          <a:xfrm>
            <a:off x="4968625" y="2906727"/>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Anáfora.</a:t>
            </a:r>
            <a:endParaRPr sz="2200">
              <a:solidFill>
                <a:schemeClr val="accent1"/>
              </a:solidFill>
            </a:endParaRPr>
          </a:p>
        </p:txBody>
      </p:sp>
      <p:sp>
        <p:nvSpPr>
          <p:cNvPr id="3428" name="Google Shape;3428;p49"/>
          <p:cNvSpPr txBox="1"/>
          <p:nvPr>
            <p:ph idx="4294967295" type="subTitle"/>
          </p:nvPr>
        </p:nvSpPr>
        <p:spPr>
          <a:xfrm>
            <a:off x="4965749" y="3385377"/>
            <a:ext cx="1617600"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Repetición de una o varias palabras al principio de una serie de versos u oraciones.</a:t>
            </a:r>
            <a:endParaRPr b="0" i="0" sz="1400" u="none" cap="none" strike="noStrike">
              <a:solidFill>
                <a:srgbClr val="232552"/>
              </a:solidFill>
              <a:latin typeface="Roboto"/>
              <a:ea typeface="Roboto"/>
              <a:cs typeface="Roboto"/>
              <a:sym typeface="Roboto"/>
            </a:endParaRPr>
          </a:p>
        </p:txBody>
      </p:sp>
      <p:cxnSp>
        <p:nvCxnSpPr>
          <p:cNvPr id="3429" name="Google Shape;3429;p49"/>
          <p:cNvCxnSpPr/>
          <p:nvPr/>
        </p:nvCxnSpPr>
        <p:spPr>
          <a:xfrm>
            <a:off x="116958" y="2620850"/>
            <a:ext cx="9186530" cy="50384"/>
          </a:xfrm>
          <a:prstGeom prst="straightConnector1">
            <a:avLst/>
          </a:prstGeom>
          <a:noFill/>
          <a:ln cap="flat" cmpd="sng" w="9525">
            <a:solidFill>
              <a:schemeClr val="accent1"/>
            </a:solidFill>
            <a:prstDash val="solid"/>
            <a:round/>
            <a:headEnd len="med" w="med" type="diamond"/>
            <a:tailEnd len="med" w="med" type="diamond"/>
          </a:ln>
        </p:spPr>
      </p:cxnSp>
      <p:cxnSp>
        <p:nvCxnSpPr>
          <p:cNvPr id="3430" name="Google Shape;3430;p49"/>
          <p:cNvCxnSpPr/>
          <p:nvPr/>
        </p:nvCxnSpPr>
        <p:spPr>
          <a:xfrm rot="10800000">
            <a:off x="3663926" y="2535388"/>
            <a:ext cx="95100" cy="0"/>
          </a:xfrm>
          <a:prstGeom prst="straightConnector1">
            <a:avLst/>
          </a:prstGeom>
          <a:noFill/>
          <a:ln cap="flat" cmpd="sng" w="9525">
            <a:solidFill>
              <a:schemeClr val="accent1"/>
            </a:solidFill>
            <a:prstDash val="solid"/>
            <a:round/>
            <a:headEnd len="sm" w="sm" type="none"/>
            <a:tailEnd len="sm" w="sm" type="none"/>
          </a:ln>
        </p:spPr>
      </p:cxnSp>
      <p:cxnSp>
        <p:nvCxnSpPr>
          <p:cNvPr id="3431" name="Google Shape;3431;p49"/>
          <p:cNvCxnSpPr/>
          <p:nvPr/>
        </p:nvCxnSpPr>
        <p:spPr>
          <a:xfrm rot="9731604">
            <a:off x="5881635" y="2517583"/>
            <a:ext cx="95159" cy="0"/>
          </a:xfrm>
          <a:prstGeom prst="straightConnector1">
            <a:avLst/>
          </a:prstGeom>
          <a:noFill/>
          <a:ln cap="flat" cmpd="sng" w="9525">
            <a:solidFill>
              <a:schemeClr val="accent1"/>
            </a:solidFill>
            <a:prstDash val="solid"/>
            <a:round/>
            <a:headEnd len="sm" w="sm" type="none"/>
            <a:tailEnd len="sm" w="sm" type="none"/>
          </a:ln>
        </p:spPr>
      </p:cxnSp>
      <p:grpSp>
        <p:nvGrpSpPr>
          <p:cNvPr id="3432" name="Google Shape;3432;p49"/>
          <p:cNvGrpSpPr/>
          <p:nvPr/>
        </p:nvGrpSpPr>
        <p:grpSpPr>
          <a:xfrm>
            <a:off x="5309886" y="1849972"/>
            <a:ext cx="832704" cy="1102004"/>
            <a:chOff x="5170675" y="1932300"/>
            <a:chExt cx="832704" cy="1102004"/>
          </a:xfrm>
        </p:grpSpPr>
        <p:cxnSp>
          <p:nvCxnSpPr>
            <p:cNvPr id="3433" name="Google Shape;3433;p49"/>
            <p:cNvCxnSpPr/>
            <p:nvPr/>
          </p:nvCxnSpPr>
          <p:spPr>
            <a:xfrm rot="10800000">
              <a:off x="5494571" y="2318504"/>
              <a:ext cx="0" cy="715800"/>
            </a:xfrm>
            <a:prstGeom prst="straightConnector1">
              <a:avLst/>
            </a:prstGeom>
            <a:noFill/>
            <a:ln cap="flat" cmpd="sng" w="9525">
              <a:solidFill>
                <a:schemeClr val="accent1"/>
              </a:solidFill>
              <a:prstDash val="solid"/>
              <a:round/>
              <a:headEnd len="sm" w="sm" type="none"/>
              <a:tailEnd len="sm" w="sm" type="none"/>
            </a:ln>
          </p:spPr>
        </p:cxnSp>
        <p:sp>
          <p:nvSpPr>
            <p:cNvPr id="3434" name="Google Shape;3434;p49"/>
            <p:cNvSpPr/>
            <p:nvPr/>
          </p:nvSpPr>
          <p:spPr>
            <a:xfrm>
              <a:off x="5318402" y="1932300"/>
              <a:ext cx="147600" cy="725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35" name="Google Shape;3435;p49"/>
            <p:cNvCxnSpPr/>
            <p:nvPr/>
          </p:nvCxnSpPr>
          <p:spPr>
            <a:xfrm>
              <a:off x="5318402" y="2482064"/>
              <a:ext cx="147600" cy="0"/>
            </a:xfrm>
            <a:prstGeom prst="straightConnector1">
              <a:avLst/>
            </a:prstGeom>
            <a:noFill/>
            <a:ln cap="flat" cmpd="sng" w="28575">
              <a:solidFill>
                <a:schemeClr val="lt1"/>
              </a:solidFill>
              <a:prstDash val="solid"/>
              <a:round/>
              <a:headEnd len="sm" w="sm" type="none"/>
              <a:tailEnd len="sm" w="sm" type="none"/>
            </a:ln>
          </p:spPr>
        </p:cxnSp>
        <p:cxnSp>
          <p:nvCxnSpPr>
            <p:cNvPr id="3436" name="Google Shape;3436;p49"/>
            <p:cNvCxnSpPr/>
            <p:nvPr/>
          </p:nvCxnSpPr>
          <p:spPr>
            <a:xfrm>
              <a:off x="5318402" y="2383732"/>
              <a:ext cx="147600" cy="0"/>
            </a:xfrm>
            <a:prstGeom prst="straightConnector1">
              <a:avLst/>
            </a:prstGeom>
            <a:noFill/>
            <a:ln cap="flat" cmpd="sng" w="28575">
              <a:solidFill>
                <a:schemeClr val="lt1"/>
              </a:solidFill>
              <a:prstDash val="solid"/>
              <a:round/>
              <a:headEnd len="sm" w="sm" type="none"/>
              <a:tailEnd len="sm" w="sm" type="none"/>
            </a:ln>
          </p:spPr>
        </p:cxnSp>
        <p:sp>
          <p:nvSpPr>
            <p:cNvPr id="3437" name="Google Shape;3437;p49"/>
            <p:cNvSpPr/>
            <p:nvPr/>
          </p:nvSpPr>
          <p:spPr>
            <a:xfrm>
              <a:off x="5170675"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8" name="Google Shape;3438;p49"/>
            <p:cNvSpPr/>
            <p:nvPr/>
          </p:nvSpPr>
          <p:spPr>
            <a:xfrm>
              <a:off x="5510264"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9" name="Google Shape;3439;p49"/>
            <p:cNvSpPr/>
            <p:nvPr/>
          </p:nvSpPr>
          <p:spPr>
            <a:xfrm>
              <a:off x="5540238" y="2347775"/>
              <a:ext cx="951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49"/>
            <p:cNvSpPr/>
            <p:nvPr/>
          </p:nvSpPr>
          <p:spPr>
            <a:xfrm flipH="1" rot="-1068396">
              <a:off x="5839158" y="2163818"/>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41" name="Google Shape;3441;p49"/>
            <p:cNvCxnSpPr/>
            <p:nvPr/>
          </p:nvCxnSpPr>
          <p:spPr>
            <a:xfrm rot="9731604">
              <a:off x="5858614" y="2457363"/>
              <a:ext cx="95159" cy="0"/>
            </a:xfrm>
            <a:prstGeom prst="straightConnector1">
              <a:avLst/>
            </a:prstGeom>
            <a:noFill/>
            <a:ln cap="flat" cmpd="sng" w="9525">
              <a:solidFill>
                <a:schemeClr val="accent1"/>
              </a:solidFill>
              <a:prstDash val="solid"/>
              <a:round/>
              <a:headEnd len="sm" w="sm" type="none"/>
              <a:tailEnd len="sm" w="sm" type="none"/>
            </a:ln>
          </p:spPr>
        </p:cxnSp>
        <p:sp>
          <p:nvSpPr>
            <p:cNvPr id="3442" name="Google Shape;3442;p49"/>
            <p:cNvSpPr/>
            <p:nvPr/>
          </p:nvSpPr>
          <p:spPr>
            <a:xfrm>
              <a:off x="5668025"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49"/>
            <p:cNvSpPr/>
            <p:nvPr/>
          </p:nvSpPr>
          <p:spPr>
            <a:xfrm>
              <a:off x="5687338" y="2352624"/>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4" name="Google Shape;3444;p49"/>
            <p:cNvSpPr/>
            <p:nvPr/>
          </p:nvSpPr>
          <p:spPr>
            <a:xfrm>
              <a:off x="5170750" y="2307150"/>
              <a:ext cx="147600" cy="10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5" name="Google Shape;3445;p49"/>
          <p:cNvGrpSpPr/>
          <p:nvPr/>
        </p:nvGrpSpPr>
        <p:grpSpPr>
          <a:xfrm>
            <a:off x="813443" y="1810050"/>
            <a:ext cx="1052811" cy="1102500"/>
            <a:chOff x="1236219" y="1932300"/>
            <a:chExt cx="1052811" cy="1102500"/>
          </a:xfrm>
        </p:grpSpPr>
        <p:sp>
          <p:nvSpPr>
            <p:cNvPr id="3446" name="Google Shape;3446;p49"/>
            <p:cNvSpPr/>
            <p:nvPr/>
          </p:nvSpPr>
          <p:spPr>
            <a:xfrm>
              <a:off x="1595577" y="1932300"/>
              <a:ext cx="147600" cy="725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47" name="Google Shape;3447;p49"/>
            <p:cNvCxnSpPr/>
            <p:nvPr/>
          </p:nvCxnSpPr>
          <p:spPr>
            <a:xfrm>
              <a:off x="1595577" y="2491514"/>
              <a:ext cx="147600" cy="0"/>
            </a:xfrm>
            <a:prstGeom prst="straightConnector1">
              <a:avLst/>
            </a:prstGeom>
            <a:noFill/>
            <a:ln cap="flat" cmpd="sng" w="28575">
              <a:solidFill>
                <a:schemeClr val="lt1"/>
              </a:solidFill>
              <a:prstDash val="solid"/>
              <a:round/>
              <a:headEnd len="sm" w="sm" type="none"/>
              <a:tailEnd len="sm" w="sm" type="none"/>
            </a:ln>
          </p:spPr>
        </p:cxnSp>
        <p:cxnSp>
          <p:nvCxnSpPr>
            <p:cNvPr id="3448" name="Google Shape;3448;p49"/>
            <p:cNvCxnSpPr/>
            <p:nvPr/>
          </p:nvCxnSpPr>
          <p:spPr>
            <a:xfrm rot="10800000">
              <a:off x="1779075" y="2309700"/>
              <a:ext cx="0" cy="725100"/>
            </a:xfrm>
            <a:prstGeom prst="straightConnector1">
              <a:avLst/>
            </a:prstGeom>
            <a:noFill/>
            <a:ln cap="flat" cmpd="sng" w="9525">
              <a:solidFill>
                <a:schemeClr val="accent1"/>
              </a:solidFill>
              <a:prstDash val="solid"/>
              <a:round/>
              <a:headEnd len="sm" w="sm" type="none"/>
              <a:tailEnd len="sm" w="sm" type="none"/>
            </a:ln>
          </p:spPr>
        </p:cxnSp>
        <p:cxnSp>
          <p:nvCxnSpPr>
            <p:cNvPr id="3449" name="Google Shape;3449;p49"/>
            <p:cNvCxnSpPr/>
            <p:nvPr/>
          </p:nvCxnSpPr>
          <p:spPr>
            <a:xfrm>
              <a:off x="1595577" y="2393182"/>
              <a:ext cx="147600" cy="0"/>
            </a:xfrm>
            <a:prstGeom prst="straightConnector1">
              <a:avLst/>
            </a:prstGeom>
            <a:noFill/>
            <a:ln cap="flat" cmpd="sng" w="28575">
              <a:solidFill>
                <a:schemeClr val="lt1"/>
              </a:solidFill>
              <a:prstDash val="solid"/>
              <a:round/>
              <a:headEnd len="sm" w="sm" type="none"/>
              <a:tailEnd len="sm" w="sm" type="none"/>
            </a:ln>
          </p:spPr>
        </p:cxnSp>
        <p:sp>
          <p:nvSpPr>
            <p:cNvPr id="3450" name="Google Shape;3450;p49"/>
            <p:cNvSpPr/>
            <p:nvPr/>
          </p:nvSpPr>
          <p:spPr>
            <a:xfrm>
              <a:off x="1486250" y="2181225"/>
              <a:ext cx="95100" cy="466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51" name="Google Shape;3451;p49"/>
            <p:cNvCxnSpPr/>
            <p:nvPr/>
          </p:nvCxnSpPr>
          <p:spPr>
            <a:xfrm>
              <a:off x="1486250" y="2541116"/>
              <a:ext cx="95100" cy="0"/>
            </a:xfrm>
            <a:prstGeom prst="straightConnector1">
              <a:avLst/>
            </a:prstGeom>
            <a:noFill/>
            <a:ln cap="flat" cmpd="sng" w="9525">
              <a:solidFill>
                <a:schemeClr val="accent1"/>
              </a:solidFill>
              <a:prstDash val="solid"/>
              <a:round/>
              <a:headEnd len="sm" w="sm" type="none"/>
              <a:tailEnd len="sm" w="sm" type="none"/>
            </a:ln>
          </p:spPr>
        </p:cxnSp>
        <p:cxnSp>
          <p:nvCxnSpPr>
            <p:cNvPr id="3452" name="Google Shape;3452;p49"/>
            <p:cNvCxnSpPr/>
            <p:nvPr/>
          </p:nvCxnSpPr>
          <p:spPr>
            <a:xfrm>
              <a:off x="1486250" y="2477833"/>
              <a:ext cx="95100" cy="0"/>
            </a:xfrm>
            <a:prstGeom prst="straightConnector1">
              <a:avLst/>
            </a:prstGeom>
            <a:noFill/>
            <a:ln cap="flat" cmpd="sng" w="9525">
              <a:solidFill>
                <a:schemeClr val="accent1"/>
              </a:solidFill>
              <a:prstDash val="solid"/>
              <a:round/>
              <a:headEnd len="sm" w="sm" type="none"/>
              <a:tailEnd len="sm" w="sm" type="none"/>
            </a:ln>
          </p:spPr>
        </p:cxnSp>
        <p:sp>
          <p:nvSpPr>
            <p:cNvPr id="3453" name="Google Shape;3453;p49"/>
            <p:cNvSpPr/>
            <p:nvPr/>
          </p:nvSpPr>
          <p:spPr>
            <a:xfrm rot="1068396">
              <a:off x="1305281" y="2169459"/>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54" name="Google Shape;3454;p49"/>
            <p:cNvCxnSpPr/>
            <p:nvPr/>
          </p:nvCxnSpPr>
          <p:spPr>
            <a:xfrm rot="1068396">
              <a:off x="1266377" y="2523224"/>
              <a:ext cx="95159" cy="0"/>
            </a:xfrm>
            <a:prstGeom prst="straightConnector1">
              <a:avLst/>
            </a:prstGeom>
            <a:noFill/>
            <a:ln cap="flat" cmpd="sng" w="9525">
              <a:solidFill>
                <a:schemeClr val="accent1"/>
              </a:solidFill>
              <a:prstDash val="solid"/>
              <a:round/>
              <a:headEnd len="sm" w="sm" type="none"/>
              <a:tailEnd len="sm" w="sm" type="none"/>
            </a:ln>
          </p:spPr>
        </p:cxnSp>
        <p:cxnSp>
          <p:nvCxnSpPr>
            <p:cNvPr id="3455" name="Google Shape;3455;p49"/>
            <p:cNvCxnSpPr/>
            <p:nvPr/>
          </p:nvCxnSpPr>
          <p:spPr>
            <a:xfrm rot="1068396">
              <a:off x="1285825" y="2463003"/>
              <a:ext cx="95159" cy="0"/>
            </a:xfrm>
            <a:prstGeom prst="straightConnector1">
              <a:avLst/>
            </a:prstGeom>
            <a:noFill/>
            <a:ln cap="flat" cmpd="sng" w="9525">
              <a:solidFill>
                <a:schemeClr val="accent1"/>
              </a:solidFill>
              <a:prstDash val="solid"/>
              <a:round/>
              <a:headEnd len="sm" w="sm" type="none"/>
              <a:tailEnd len="sm" w="sm" type="none"/>
            </a:ln>
          </p:spPr>
        </p:cxnSp>
        <p:sp>
          <p:nvSpPr>
            <p:cNvPr id="3456" name="Google Shape;3456;p49"/>
            <p:cNvSpPr/>
            <p:nvPr/>
          </p:nvSpPr>
          <p:spPr>
            <a:xfrm>
              <a:off x="1795914"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49"/>
            <p:cNvSpPr/>
            <p:nvPr/>
          </p:nvSpPr>
          <p:spPr>
            <a:xfrm>
              <a:off x="1825888" y="2352550"/>
              <a:ext cx="95100" cy="223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p49"/>
            <p:cNvSpPr/>
            <p:nvPr/>
          </p:nvSpPr>
          <p:spPr>
            <a:xfrm flipH="1" rot="-1068396">
              <a:off x="2124808" y="2168593"/>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59" name="Google Shape;3459;p49"/>
            <p:cNvCxnSpPr/>
            <p:nvPr/>
          </p:nvCxnSpPr>
          <p:spPr>
            <a:xfrm rot="9731604">
              <a:off x="2144264" y="2462138"/>
              <a:ext cx="95159" cy="0"/>
            </a:xfrm>
            <a:prstGeom prst="straightConnector1">
              <a:avLst/>
            </a:prstGeom>
            <a:noFill/>
            <a:ln cap="flat" cmpd="sng" w="9525">
              <a:solidFill>
                <a:schemeClr val="accent3"/>
              </a:solidFill>
              <a:prstDash val="solid"/>
              <a:round/>
              <a:headEnd len="sm" w="sm" type="none"/>
              <a:tailEnd len="sm" w="sm" type="none"/>
            </a:ln>
          </p:spPr>
        </p:cxnSp>
        <p:sp>
          <p:nvSpPr>
            <p:cNvPr id="3460" name="Google Shape;3460;p49"/>
            <p:cNvSpPr/>
            <p:nvPr/>
          </p:nvSpPr>
          <p:spPr>
            <a:xfrm>
              <a:off x="1953675"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1" name="Google Shape;3461;p49"/>
            <p:cNvSpPr/>
            <p:nvPr/>
          </p:nvSpPr>
          <p:spPr>
            <a:xfrm>
              <a:off x="1972988" y="2357399"/>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62" name="Google Shape;3462;p49"/>
          <p:cNvGrpSpPr/>
          <p:nvPr/>
        </p:nvGrpSpPr>
        <p:grpSpPr>
          <a:xfrm>
            <a:off x="7488570" y="1810050"/>
            <a:ext cx="667300" cy="1102500"/>
            <a:chOff x="6694825" y="1932300"/>
            <a:chExt cx="667300" cy="1102500"/>
          </a:xfrm>
        </p:grpSpPr>
        <p:cxnSp>
          <p:nvCxnSpPr>
            <p:cNvPr id="3463" name="Google Shape;3463;p49"/>
            <p:cNvCxnSpPr/>
            <p:nvPr/>
          </p:nvCxnSpPr>
          <p:spPr>
            <a:xfrm rot="10800000">
              <a:off x="7362125" y="2309700"/>
              <a:ext cx="0" cy="725100"/>
            </a:xfrm>
            <a:prstGeom prst="straightConnector1">
              <a:avLst/>
            </a:prstGeom>
            <a:noFill/>
            <a:ln cap="flat" cmpd="sng" w="9525">
              <a:solidFill>
                <a:schemeClr val="accent1"/>
              </a:solidFill>
              <a:prstDash val="solid"/>
              <a:round/>
              <a:headEnd len="sm" w="sm" type="none"/>
              <a:tailEnd len="sm" w="sm" type="none"/>
            </a:ln>
          </p:spPr>
        </p:cxnSp>
        <p:sp>
          <p:nvSpPr>
            <p:cNvPr id="3464" name="Google Shape;3464;p49"/>
            <p:cNvSpPr/>
            <p:nvPr/>
          </p:nvSpPr>
          <p:spPr>
            <a:xfrm>
              <a:off x="7195477" y="1932300"/>
              <a:ext cx="147600" cy="725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65" name="Google Shape;3465;p49"/>
            <p:cNvCxnSpPr/>
            <p:nvPr/>
          </p:nvCxnSpPr>
          <p:spPr>
            <a:xfrm>
              <a:off x="7195477" y="2383732"/>
              <a:ext cx="147600" cy="0"/>
            </a:xfrm>
            <a:prstGeom prst="straightConnector1">
              <a:avLst/>
            </a:prstGeom>
            <a:noFill/>
            <a:ln cap="flat" cmpd="sng" w="28575">
              <a:solidFill>
                <a:schemeClr val="lt1"/>
              </a:solidFill>
              <a:prstDash val="solid"/>
              <a:round/>
              <a:headEnd len="sm" w="sm" type="none"/>
              <a:tailEnd len="sm" w="sm" type="none"/>
            </a:ln>
          </p:spPr>
        </p:cxnSp>
        <p:sp>
          <p:nvSpPr>
            <p:cNvPr id="3466" name="Google Shape;3466;p49"/>
            <p:cNvSpPr/>
            <p:nvPr/>
          </p:nvSpPr>
          <p:spPr>
            <a:xfrm>
              <a:off x="7047800"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49"/>
            <p:cNvSpPr/>
            <p:nvPr/>
          </p:nvSpPr>
          <p:spPr>
            <a:xfrm>
              <a:off x="7047875" y="2256525"/>
              <a:ext cx="147600" cy="108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8" name="Google Shape;3468;p49"/>
            <p:cNvSpPr/>
            <p:nvPr/>
          </p:nvSpPr>
          <p:spPr>
            <a:xfrm>
              <a:off x="6876350"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p49"/>
            <p:cNvSpPr/>
            <p:nvPr/>
          </p:nvSpPr>
          <p:spPr>
            <a:xfrm>
              <a:off x="6876075" y="2384250"/>
              <a:ext cx="147600" cy="10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p49"/>
            <p:cNvSpPr/>
            <p:nvPr/>
          </p:nvSpPr>
          <p:spPr>
            <a:xfrm>
              <a:off x="6694825" y="2120250"/>
              <a:ext cx="147600" cy="527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1" name="Google Shape;3471;p49"/>
          <p:cNvGrpSpPr/>
          <p:nvPr/>
        </p:nvGrpSpPr>
        <p:grpSpPr>
          <a:xfrm>
            <a:off x="3235321" y="1732450"/>
            <a:ext cx="821186" cy="1102500"/>
            <a:chOff x="3184301" y="1932300"/>
            <a:chExt cx="821186" cy="1102500"/>
          </a:xfrm>
        </p:grpSpPr>
        <p:cxnSp>
          <p:nvCxnSpPr>
            <p:cNvPr id="3472" name="Google Shape;3472;p49"/>
            <p:cNvCxnSpPr/>
            <p:nvPr/>
          </p:nvCxnSpPr>
          <p:spPr>
            <a:xfrm rot="10800000">
              <a:off x="3646525" y="2309700"/>
              <a:ext cx="0" cy="725100"/>
            </a:xfrm>
            <a:prstGeom prst="straightConnector1">
              <a:avLst/>
            </a:prstGeom>
            <a:noFill/>
            <a:ln cap="flat" cmpd="sng" w="9525">
              <a:solidFill>
                <a:schemeClr val="accent1"/>
              </a:solidFill>
              <a:prstDash val="solid"/>
              <a:round/>
              <a:headEnd len="sm" w="sm" type="none"/>
              <a:tailEnd len="sm" w="sm" type="none"/>
            </a:ln>
          </p:spPr>
        </p:cxnSp>
        <p:sp>
          <p:nvSpPr>
            <p:cNvPr id="3473" name="Google Shape;3473;p49"/>
            <p:cNvSpPr/>
            <p:nvPr/>
          </p:nvSpPr>
          <p:spPr>
            <a:xfrm>
              <a:off x="3460827" y="1932300"/>
              <a:ext cx="147600" cy="7251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74" name="Google Shape;3474;p49"/>
            <p:cNvCxnSpPr/>
            <p:nvPr/>
          </p:nvCxnSpPr>
          <p:spPr>
            <a:xfrm>
              <a:off x="3460827" y="2491514"/>
              <a:ext cx="147600" cy="0"/>
            </a:xfrm>
            <a:prstGeom prst="straightConnector1">
              <a:avLst/>
            </a:prstGeom>
            <a:noFill/>
            <a:ln cap="flat" cmpd="sng" w="28575">
              <a:solidFill>
                <a:schemeClr val="lt1"/>
              </a:solidFill>
              <a:prstDash val="solid"/>
              <a:round/>
              <a:headEnd len="sm" w="sm" type="none"/>
              <a:tailEnd len="sm" w="sm" type="none"/>
            </a:ln>
          </p:spPr>
        </p:cxnSp>
        <p:cxnSp>
          <p:nvCxnSpPr>
            <p:cNvPr id="3475" name="Google Shape;3475;p49"/>
            <p:cNvCxnSpPr/>
            <p:nvPr/>
          </p:nvCxnSpPr>
          <p:spPr>
            <a:xfrm>
              <a:off x="3460827" y="2393182"/>
              <a:ext cx="147600" cy="0"/>
            </a:xfrm>
            <a:prstGeom prst="straightConnector1">
              <a:avLst/>
            </a:prstGeom>
            <a:noFill/>
            <a:ln cap="flat" cmpd="sng" w="28575">
              <a:solidFill>
                <a:schemeClr val="lt1"/>
              </a:solidFill>
              <a:prstDash val="solid"/>
              <a:round/>
              <a:headEnd len="sm" w="sm" type="none"/>
              <a:tailEnd len="sm" w="sm" type="none"/>
            </a:ln>
          </p:spPr>
        </p:cxnSp>
        <p:sp>
          <p:nvSpPr>
            <p:cNvPr id="3476" name="Google Shape;3476;p49"/>
            <p:cNvSpPr/>
            <p:nvPr/>
          </p:nvSpPr>
          <p:spPr>
            <a:xfrm flipH="1">
              <a:off x="3660354" y="2181450"/>
              <a:ext cx="95100" cy="466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77" name="Google Shape;3477;p49"/>
            <p:cNvCxnSpPr/>
            <p:nvPr/>
          </p:nvCxnSpPr>
          <p:spPr>
            <a:xfrm rot="10800000">
              <a:off x="3663926" y="2472105"/>
              <a:ext cx="95100" cy="0"/>
            </a:xfrm>
            <a:prstGeom prst="straightConnector1">
              <a:avLst/>
            </a:prstGeom>
            <a:noFill/>
            <a:ln cap="flat" cmpd="sng" w="9525">
              <a:solidFill>
                <a:schemeClr val="accent1"/>
              </a:solidFill>
              <a:prstDash val="solid"/>
              <a:round/>
              <a:headEnd len="sm" w="sm" type="none"/>
              <a:tailEnd len="sm" w="sm" type="none"/>
            </a:ln>
          </p:spPr>
        </p:cxnSp>
        <p:sp>
          <p:nvSpPr>
            <p:cNvPr id="3478" name="Google Shape;3478;p49"/>
            <p:cNvSpPr/>
            <p:nvPr/>
          </p:nvSpPr>
          <p:spPr>
            <a:xfrm flipH="1" rot="-1068396">
              <a:off x="3841265" y="2163730"/>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79" name="Google Shape;3479;p49"/>
            <p:cNvCxnSpPr/>
            <p:nvPr/>
          </p:nvCxnSpPr>
          <p:spPr>
            <a:xfrm rot="9731604">
              <a:off x="3883741" y="2517496"/>
              <a:ext cx="95159" cy="0"/>
            </a:xfrm>
            <a:prstGeom prst="straightConnector1">
              <a:avLst/>
            </a:prstGeom>
            <a:noFill/>
            <a:ln cap="flat" cmpd="sng" w="9525">
              <a:solidFill>
                <a:schemeClr val="accent1"/>
              </a:solidFill>
              <a:prstDash val="solid"/>
              <a:round/>
              <a:headEnd len="sm" w="sm" type="none"/>
              <a:tailEnd len="sm" w="sm" type="none"/>
            </a:ln>
          </p:spPr>
        </p:cxnSp>
        <p:cxnSp>
          <p:nvCxnSpPr>
            <p:cNvPr id="3480" name="Google Shape;3480;p49"/>
            <p:cNvCxnSpPr/>
            <p:nvPr/>
          </p:nvCxnSpPr>
          <p:spPr>
            <a:xfrm rot="9731604">
              <a:off x="3860721" y="2457275"/>
              <a:ext cx="95159" cy="0"/>
            </a:xfrm>
            <a:prstGeom prst="straightConnector1">
              <a:avLst/>
            </a:prstGeom>
            <a:noFill/>
            <a:ln cap="flat" cmpd="sng" w="9525">
              <a:solidFill>
                <a:schemeClr val="accent1"/>
              </a:solidFill>
              <a:prstDash val="solid"/>
              <a:round/>
              <a:headEnd len="sm" w="sm" type="none"/>
              <a:tailEnd len="sm" w="sm" type="none"/>
            </a:ln>
          </p:spPr>
        </p:cxnSp>
        <p:sp>
          <p:nvSpPr>
            <p:cNvPr id="3481" name="Google Shape;3481;p49"/>
            <p:cNvSpPr/>
            <p:nvPr/>
          </p:nvSpPr>
          <p:spPr>
            <a:xfrm>
              <a:off x="3184301"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2" name="Google Shape;3482;p49"/>
            <p:cNvSpPr/>
            <p:nvPr/>
          </p:nvSpPr>
          <p:spPr>
            <a:xfrm>
              <a:off x="3214275" y="2339350"/>
              <a:ext cx="95100" cy="22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3" name="Google Shape;3483;p49"/>
            <p:cNvSpPr/>
            <p:nvPr/>
          </p:nvSpPr>
          <p:spPr>
            <a:xfrm>
              <a:off x="3342063"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4" name="Google Shape;3484;p49"/>
            <p:cNvSpPr/>
            <p:nvPr/>
          </p:nvSpPr>
          <p:spPr>
            <a:xfrm>
              <a:off x="3361375" y="2344199"/>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8" name="Shape 3488"/>
        <p:cNvGrpSpPr/>
        <p:nvPr/>
      </p:nvGrpSpPr>
      <p:grpSpPr>
        <a:xfrm>
          <a:off x="0" y="0"/>
          <a:ext cx="0" cy="0"/>
          <a:chOff x="0" y="0"/>
          <a:chExt cx="0" cy="0"/>
        </a:xfrm>
      </p:grpSpPr>
      <p:sp>
        <p:nvSpPr>
          <p:cNvPr id="3489" name="Google Shape;3489;p50"/>
          <p:cNvSpPr txBox="1"/>
          <p:nvPr>
            <p:ph type="title"/>
          </p:nvPr>
        </p:nvSpPr>
        <p:spPr>
          <a:xfrm>
            <a:off x="876300" y="661954"/>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Figuras literarias comunes en los microcuentos.</a:t>
            </a:r>
            <a:endParaRPr/>
          </a:p>
        </p:txBody>
      </p:sp>
      <p:sp>
        <p:nvSpPr>
          <p:cNvPr id="3490" name="Google Shape;3490;p50"/>
          <p:cNvSpPr txBox="1"/>
          <p:nvPr>
            <p:ph idx="4294967295" type="title"/>
          </p:nvPr>
        </p:nvSpPr>
        <p:spPr>
          <a:xfrm>
            <a:off x="546693" y="2907984"/>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Metáfora</a:t>
            </a:r>
            <a:endParaRPr sz="2200">
              <a:solidFill>
                <a:schemeClr val="accent1"/>
              </a:solidFill>
            </a:endParaRPr>
          </a:p>
        </p:txBody>
      </p:sp>
      <p:sp>
        <p:nvSpPr>
          <p:cNvPr id="3491" name="Google Shape;3491;p50"/>
          <p:cNvSpPr txBox="1"/>
          <p:nvPr>
            <p:ph idx="4294967295" type="subTitle"/>
          </p:nvPr>
        </p:nvSpPr>
        <p:spPr>
          <a:xfrm>
            <a:off x="311238" y="3359471"/>
            <a:ext cx="2123799"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Expresión relacionada a un objeto o idea particular pero que se aplica a otra palabra o frase para dar a entender que hay una similitud entre ellas</a:t>
            </a:r>
            <a:endParaRPr b="0" i="0" sz="1400" u="none" cap="none" strike="noStrike">
              <a:solidFill>
                <a:srgbClr val="232552"/>
              </a:solidFill>
              <a:latin typeface="Roboto"/>
              <a:ea typeface="Roboto"/>
              <a:cs typeface="Roboto"/>
              <a:sym typeface="Roboto"/>
            </a:endParaRPr>
          </a:p>
        </p:txBody>
      </p:sp>
      <p:sp>
        <p:nvSpPr>
          <p:cNvPr id="3492" name="Google Shape;3492;p50"/>
          <p:cNvSpPr txBox="1"/>
          <p:nvPr>
            <p:ph idx="4294967295" type="title"/>
          </p:nvPr>
        </p:nvSpPr>
        <p:spPr>
          <a:xfrm>
            <a:off x="2817422" y="2906727"/>
            <a:ext cx="16176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Metonimia.</a:t>
            </a:r>
            <a:endParaRPr sz="2200">
              <a:solidFill>
                <a:schemeClr val="accent1"/>
              </a:solidFill>
            </a:endParaRPr>
          </a:p>
        </p:txBody>
      </p:sp>
      <p:sp>
        <p:nvSpPr>
          <p:cNvPr id="3493" name="Google Shape;3493;p50"/>
          <p:cNvSpPr txBox="1"/>
          <p:nvPr>
            <p:ph idx="4294967295" type="subTitle"/>
          </p:nvPr>
        </p:nvSpPr>
        <p:spPr>
          <a:xfrm>
            <a:off x="2540914" y="3331202"/>
            <a:ext cx="2237065" cy="33450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Designar una cosa o idea con el nombre de otra con la cual existe una relación de dependencia o causalidad, por ejemplo “Carece de pan”.</a:t>
            </a:r>
            <a:endParaRPr/>
          </a:p>
        </p:txBody>
      </p:sp>
      <p:sp>
        <p:nvSpPr>
          <p:cNvPr id="3494" name="Google Shape;3494;p50"/>
          <p:cNvSpPr txBox="1"/>
          <p:nvPr>
            <p:ph idx="4294967295" type="title"/>
          </p:nvPr>
        </p:nvSpPr>
        <p:spPr>
          <a:xfrm>
            <a:off x="7234604" y="2899250"/>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Hipérbole.</a:t>
            </a:r>
            <a:endParaRPr sz="2200">
              <a:solidFill>
                <a:schemeClr val="accent1"/>
              </a:solidFill>
            </a:endParaRPr>
          </a:p>
        </p:txBody>
      </p:sp>
      <p:sp>
        <p:nvSpPr>
          <p:cNvPr id="3495" name="Google Shape;3495;p50"/>
          <p:cNvSpPr txBox="1"/>
          <p:nvPr>
            <p:ph idx="4294967295" type="subTitle"/>
          </p:nvPr>
        </p:nvSpPr>
        <p:spPr>
          <a:xfrm>
            <a:off x="6604907" y="3375076"/>
            <a:ext cx="2509154"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Expresiones que exageran, con fines estéticos, la realidad. Por ejemplo: Casi me muero del susto.</a:t>
            </a:r>
            <a:endParaRPr/>
          </a:p>
        </p:txBody>
      </p:sp>
      <p:sp>
        <p:nvSpPr>
          <p:cNvPr id="3496" name="Google Shape;3496;p50"/>
          <p:cNvSpPr txBox="1"/>
          <p:nvPr>
            <p:ph idx="4294967295" type="title"/>
          </p:nvPr>
        </p:nvSpPr>
        <p:spPr>
          <a:xfrm>
            <a:off x="4968625" y="2906727"/>
            <a:ext cx="1509300" cy="5277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2400"/>
              <a:buNone/>
            </a:pPr>
            <a:r>
              <a:rPr lang="en" sz="2200">
                <a:solidFill>
                  <a:schemeClr val="accent1"/>
                </a:solidFill>
              </a:rPr>
              <a:t>Ironía</a:t>
            </a:r>
            <a:endParaRPr sz="2200">
              <a:solidFill>
                <a:schemeClr val="accent1"/>
              </a:solidFill>
            </a:endParaRPr>
          </a:p>
        </p:txBody>
      </p:sp>
      <p:sp>
        <p:nvSpPr>
          <p:cNvPr id="3497" name="Google Shape;3497;p50"/>
          <p:cNvSpPr txBox="1"/>
          <p:nvPr>
            <p:ph idx="4294967295" type="subTitle"/>
          </p:nvPr>
        </p:nvSpPr>
        <p:spPr>
          <a:xfrm>
            <a:off x="4965749" y="3385377"/>
            <a:ext cx="1617600"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Dar a entender al lector/a algo muy distinto o totalmente opuesto a lo que se dice.</a:t>
            </a:r>
            <a:endParaRPr b="0" i="0" sz="1400" u="none" cap="none" strike="noStrike">
              <a:solidFill>
                <a:srgbClr val="232552"/>
              </a:solidFill>
              <a:latin typeface="Roboto"/>
              <a:ea typeface="Roboto"/>
              <a:cs typeface="Roboto"/>
              <a:sym typeface="Roboto"/>
            </a:endParaRPr>
          </a:p>
        </p:txBody>
      </p:sp>
      <p:cxnSp>
        <p:nvCxnSpPr>
          <p:cNvPr id="3498" name="Google Shape;3498;p50"/>
          <p:cNvCxnSpPr/>
          <p:nvPr/>
        </p:nvCxnSpPr>
        <p:spPr>
          <a:xfrm>
            <a:off x="116958" y="2620850"/>
            <a:ext cx="9186530" cy="50384"/>
          </a:xfrm>
          <a:prstGeom prst="straightConnector1">
            <a:avLst/>
          </a:prstGeom>
          <a:noFill/>
          <a:ln cap="flat" cmpd="sng" w="9525">
            <a:solidFill>
              <a:schemeClr val="accent1"/>
            </a:solidFill>
            <a:prstDash val="solid"/>
            <a:round/>
            <a:headEnd len="med" w="med" type="diamond"/>
            <a:tailEnd len="med" w="med" type="diamond"/>
          </a:ln>
        </p:spPr>
      </p:cxnSp>
      <p:cxnSp>
        <p:nvCxnSpPr>
          <p:cNvPr id="3499" name="Google Shape;3499;p50"/>
          <p:cNvCxnSpPr/>
          <p:nvPr/>
        </p:nvCxnSpPr>
        <p:spPr>
          <a:xfrm rot="10800000">
            <a:off x="3663926" y="2535388"/>
            <a:ext cx="95100" cy="0"/>
          </a:xfrm>
          <a:prstGeom prst="straightConnector1">
            <a:avLst/>
          </a:prstGeom>
          <a:noFill/>
          <a:ln cap="flat" cmpd="sng" w="9525">
            <a:solidFill>
              <a:schemeClr val="accent1"/>
            </a:solidFill>
            <a:prstDash val="solid"/>
            <a:round/>
            <a:headEnd len="sm" w="sm" type="none"/>
            <a:tailEnd len="sm" w="sm" type="none"/>
          </a:ln>
        </p:spPr>
      </p:cxnSp>
      <p:cxnSp>
        <p:nvCxnSpPr>
          <p:cNvPr id="3500" name="Google Shape;3500;p50"/>
          <p:cNvCxnSpPr/>
          <p:nvPr/>
        </p:nvCxnSpPr>
        <p:spPr>
          <a:xfrm rot="9731604">
            <a:off x="5881635" y="2517583"/>
            <a:ext cx="95159" cy="0"/>
          </a:xfrm>
          <a:prstGeom prst="straightConnector1">
            <a:avLst/>
          </a:prstGeom>
          <a:noFill/>
          <a:ln cap="flat" cmpd="sng" w="9525">
            <a:solidFill>
              <a:schemeClr val="accent1"/>
            </a:solidFill>
            <a:prstDash val="solid"/>
            <a:round/>
            <a:headEnd len="sm" w="sm" type="none"/>
            <a:tailEnd len="sm" w="sm" type="none"/>
          </a:ln>
        </p:spPr>
      </p:cxnSp>
      <p:grpSp>
        <p:nvGrpSpPr>
          <p:cNvPr id="3501" name="Google Shape;3501;p50"/>
          <p:cNvGrpSpPr/>
          <p:nvPr/>
        </p:nvGrpSpPr>
        <p:grpSpPr>
          <a:xfrm>
            <a:off x="5309886" y="1849972"/>
            <a:ext cx="832704" cy="1102004"/>
            <a:chOff x="5170675" y="1932300"/>
            <a:chExt cx="832704" cy="1102004"/>
          </a:xfrm>
        </p:grpSpPr>
        <p:cxnSp>
          <p:nvCxnSpPr>
            <p:cNvPr id="3502" name="Google Shape;3502;p50"/>
            <p:cNvCxnSpPr/>
            <p:nvPr/>
          </p:nvCxnSpPr>
          <p:spPr>
            <a:xfrm rot="10800000">
              <a:off x="5494571" y="2318504"/>
              <a:ext cx="0" cy="715800"/>
            </a:xfrm>
            <a:prstGeom prst="straightConnector1">
              <a:avLst/>
            </a:prstGeom>
            <a:noFill/>
            <a:ln cap="flat" cmpd="sng" w="9525">
              <a:solidFill>
                <a:schemeClr val="accent1"/>
              </a:solidFill>
              <a:prstDash val="solid"/>
              <a:round/>
              <a:headEnd len="sm" w="sm" type="none"/>
              <a:tailEnd len="sm" w="sm" type="none"/>
            </a:ln>
          </p:spPr>
        </p:cxnSp>
        <p:sp>
          <p:nvSpPr>
            <p:cNvPr id="3503" name="Google Shape;3503;p50"/>
            <p:cNvSpPr/>
            <p:nvPr/>
          </p:nvSpPr>
          <p:spPr>
            <a:xfrm>
              <a:off x="5318402" y="1932300"/>
              <a:ext cx="147600" cy="725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04" name="Google Shape;3504;p50"/>
            <p:cNvCxnSpPr/>
            <p:nvPr/>
          </p:nvCxnSpPr>
          <p:spPr>
            <a:xfrm>
              <a:off x="5318402" y="2482064"/>
              <a:ext cx="147600" cy="0"/>
            </a:xfrm>
            <a:prstGeom prst="straightConnector1">
              <a:avLst/>
            </a:prstGeom>
            <a:noFill/>
            <a:ln cap="flat" cmpd="sng" w="28575">
              <a:solidFill>
                <a:schemeClr val="lt1"/>
              </a:solidFill>
              <a:prstDash val="solid"/>
              <a:round/>
              <a:headEnd len="sm" w="sm" type="none"/>
              <a:tailEnd len="sm" w="sm" type="none"/>
            </a:ln>
          </p:spPr>
        </p:cxnSp>
        <p:cxnSp>
          <p:nvCxnSpPr>
            <p:cNvPr id="3505" name="Google Shape;3505;p50"/>
            <p:cNvCxnSpPr/>
            <p:nvPr/>
          </p:nvCxnSpPr>
          <p:spPr>
            <a:xfrm>
              <a:off x="5318402" y="2383732"/>
              <a:ext cx="147600" cy="0"/>
            </a:xfrm>
            <a:prstGeom prst="straightConnector1">
              <a:avLst/>
            </a:prstGeom>
            <a:noFill/>
            <a:ln cap="flat" cmpd="sng" w="28575">
              <a:solidFill>
                <a:schemeClr val="lt1"/>
              </a:solidFill>
              <a:prstDash val="solid"/>
              <a:round/>
              <a:headEnd len="sm" w="sm" type="none"/>
              <a:tailEnd len="sm" w="sm" type="none"/>
            </a:ln>
          </p:spPr>
        </p:cxnSp>
        <p:sp>
          <p:nvSpPr>
            <p:cNvPr id="3506" name="Google Shape;3506;p50"/>
            <p:cNvSpPr/>
            <p:nvPr/>
          </p:nvSpPr>
          <p:spPr>
            <a:xfrm>
              <a:off x="5170675"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p50"/>
            <p:cNvSpPr/>
            <p:nvPr/>
          </p:nvSpPr>
          <p:spPr>
            <a:xfrm>
              <a:off x="5510264"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50"/>
            <p:cNvSpPr/>
            <p:nvPr/>
          </p:nvSpPr>
          <p:spPr>
            <a:xfrm>
              <a:off x="5540238" y="2347775"/>
              <a:ext cx="951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p50"/>
            <p:cNvSpPr/>
            <p:nvPr/>
          </p:nvSpPr>
          <p:spPr>
            <a:xfrm flipH="1" rot="-1068396">
              <a:off x="5839158" y="2163818"/>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10" name="Google Shape;3510;p50"/>
            <p:cNvCxnSpPr/>
            <p:nvPr/>
          </p:nvCxnSpPr>
          <p:spPr>
            <a:xfrm rot="9731604">
              <a:off x="5858614" y="2457363"/>
              <a:ext cx="95159" cy="0"/>
            </a:xfrm>
            <a:prstGeom prst="straightConnector1">
              <a:avLst/>
            </a:prstGeom>
            <a:noFill/>
            <a:ln cap="flat" cmpd="sng" w="9525">
              <a:solidFill>
                <a:schemeClr val="accent1"/>
              </a:solidFill>
              <a:prstDash val="solid"/>
              <a:round/>
              <a:headEnd len="sm" w="sm" type="none"/>
              <a:tailEnd len="sm" w="sm" type="none"/>
            </a:ln>
          </p:spPr>
        </p:cxnSp>
        <p:sp>
          <p:nvSpPr>
            <p:cNvPr id="3511" name="Google Shape;3511;p50"/>
            <p:cNvSpPr/>
            <p:nvPr/>
          </p:nvSpPr>
          <p:spPr>
            <a:xfrm>
              <a:off x="5668025"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2" name="Google Shape;3512;p50"/>
            <p:cNvSpPr/>
            <p:nvPr/>
          </p:nvSpPr>
          <p:spPr>
            <a:xfrm>
              <a:off x="5687338" y="2352624"/>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3" name="Google Shape;3513;p50"/>
            <p:cNvSpPr/>
            <p:nvPr/>
          </p:nvSpPr>
          <p:spPr>
            <a:xfrm>
              <a:off x="5170750" y="2307150"/>
              <a:ext cx="147600" cy="10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4" name="Google Shape;3514;p50"/>
          <p:cNvGrpSpPr/>
          <p:nvPr/>
        </p:nvGrpSpPr>
        <p:grpSpPr>
          <a:xfrm>
            <a:off x="813443" y="1810050"/>
            <a:ext cx="1052811" cy="1102500"/>
            <a:chOff x="1236219" y="1932300"/>
            <a:chExt cx="1052811" cy="1102500"/>
          </a:xfrm>
        </p:grpSpPr>
        <p:sp>
          <p:nvSpPr>
            <p:cNvPr id="3515" name="Google Shape;3515;p50"/>
            <p:cNvSpPr/>
            <p:nvPr/>
          </p:nvSpPr>
          <p:spPr>
            <a:xfrm>
              <a:off x="1595577" y="1932300"/>
              <a:ext cx="147600" cy="725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16" name="Google Shape;3516;p50"/>
            <p:cNvCxnSpPr/>
            <p:nvPr/>
          </p:nvCxnSpPr>
          <p:spPr>
            <a:xfrm>
              <a:off x="1595577" y="2491514"/>
              <a:ext cx="147600" cy="0"/>
            </a:xfrm>
            <a:prstGeom prst="straightConnector1">
              <a:avLst/>
            </a:prstGeom>
            <a:noFill/>
            <a:ln cap="flat" cmpd="sng" w="28575">
              <a:solidFill>
                <a:schemeClr val="lt1"/>
              </a:solidFill>
              <a:prstDash val="solid"/>
              <a:round/>
              <a:headEnd len="sm" w="sm" type="none"/>
              <a:tailEnd len="sm" w="sm" type="none"/>
            </a:ln>
          </p:spPr>
        </p:cxnSp>
        <p:cxnSp>
          <p:nvCxnSpPr>
            <p:cNvPr id="3517" name="Google Shape;3517;p50"/>
            <p:cNvCxnSpPr/>
            <p:nvPr/>
          </p:nvCxnSpPr>
          <p:spPr>
            <a:xfrm rot="10800000">
              <a:off x="1779075" y="2309700"/>
              <a:ext cx="0" cy="725100"/>
            </a:xfrm>
            <a:prstGeom prst="straightConnector1">
              <a:avLst/>
            </a:prstGeom>
            <a:noFill/>
            <a:ln cap="flat" cmpd="sng" w="9525">
              <a:solidFill>
                <a:schemeClr val="accent1"/>
              </a:solidFill>
              <a:prstDash val="solid"/>
              <a:round/>
              <a:headEnd len="sm" w="sm" type="none"/>
              <a:tailEnd len="sm" w="sm" type="none"/>
            </a:ln>
          </p:spPr>
        </p:cxnSp>
        <p:cxnSp>
          <p:nvCxnSpPr>
            <p:cNvPr id="3518" name="Google Shape;3518;p50"/>
            <p:cNvCxnSpPr/>
            <p:nvPr/>
          </p:nvCxnSpPr>
          <p:spPr>
            <a:xfrm>
              <a:off x="1595577" y="2393182"/>
              <a:ext cx="147600" cy="0"/>
            </a:xfrm>
            <a:prstGeom prst="straightConnector1">
              <a:avLst/>
            </a:prstGeom>
            <a:noFill/>
            <a:ln cap="flat" cmpd="sng" w="28575">
              <a:solidFill>
                <a:schemeClr val="lt1"/>
              </a:solidFill>
              <a:prstDash val="solid"/>
              <a:round/>
              <a:headEnd len="sm" w="sm" type="none"/>
              <a:tailEnd len="sm" w="sm" type="none"/>
            </a:ln>
          </p:spPr>
        </p:cxnSp>
        <p:sp>
          <p:nvSpPr>
            <p:cNvPr id="3519" name="Google Shape;3519;p50"/>
            <p:cNvSpPr/>
            <p:nvPr/>
          </p:nvSpPr>
          <p:spPr>
            <a:xfrm>
              <a:off x="1486250" y="2181225"/>
              <a:ext cx="95100" cy="466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20" name="Google Shape;3520;p50"/>
            <p:cNvCxnSpPr/>
            <p:nvPr/>
          </p:nvCxnSpPr>
          <p:spPr>
            <a:xfrm>
              <a:off x="1486250" y="2541116"/>
              <a:ext cx="95100" cy="0"/>
            </a:xfrm>
            <a:prstGeom prst="straightConnector1">
              <a:avLst/>
            </a:prstGeom>
            <a:noFill/>
            <a:ln cap="flat" cmpd="sng" w="9525">
              <a:solidFill>
                <a:schemeClr val="accent1"/>
              </a:solidFill>
              <a:prstDash val="solid"/>
              <a:round/>
              <a:headEnd len="sm" w="sm" type="none"/>
              <a:tailEnd len="sm" w="sm" type="none"/>
            </a:ln>
          </p:spPr>
        </p:cxnSp>
        <p:cxnSp>
          <p:nvCxnSpPr>
            <p:cNvPr id="3521" name="Google Shape;3521;p50"/>
            <p:cNvCxnSpPr/>
            <p:nvPr/>
          </p:nvCxnSpPr>
          <p:spPr>
            <a:xfrm>
              <a:off x="1486250" y="2477833"/>
              <a:ext cx="95100" cy="0"/>
            </a:xfrm>
            <a:prstGeom prst="straightConnector1">
              <a:avLst/>
            </a:prstGeom>
            <a:noFill/>
            <a:ln cap="flat" cmpd="sng" w="9525">
              <a:solidFill>
                <a:schemeClr val="accent1"/>
              </a:solidFill>
              <a:prstDash val="solid"/>
              <a:round/>
              <a:headEnd len="sm" w="sm" type="none"/>
              <a:tailEnd len="sm" w="sm" type="none"/>
            </a:ln>
          </p:spPr>
        </p:cxnSp>
        <p:sp>
          <p:nvSpPr>
            <p:cNvPr id="3522" name="Google Shape;3522;p50"/>
            <p:cNvSpPr/>
            <p:nvPr/>
          </p:nvSpPr>
          <p:spPr>
            <a:xfrm rot="1068396">
              <a:off x="1305281" y="2169459"/>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23" name="Google Shape;3523;p50"/>
            <p:cNvCxnSpPr/>
            <p:nvPr/>
          </p:nvCxnSpPr>
          <p:spPr>
            <a:xfrm rot="1068396">
              <a:off x="1266377" y="2523224"/>
              <a:ext cx="95159" cy="0"/>
            </a:xfrm>
            <a:prstGeom prst="straightConnector1">
              <a:avLst/>
            </a:prstGeom>
            <a:noFill/>
            <a:ln cap="flat" cmpd="sng" w="9525">
              <a:solidFill>
                <a:schemeClr val="accent1"/>
              </a:solidFill>
              <a:prstDash val="solid"/>
              <a:round/>
              <a:headEnd len="sm" w="sm" type="none"/>
              <a:tailEnd len="sm" w="sm" type="none"/>
            </a:ln>
          </p:spPr>
        </p:cxnSp>
        <p:cxnSp>
          <p:nvCxnSpPr>
            <p:cNvPr id="3524" name="Google Shape;3524;p50"/>
            <p:cNvCxnSpPr/>
            <p:nvPr/>
          </p:nvCxnSpPr>
          <p:spPr>
            <a:xfrm rot="1068396">
              <a:off x="1285825" y="2463003"/>
              <a:ext cx="95159" cy="0"/>
            </a:xfrm>
            <a:prstGeom prst="straightConnector1">
              <a:avLst/>
            </a:prstGeom>
            <a:noFill/>
            <a:ln cap="flat" cmpd="sng" w="9525">
              <a:solidFill>
                <a:schemeClr val="accent1"/>
              </a:solidFill>
              <a:prstDash val="solid"/>
              <a:round/>
              <a:headEnd len="sm" w="sm" type="none"/>
              <a:tailEnd len="sm" w="sm" type="none"/>
            </a:ln>
          </p:spPr>
        </p:cxnSp>
        <p:sp>
          <p:nvSpPr>
            <p:cNvPr id="3525" name="Google Shape;3525;p50"/>
            <p:cNvSpPr/>
            <p:nvPr/>
          </p:nvSpPr>
          <p:spPr>
            <a:xfrm>
              <a:off x="1795914"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6" name="Google Shape;3526;p50"/>
            <p:cNvSpPr/>
            <p:nvPr/>
          </p:nvSpPr>
          <p:spPr>
            <a:xfrm>
              <a:off x="1825888" y="2352550"/>
              <a:ext cx="95100" cy="223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p50"/>
            <p:cNvSpPr/>
            <p:nvPr/>
          </p:nvSpPr>
          <p:spPr>
            <a:xfrm flipH="1" rot="-1068396">
              <a:off x="2124808" y="2168593"/>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28" name="Google Shape;3528;p50"/>
            <p:cNvCxnSpPr/>
            <p:nvPr/>
          </p:nvCxnSpPr>
          <p:spPr>
            <a:xfrm rot="9731604">
              <a:off x="2144264" y="2462138"/>
              <a:ext cx="95159" cy="0"/>
            </a:xfrm>
            <a:prstGeom prst="straightConnector1">
              <a:avLst/>
            </a:prstGeom>
            <a:noFill/>
            <a:ln cap="flat" cmpd="sng" w="9525">
              <a:solidFill>
                <a:schemeClr val="accent3"/>
              </a:solidFill>
              <a:prstDash val="solid"/>
              <a:round/>
              <a:headEnd len="sm" w="sm" type="none"/>
              <a:tailEnd len="sm" w="sm" type="none"/>
            </a:ln>
          </p:spPr>
        </p:cxnSp>
        <p:sp>
          <p:nvSpPr>
            <p:cNvPr id="3529" name="Google Shape;3529;p50"/>
            <p:cNvSpPr/>
            <p:nvPr/>
          </p:nvSpPr>
          <p:spPr>
            <a:xfrm>
              <a:off x="1953675"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p50"/>
            <p:cNvSpPr/>
            <p:nvPr/>
          </p:nvSpPr>
          <p:spPr>
            <a:xfrm>
              <a:off x="1972988" y="2357399"/>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1" name="Google Shape;3531;p50"/>
          <p:cNvGrpSpPr/>
          <p:nvPr/>
        </p:nvGrpSpPr>
        <p:grpSpPr>
          <a:xfrm>
            <a:off x="7488570" y="1810050"/>
            <a:ext cx="667300" cy="1102500"/>
            <a:chOff x="6694825" y="1932300"/>
            <a:chExt cx="667300" cy="1102500"/>
          </a:xfrm>
        </p:grpSpPr>
        <p:cxnSp>
          <p:nvCxnSpPr>
            <p:cNvPr id="3532" name="Google Shape;3532;p50"/>
            <p:cNvCxnSpPr/>
            <p:nvPr/>
          </p:nvCxnSpPr>
          <p:spPr>
            <a:xfrm rot="10800000">
              <a:off x="7362125" y="2309700"/>
              <a:ext cx="0" cy="725100"/>
            </a:xfrm>
            <a:prstGeom prst="straightConnector1">
              <a:avLst/>
            </a:prstGeom>
            <a:noFill/>
            <a:ln cap="flat" cmpd="sng" w="9525">
              <a:solidFill>
                <a:schemeClr val="accent1"/>
              </a:solidFill>
              <a:prstDash val="solid"/>
              <a:round/>
              <a:headEnd len="sm" w="sm" type="none"/>
              <a:tailEnd len="sm" w="sm" type="none"/>
            </a:ln>
          </p:spPr>
        </p:cxnSp>
        <p:sp>
          <p:nvSpPr>
            <p:cNvPr id="3533" name="Google Shape;3533;p50"/>
            <p:cNvSpPr/>
            <p:nvPr/>
          </p:nvSpPr>
          <p:spPr>
            <a:xfrm>
              <a:off x="7195477" y="1932300"/>
              <a:ext cx="147600" cy="7251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34" name="Google Shape;3534;p50"/>
            <p:cNvCxnSpPr/>
            <p:nvPr/>
          </p:nvCxnSpPr>
          <p:spPr>
            <a:xfrm>
              <a:off x="7195477" y="2383732"/>
              <a:ext cx="147600" cy="0"/>
            </a:xfrm>
            <a:prstGeom prst="straightConnector1">
              <a:avLst/>
            </a:prstGeom>
            <a:noFill/>
            <a:ln cap="flat" cmpd="sng" w="28575">
              <a:solidFill>
                <a:schemeClr val="lt1"/>
              </a:solidFill>
              <a:prstDash val="solid"/>
              <a:round/>
              <a:headEnd len="sm" w="sm" type="none"/>
              <a:tailEnd len="sm" w="sm" type="none"/>
            </a:ln>
          </p:spPr>
        </p:cxnSp>
        <p:sp>
          <p:nvSpPr>
            <p:cNvPr id="3535" name="Google Shape;3535;p50"/>
            <p:cNvSpPr/>
            <p:nvPr/>
          </p:nvSpPr>
          <p:spPr>
            <a:xfrm>
              <a:off x="7047800"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p50"/>
            <p:cNvSpPr/>
            <p:nvPr/>
          </p:nvSpPr>
          <p:spPr>
            <a:xfrm>
              <a:off x="7047875" y="2256525"/>
              <a:ext cx="147600" cy="108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7" name="Google Shape;3537;p50"/>
            <p:cNvSpPr/>
            <p:nvPr/>
          </p:nvSpPr>
          <p:spPr>
            <a:xfrm>
              <a:off x="6876350" y="2228850"/>
              <a:ext cx="147600" cy="4191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8" name="Google Shape;3538;p50"/>
            <p:cNvSpPr/>
            <p:nvPr/>
          </p:nvSpPr>
          <p:spPr>
            <a:xfrm>
              <a:off x="6876075" y="2384250"/>
              <a:ext cx="147600" cy="10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9" name="Google Shape;3539;p50"/>
            <p:cNvSpPr/>
            <p:nvPr/>
          </p:nvSpPr>
          <p:spPr>
            <a:xfrm>
              <a:off x="6694825" y="2120250"/>
              <a:ext cx="147600" cy="527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0" name="Google Shape;3540;p50"/>
          <p:cNvGrpSpPr/>
          <p:nvPr/>
        </p:nvGrpSpPr>
        <p:grpSpPr>
          <a:xfrm>
            <a:off x="3235321" y="1732450"/>
            <a:ext cx="821186" cy="1102500"/>
            <a:chOff x="3184301" y="1932300"/>
            <a:chExt cx="821186" cy="1102500"/>
          </a:xfrm>
        </p:grpSpPr>
        <p:cxnSp>
          <p:nvCxnSpPr>
            <p:cNvPr id="3541" name="Google Shape;3541;p50"/>
            <p:cNvCxnSpPr/>
            <p:nvPr/>
          </p:nvCxnSpPr>
          <p:spPr>
            <a:xfrm rot="10800000">
              <a:off x="3646525" y="2309700"/>
              <a:ext cx="0" cy="725100"/>
            </a:xfrm>
            <a:prstGeom prst="straightConnector1">
              <a:avLst/>
            </a:prstGeom>
            <a:noFill/>
            <a:ln cap="flat" cmpd="sng" w="9525">
              <a:solidFill>
                <a:schemeClr val="accent1"/>
              </a:solidFill>
              <a:prstDash val="solid"/>
              <a:round/>
              <a:headEnd len="sm" w="sm" type="none"/>
              <a:tailEnd len="sm" w="sm" type="none"/>
            </a:ln>
          </p:spPr>
        </p:cxnSp>
        <p:sp>
          <p:nvSpPr>
            <p:cNvPr id="3542" name="Google Shape;3542;p50"/>
            <p:cNvSpPr/>
            <p:nvPr/>
          </p:nvSpPr>
          <p:spPr>
            <a:xfrm>
              <a:off x="3460827" y="1932300"/>
              <a:ext cx="147600" cy="7251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43" name="Google Shape;3543;p50"/>
            <p:cNvCxnSpPr/>
            <p:nvPr/>
          </p:nvCxnSpPr>
          <p:spPr>
            <a:xfrm>
              <a:off x="3460827" y="2491514"/>
              <a:ext cx="147600" cy="0"/>
            </a:xfrm>
            <a:prstGeom prst="straightConnector1">
              <a:avLst/>
            </a:prstGeom>
            <a:noFill/>
            <a:ln cap="flat" cmpd="sng" w="28575">
              <a:solidFill>
                <a:schemeClr val="lt1"/>
              </a:solidFill>
              <a:prstDash val="solid"/>
              <a:round/>
              <a:headEnd len="sm" w="sm" type="none"/>
              <a:tailEnd len="sm" w="sm" type="none"/>
            </a:ln>
          </p:spPr>
        </p:cxnSp>
        <p:cxnSp>
          <p:nvCxnSpPr>
            <p:cNvPr id="3544" name="Google Shape;3544;p50"/>
            <p:cNvCxnSpPr/>
            <p:nvPr/>
          </p:nvCxnSpPr>
          <p:spPr>
            <a:xfrm>
              <a:off x="3460827" y="2393182"/>
              <a:ext cx="147600" cy="0"/>
            </a:xfrm>
            <a:prstGeom prst="straightConnector1">
              <a:avLst/>
            </a:prstGeom>
            <a:noFill/>
            <a:ln cap="flat" cmpd="sng" w="28575">
              <a:solidFill>
                <a:schemeClr val="lt1"/>
              </a:solidFill>
              <a:prstDash val="solid"/>
              <a:round/>
              <a:headEnd len="sm" w="sm" type="none"/>
              <a:tailEnd len="sm" w="sm" type="none"/>
            </a:ln>
          </p:spPr>
        </p:cxnSp>
        <p:sp>
          <p:nvSpPr>
            <p:cNvPr id="3545" name="Google Shape;3545;p50"/>
            <p:cNvSpPr/>
            <p:nvPr/>
          </p:nvSpPr>
          <p:spPr>
            <a:xfrm flipH="1">
              <a:off x="3660354" y="2181450"/>
              <a:ext cx="95100" cy="466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46" name="Google Shape;3546;p50"/>
            <p:cNvCxnSpPr/>
            <p:nvPr/>
          </p:nvCxnSpPr>
          <p:spPr>
            <a:xfrm rot="10800000">
              <a:off x="3663926" y="2472105"/>
              <a:ext cx="95100" cy="0"/>
            </a:xfrm>
            <a:prstGeom prst="straightConnector1">
              <a:avLst/>
            </a:prstGeom>
            <a:noFill/>
            <a:ln cap="flat" cmpd="sng" w="9525">
              <a:solidFill>
                <a:schemeClr val="accent1"/>
              </a:solidFill>
              <a:prstDash val="solid"/>
              <a:round/>
              <a:headEnd len="sm" w="sm" type="none"/>
              <a:tailEnd len="sm" w="sm" type="none"/>
            </a:ln>
          </p:spPr>
        </p:cxnSp>
        <p:sp>
          <p:nvSpPr>
            <p:cNvPr id="3547" name="Google Shape;3547;p50"/>
            <p:cNvSpPr/>
            <p:nvPr/>
          </p:nvSpPr>
          <p:spPr>
            <a:xfrm flipH="1" rot="-1068396">
              <a:off x="3841265" y="2163730"/>
              <a:ext cx="95159" cy="466583"/>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48" name="Google Shape;3548;p50"/>
            <p:cNvCxnSpPr/>
            <p:nvPr/>
          </p:nvCxnSpPr>
          <p:spPr>
            <a:xfrm rot="9731604">
              <a:off x="3883741" y="2517496"/>
              <a:ext cx="95159" cy="0"/>
            </a:xfrm>
            <a:prstGeom prst="straightConnector1">
              <a:avLst/>
            </a:prstGeom>
            <a:noFill/>
            <a:ln cap="flat" cmpd="sng" w="9525">
              <a:solidFill>
                <a:schemeClr val="accent1"/>
              </a:solidFill>
              <a:prstDash val="solid"/>
              <a:round/>
              <a:headEnd len="sm" w="sm" type="none"/>
              <a:tailEnd len="sm" w="sm" type="none"/>
            </a:ln>
          </p:spPr>
        </p:cxnSp>
        <p:cxnSp>
          <p:nvCxnSpPr>
            <p:cNvPr id="3549" name="Google Shape;3549;p50"/>
            <p:cNvCxnSpPr/>
            <p:nvPr/>
          </p:nvCxnSpPr>
          <p:spPr>
            <a:xfrm rot="9731604">
              <a:off x="3860721" y="2457275"/>
              <a:ext cx="95159" cy="0"/>
            </a:xfrm>
            <a:prstGeom prst="straightConnector1">
              <a:avLst/>
            </a:prstGeom>
            <a:noFill/>
            <a:ln cap="flat" cmpd="sng" w="9525">
              <a:solidFill>
                <a:schemeClr val="accent1"/>
              </a:solidFill>
              <a:prstDash val="solid"/>
              <a:round/>
              <a:headEnd len="sm" w="sm" type="none"/>
              <a:tailEnd len="sm" w="sm" type="none"/>
            </a:ln>
          </p:spPr>
        </p:cxnSp>
        <p:sp>
          <p:nvSpPr>
            <p:cNvPr id="3550" name="Google Shape;3550;p50"/>
            <p:cNvSpPr/>
            <p:nvPr/>
          </p:nvSpPr>
          <p:spPr>
            <a:xfrm>
              <a:off x="3184301" y="2120250"/>
              <a:ext cx="147600" cy="527700"/>
            </a:xfrm>
            <a:prstGeom prst="roundRect">
              <a:avLst>
                <a:gd fmla="val 1609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1" name="Google Shape;3551;p50"/>
            <p:cNvSpPr/>
            <p:nvPr/>
          </p:nvSpPr>
          <p:spPr>
            <a:xfrm>
              <a:off x="3214275" y="2339350"/>
              <a:ext cx="95100" cy="223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2" name="Google Shape;3552;p50"/>
            <p:cNvSpPr/>
            <p:nvPr/>
          </p:nvSpPr>
          <p:spPr>
            <a:xfrm>
              <a:off x="3342063" y="2120250"/>
              <a:ext cx="95100" cy="527700"/>
            </a:xfrm>
            <a:prstGeom prst="roundRect">
              <a:avLst>
                <a:gd fmla="val 2436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3" name="Google Shape;3553;p50"/>
            <p:cNvSpPr/>
            <p:nvPr/>
          </p:nvSpPr>
          <p:spPr>
            <a:xfrm>
              <a:off x="3361375" y="2344199"/>
              <a:ext cx="61200" cy="22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7" name="Shape 3557"/>
        <p:cNvGrpSpPr/>
        <p:nvPr/>
      </p:nvGrpSpPr>
      <p:grpSpPr>
        <a:xfrm>
          <a:off x="0" y="0"/>
          <a:ext cx="0" cy="0"/>
          <a:chOff x="0" y="0"/>
          <a:chExt cx="0" cy="0"/>
        </a:xfrm>
      </p:grpSpPr>
      <p:sp>
        <p:nvSpPr>
          <p:cNvPr id="3558" name="Google Shape;3558;p51"/>
          <p:cNvSpPr txBox="1"/>
          <p:nvPr>
            <p:ph type="title"/>
          </p:nvPr>
        </p:nvSpPr>
        <p:spPr>
          <a:xfrm>
            <a:off x="709050" y="678942"/>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Ejercitemos “Figuras literarias en imágenes”</a:t>
            </a:r>
            <a:endParaRPr/>
          </a:p>
        </p:txBody>
      </p:sp>
      <p:sp>
        <p:nvSpPr>
          <p:cNvPr id="3559" name="Google Shape;3559;p51"/>
          <p:cNvSpPr txBox="1"/>
          <p:nvPr/>
        </p:nvSpPr>
        <p:spPr>
          <a:xfrm>
            <a:off x="-946298" y="1501192"/>
            <a:ext cx="4972067"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1.- Metáfora:</a:t>
            </a:r>
            <a:endParaRPr/>
          </a:p>
        </p:txBody>
      </p:sp>
      <p:pic>
        <p:nvPicPr>
          <p:cNvPr id="3560" name="Google Shape;3560;p51"/>
          <p:cNvPicPr preferRelativeResize="0"/>
          <p:nvPr/>
        </p:nvPicPr>
        <p:blipFill rotWithShape="1">
          <a:blip r:embed="rId3">
            <a:alphaModFix/>
          </a:blip>
          <a:srcRect b="0" l="0" r="0" t="0"/>
          <a:stretch/>
        </p:blipFill>
        <p:spPr>
          <a:xfrm>
            <a:off x="466609" y="2323442"/>
            <a:ext cx="6127299" cy="2432661"/>
          </a:xfrm>
          <a:prstGeom prst="rect">
            <a:avLst/>
          </a:prstGeom>
          <a:noFill/>
          <a:ln>
            <a:noFill/>
          </a:ln>
        </p:spPr>
      </p:pic>
      <p:sp>
        <p:nvSpPr>
          <p:cNvPr id="3561" name="Google Shape;3561;p51"/>
          <p:cNvSpPr txBox="1"/>
          <p:nvPr/>
        </p:nvSpPr>
        <p:spPr>
          <a:xfrm>
            <a:off x="6722671" y="2718305"/>
            <a:ext cx="2123799"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¿Por qué la imagen corresponde a una metáfora?</a:t>
            </a:r>
            <a:endParaRPr b="0" i="0" sz="1400" u="none" cap="none" strike="noStrike">
              <a:solidFill>
                <a:srgbClr val="23255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5" name="Shape 3565"/>
        <p:cNvGrpSpPr/>
        <p:nvPr/>
      </p:nvGrpSpPr>
      <p:grpSpPr>
        <a:xfrm>
          <a:off x="0" y="0"/>
          <a:ext cx="0" cy="0"/>
          <a:chOff x="0" y="0"/>
          <a:chExt cx="0" cy="0"/>
        </a:xfrm>
      </p:grpSpPr>
      <p:sp>
        <p:nvSpPr>
          <p:cNvPr id="3566" name="Google Shape;3566;p52"/>
          <p:cNvSpPr txBox="1"/>
          <p:nvPr>
            <p:ph type="title"/>
          </p:nvPr>
        </p:nvSpPr>
        <p:spPr>
          <a:xfrm>
            <a:off x="-2163964" y="607514"/>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2.- Elipsis</a:t>
            </a:r>
            <a:endParaRPr/>
          </a:p>
        </p:txBody>
      </p:sp>
      <p:pic>
        <p:nvPicPr>
          <p:cNvPr id="3567" name="Google Shape;3567;p52"/>
          <p:cNvPicPr preferRelativeResize="0"/>
          <p:nvPr/>
        </p:nvPicPr>
        <p:blipFill rotWithShape="1">
          <a:blip r:embed="rId3">
            <a:alphaModFix/>
          </a:blip>
          <a:srcRect b="0" l="44212" r="0" t="0"/>
          <a:stretch/>
        </p:blipFill>
        <p:spPr>
          <a:xfrm>
            <a:off x="637953" y="1180214"/>
            <a:ext cx="2122067" cy="3803798"/>
          </a:xfrm>
          <a:prstGeom prst="rect">
            <a:avLst/>
          </a:prstGeom>
          <a:noFill/>
          <a:ln>
            <a:noFill/>
          </a:ln>
        </p:spPr>
      </p:pic>
      <p:sp>
        <p:nvSpPr>
          <p:cNvPr id="3568" name="Google Shape;3568;p52"/>
          <p:cNvSpPr txBox="1"/>
          <p:nvPr/>
        </p:nvSpPr>
        <p:spPr>
          <a:xfrm>
            <a:off x="2760020" y="2223063"/>
            <a:ext cx="2123799"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¿Por qué la imagen corresponde a una elipsis?</a:t>
            </a:r>
            <a:endParaRPr b="0" i="0" sz="1400" u="none" cap="none" strike="noStrike">
              <a:solidFill>
                <a:srgbClr val="232552"/>
              </a:solidFill>
              <a:latin typeface="Roboto"/>
              <a:ea typeface="Roboto"/>
              <a:cs typeface="Roboto"/>
              <a:sym typeface="Roboto"/>
            </a:endParaRPr>
          </a:p>
        </p:txBody>
      </p:sp>
      <p:pic>
        <p:nvPicPr>
          <p:cNvPr id="3569" name="Google Shape;3569;p52"/>
          <p:cNvPicPr preferRelativeResize="0"/>
          <p:nvPr/>
        </p:nvPicPr>
        <p:blipFill rotWithShape="1">
          <a:blip r:embed="rId4">
            <a:alphaModFix/>
          </a:blip>
          <a:srcRect b="0" l="0" r="0" t="0"/>
          <a:stretch/>
        </p:blipFill>
        <p:spPr>
          <a:xfrm>
            <a:off x="5036219" y="1409700"/>
            <a:ext cx="3048000" cy="2324100"/>
          </a:xfrm>
          <a:prstGeom prst="rect">
            <a:avLst/>
          </a:prstGeom>
          <a:noFill/>
          <a:ln>
            <a:noFill/>
          </a:ln>
        </p:spPr>
      </p:pic>
      <p:sp>
        <p:nvSpPr>
          <p:cNvPr id="3570" name="Google Shape;3570;p52"/>
          <p:cNvSpPr txBox="1"/>
          <p:nvPr/>
        </p:nvSpPr>
        <p:spPr>
          <a:xfrm>
            <a:off x="2252092" y="766389"/>
            <a:ext cx="77259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3.- Alusión</a:t>
            </a:r>
            <a:endParaRPr/>
          </a:p>
        </p:txBody>
      </p:sp>
      <p:sp>
        <p:nvSpPr>
          <p:cNvPr id="3571" name="Google Shape;3571;p52"/>
          <p:cNvSpPr txBox="1"/>
          <p:nvPr/>
        </p:nvSpPr>
        <p:spPr>
          <a:xfrm>
            <a:off x="5230317" y="3804411"/>
            <a:ext cx="2123799" cy="57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232552"/>
              </a:buClr>
              <a:buSzPts val="1800"/>
              <a:buFont typeface="Roboto"/>
              <a:buNone/>
            </a:pPr>
            <a:r>
              <a:rPr b="0" i="0" lang="en" sz="1400" u="none" cap="none" strike="noStrike">
                <a:solidFill>
                  <a:srgbClr val="232552"/>
                </a:solidFill>
                <a:latin typeface="Roboto"/>
                <a:ea typeface="Roboto"/>
                <a:cs typeface="Roboto"/>
                <a:sym typeface="Roboto"/>
              </a:rPr>
              <a:t> ¿Por qué la imagen corresponde a una alusión?</a:t>
            </a:r>
            <a:endParaRPr b="0" i="0" sz="1400" u="none" cap="none" strike="noStrike">
              <a:solidFill>
                <a:srgbClr val="23255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5" name="Shape 3575"/>
        <p:cNvGrpSpPr/>
        <p:nvPr/>
      </p:nvGrpSpPr>
      <p:grpSpPr>
        <a:xfrm>
          <a:off x="0" y="0"/>
          <a:ext cx="0" cy="0"/>
          <a:chOff x="0" y="0"/>
          <a:chExt cx="0" cy="0"/>
        </a:xfrm>
      </p:grpSpPr>
      <p:sp>
        <p:nvSpPr>
          <p:cNvPr id="3576" name="Google Shape;3576;p53"/>
          <p:cNvSpPr txBox="1"/>
          <p:nvPr>
            <p:ph type="title"/>
          </p:nvPr>
        </p:nvSpPr>
        <p:spPr>
          <a:xfrm>
            <a:off x="0" y="1850065"/>
            <a:ext cx="1232534" cy="87950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4.- </a:t>
            </a:r>
            <a:endParaRPr/>
          </a:p>
        </p:txBody>
      </p:sp>
      <p:sp>
        <p:nvSpPr>
          <p:cNvPr id="3577" name="Google Shape;3577;p53"/>
          <p:cNvSpPr txBox="1"/>
          <p:nvPr/>
        </p:nvSpPr>
        <p:spPr>
          <a:xfrm>
            <a:off x="709050" y="767002"/>
            <a:ext cx="77259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Ejercitemos “¿A que figuras literarias corresponden las imágenes?”</a:t>
            </a:r>
            <a:endParaRPr/>
          </a:p>
        </p:txBody>
      </p:sp>
      <p:pic>
        <p:nvPicPr>
          <p:cNvPr id="3578" name="Google Shape;3578;p53"/>
          <p:cNvPicPr preferRelativeResize="0"/>
          <p:nvPr/>
        </p:nvPicPr>
        <p:blipFill rotWithShape="1">
          <a:blip r:embed="rId3">
            <a:alphaModFix/>
          </a:blip>
          <a:srcRect b="0" l="0" r="0" t="0"/>
          <a:stretch/>
        </p:blipFill>
        <p:spPr>
          <a:xfrm>
            <a:off x="256025" y="2387394"/>
            <a:ext cx="3933256" cy="2219203"/>
          </a:xfrm>
          <a:prstGeom prst="rect">
            <a:avLst/>
          </a:prstGeom>
          <a:noFill/>
          <a:ln>
            <a:noFill/>
          </a:ln>
        </p:spPr>
      </p:pic>
      <p:pic>
        <p:nvPicPr>
          <p:cNvPr id="3579" name="Google Shape;3579;p53"/>
          <p:cNvPicPr preferRelativeResize="0"/>
          <p:nvPr/>
        </p:nvPicPr>
        <p:blipFill rotWithShape="1">
          <a:blip r:embed="rId4">
            <a:alphaModFix/>
          </a:blip>
          <a:srcRect b="0" l="0" r="0" t="0"/>
          <a:stretch/>
        </p:blipFill>
        <p:spPr>
          <a:xfrm>
            <a:off x="4720982" y="2386277"/>
            <a:ext cx="3830927" cy="2394785"/>
          </a:xfrm>
          <a:prstGeom prst="rect">
            <a:avLst/>
          </a:prstGeom>
          <a:noFill/>
          <a:ln>
            <a:noFill/>
          </a:ln>
        </p:spPr>
      </p:pic>
      <p:sp>
        <p:nvSpPr>
          <p:cNvPr id="3580" name="Google Shape;3580;p53"/>
          <p:cNvSpPr txBox="1"/>
          <p:nvPr/>
        </p:nvSpPr>
        <p:spPr>
          <a:xfrm>
            <a:off x="4338454" y="1850065"/>
            <a:ext cx="1232534" cy="8795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5.-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grpSp>
        <p:nvGrpSpPr>
          <p:cNvPr id="1940" name="Google Shape;1940;p27"/>
          <p:cNvGrpSpPr/>
          <p:nvPr/>
        </p:nvGrpSpPr>
        <p:grpSpPr>
          <a:xfrm>
            <a:off x="1187977" y="657225"/>
            <a:ext cx="3890074" cy="3946493"/>
            <a:chOff x="1187977" y="657225"/>
            <a:chExt cx="3890074" cy="3946493"/>
          </a:xfrm>
        </p:grpSpPr>
        <p:sp>
          <p:nvSpPr>
            <p:cNvPr id="1941" name="Google Shape;1941;p27"/>
            <p:cNvSpPr/>
            <p:nvPr/>
          </p:nvSpPr>
          <p:spPr>
            <a:xfrm rot="-704294">
              <a:off x="2988827" y="940789"/>
              <a:ext cx="1749274" cy="3521818"/>
            </a:xfrm>
            <a:custGeom>
              <a:rect b="b" l="l" r="r" t="t"/>
              <a:pathLst>
                <a:path extrusionOk="0" h="162198" w="163620">
                  <a:moveTo>
                    <a:pt x="13179" y="1"/>
                  </a:moveTo>
                  <a:lnTo>
                    <a:pt x="1" y="14222"/>
                  </a:lnTo>
                  <a:cubicBezTo>
                    <a:pt x="152" y="14772"/>
                    <a:pt x="4817" y="60829"/>
                    <a:pt x="8837" y="100174"/>
                  </a:cubicBezTo>
                  <a:lnTo>
                    <a:pt x="11055" y="100174"/>
                  </a:lnTo>
                  <a:lnTo>
                    <a:pt x="11055" y="121980"/>
                  </a:lnTo>
                  <a:cubicBezTo>
                    <a:pt x="12951" y="141340"/>
                    <a:pt x="14449" y="155485"/>
                    <a:pt x="14449" y="155485"/>
                  </a:cubicBezTo>
                  <a:cubicBezTo>
                    <a:pt x="24556" y="160624"/>
                    <a:pt x="34985" y="160453"/>
                    <a:pt x="51747" y="161401"/>
                  </a:cubicBezTo>
                  <a:cubicBezTo>
                    <a:pt x="59559" y="161875"/>
                    <a:pt x="69760" y="162197"/>
                    <a:pt x="80815" y="162197"/>
                  </a:cubicBezTo>
                  <a:cubicBezTo>
                    <a:pt x="92116" y="162197"/>
                    <a:pt x="104194" y="161875"/>
                    <a:pt x="115571" y="161174"/>
                  </a:cubicBezTo>
                  <a:cubicBezTo>
                    <a:pt x="129489" y="160301"/>
                    <a:pt x="153816" y="159353"/>
                    <a:pt x="163620" y="153267"/>
                  </a:cubicBezTo>
                  <a:lnTo>
                    <a:pt x="13179" y="1"/>
                  </a:ln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7"/>
            <p:cNvSpPr/>
            <p:nvPr/>
          </p:nvSpPr>
          <p:spPr>
            <a:xfrm>
              <a:off x="1244801" y="4168821"/>
              <a:ext cx="1422038" cy="427367"/>
            </a:xfrm>
            <a:custGeom>
              <a:rect b="b" l="l" r="r" t="t"/>
              <a:pathLst>
                <a:path extrusionOk="0" h="19683" w="65494">
                  <a:moveTo>
                    <a:pt x="873" y="0"/>
                  </a:moveTo>
                  <a:cubicBezTo>
                    <a:pt x="702" y="95"/>
                    <a:pt x="626" y="247"/>
                    <a:pt x="550" y="474"/>
                  </a:cubicBezTo>
                  <a:cubicBezTo>
                    <a:pt x="550" y="721"/>
                    <a:pt x="626" y="1043"/>
                    <a:pt x="873" y="1195"/>
                  </a:cubicBezTo>
                  <a:lnTo>
                    <a:pt x="873" y="0"/>
                  </a:lnTo>
                  <a:close/>
                  <a:moveTo>
                    <a:pt x="64773" y="569"/>
                  </a:moveTo>
                  <a:cubicBezTo>
                    <a:pt x="65020" y="2845"/>
                    <a:pt x="64621" y="5537"/>
                    <a:pt x="62327" y="8154"/>
                  </a:cubicBezTo>
                  <a:lnTo>
                    <a:pt x="36975" y="18109"/>
                  </a:lnTo>
                  <a:lnTo>
                    <a:pt x="36729" y="18014"/>
                  </a:lnTo>
                  <a:lnTo>
                    <a:pt x="873" y="11624"/>
                  </a:lnTo>
                  <a:lnTo>
                    <a:pt x="702" y="11624"/>
                  </a:lnTo>
                  <a:cubicBezTo>
                    <a:pt x="399" y="11624"/>
                    <a:pt x="76" y="11851"/>
                    <a:pt x="76" y="12174"/>
                  </a:cubicBezTo>
                  <a:cubicBezTo>
                    <a:pt x="0" y="12572"/>
                    <a:pt x="228" y="12894"/>
                    <a:pt x="626" y="12970"/>
                  </a:cubicBezTo>
                  <a:lnTo>
                    <a:pt x="36900" y="19531"/>
                  </a:lnTo>
                  <a:lnTo>
                    <a:pt x="37279" y="19682"/>
                  </a:lnTo>
                  <a:lnTo>
                    <a:pt x="62649" y="9728"/>
                  </a:lnTo>
                  <a:cubicBezTo>
                    <a:pt x="65494" y="6485"/>
                    <a:pt x="65494" y="3091"/>
                    <a:pt x="64773" y="569"/>
                  </a:cubicBez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7"/>
            <p:cNvSpPr/>
            <p:nvPr/>
          </p:nvSpPr>
          <p:spPr>
            <a:xfrm>
              <a:off x="1261673" y="4417920"/>
              <a:ext cx="780608" cy="142043"/>
            </a:xfrm>
            <a:custGeom>
              <a:rect b="b" l="l" r="r" t="t"/>
              <a:pathLst>
                <a:path extrusionOk="0" h="6542" w="35952">
                  <a:moveTo>
                    <a:pt x="1" y="0"/>
                  </a:moveTo>
                  <a:lnTo>
                    <a:pt x="1" y="152"/>
                  </a:lnTo>
                  <a:lnTo>
                    <a:pt x="96" y="152"/>
                  </a:lnTo>
                  <a:lnTo>
                    <a:pt x="35952" y="6542"/>
                  </a:lnTo>
                  <a:lnTo>
                    <a:pt x="35800" y="6466"/>
                  </a:lnTo>
                  <a:lnTo>
                    <a:pt x="1" y="0"/>
                  </a:ln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7"/>
            <p:cNvSpPr/>
            <p:nvPr/>
          </p:nvSpPr>
          <p:spPr>
            <a:xfrm>
              <a:off x="1237810" y="3959654"/>
              <a:ext cx="1482139" cy="602348"/>
            </a:xfrm>
            <a:custGeom>
              <a:rect b="b" l="l" r="r" t="t"/>
              <a:pathLst>
                <a:path extrusionOk="0" h="27742" w="68262">
                  <a:moveTo>
                    <a:pt x="33183" y="1"/>
                  </a:moveTo>
                  <a:lnTo>
                    <a:pt x="1346" y="7984"/>
                  </a:lnTo>
                  <a:cubicBezTo>
                    <a:pt x="1295" y="7974"/>
                    <a:pt x="1245" y="7969"/>
                    <a:pt x="1197" y="7969"/>
                  </a:cubicBezTo>
                  <a:cubicBezTo>
                    <a:pt x="869" y="7969"/>
                    <a:pt x="616" y="8187"/>
                    <a:pt x="550" y="8534"/>
                  </a:cubicBezTo>
                  <a:cubicBezTo>
                    <a:pt x="474" y="8932"/>
                    <a:pt x="797" y="9254"/>
                    <a:pt x="1100" y="9330"/>
                  </a:cubicBezTo>
                  <a:lnTo>
                    <a:pt x="1271" y="9330"/>
                  </a:lnTo>
                  <a:lnTo>
                    <a:pt x="36653" y="15568"/>
                  </a:lnTo>
                  <a:cubicBezTo>
                    <a:pt x="40218" y="20536"/>
                    <a:pt x="37601" y="24897"/>
                    <a:pt x="36748" y="26073"/>
                  </a:cubicBezTo>
                  <a:lnTo>
                    <a:pt x="872" y="19683"/>
                  </a:lnTo>
                  <a:lnTo>
                    <a:pt x="797" y="19683"/>
                  </a:lnTo>
                  <a:cubicBezTo>
                    <a:pt x="398" y="19683"/>
                    <a:pt x="76" y="19910"/>
                    <a:pt x="76" y="20233"/>
                  </a:cubicBezTo>
                  <a:cubicBezTo>
                    <a:pt x="0" y="20631"/>
                    <a:pt x="247" y="20934"/>
                    <a:pt x="626" y="21010"/>
                  </a:cubicBezTo>
                  <a:lnTo>
                    <a:pt x="36899" y="27571"/>
                  </a:lnTo>
                  <a:lnTo>
                    <a:pt x="37297" y="27742"/>
                  </a:lnTo>
                  <a:lnTo>
                    <a:pt x="62649" y="17787"/>
                  </a:lnTo>
                  <a:cubicBezTo>
                    <a:pt x="68262" y="11302"/>
                    <a:pt x="62649" y="4343"/>
                    <a:pt x="62649" y="4343"/>
                  </a:cubicBezTo>
                  <a:lnTo>
                    <a:pt x="3318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7"/>
            <p:cNvSpPr/>
            <p:nvPr/>
          </p:nvSpPr>
          <p:spPr>
            <a:xfrm>
              <a:off x="1255094" y="4162221"/>
              <a:ext cx="855950" cy="363554"/>
            </a:xfrm>
            <a:custGeom>
              <a:rect b="b" l="l" r="r" t="t"/>
              <a:pathLst>
                <a:path extrusionOk="0" h="16744" w="39422">
                  <a:moveTo>
                    <a:pt x="475" y="1"/>
                  </a:moveTo>
                  <a:lnTo>
                    <a:pt x="1" y="10354"/>
                  </a:lnTo>
                  <a:lnTo>
                    <a:pt x="76" y="10354"/>
                  </a:lnTo>
                  <a:lnTo>
                    <a:pt x="35952" y="16744"/>
                  </a:lnTo>
                  <a:cubicBezTo>
                    <a:pt x="36805" y="15568"/>
                    <a:pt x="39422" y="11207"/>
                    <a:pt x="35857" y="6239"/>
                  </a:cubicBez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7"/>
            <p:cNvSpPr/>
            <p:nvPr/>
          </p:nvSpPr>
          <p:spPr>
            <a:xfrm>
              <a:off x="1699352" y="3975309"/>
              <a:ext cx="866242" cy="243332"/>
            </a:xfrm>
            <a:custGeom>
              <a:rect b="b" l="l" r="r" t="t"/>
              <a:pathLst>
                <a:path extrusionOk="0" h="11207" w="39896">
                  <a:moveTo>
                    <a:pt x="39819" y="0"/>
                  </a:moveTo>
                  <a:lnTo>
                    <a:pt x="2446" y="4267"/>
                  </a:lnTo>
                  <a:cubicBezTo>
                    <a:pt x="0" y="7414"/>
                    <a:pt x="1498" y="10259"/>
                    <a:pt x="2124" y="11207"/>
                  </a:cubicBezTo>
                  <a:lnTo>
                    <a:pt x="39819" y="6713"/>
                  </a:lnTo>
                  <a:lnTo>
                    <a:pt x="39895" y="6713"/>
                  </a:lnTo>
                  <a:lnTo>
                    <a:pt x="398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7"/>
            <p:cNvSpPr/>
            <p:nvPr/>
          </p:nvSpPr>
          <p:spPr>
            <a:xfrm>
              <a:off x="1255094" y="3818863"/>
              <a:ext cx="1326113" cy="430646"/>
            </a:xfrm>
            <a:custGeom>
              <a:rect b="b" l="l" r="r" t="t"/>
              <a:pathLst>
                <a:path extrusionOk="0" h="19834" w="61076">
                  <a:moveTo>
                    <a:pt x="33733" y="0"/>
                  </a:moveTo>
                  <a:lnTo>
                    <a:pt x="4267" y="2844"/>
                  </a:lnTo>
                  <a:cubicBezTo>
                    <a:pt x="4267" y="2844"/>
                    <a:pt x="1" y="7509"/>
                    <a:pt x="3869" y="12173"/>
                  </a:cubicBezTo>
                  <a:lnTo>
                    <a:pt x="22110" y="19834"/>
                  </a:lnTo>
                  <a:lnTo>
                    <a:pt x="22356" y="19834"/>
                  </a:lnTo>
                  <a:lnTo>
                    <a:pt x="60431" y="15264"/>
                  </a:lnTo>
                  <a:cubicBezTo>
                    <a:pt x="60829" y="15264"/>
                    <a:pt x="61076" y="14866"/>
                    <a:pt x="61076" y="14468"/>
                  </a:cubicBezTo>
                  <a:cubicBezTo>
                    <a:pt x="60981" y="14145"/>
                    <a:pt x="60677" y="13918"/>
                    <a:pt x="60355" y="13918"/>
                  </a:cubicBezTo>
                  <a:lnTo>
                    <a:pt x="60279" y="13918"/>
                  </a:lnTo>
                  <a:lnTo>
                    <a:pt x="22584" y="18412"/>
                  </a:lnTo>
                  <a:cubicBezTo>
                    <a:pt x="21958" y="17464"/>
                    <a:pt x="20460" y="14619"/>
                    <a:pt x="22906" y="11472"/>
                  </a:cubicBezTo>
                  <a:lnTo>
                    <a:pt x="60279" y="7205"/>
                  </a:lnTo>
                  <a:lnTo>
                    <a:pt x="60355" y="7111"/>
                  </a:lnTo>
                  <a:cubicBezTo>
                    <a:pt x="60753" y="7111"/>
                    <a:pt x="60981" y="6807"/>
                    <a:pt x="60981" y="6409"/>
                  </a:cubicBezTo>
                  <a:cubicBezTo>
                    <a:pt x="60905" y="6087"/>
                    <a:pt x="60677" y="5859"/>
                    <a:pt x="60431" y="5783"/>
                  </a:cubicBezTo>
                  <a:lnTo>
                    <a:pt x="60602" y="5689"/>
                  </a:lnTo>
                  <a:lnTo>
                    <a:pt x="3373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7"/>
            <p:cNvSpPr/>
            <p:nvPr/>
          </p:nvSpPr>
          <p:spPr>
            <a:xfrm>
              <a:off x="1234509" y="3601053"/>
              <a:ext cx="1406384" cy="478826"/>
            </a:xfrm>
            <a:custGeom>
              <a:rect b="b" l="l" r="r" t="t"/>
              <a:pathLst>
                <a:path extrusionOk="0" h="22053" w="64773">
                  <a:moveTo>
                    <a:pt x="23930" y="0"/>
                  </a:moveTo>
                  <a:lnTo>
                    <a:pt x="873" y="7282"/>
                  </a:lnTo>
                  <a:lnTo>
                    <a:pt x="1176" y="7358"/>
                  </a:lnTo>
                  <a:cubicBezTo>
                    <a:pt x="1024" y="7509"/>
                    <a:pt x="873" y="7661"/>
                    <a:pt x="873" y="7907"/>
                  </a:cubicBezTo>
                  <a:cubicBezTo>
                    <a:pt x="778" y="8306"/>
                    <a:pt x="1100" y="8609"/>
                    <a:pt x="1498" y="8704"/>
                  </a:cubicBezTo>
                  <a:lnTo>
                    <a:pt x="47158" y="12724"/>
                  </a:lnTo>
                  <a:cubicBezTo>
                    <a:pt x="47404" y="13198"/>
                    <a:pt x="47954" y="14222"/>
                    <a:pt x="48182" y="15492"/>
                  </a:cubicBezTo>
                  <a:cubicBezTo>
                    <a:pt x="48656" y="17464"/>
                    <a:pt x="48276" y="19133"/>
                    <a:pt x="47006" y="20308"/>
                  </a:cubicBezTo>
                  <a:lnTo>
                    <a:pt x="778" y="16516"/>
                  </a:lnTo>
                  <a:cubicBezTo>
                    <a:pt x="399" y="16516"/>
                    <a:pt x="76" y="16838"/>
                    <a:pt x="0" y="17142"/>
                  </a:cubicBezTo>
                  <a:cubicBezTo>
                    <a:pt x="0" y="17540"/>
                    <a:pt x="304" y="17938"/>
                    <a:pt x="626" y="17938"/>
                  </a:cubicBezTo>
                  <a:lnTo>
                    <a:pt x="46608" y="21730"/>
                  </a:lnTo>
                  <a:lnTo>
                    <a:pt x="47556" y="22053"/>
                  </a:lnTo>
                  <a:lnTo>
                    <a:pt x="61303" y="12250"/>
                  </a:lnTo>
                  <a:cubicBezTo>
                    <a:pt x="64773" y="8609"/>
                    <a:pt x="61853" y="2921"/>
                    <a:pt x="61853" y="2921"/>
                  </a:cubicBezTo>
                  <a:lnTo>
                    <a:pt x="2393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7"/>
            <p:cNvSpPr/>
            <p:nvPr/>
          </p:nvSpPr>
          <p:spPr>
            <a:xfrm>
              <a:off x="1251381" y="3790027"/>
              <a:ext cx="1039573" cy="253645"/>
            </a:xfrm>
            <a:custGeom>
              <a:rect b="b" l="l" r="r" t="t"/>
              <a:pathLst>
                <a:path extrusionOk="0" h="11682" w="47879">
                  <a:moveTo>
                    <a:pt x="721" y="1"/>
                  </a:moveTo>
                  <a:lnTo>
                    <a:pt x="1" y="7889"/>
                  </a:lnTo>
                  <a:lnTo>
                    <a:pt x="46229" y="11681"/>
                  </a:lnTo>
                  <a:cubicBezTo>
                    <a:pt x="47499" y="10430"/>
                    <a:pt x="47879" y="8761"/>
                    <a:pt x="47405" y="6789"/>
                  </a:cubicBezTo>
                  <a:cubicBezTo>
                    <a:pt x="47177" y="5519"/>
                    <a:pt x="46627" y="4495"/>
                    <a:pt x="46381" y="4021"/>
                  </a:cubicBezTo>
                  <a:lnTo>
                    <a:pt x="72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7"/>
            <p:cNvSpPr/>
            <p:nvPr/>
          </p:nvSpPr>
          <p:spPr>
            <a:xfrm>
              <a:off x="1287620" y="3585810"/>
              <a:ext cx="1243779" cy="331029"/>
            </a:xfrm>
            <a:custGeom>
              <a:rect b="b" l="l" r="r" t="t"/>
              <a:pathLst>
                <a:path extrusionOk="0" h="15246" w="57284">
                  <a:moveTo>
                    <a:pt x="57283" y="1"/>
                  </a:moveTo>
                  <a:lnTo>
                    <a:pt x="28841" y="10430"/>
                  </a:lnTo>
                  <a:lnTo>
                    <a:pt x="28519" y="10581"/>
                  </a:lnTo>
                  <a:lnTo>
                    <a:pt x="28443" y="10581"/>
                  </a:lnTo>
                  <a:cubicBezTo>
                    <a:pt x="28367" y="10581"/>
                    <a:pt x="28196" y="10581"/>
                    <a:pt x="28120" y="10506"/>
                  </a:cubicBezTo>
                  <a:lnTo>
                    <a:pt x="626" y="1101"/>
                  </a:lnTo>
                  <a:lnTo>
                    <a:pt x="626" y="1101"/>
                  </a:lnTo>
                  <a:cubicBezTo>
                    <a:pt x="323" y="1651"/>
                    <a:pt x="0" y="2921"/>
                    <a:pt x="1024" y="4495"/>
                  </a:cubicBezTo>
                  <a:lnTo>
                    <a:pt x="28367" y="15246"/>
                  </a:lnTo>
                  <a:lnTo>
                    <a:pt x="57113" y="4267"/>
                  </a:lnTo>
                  <a:cubicBezTo>
                    <a:pt x="57207" y="4191"/>
                    <a:pt x="57283" y="4191"/>
                    <a:pt x="57283" y="4191"/>
                  </a:cubicBezTo>
                  <a:lnTo>
                    <a:pt x="57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7"/>
            <p:cNvSpPr/>
            <p:nvPr/>
          </p:nvSpPr>
          <p:spPr>
            <a:xfrm>
              <a:off x="1248102" y="3409191"/>
              <a:ext cx="1303879" cy="538535"/>
            </a:xfrm>
            <a:custGeom>
              <a:rect b="b" l="l" r="r" t="t"/>
              <a:pathLst>
                <a:path extrusionOk="0" h="24803" w="60052">
                  <a:moveTo>
                    <a:pt x="35231" y="0"/>
                  </a:moveTo>
                  <a:lnTo>
                    <a:pt x="2219" y="7737"/>
                  </a:lnTo>
                  <a:cubicBezTo>
                    <a:pt x="2048" y="7737"/>
                    <a:pt x="1972" y="7737"/>
                    <a:pt x="1896" y="7813"/>
                  </a:cubicBezTo>
                  <a:lnTo>
                    <a:pt x="1820" y="7813"/>
                  </a:lnTo>
                  <a:cubicBezTo>
                    <a:pt x="1745" y="7813"/>
                    <a:pt x="1745" y="7888"/>
                    <a:pt x="1669" y="7964"/>
                  </a:cubicBezTo>
                  <a:cubicBezTo>
                    <a:pt x="948" y="8761"/>
                    <a:pt x="0" y="10979"/>
                    <a:pt x="1745" y="13577"/>
                  </a:cubicBezTo>
                  <a:cubicBezTo>
                    <a:pt x="1820" y="13747"/>
                    <a:pt x="1972" y="13823"/>
                    <a:pt x="2143" y="13899"/>
                  </a:cubicBezTo>
                  <a:lnTo>
                    <a:pt x="29865" y="24802"/>
                  </a:lnTo>
                  <a:lnTo>
                    <a:pt x="30414" y="24802"/>
                  </a:lnTo>
                  <a:lnTo>
                    <a:pt x="59501" y="13653"/>
                  </a:lnTo>
                  <a:cubicBezTo>
                    <a:pt x="59881" y="13577"/>
                    <a:pt x="60051" y="13103"/>
                    <a:pt x="59881" y="12799"/>
                  </a:cubicBezTo>
                  <a:cubicBezTo>
                    <a:pt x="59805" y="12477"/>
                    <a:pt x="59501" y="12325"/>
                    <a:pt x="59255" y="12325"/>
                  </a:cubicBezTo>
                  <a:cubicBezTo>
                    <a:pt x="59179" y="12325"/>
                    <a:pt x="59103" y="12325"/>
                    <a:pt x="59027" y="12401"/>
                  </a:cubicBezTo>
                  <a:lnTo>
                    <a:pt x="30187" y="23380"/>
                  </a:lnTo>
                  <a:lnTo>
                    <a:pt x="2844" y="12629"/>
                  </a:lnTo>
                  <a:cubicBezTo>
                    <a:pt x="1820" y="11055"/>
                    <a:pt x="2143" y="9785"/>
                    <a:pt x="2446" y="9235"/>
                  </a:cubicBezTo>
                  <a:lnTo>
                    <a:pt x="2446" y="9235"/>
                  </a:lnTo>
                  <a:lnTo>
                    <a:pt x="29940" y="18640"/>
                  </a:lnTo>
                  <a:cubicBezTo>
                    <a:pt x="30016" y="18715"/>
                    <a:pt x="30187" y="18715"/>
                    <a:pt x="30263" y="18715"/>
                  </a:cubicBezTo>
                  <a:lnTo>
                    <a:pt x="30339" y="18715"/>
                  </a:lnTo>
                  <a:lnTo>
                    <a:pt x="30737" y="18564"/>
                  </a:lnTo>
                  <a:lnTo>
                    <a:pt x="59255" y="8135"/>
                  </a:lnTo>
                  <a:lnTo>
                    <a:pt x="59501" y="7964"/>
                  </a:lnTo>
                  <a:cubicBezTo>
                    <a:pt x="59805" y="7888"/>
                    <a:pt x="60051" y="7490"/>
                    <a:pt x="59881" y="7111"/>
                  </a:cubicBezTo>
                  <a:cubicBezTo>
                    <a:pt x="59805" y="6789"/>
                    <a:pt x="59407" y="6637"/>
                    <a:pt x="59103" y="6637"/>
                  </a:cubicBezTo>
                  <a:lnTo>
                    <a:pt x="352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7"/>
            <p:cNvSpPr/>
            <p:nvPr/>
          </p:nvSpPr>
          <p:spPr>
            <a:xfrm>
              <a:off x="1373258" y="3445019"/>
              <a:ext cx="1415460" cy="303845"/>
            </a:xfrm>
            <a:custGeom>
              <a:rect b="b" l="l" r="r" t="t"/>
              <a:pathLst>
                <a:path extrusionOk="0" h="13994" w="65191">
                  <a:moveTo>
                    <a:pt x="550" y="0"/>
                  </a:moveTo>
                  <a:lnTo>
                    <a:pt x="0" y="4266"/>
                  </a:lnTo>
                  <a:lnTo>
                    <a:pt x="76" y="4266"/>
                  </a:lnTo>
                  <a:lnTo>
                    <a:pt x="35402" y="13994"/>
                  </a:lnTo>
                  <a:lnTo>
                    <a:pt x="63996" y="6788"/>
                  </a:lnTo>
                  <a:cubicBezTo>
                    <a:pt x="65190" y="5290"/>
                    <a:pt x="65020" y="4115"/>
                    <a:pt x="64792" y="3470"/>
                  </a:cubicBezTo>
                  <a:lnTo>
                    <a:pt x="64792" y="3470"/>
                  </a:lnTo>
                  <a:lnTo>
                    <a:pt x="36350" y="9329"/>
                  </a:lnTo>
                  <a:lnTo>
                    <a:pt x="36350" y="9329"/>
                  </a:lnTo>
                  <a:cubicBezTo>
                    <a:pt x="36312" y="9367"/>
                    <a:pt x="36250" y="9386"/>
                    <a:pt x="36189" y="9386"/>
                  </a:cubicBezTo>
                  <a:cubicBezTo>
                    <a:pt x="36127" y="9386"/>
                    <a:pt x="36065" y="9367"/>
                    <a:pt x="36027" y="9329"/>
                  </a:cubicBezTo>
                  <a:lnTo>
                    <a:pt x="35952" y="9329"/>
                  </a:lnTo>
                  <a:lnTo>
                    <a:pt x="35477" y="9158"/>
                  </a:lnTo>
                  <a:lnTo>
                    <a:pt x="5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7"/>
            <p:cNvSpPr/>
            <p:nvPr/>
          </p:nvSpPr>
          <p:spPr>
            <a:xfrm>
              <a:off x="1354324" y="3287312"/>
              <a:ext cx="1473910" cy="492418"/>
            </a:xfrm>
            <a:custGeom>
              <a:rect b="b" l="l" r="r" t="t"/>
              <a:pathLst>
                <a:path extrusionOk="0" h="22679" w="67883">
                  <a:moveTo>
                    <a:pt x="29789" y="1"/>
                  </a:moveTo>
                  <a:lnTo>
                    <a:pt x="1669" y="5841"/>
                  </a:lnTo>
                  <a:cubicBezTo>
                    <a:pt x="1618" y="5831"/>
                    <a:pt x="1568" y="5826"/>
                    <a:pt x="1519" y="5826"/>
                  </a:cubicBezTo>
                  <a:cubicBezTo>
                    <a:pt x="1192" y="5826"/>
                    <a:pt x="939" y="6044"/>
                    <a:pt x="872" y="6391"/>
                  </a:cubicBezTo>
                  <a:cubicBezTo>
                    <a:pt x="721" y="6789"/>
                    <a:pt x="948" y="7111"/>
                    <a:pt x="1347" y="7263"/>
                  </a:cubicBezTo>
                  <a:lnTo>
                    <a:pt x="1422" y="7263"/>
                  </a:lnTo>
                  <a:lnTo>
                    <a:pt x="36349" y="16421"/>
                  </a:lnTo>
                  <a:lnTo>
                    <a:pt x="36824" y="16592"/>
                  </a:lnTo>
                  <a:lnTo>
                    <a:pt x="36899" y="16592"/>
                  </a:lnTo>
                  <a:cubicBezTo>
                    <a:pt x="36937" y="16630"/>
                    <a:pt x="36999" y="16649"/>
                    <a:pt x="37061" y="16649"/>
                  </a:cubicBezTo>
                  <a:cubicBezTo>
                    <a:pt x="37122" y="16649"/>
                    <a:pt x="37184" y="16630"/>
                    <a:pt x="37222" y="16592"/>
                  </a:cubicBezTo>
                  <a:lnTo>
                    <a:pt x="37222" y="16592"/>
                  </a:lnTo>
                  <a:lnTo>
                    <a:pt x="65664" y="10733"/>
                  </a:lnTo>
                  <a:lnTo>
                    <a:pt x="65664" y="10733"/>
                  </a:lnTo>
                  <a:cubicBezTo>
                    <a:pt x="65892" y="11378"/>
                    <a:pt x="66062" y="12553"/>
                    <a:pt x="64868" y="14051"/>
                  </a:cubicBezTo>
                  <a:lnTo>
                    <a:pt x="36274" y="21257"/>
                  </a:lnTo>
                  <a:lnTo>
                    <a:pt x="948" y="11529"/>
                  </a:lnTo>
                  <a:lnTo>
                    <a:pt x="872" y="11529"/>
                  </a:lnTo>
                  <a:cubicBezTo>
                    <a:pt x="833" y="11519"/>
                    <a:pt x="793" y="11515"/>
                    <a:pt x="753" y="11515"/>
                  </a:cubicBezTo>
                  <a:cubicBezTo>
                    <a:pt x="489" y="11515"/>
                    <a:pt x="237" y="11723"/>
                    <a:pt x="171" y="12003"/>
                  </a:cubicBezTo>
                  <a:cubicBezTo>
                    <a:pt x="0" y="12402"/>
                    <a:pt x="247" y="12800"/>
                    <a:pt x="645" y="12876"/>
                  </a:cubicBezTo>
                  <a:lnTo>
                    <a:pt x="36122" y="22679"/>
                  </a:lnTo>
                  <a:lnTo>
                    <a:pt x="36501" y="22679"/>
                  </a:lnTo>
                  <a:lnTo>
                    <a:pt x="65417" y="15398"/>
                  </a:lnTo>
                  <a:cubicBezTo>
                    <a:pt x="65588" y="15322"/>
                    <a:pt x="65664" y="15246"/>
                    <a:pt x="65740" y="15170"/>
                  </a:cubicBezTo>
                  <a:cubicBezTo>
                    <a:pt x="67882" y="12724"/>
                    <a:pt x="67238" y="10430"/>
                    <a:pt x="66612" y="9557"/>
                  </a:cubicBezTo>
                  <a:cubicBezTo>
                    <a:pt x="66536" y="9482"/>
                    <a:pt x="66536" y="9406"/>
                    <a:pt x="66460" y="9406"/>
                  </a:cubicBezTo>
                  <a:cubicBezTo>
                    <a:pt x="66290" y="9311"/>
                    <a:pt x="66138" y="9235"/>
                    <a:pt x="65986" y="9235"/>
                  </a:cubicBezTo>
                  <a:lnTo>
                    <a:pt x="2978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7"/>
            <p:cNvSpPr/>
            <p:nvPr/>
          </p:nvSpPr>
          <p:spPr>
            <a:xfrm>
              <a:off x="1658161" y="3254785"/>
              <a:ext cx="1053165" cy="291512"/>
            </a:xfrm>
            <a:custGeom>
              <a:rect b="b" l="l" r="r" t="t"/>
              <a:pathLst>
                <a:path extrusionOk="0" h="13426" w="48505">
                  <a:moveTo>
                    <a:pt x="48353" y="1"/>
                  </a:moveTo>
                  <a:lnTo>
                    <a:pt x="1575" y="5689"/>
                  </a:lnTo>
                  <a:cubicBezTo>
                    <a:pt x="399" y="7415"/>
                    <a:pt x="1" y="9311"/>
                    <a:pt x="399" y="11283"/>
                  </a:cubicBezTo>
                  <a:cubicBezTo>
                    <a:pt x="627" y="12231"/>
                    <a:pt x="1025" y="13027"/>
                    <a:pt x="1347" y="13426"/>
                  </a:cubicBezTo>
                  <a:lnTo>
                    <a:pt x="48429" y="7585"/>
                  </a:lnTo>
                  <a:lnTo>
                    <a:pt x="48504" y="7585"/>
                  </a:lnTo>
                  <a:lnTo>
                    <a:pt x="4835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7"/>
            <p:cNvSpPr/>
            <p:nvPr/>
          </p:nvSpPr>
          <p:spPr>
            <a:xfrm>
              <a:off x="1194991" y="3102052"/>
              <a:ext cx="1531947" cy="478413"/>
            </a:xfrm>
            <a:custGeom>
              <a:rect b="b" l="l" r="r" t="t"/>
              <a:pathLst>
                <a:path extrusionOk="0" h="22034" w="70556">
                  <a:moveTo>
                    <a:pt x="33657" y="0"/>
                  </a:moveTo>
                  <a:lnTo>
                    <a:pt x="4191" y="3546"/>
                  </a:lnTo>
                  <a:cubicBezTo>
                    <a:pt x="4191" y="3546"/>
                    <a:pt x="0" y="8684"/>
                    <a:pt x="3868" y="13747"/>
                  </a:cubicBezTo>
                  <a:lnTo>
                    <a:pt x="22128" y="22033"/>
                  </a:lnTo>
                  <a:lnTo>
                    <a:pt x="22507" y="21882"/>
                  </a:lnTo>
                  <a:lnTo>
                    <a:pt x="69911" y="15947"/>
                  </a:lnTo>
                  <a:cubicBezTo>
                    <a:pt x="70309" y="15947"/>
                    <a:pt x="70556" y="15568"/>
                    <a:pt x="70480" y="15245"/>
                  </a:cubicBezTo>
                  <a:cubicBezTo>
                    <a:pt x="70480" y="14847"/>
                    <a:pt x="70158" y="14619"/>
                    <a:pt x="69835" y="14619"/>
                  </a:cubicBezTo>
                  <a:lnTo>
                    <a:pt x="69760" y="14619"/>
                  </a:lnTo>
                  <a:lnTo>
                    <a:pt x="22678" y="20460"/>
                  </a:lnTo>
                  <a:cubicBezTo>
                    <a:pt x="22356" y="20061"/>
                    <a:pt x="21958" y="19265"/>
                    <a:pt x="21730" y="18317"/>
                  </a:cubicBezTo>
                  <a:cubicBezTo>
                    <a:pt x="21332" y="16345"/>
                    <a:pt x="21730" y="14449"/>
                    <a:pt x="22906" y="12723"/>
                  </a:cubicBezTo>
                  <a:lnTo>
                    <a:pt x="69684" y="7035"/>
                  </a:lnTo>
                  <a:lnTo>
                    <a:pt x="69760" y="7035"/>
                  </a:lnTo>
                  <a:cubicBezTo>
                    <a:pt x="70158" y="6940"/>
                    <a:pt x="70385" y="6637"/>
                    <a:pt x="70385" y="6238"/>
                  </a:cubicBezTo>
                  <a:cubicBezTo>
                    <a:pt x="70309" y="5916"/>
                    <a:pt x="70006" y="5613"/>
                    <a:pt x="69608" y="5613"/>
                  </a:cubicBezTo>
                  <a:lnTo>
                    <a:pt x="70006" y="5518"/>
                  </a:lnTo>
                  <a:lnTo>
                    <a:pt x="33657" y="0"/>
                  </a:ln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7"/>
            <p:cNvSpPr/>
            <p:nvPr/>
          </p:nvSpPr>
          <p:spPr>
            <a:xfrm>
              <a:off x="1294612" y="3050569"/>
              <a:ext cx="1331063" cy="366854"/>
            </a:xfrm>
            <a:custGeom>
              <a:rect b="b" l="l" r="r" t="t"/>
              <a:pathLst>
                <a:path extrusionOk="0" h="16896" w="61304">
                  <a:moveTo>
                    <a:pt x="77" y="1"/>
                  </a:moveTo>
                  <a:lnTo>
                    <a:pt x="1" y="4665"/>
                  </a:lnTo>
                  <a:lnTo>
                    <a:pt x="228" y="4665"/>
                  </a:lnTo>
                  <a:lnTo>
                    <a:pt x="30813" y="16896"/>
                  </a:lnTo>
                  <a:lnTo>
                    <a:pt x="60204" y="5841"/>
                  </a:lnTo>
                  <a:cubicBezTo>
                    <a:pt x="61303" y="4097"/>
                    <a:pt x="60905" y="2769"/>
                    <a:pt x="60583" y="2125"/>
                  </a:cubicBezTo>
                  <a:lnTo>
                    <a:pt x="60583" y="2125"/>
                  </a:lnTo>
                  <a:lnTo>
                    <a:pt x="31117" y="11776"/>
                  </a:lnTo>
                  <a:lnTo>
                    <a:pt x="30889" y="11776"/>
                  </a:lnTo>
                  <a:lnTo>
                    <a:pt x="30718" y="11852"/>
                  </a:lnTo>
                  <a:lnTo>
                    <a:pt x="29145" y="11131"/>
                  </a:lnTo>
                  <a:lnTo>
                    <a:pt x="7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7"/>
            <p:cNvSpPr/>
            <p:nvPr/>
          </p:nvSpPr>
          <p:spPr>
            <a:xfrm>
              <a:off x="1277328" y="2873950"/>
              <a:ext cx="1387863" cy="574339"/>
            </a:xfrm>
            <a:custGeom>
              <a:rect b="b" l="l" r="r" t="t"/>
              <a:pathLst>
                <a:path extrusionOk="0" h="26452" w="63920">
                  <a:moveTo>
                    <a:pt x="26622" y="0"/>
                  </a:moveTo>
                  <a:lnTo>
                    <a:pt x="873" y="6713"/>
                  </a:lnTo>
                  <a:cubicBezTo>
                    <a:pt x="626" y="6713"/>
                    <a:pt x="323" y="6865"/>
                    <a:pt x="228" y="7187"/>
                  </a:cubicBezTo>
                  <a:cubicBezTo>
                    <a:pt x="76" y="7490"/>
                    <a:pt x="228" y="7888"/>
                    <a:pt x="626" y="8059"/>
                  </a:cubicBezTo>
                  <a:lnTo>
                    <a:pt x="873" y="8135"/>
                  </a:lnTo>
                  <a:lnTo>
                    <a:pt x="29941" y="19265"/>
                  </a:lnTo>
                  <a:lnTo>
                    <a:pt x="31514" y="19986"/>
                  </a:lnTo>
                  <a:lnTo>
                    <a:pt x="31685" y="19910"/>
                  </a:lnTo>
                  <a:lnTo>
                    <a:pt x="31913" y="19910"/>
                  </a:lnTo>
                  <a:lnTo>
                    <a:pt x="61379" y="10259"/>
                  </a:lnTo>
                  <a:lnTo>
                    <a:pt x="61379" y="10259"/>
                  </a:lnTo>
                  <a:cubicBezTo>
                    <a:pt x="61701" y="10903"/>
                    <a:pt x="62099" y="12231"/>
                    <a:pt x="61000" y="13975"/>
                  </a:cubicBezTo>
                  <a:lnTo>
                    <a:pt x="31609" y="25030"/>
                  </a:lnTo>
                  <a:lnTo>
                    <a:pt x="1024" y="12799"/>
                  </a:lnTo>
                  <a:lnTo>
                    <a:pt x="797" y="12799"/>
                  </a:lnTo>
                  <a:cubicBezTo>
                    <a:pt x="474" y="12799"/>
                    <a:pt x="228" y="12951"/>
                    <a:pt x="152" y="13179"/>
                  </a:cubicBezTo>
                  <a:cubicBezTo>
                    <a:pt x="0" y="13577"/>
                    <a:pt x="152" y="13975"/>
                    <a:pt x="550" y="14127"/>
                  </a:cubicBezTo>
                  <a:lnTo>
                    <a:pt x="31363" y="26376"/>
                  </a:lnTo>
                  <a:cubicBezTo>
                    <a:pt x="31439" y="26452"/>
                    <a:pt x="31514" y="26452"/>
                    <a:pt x="31609" y="26452"/>
                  </a:cubicBezTo>
                  <a:cubicBezTo>
                    <a:pt x="31685" y="26452"/>
                    <a:pt x="31761" y="26452"/>
                    <a:pt x="31837" y="26376"/>
                  </a:cubicBezTo>
                  <a:lnTo>
                    <a:pt x="61701" y="15246"/>
                  </a:lnTo>
                  <a:cubicBezTo>
                    <a:pt x="61777" y="15170"/>
                    <a:pt x="61948" y="15075"/>
                    <a:pt x="62024" y="14923"/>
                  </a:cubicBezTo>
                  <a:cubicBezTo>
                    <a:pt x="63920" y="12155"/>
                    <a:pt x="62972" y="9785"/>
                    <a:pt x="62175" y="9007"/>
                  </a:cubicBezTo>
                  <a:cubicBezTo>
                    <a:pt x="62175" y="8912"/>
                    <a:pt x="62099" y="8837"/>
                    <a:pt x="62024" y="8837"/>
                  </a:cubicBezTo>
                  <a:lnTo>
                    <a:pt x="62099" y="8761"/>
                  </a:lnTo>
                  <a:lnTo>
                    <a:pt x="266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7"/>
            <p:cNvSpPr/>
            <p:nvPr/>
          </p:nvSpPr>
          <p:spPr>
            <a:xfrm>
              <a:off x="1212275" y="2645435"/>
              <a:ext cx="1404755" cy="471834"/>
            </a:xfrm>
            <a:custGeom>
              <a:rect b="b" l="l" r="r" t="t"/>
              <a:pathLst>
                <a:path extrusionOk="0" h="21731" w="64698">
                  <a:moveTo>
                    <a:pt x="23930" y="1"/>
                  </a:moveTo>
                  <a:lnTo>
                    <a:pt x="854" y="7282"/>
                  </a:lnTo>
                  <a:cubicBezTo>
                    <a:pt x="854" y="7282"/>
                    <a:pt x="949" y="7282"/>
                    <a:pt x="1176" y="7358"/>
                  </a:cubicBezTo>
                  <a:cubicBezTo>
                    <a:pt x="1024" y="7434"/>
                    <a:pt x="854" y="7680"/>
                    <a:pt x="854" y="7832"/>
                  </a:cubicBezTo>
                  <a:cubicBezTo>
                    <a:pt x="778" y="8230"/>
                    <a:pt x="1100" y="8628"/>
                    <a:pt x="1498" y="8628"/>
                  </a:cubicBezTo>
                  <a:lnTo>
                    <a:pt x="47158" y="12724"/>
                  </a:lnTo>
                  <a:cubicBezTo>
                    <a:pt x="47708" y="13843"/>
                    <a:pt x="49604" y="17787"/>
                    <a:pt x="47006" y="20384"/>
                  </a:cubicBezTo>
                  <a:lnTo>
                    <a:pt x="778" y="16592"/>
                  </a:lnTo>
                  <a:cubicBezTo>
                    <a:pt x="380" y="16592"/>
                    <a:pt x="1" y="16839"/>
                    <a:pt x="1" y="17237"/>
                  </a:cubicBezTo>
                  <a:cubicBezTo>
                    <a:pt x="1" y="17635"/>
                    <a:pt x="228" y="17938"/>
                    <a:pt x="626" y="17938"/>
                  </a:cubicBezTo>
                  <a:lnTo>
                    <a:pt x="47158" y="21731"/>
                  </a:lnTo>
                  <a:lnTo>
                    <a:pt x="47234" y="21731"/>
                  </a:lnTo>
                  <a:cubicBezTo>
                    <a:pt x="47404" y="21731"/>
                    <a:pt x="47556" y="21655"/>
                    <a:pt x="47708" y="21579"/>
                  </a:cubicBezTo>
                  <a:lnTo>
                    <a:pt x="47784" y="21503"/>
                  </a:lnTo>
                  <a:cubicBezTo>
                    <a:pt x="50002" y="20631"/>
                    <a:pt x="61303" y="12174"/>
                    <a:pt x="61303" y="12174"/>
                  </a:cubicBezTo>
                  <a:cubicBezTo>
                    <a:pt x="64697" y="8534"/>
                    <a:pt x="61777" y="2845"/>
                    <a:pt x="61777" y="2845"/>
                  </a:cubicBezTo>
                  <a:lnTo>
                    <a:pt x="2393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7"/>
            <p:cNvSpPr/>
            <p:nvPr/>
          </p:nvSpPr>
          <p:spPr>
            <a:xfrm>
              <a:off x="1229146" y="2832781"/>
              <a:ext cx="1060156" cy="253624"/>
            </a:xfrm>
            <a:custGeom>
              <a:rect b="b" l="l" r="r" t="t"/>
              <a:pathLst>
                <a:path extrusionOk="0" h="11681" w="48827">
                  <a:moveTo>
                    <a:pt x="721" y="0"/>
                  </a:moveTo>
                  <a:lnTo>
                    <a:pt x="1" y="7888"/>
                  </a:lnTo>
                  <a:lnTo>
                    <a:pt x="46229" y="11681"/>
                  </a:lnTo>
                  <a:cubicBezTo>
                    <a:pt x="48827" y="9083"/>
                    <a:pt x="46931" y="5215"/>
                    <a:pt x="46381" y="4096"/>
                  </a:cubicBezTo>
                  <a:lnTo>
                    <a:pt x="72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7"/>
            <p:cNvSpPr/>
            <p:nvPr/>
          </p:nvSpPr>
          <p:spPr>
            <a:xfrm>
              <a:off x="1647869" y="2628564"/>
              <a:ext cx="936656" cy="236753"/>
            </a:xfrm>
            <a:custGeom>
              <a:rect b="b" l="l" r="r" t="t"/>
              <a:pathLst>
                <a:path extrusionOk="0" h="10904" w="43139">
                  <a:moveTo>
                    <a:pt x="42892" y="0"/>
                  </a:moveTo>
                  <a:lnTo>
                    <a:pt x="2049" y="3148"/>
                  </a:lnTo>
                  <a:cubicBezTo>
                    <a:pt x="1" y="6940"/>
                    <a:pt x="1973" y="10031"/>
                    <a:pt x="2693" y="10903"/>
                  </a:cubicBezTo>
                  <a:lnTo>
                    <a:pt x="43138" y="7585"/>
                  </a:lnTo>
                  <a:lnTo>
                    <a:pt x="4289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7"/>
            <p:cNvSpPr/>
            <p:nvPr/>
          </p:nvSpPr>
          <p:spPr>
            <a:xfrm>
              <a:off x="1187977" y="2477458"/>
              <a:ext cx="1413809" cy="418726"/>
            </a:xfrm>
            <a:custGeom>
              <a:rect b="b" l="l" r="r" t="t"/>
              <a:pathLst>
                <a:path extrusionOk="0" h="19285" w="65115">
                  <a:moveTo>
                    <a:pt x="35800" y="1"/>
                  </a:moveTo>
                  <a:lnTo>
                    <a:pt x="3641" y="2921"/>
                  </a:lnTo>
                  <a:cubicBezTo>
                    <a:pt x="3641" y="2921"/>
                    <a:pt x="1" y="8533"/>
                    <a:pt x="4438" y="13122"/>
                  </a:cubicBezTo>
                  <a:lnTo>
                    <a:pt x="23229" y="19209"/>
                  </a:lnTo>
                  <a:cubicBezTo>
                    <a:pt x="23305" y="19209"/>
                    <a:pt x="23399" y="19209"/>
                    <a:pt x="23475" y="19284"/>
                  </a:cubicBezTo>
                  <a:lnTo>
                    <a:pt x="23627" y="19284"/>
                  </a:lnTo>
                  <a:lnTo>
                    <a:pt x="64394" y="15966"/>
                  </a:lnTo>
                  <a:cubicBezTo>
                    <a:pt x="64792" y="15966"/>
                    <a:pt x="65115" y="15568"/>
                    <a:pt x="65020" y="15246"/>
                  </a:cubicBezTo>
                  <a:cubicBezTo>
                    <a:pt x="65020" y="14847"/>
                    <a:pt x="64716" y="14544"/>
                    <a:pt x="64318" y="14544"/>
                  </a:cubicBezTo>
                  <a:lnTo>
                    <a:pt x="23873" y="17862"/>
                  </a:lnTo>
                  <a:cubicBezTo>
                    <a:pt x="23153" y="16990"/>
                    <a:pt x="21181" y="13899"/>
                    <a:pt x="23229" y="10107"/>
                  </a:cubicBezTo>
                  <a:lnTo>
                    <a:pt x="64072" y="6959"/>
                  </a:lnTo>
                  <a:lnTo>
                    <a:pt x="64167" y="6959"/>
                  </a:lnTo>
                  <a:cubicBezTo>
                    <a:pt x="64546" y="6884"/>
                    <a:pt x="64792" y="6561"/>
                    <a:pt x="64792" y="6163"/>
                  </a:cubicBezTo>
                  <a:cubicBezTo>
                    <a:pt x="64792" y="5765"/>
                    <a:pt x="64394" y="5537"/>
                    <a:pt x="63996" y="5537"/>
                  </a:cubicBezTo>
                  <a:lnTo>
                    <a:pt x="63920" y="5537"/>
                  </a:lnTo>
                  <a:lnTo>
                    <a:pt x="3580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7"/>
            <p:cNvSpPr/>
            <p:nvPr/>
          </p:nvSpPr>
          <p:spPr>
            <a:xfrm>
              <a:off x="1299563" y="2405413"/>
              <a:ext cx="1247057" cy="327728"/>
            </a:xfrm>
            <a:custGeom>
              <a:rect b="b" l="l" r="r" t="t"/>
              <a:pathLst>
                <a:path extrusionOk="0" h="15094" w="57435">
                  <a:moveTo>
                    <a:pt x="247" y="0"/>
                  </a:moveTo>
                  <a:lnTo>
                    <a:pt x="0" y="4191"/>
                  </a:lnTo>
                  <a:cubicBezTo>
                    <a:pt x="76" y="4191"/>
                    <a:pt x="152" y="4267"/>
                    <a:pt x="152" y="4267"/>
                  </a:cubicBezTo>
                  <a:lnTo>
                    <a:pt x="28443" y="15094"/>
                  </a:lnTo>
                  <a:lnTo>
                    <a:pt x="56335" y="7585"/>
                  </a:lnTo>
                  <a:cubicBezTo>
                    <a:pt x="57435" y="6011"/>
                    <a:pt x="57131" y="4741"/>
                    <a:pt x="56809" y="4191"/>
                  </a:cubicBezTo>
                  <a:lnTo>
                    <a:pt x="56809" y="4191"/>
                  </a:lnTo>
                  <a:lnTo>
                    <a:pt x="28917" y="11150"/>
                  </a:lnTo>
                  <a:cubicBezTo>
                    <a:pt x="28765" y="11150"/>
                    <a:pt x="28594" y="11150"/>
                    <a:pt x="28443" y="11055"/>
                  </a:cubicBezTo>
                  <a:lnTo>
                    <a:pt x="24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7"/>
            <p:cNvSpPr/>
            <p:nvPr/>
          </p:nvSpPr>
          <p:spPr>
            <a:xfrm>
              <a:off x="1280629" y="2336645"/>
              <a:ext cx="1303879" cy="427367"/>
            </a:xfrm>
            <a:custGeom>
              <a:rect b="b" l="l" r="r" t="t"/>
              <a:pathLst>
                <a:path extrusionOk="0" h="19683" w="60052">
                  <a:moveTo>
                    <a:pt x="25674" y="1"/>
                  </a:moveTo>
                  <a:lnTo>
                    <a:pt x="1422" y="1745"/>
                  </a:lnTo>
                  <a:lnTo>
                    <a:pt x="1346" y="1745"/>
                  </a:lnTo>
                  <a:cubicBezTo>
                    <a:pt x="1276" y="1712"/>
                    <a:pt x="1203" y="1697"/>
                    <a:pt x="1130" y="1697"/>
                  </a:cubicBezTo>
                  <a:cubicBezTo>
                    <a:pt x="869" y="1697"/>
                    <a:pt x="608" y="1891"/>
                    <a:pt x="474" y="2143"/>
                  </a:cubicBezTo>
                  <a:cubicBezTo>
                    <a:pt x="322" y="2542"/>
                    <a:pt x="474" y="2940"/>
                    <a:pt x="872" y="3091"/>
                  </a:cubicBezTo>
                  <a:lnTo>
                    <a:pt x="1119" y="3167"/>
                  </a:lnTo>
                  <a:lnTo>
                    <a:pt x="29315" y="14222"/>
                  </a:lnTo>
                  <a:cubicBezTo>
                    <a:pt x="29466" y="14317"/>
                    <a:pt x="29637" y="14317"/>
                    <a:pt x="29789" y="14317"/>
                  </a:cubicBezTo>
                  <a:lnTo>
                    <a:pt x="57681" y="7358"/>
                  </a:lnTo>
                  <a:lnTo>
                    <a:pt x="57681" y="7358"/>
                  </a:lnTo>
                  <a:cubicBezTo>
                    <a:pt x="58003" y="7908"/>
                    <a:pt x="58307" y="9178"/>
                    <a:pt x="57207" y="10752"/>
                  </a:cubicBezTo>
                  <a:lnTo>
                    <a:pt x="29315" y="18261"/>
                  </a:lnTo>
                  <a:lnTo>
                    <a:pt x="1024" y="7434"/>
                  </a:lnTo>
                  <a:cubicBezTo>
                    <a:pt x="1024" y="7434"/>
                    <a:pt x="948" y="7358"/>
                    <a:pt x="872" y="7358"/>
                  </a:cubicBezTo>
                  <a:cubicBezTo>
                    <a:pt x="550" y="7358"/>
                    <a:pt x="247" y="7509"/>
                    <a:pt x="171" y="7832"/>
                  </a:cubicBezTo>
                  <a:cubicBezTo>
                    <a:pt x="0" y="8230"/>
                    <a:pt x="247" y="8628"/>
                    <a:pt x="550" y="8704"/>
                  </a:cubicBezTo>
                  <a:lnTo>
                    <a:pt x="28992" y="19683"/>
                  </a:lnTo>
                  <a:lnTo>
                    <a:pt x="29466" y="19683"/>
                  </a:lnTo>
                  <a:lnTo>
                    <a:pt x="57757" y="12022"/>
                  </a:lnTo>
                  <a:cubicBezTo>
                    <a:pt x="57909" y="12022"/>
                    <a:pt x="58079" y="11946"/>
                    <a:pt x="58155" y="11776"/>
                  </a:cubicBezTo>
                  <a:cubicBezTo>
                    <a:pt x="60051" y="9254"/>
                    <a:pt x="59255" y="6960"/>
                    <a:pt x="58553" y="6087"/>
                  </a:cubicBezTo>
                  <a:cubicBezTo>
                    <a:pt x="58553" y="6087"/>
                    <a:pt x="58477" y="6012"/>
                    <a:pt x="58383" y="6012"/>
                  </a:cubicBezTo>
                  <a:lnTo>
                    <a:pt x="58383" y="5936"/>
                  </a:lnTo>
                  <a:cubicBezTo>
                    <a:pt x="58231" y="5860"/>
                    <a:pt x="58079" y="5860"/>
                    <a:pt x="57909" y="5860"/>
                  </a:cubicBezTo>
                  <a:lnTo>
                    <a:pt x="256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7"/>
            <p:cNvSpPr/>
            <p:nvPr/>
          </p:nvSpPr>
          <p:spPr>
            <a:xfrm>
              <a:off x="1800624" y="2202846"/>
              <a:ext cx="747670" cy="314136"/>
            </a:xfrm>
            <a:custGeom>
              <a:rect b="b" l="l" r="r" t="t"/>
              <a:pathLst>
                <a:path extrusionOk="0" h="14468" w="34435">
                  <a:moveTo>
                    <a:pt x="34055" y="0"/>
                  </a:moveTo>
                  <a:lnTo>
                    <a:pt x="3072" y="5385"/>
                  </a:lnTo>
                  <a:cubicBezTo>
                    <a:pt x="1" y="9652"/>
                    <a:pt x="2200" y="13444"/>
                    <a:pt x="2921" y="14468"/>
                  </a:cubicBezTo>
                  <a:lnTo>
                    <a:pt x="34359" y="8855"/>
                  </a:lnTo>
                  <a:lnTo>
                    <a:pt x="34435" y="8855"/>
                  </a:lnTo>
                  <a:lnTo>
                    <a:pt x="3405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7"/>
            <p:cNvSpPr/>
            <p:nvPr/>
          </p:nvSpPr>
          <p:spPr>
            <a:xfrm>
              <a:off x="1263736" y="2022927"/>
              <a:ext cx="1301838" cy="528222"/>
            </a:xfrm>
            <a:custGeom>
              <a:rect b="b" l="l" r="r" t="t"/>
              <a:pathLst>
                <a:path extrusionOk="0" h="24328" w="59958">
                  <a:moveTo>
                    <a:pt x="30718" y="0"/>
                  </a:moveTo>
                  <a:lnTo>
                    <a:pt x="4893" y="3868"/>
                  </a:lnTo>
                  <a:cubicBezTo>
                    <a:pt x="4893" y="3868"/>
                    <a:pt x="1" y="9955"/>
                    <a:pt x="4893" y="15567"/>
                  </a:cubicBezTo>
                  <a:lnTo>
                    <a:pt x="27097" y="24328"/>
                  </a:lnTo>
                  <a:lnTo>
                    <a:pt x="27173" y="24328"/>
                  </a:lnTo>
                  <a:lnTo>
                    <a:pt x="27248" y="24252"/>
                  </a:lnTo>
                  <a:lnTo>
                    <a:pt x="59331" y="18488"/>
                  </a:lnTo>
                  <a:cubicBezTo>
                    <a:pt x="59729" y="18488"/>
                    <a:pt x="59957" y="18089"/>
                    <a:pt x="59881" y="17691"/>
                  </a:cubicBezTo>
                  <a:cubicBezTo>
                    <a:pt x="59805" y="17388"/>
                    <a:pt x="59483" y="17141"/>
                    <a:pt x="59161" y="17141"/>
                  </a:cubicBezTo>
                  <a:lnTo>
                    <a:pt x="59085" y="17141"/>
                  </a:lnTo>
                  <a:lnTo>
                    <a:pt x="27647" y="22754"/>
                  </a:lnTo>
                  <a:cubicBezTo>
                    <a:pt x="26926" y="21730"/>
                    <a:pt x="24727" y="17938"/>
                    <a:pt x="27798" y="13671"/>
                  </a:cubicBezTo>
                  <a:lnTo>
                    <a:pt x="58781" y="8286"/>
                  </a:lnTo>
                  <a:lnTo>
                    <a:pt x="58857" y="8286"/>
                  </a:lnTo>
                  <a:cubicBezTo>
                    <a:pt x="59255" y="8210"/>
                    <a:pt x="59483" y="7812"/>
                    <a:pt x="59407" y="7433"/>
                  </a:cubicBezTo>
                  <a:cubicBezTo>
                    <a:pt x="59339" y="7143"/>
                    <a:pt x="59071" y="6853"/>
                    <a:pt x="58728" y="6853"/>
                  </a:cubicBezTo>
                  <a:cubicBezTo>
                    <a:pt x="58690" y="6853"/>
                    <a:pt x="58651" y="6857"/>
                    <a:pt x="58611" y="6864"/>
                  </a:cubicBezTo>
                  <a:lnTo>
                    <a:pt x="58459" y="6959"/>
                  </a:lnTo>
                  <a:lnTo>
                    <a:pt x="307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7"/>
            <p:cNvSpPr/>
            <p:nvPr/>
          </p:nvSpPr>
          <p:spPr>
            <a:xfrm>
              <a:off x="1526013" y="2077667"/>
              <a:ext cx="734078" cy="140827"/>
            </a:xfrm>
            <a:custGeom>
              <a:rect b="b" l="l" r="r" t="t"/>
              <a:pathLst>
                <a:path extrusionOk="0" h="6486" w="33809">
                  <a:moveTo>
                    <a:pt x="28917" y="1"/>
                  </a:moveTo>
                  <a:cubicBezTo>
                    <a:pt x="28689" y="77"/>
                    <a:pt x="28442" y="77"/>
                    <a:pt x="28291" y="172"/>
                  </a:cubicBezTo>
                  <a:cubicBezTo>
                    <a:pt x="27267" y="399"/>
                    <a:pt x="26224" y="722"/>
                    <a:pt x="25124" y="949"/>
                  </a:cubicBezTo>
                  <a:cubicBezTo>
                    <a:pt x="22906" y="1499"/>
                    <a:pt x="20630" y="1499"/>
                    <a:pt x="18336" y="1594"/>
                  </a:cubicBezTo>
                  <a:cubicBezTo>
                    <a:pt x="17312" y="1594"/>
                    <a:pt x="16364" y="1670"/>
                    <a:pt x="15321" y="1670"/>
                  </a:cubicBezTo>
                  <a:cubicBezTo>
                    <a:pt x="13197" y="1670"/>
                    <a:pt x="11150" y="1499"/>
                    <a:pt x="9007" y="1196"/>
                  </a:cubicBezTo>
                  <a:cubicBezTo>
                    <a:pt x="8685" y="1120"/>
                    <a:pt x="8381" y="1025"/>
                    <a:pt x="8059" y="1025"/>
                  </a:cubicBezTo>
                  <a:cubicBezTo>
                    <a:pt x="7661" y="1120"/>
                    <a:pt x="7262" y="1196"/>
                    <a:pt x="6883" y="1196"/>
                  </a:cubicBezTo>
                  <a:cubicBezTo>
                    <a:pt x="6239" y="1271"/>
                    <a:pt x="5613" y="1347"/>
                    <a:pt x="4987" y="1347"/>
                  </a:cubicBezTo>
                  <a:cubicBezTo>
                    <a:pt x="3868" y="1347"/>
                    <a:pt x="2693" y="1196"/>
                    <a:pt x="1745" y="646"/>
                  </a:cubicBezTo>
                  <a:cubicBezTo>
                    <a:pt x="1422" y="475"/>
                    <a:pt x="1195" y="323"/>
                    <a:pt x="872" y="172"/>
                  </a:cubicBezTo>
                  <a:cubicBezTo>
                    <a:pt x="323" y="646"/>
                    <a:pt x="0" y="1120"/>
                    <a:pt x="0" y="1670"/>
                  </a:cubicBezTo>
                  <a:cubicBezTo>
                    <a:pt x="0" y="4343"/>
                    <a:pt x="7585" y="6486"/>
                    <a:pt x="16914" y="6486"/>
                  </a:cubicBezTo>
                  <a:cubicBezTo>
                    <a:pt x="26224" y="6486"/>
                    <a:pt x="33809" y="4343"/>
                    <a:pt x="33809" y="1670"/>
                  </a:cubicBezTo>
                  <a:cubicBezTo>
                    <a:pt x="33809" y="1499"/>
                    <a:pt x="33733" y="1423"/>
                    <a:pt x="33733" y="1347"/>
                  </a:cubicBezTo>
                  <a:cubicBezTo>
                    <a:pt x="33259" y="1271"/>
                    <a:pt x="32861" y="1120"/>
                    <a:pt x="32481" y="949"/>
                  </a:cubicBezTo>
                  <a:cubicBezTo>
                    <a:pt x="32386" y="949"/>
                    <a:pt x="32311" y="873"/>
                    <a:pt x="32311" y="873"/>
                  </a:cubicBezTo>
                  <a:lnTo>
                    <a:pt x="2891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7"/>
            <p:cNvSpPr/>
            <p:nvPr/>
          </p:nvSpPr>
          <p:spPr>
            <a:xfrm>
              <a:off x="1543297" y="2053803"/>
              <a:ext cx="706503" cy="135464"/>
            </a:xfrm>
            <a:custGeom>
              <a:rect b="b" l="l" r="r" t="t"/>
              <a:pathLst>
                <a:path extrusionOk="0" h="6239" w="32539">
                  <a:moveTo>
                    <a:pt x="228" y="0"/>
                  </a:moveTo>
                  <a:cubicBezTo>
                    <a:pt x="1" y="872"/>
                    <a:pt x="228" y="1821"/>
                    <a:pt x="228" y="2370"/>
                  </a:cubicBezTo>
                  <a:cubicBezTo>
                    <a:pt x="228" y="4494"/>
                    <a:pt x="7415" y="6239"/>
                    <a:pt x="16345" y="6239"/>
                  </a:cubicBezTo>
                  <a:cubicBezTo>
                    <a:pt x="25200" y="6239"/>
                    <a:pt x="32387" y="4494"/>
                    <a:pt x="32387" y="2370"/>
                  </a:cubicBezTo>
                  <a:cubicBezTo>
                    <a:pt x="32387" y="1896"/>
                    <a:pt x="32539" y="1024"/>
                    <a:pt x="32387" y="323"/>
                  </a:cubicBezTo>
                  <a:cubicBezTo>
                    <a:pt x="31989" y="2295"/>
                    <a:pt x="24954" y="3944"/>
                    <a:pt x="16345" y="3944"/>
                  </a:cubicBezTo>
                  <a:cubicBezTo>
                    <a:pt x="7415" y="3944"/>
                    <a:pt x="228" y="2219"/>
                    <a:pt x="228" y="76"/>
                  </a:cubicBezTo>
                  <a:lnTo>
                    <a:pt x="2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7"/>
            <p:cNvSpPr/>
            <p:nvPr/>
          </p:nvSpPr>
          <p:spPr>
            <a:xfrm>
              <a:off x="1548248" y="1851237"/>
              <a:ext cx="698252" cy="288212"/>
            </a:xfrm>
            <a:custGeom>
              <a:rect b="b" l="l" r="r" t="t"/>
              <a:pathLst>
                <a:path extrusionOk="0" h="13274" w="32159">
                  <a:moveTo>
                    <a:pt x="16838" y="0"/>
                  </a:moveTo>
                  <a:lnTo>
                    <a:pt x="16838" y="0"/>
                  </a:lnTo>
                  <a:cubicBezTo>
                    <a:pt x="16914" y="171"/>
                    <a:pt x="16914" y="322"/>
                    <a:pt x="16914" y="474"/>
                  </a:cubicBezTo>
                  <a:lnTo>
                    <a:pt x="16914" y="645"/>
                  </a:lnTo>
                  <a:cubicBezTo>
                    <a:pt x="16914" y="797"/>
                    <a:pt x="16914" y="872"/>
                    <a:pt x="16838" y="1024"/>
                  </a:cubicBezTo>
                  <a:lnTo>
                    <a:pt x="17786" y="1024"/>
                  </a:lnTo>
                  <a:lnTo>
                    <a:pt x="17786" y="2294"/>
                  </a:lnTo>
                  <a:lnTo>
                    <a:pt x="13671" y="2294"/>
                  </a:lnTo>
                  <a:lnTo>
                    <a:pt x="13671" y="1024"/>
                  </a:lnTo>
                  <a:lnTo>
                    <a:pt x="14771" y="1024"/>
                  </a:lnTo>
                  <a:cubicBezTo>
                    <a:pt x="14695" y="872"/>
                    <a:pt x="14695" y="797"/>
                    <a:pt x="14695" y="645"/>
                  </a:cubicBezTo>
                  <a:lnTo>
                    <a:pt x="14695" y="474"/>
                  </a:lnTo>
                  <a:cubicBezTo>
                    <a:pt x="14695" y="322"/>
                    <a:pt x="14695" y="171"/>
                    <a:pt x="14771" y="0"/>
                  </a:cubicBezTo>
                  <a:lnTo>
                    <a:pt x="14771" y="0"/>
                  </a:lnTo>
                  <a:cubicBezTo>
                    <a:pt x="6637" y="721"/>
                    <a:pt x="171" y="7281"/>
                    <a:pt x="0" y="9329"/>
                  </a:cubicBezTo>
                  <a:lnTo>
                    <a:pt x="0" y="9405"/>
                  </a:lnTo>
                  <a:cubicBezTo>
                    <a:pt x="0" y="11548"/>
                    <a:pt x="7187" y="13273"/>
                    <a:pt x="16117" y="13273"/>
                  </a:cubicBezTo>
                  <a:cubicBezTo>
                    <a:pt x="24726" y="13273"/>
                    <a:pt x="31761" y="11624"/>
                    <a:pt x="32159" y="9652"/>
                  </a:cubicBezTo>
                  <a:lnTo>
                    <a:pt x="32159" y="9405"/>
                  </a:lnTo>
                  <a:cubicBezTo>
                    <a:pt x="32159" y="7357"/>
                    <a:pt x="25371" y="398"/>
                    <a:pt x="168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7"/>
            <p:cNvSpPr/>
            <p:nvPr/>
          </p:nvSpPr>
          <p:spPr>
            <a:xfrm>
              <a:off x="1845093" y="1873472"/>
              <a:ext cx="89369" cy="27597"/>
            </a:xfrm>
            <a:custGeom>
              <a:rect b="b" l="l" r="r" t="t"/>
              <a:pathLst>
                <a:path extrusionOk="0" h="1271" w="4116">
                  <a:moveTo>
                    <a:pt x="0" y="0"/>
                  </a:moveTo>
                  <a:lnTo>
                    <a:pt x="0" y="1270"/>
                  </a:lnTo>
                  <a:lnTo>
                    <a:pt x="4115" y="1270"/>
                  </a:lnTo>
                  <a:lnTo>
                    <a:pt x="4115" y="0"/>
                  </a:lnTo>
                  <a:lnTo>
                    <a:pt x="3167" y="0"/>
                  </a:lnTo>
                  <a:cubicBezTo>
                    <a:pt x="2996" y="398"/>
                    <a:pt x="2617" y="721"/>
                    <a:pt x="2143" y="721"/>
                  </a:cubicBezTo>
                  <a:cubicBezTo>
                    <a:pt x="1669" y="721"/>
                    <a:pt x="1271" y="398"/>
                    <a:pt x="1100" y="0"/>
                  </a:cubicBez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7"/>
            <p:cNvSpPr/>
            <p:nvPr/>
          </p:nvSpPr>
          <p:spPr>
            <a:xfrm>
              <a:off x="1659812" y="657225"/>
              <a:ext cx="741091" cy="1231837"/>
            </a:xfrm>
            <a:custGeom>
              <a:rect b="b" l="l" r="r" t="t"/>
              <a:pathLst>
                <a:path extrusionOk="0" h="56734" w="34132">
                  <a:moveTo>
                    <a:pt x="22755" y="1"/>
                  </a:moveTo>
                  <a:cubicBezTo>
                    <a:pt x="22356" y="1"/>
                    <a:pt x="21958" y="247"/>
                    <a:pt x="21731" y="646"/>
                  </a:cubicBezTo>
                  <a:cubicBezTo>
                    <a:pt x="21484" y="247"/>
                    <a:pt x="21105" y="77"/>
                    <a:pt x="20707" y="77"/>
                  </a:cubicBezTo>
                  <a:cubicBezTo>
                    <a:pt x="20536" y="172"/>
                    <a:pt x="20460" y="172"/>
                    <a:pt x="20308" y="172"/>
                  </a:cubicBezTo>
                  <a:cubicBezTo>
                    <a:pt x="19910" y="247"/>
                    <a:pt x="19588" y="475"/>
                    <a:pt x="19436" y="873"/>
                  </a:cubicBezTo>
                  <a:cubicBezTo>
                    <a:pt x="19189" y="626"/>
                    <a:pt x="18908" y="524"/>
                    <a:pt x="18611" y="524"/>
                  </a:cubicBezTo>
                  <a:cubicBezTo>
                    <a:pt x="18521" y="524"/>
                    <a:pt x="18429" y="533"/>
                    <a:pt x="18336" y="551"/>
                  </a:cubicBezTo>
                  <a:cubicBezTo>
                    <a:pt x="18166" y="551"/>
                    <a:pt x="18090" y="646"/>
                    <a:pt x="17938" y="646"/>
                  </a:cubicBezTo>
                  <a:cubicBezTo>
                    <a:pt x="17540" y="721"/>
                    <a:pt x="17218" y="1120"/>
                    <a:pt x="17142" y="1499"/>
                  </a:cubicBezTo>
                  <a:cubicBezTo>
                    <a:pt x="16940" y="1297"/>
                    <a:pt x="16695" y="1195"/>
                    <a:pt x="16437" y="1195"/>
                  </a:cubicBezTo>
                  <a:cubicBezTo>
                    <a:pt x="16308" y="1195"/>
                    <a:pt x="16175" y="1221"/>
                    <a:pt x="16042" y="1271"/>
                  </a:cubicBezTo>
                  <a:cubicBezTo>
                    <a:pt x="15890" y="1271"/>
                    <a:pt x="15796" y="1347"/>
                    <a:pt x="15644" y="1347"/>
                  </a:cubicBezTo>
                  <a:cubicBezTo>
                    <a:pt x="15246" y="1499"/>
                    <a:pt x="15018" y="1897"/>
                    <a:pt x="15018" y="2295"/>
                  </a:cubicBezTo>
                  <a:cubicBezTo>
                    <a:pt x="14799" y="2170"/>
                    <a:pt x="14580" y="2114"/>
                    <a:pt x="14361" y="2114"/>
                  </a:cubicBezTo>
                  <a:cubicBezTo>
                    <a:pt x="14182" y="2114"/>
                    <a:pt x="14003" y="2151"/>
                    <a:pt x="13824" y="2219"/>
                  </a:cubicBezTo>
                  <a:cubicBezTo>
                    <a:pt x="13748" y="2295"/>
                    <a:pt x="13596" y="2295"/>
                    <a:pt x="13520" y="2371"/>
                  </a:cubicBezTo>
                  <a:cubicBezTo>
                    <a:pt x="13122" y="2542"/>
                    <a:pt x="12876" y="2921"/>
                    <a:pt x="12876" y="3395"/>
                  </a:cubicBezTo>
                  <a:cubicBezTo>
                    <a:pt x="12724" y="3281"/>
                    <a:pt x="12530" y="3224"/>
                    <a:pt x="12333" y="3224"/>
                  </a:cubicBezTo>
                  <a:cubicBezTo>
                    <a:pt x="12136" y="3224"/>
                    <a:pt x="11937" y="3281"/>
                    <a:pt x="11776" y="3395"/>
                  </a:cubicBezTo>
                  <a:cubicBezTo>
                    <a:pt x="11624" y="3490"/>
                    <a:pt x="11529" y="3490"/>
                    <a:pt x="11453" y="3566"/>
                  </a:cubicBezTo>
                  <a:cubicBezTo>
                    <a:pt x="11055" y="3793"/>
                    <a:pt x="10904" y="4191"/>
                    <a:pt x="10904" y="4590"/>
                  </a:cubicBezTo>
                  <a:cubicBezTo>
                    <a:pt x="10789" y="4536"/>
                    <a:pt x="10656" y="4511"/>
                    <a:pt x="10518" y="4511"/>
                  </a:cubicBezTo>
                  <a:cubicBezTo>
                    <a:pt x="10267" y="4511"/>
                    <a:pt x="10000" y="4594"/>
                    <a:pt x="9804" y="4741"/>
                  </a:cubicBezTo>
                  <a:cubicBezTo>
                    <a:pt x="9728" y="4817"/>
                    <a:pt x="9633" y="4912"/>
                    <a:pt x="9481" y="4988"/>
                  </a:cubicBezTo>
                  <a:cubicBezTo>
                    <a:pt x="9159" y="5215"/>
                    <a:pt x="9007" y="5613"/>
                    <a:pt x="9083" y="6012"/>
                  </a:cubicBezTo>
                  <a:cubicBezTo>
                    <a:pt x="8951" y="5986"/>
                    <a:pt x="8820" y="5970"/>
                    <a:pt x="8693" y="5970"/>
                  </a:cubicBezTo>
                  <a:cubicBezTo>
                    <a:pt x="8439" y="5970"/>
                    <a:pt x="8198" y="6037"/>
                    <a:pt x="7984" y="6239"/>
                  </a:cubicBezTo>
                  <a:cubicBezTo>
                    <a:pt x="7908" y="6334"/>
                    <a:pt x="7832" y="6410"/>
                    <a:pt x="7737" y="6486"/>
                  </a:cubicBezTo>
                  <a:cubicBezTo>
                    <a:pt x="7434" y="6808"/>
                    <a:pt x="7263" y="7187"/>
                    <a:pt x="7434" y="7585"/>
                  </a:cubicBezTo>
                  <a:cubicBezTo>
                    <a:pt x="7341" y="7568"/>
                    <a:pt x="7244" y="7558"/>
                    <a:pt x="7146" y="7558"/>
                  </a:cubicBezTo>
                  <a:cubicBezTo>
                    <a:pt x="6823" y="7558"/>
                    <a:pt x="6486" y="7661"/>
                    <a:pt x="6239" y="7908"/>
                  </a:cubicBezTo>
                  <a:cubicBezTo>
                    <a:pt x="6163" y="7984"/>
                    <a:pt x="6087" y="8059"/>
                    <a:pt x="6087" y="8230"/>
                  </a:cubicBezTo>
                  <a:cubicBezTo>
                    <a:pt x="5765" y="8534"/>
                    <a:pt x="5689" y="8932"/>
                    <a:pt x="5841" y="9330"/>
                  </a:cubicBezTo>
                  <a:cubicBezTo>
                    <a:pt x="5776" y="9317"/>
                    <a:pt x="5709" y="9311"/>
                    <a:pt x="5640" y="9311"/>
                  </a:cubicBezTo>
                  <a:cubicBezTo>
                    <a:pt x="5307" y="9311"/>
                    <a:pt x="4946" y="9461"/>
                    <a:pt x="4741" y="9728"/>
                  </a:cubicBezTo>
                  <a:cubicBezTo>
                    <a:pt x="4665" y="9804"/>
                    <a:pt x="4589" y="9956"/>
                    <a:pt x="4514" y="10031"/>
                  </a:cubicBezTo>
                  <a:cubicBezTo>
                    <a:pt x="4267" y="10354"/>
                    <a:pt x="4267" y="10828"/>
                    <a:pt x="4419" y="11150"/>
                  </a:cubicBezTo>
                  <a:cubicBezTo>
                    <a:pt x="4040" y="11150"/>
                    <a:pt x="3641" y="11302"/>
                    <a:pt x="3395" y="11700"/>
                  </a:cubicBezTo>
                  <a:cubicBezTo>
                    <a:pt x="3319" y="11776"/>
                    <a:pt x="3243" y="11852"/>
                    <a:pt x="3243" y="12022"/>
                  </a:cubicBezTo>
                  <a:cubicBezTo>
                    <a:pt x="2997" y="12326"/>
                    <a:pt x="2997" y="12800"/>
                    <a:pt x="3243" y="13122"/>
                  </a:cubicBezTo>
                  <a:cubicBezTo>
                    <a:pt x="2769" y="13198"/>
                    <a:pt x="2447" y="13350"/>
                    <a:pt x="2219" y="13748"/>
                  </a:cubicBezTo>
                  <a:cubicBezTo>
                    <a:pt x="2143" y="13919"/>
                    <a:pt x="2143" y="13994"/>
                    <a:pt x="2049" y="14070"/>
                  </a:cubicBezTo>
                  <a:cubicBezTo>
                    <a:pt x="1897" y="14468"/>
                    <a:pt x="1973" y="14942"/>
                    <a:pt x="2219" y="15246"/>
                  </a:cubicBezTo>
                  <a:cubicBezTo>
                    <a:pt x="1821" y="15341"/>
                    <a:pt x="1423" y="15568"/>
                    <a:pt x="1271" y="15966"/>
                  </a:cubicBezTo>
                  <a:cubicBezTo>
                    <a:pt x="1271" y="16042"/>
                    <a:pt x="1195" y="16194"/>
                    <a:pt x="1195" y="16289"/>
                  </a:cubicBezTo>
                  <a:cubicBezTo>
                    <a:pt x="1025" y="16668"/>
                    <a:pt x="1100" y="17142"/>
                    <a:pt x="1423" y="17464"/>
                  </a:cubicBezTo>
                  <a:cubicBezTo>
                    <a:pt x="1025" y="17540"/>
                    <a:pt x="626" y="17863"/>
                    <a:pt x="551" y="18261"/>
                  </a:cubicBezTo>
                  <a:cubicBezTo>
                    <a:pt x="551" y="18412"/>
                    <a:pt x="475" y="18488"/>
                    <a:pt x="475" y="18564"/>
                  </a:cubicBezTo>
                  <a:cubicBezTo>
                    <a:pt x="399" y="19038"/>
                    <a:pt x="551" y="19436"/>
                    <a:pt x="873" y="19683"/>
                  </a:cubicBezTo>
                  <a:cubicBezTo>
                    <a:pt x="475" y="19835"/>
                    <a:pt x="152" y="20233"/>
                    <a:pt x="152" y="20631"/>
                  </a:cubicBezTo>
                  <a:cubicBezTo>
                    <a:pt x="77" y="20783"/>
                    <a:pt x="77" y="20858"/>
                    <a:pt x="77" y="20934"/>
                  </a:cubicBezTo>
                  <a:cubicBezTo>
                    <a:pt x="77" y="21408"/>
                    <a:pt x="247" y="21807"/>
                    <a:pt x="626" y="22053"/>
                  </a:cubicBezTo>
                  <a:cubicBezTo>
                    <a:pt x="247" y="22205"/>
                    <a:pt x="1" y="22603"/>
                    <a:pt x="1" y="23077"/>
                  </a:cubicBezTo>
                  <a:lnTo>
                    <a:pt x="1" y="23399"/>
                  </a:lnTo>
                  <a:cubicBezTo>
                    <a:pt x="1" y="23873"/>
                    <a:pt x="323" y="24177"/>
                    <a:pt x="626" y="24347"/>
                  </a:cubicBezTo>
                  <a:cubicBezTo>
                    <a:pt x="323" y="24575"/>
                    <a:pt x="77" y="24973"/>
                    <a:pt x="152" y="25447"/>
                  </a:cubicBezTo>
                  <a:lnTo>
                    <a:pt x="152" y="25770"/>
                  </a:lnTo>
                  <a:cubicBezTo>
                    <a:pt x="247" y="26149"/>
                    <a:pt x="551" y="26547"/>
                    <a:pt x="873" y="26718"/>
                  </a:cubicBezTo>
                  <a:cubicBezTo>
                    <a:pt x="551" y="26945"/>
                    <a:pt x="399" y="27343"/>
                    <a:pt x="475" y="27741"/>
                  </a:cubicBezTo>
                  <a:cubicBezTo>
                    <a:pt x="475" y="27893"/>
                    <a:pt x="551" y="27969"/>
                    <a:pt x="551" y="28045"/>
                  </a:cubicBezTo>
                  <a:cubicBezTo>
                    <a:pt x="626" y="28519"/>
                    <a:pt x="949" y="28841"/>
                    <a:pt x="1271" y="28917"/>
                  </a:cubicBezTo>
                  <a:cubicBezTo>
                    <a:pt x="1025" y="29239"/>
                    <a:pt x="873" y="29638"/>
                    <a:pt x="949" y="30036"/>
                  </a:cubicBezTo>
                  <a:cubicBezTo>
                    <a:pt x="1025" y="30188"/>
                    <a:pt x="1025" y="30263"/>
                    <a:pt x="1025" y="30339"/>
                  </a:cubicBezTo>
                  <a:cubicBezTo>
                    <a:pt x="1195" y="30813"/>
                    <a:pt x="1499" y="31060"/>
                    <a:pt x="1897" y="31211"/>
                  </a:cubicBezTo>
                  <a:cubicBezTo>
                    <a:pt x="1575" y="31458"/>
                    <a:pt x="1499" y="31932"/>
                    <a:pt x="1575" y="32311"/>
                  </a:cubicBezTo>
                  <a:lnTo>
                    <a:pt x="1745" y="32634"/>
                  </a:lnTo>
                  <a:cubicBezTo>
                    <a:pt x="1821" y="33032"/>
                    <a:pt x="2219" y="33259"/>
                    <a:pt x="2617" y="33354"/>
                  </a:cubicBezTo>
                  <a:cubicBezTo>
                    <a:pt x="2295" y="33657"/>
                    <a:pt x="2219" y="34132"/>
                    <a:pt x="2371" y="34530"/>
                  </a:cubicBezTo>
                  <a:lnTo>
                    <a:pt x="2523" y="34852"/>
                  </a:lnTo>
                  <a:cubicBezTo>
                    <a:pt x="2693" y="35250"/>
                    <a:pt x="2997" y="35478"/>
                    <a:pt x="3395" y="35554"/>
                  </a:cubicBezTo>
                  <a:cubicBezTo>
                    <a:pt x="3167" y="35876"/>
                    <a:pt x="3091" y="36274"/>
                    <a:pt x="3243" y="36672"/>
                  </a:cubicBezTo>
                  <a:lnTo>
                    <a:pt x="3395" y="36976"/>
                  </a:lnTo>
                  <a:cubicBezTo>
                    <a:pt x="3565" y="37374"/>
                    <a:pt x="3945" y="37620"/>
                    <a:pt x="4343" y="37620"/>
                  </a:cubicBezTo>
                  <a:cubicBezTo>
                    <a:pt x="4115" y="37924"/>
                    <a:pt x="4040" y="38398"/>
                    <a:pt x="4191" y="38720"/>
                  </a:cubicBezTo>
                  <a:lnTo>
                    <a:pt x="4343" y="39043"/>
                  </a:lnTo>
                  <a:cubicBezTo>
                    <a:pt x="4514" y="39422"/>
                    <a:pt x="4893" y="39668"/>
                    <a:pt x="5291" y="39668"/>
                  </a:cubicBezTo>
                  <a:cubicBezTo>
                    <a:pt x="5063" y="39991"/>
                    <a:pt x="4988" y="40465"/>
                    <a:pt x="5215" y="40844"/>
                  </a:cubicBezTo>
                  <a:lnTo>
                    <a:pt x="5291" y="41090"/>
                  </a:lnTo>
                  <a:cubicBezTo>
                    <a:pt x="5537" y="41489"/>
                    <a:pt x="5841" y="41716"/>
                    <a:pt x="6239" y="41716"/>
                  </a:cubicBezTo>
                  <a:cubicBezTo>
                    <a:pt x="6012" y="42038"/>
                    <a:pt x="6012" y="42512"/>
                    <a:pt x="6163" y="42835"/>
                  </a:cubicBezTo>
                  <a:lnTo>
                    <a:pt x="6315" y="43138"/>
                  </a:lnTo>
                  <a:cubicBezTo>
                    <a:pt x="6486" y="43536"/>
                    <a:pt x="6789" y="43783"/>
                    <a:pt x="7187" y="43783"/>
                  </a:cubicBezTo>
                  <a:cubicBezTo>
                    <a:pt x="6960" y="44086"/>
                    <a:pt x="6884" y="44560"/>
                    <a:pt x="7035" y="44883"/>
                  </a:cubicBezTo>
                  <a:lnTo>
                    <a:pt x="7187" y="45205"/>
                  </a:lnTo>
                  <a:cubicBezTo>
                    <a:pt x="7358" y="45584"/>
                    <a:pt x="7661" y="45831"/>
                    <a:pt x="8059" y="45907"/>
                  </a:cubicBezTo>
                  <a:cubicBezTo>
                    <a:pt x="7832" y="46153"/>
                    <a:pt x="7737" y="46627"/>
                    <a:pt x="7908" y="46931"/>
                  </a:cubicBezTo>
                  <a:lnTo>
                    <a:pt x="7984" y="47253"/>
                  </a:lnTo>
                  <a:cubicBezTo>
                    <a:pt x="8135" y="47651"/>
                    <a:pt x="8458" y="47879"/>
                    <a:pt x="8856" y="47954"/>
                  </a:cubicBezTo>
                  <a:cubicBezTo>
                    <a:pt x="8533" y="48277"/>
                    <a:pt x="8458" y="48675"/>
                    <a:pt x="8609" y="49073"/>
                  </a:cubicBezTo>
                  <a:cubicBezTo>
                    <a:pt x="8609" y="49149"/>
                    <a:pt x="8609" y="49225"/>
                    <a:pt x="8685" y="49377"/>
                  </a:cubicBezTo>
                  <a:cubicBezTo>
                    <a:pt x="8780" y="49699"/>
                    <a:pt x="9083" y="50021"/>
                    <a:pt x="9406" y="50097"/>
                  </a:cubicBezTo>
                  <a:cubicBezTo>
                    <a:pt x="9159" y="50419"/>
                    <a:pt x="9007" y="50799"/>
                    <a:pt x="9083" y="51197"/>
                  </a:cubicBezTo>
                  <a:cubicBezTo>
                    <a:pt x="9083" y="51273"/>
                    <a:pt x="9159" y="51368"/>
                    <a:pt x="9159" y="51443"/>
                  </a:cubicBezTo>
                  <a:cubicBezTo>
                    <a:pt x="9254" y="51842"/>
                    <a:pt x="9481" y="52145"/>
                    <a:pt x="9880" y="52316"/>
                  </a:cubicBezTo>
                  <a:cubicBezTo>
                    <a:pt x="9557" y="52543"/>
                    <a:pt x="9406" y="52941"/>
                    <a:pt x="9406" y="53340"/>
                  </a:cubicBezTo>
                  <a:cubicBezTo>
                    <a:pt x="9481" y="53415"/>
                    <a:pt x="9481" y="53491"/>
                    <a:pt x="9481" y="53567"/>
                  </a:cubicBezTo>
                  <a:cubicBezTo>
                    <a:pt x="9481" y="54041"/>
                    <a:pt x="9728" y="54363"/>
                    <a:pt x="10107" y="54515"/>
                  </a:cubicBezTo>
                  <a:cubicBezTo>
                    <a:pt x="9880" y="54591"/>
                    <a:pt x="9728" y="54837"/>
                    <a:pt x="9633" y="54989"/>
                  </a:cubicBezTo>
                  <a:cubicBezTo>
                    <a:pt x="9557" y="55160"/>
                    <a:pt x="9557" y="55311"/>
                    <a:pt x="9557" y="55463"/>
                  </a:cubicBezTo>
                  <a:lnTo>
                    <a:pt x="9557" y="55634"/>
                  </a:lnTo>
                  <a:cubicBezTo>
                    <a:pt x="9557" y="55786"/>
                    <a:pt x="9557" y="55861"/>
                    <a:pt x="9633" y="56013"/>
                  </a:cubicBezTo>
                  <a:cubicBezTo>
                    <a:pt x="9804" y="56411"/>
                    <a:pt x="10202" y="56734"/>
                    <a:pt x="10676" y="56734"/>
                  </a:cubicBezTo>
                  <a:cubicBezTo>
                    <a:pt x="11150" y="56734"/>
                    <a:pt x="11529" y="56411"/>
                    <a:pt x="11700" y="56013"/>
                  </a:cubicBezTo>
                  <a:cubicBezTo>
                    <a:pt x="11776" y="55861"/>
                    <a:pt x="11776" y="55786"/>
                    <a:pt x="11776" y="55634"/>
                  </a:cubicBezTo>
                  <a:lnTo>
                    <a:pt x="11776" y="55463"/>
                  </a:lnTo>
                  <a:cubicBezTo>
                    <a:pt x="11776" y="55311"/>
                    <a:pt x="11776" y="55160"/>
                    <a:pt x="11700" y="54989"/>
                  </a:cubicBezTo>
                  <a:cubicBezTo>
                    <a:pt x="11624" y="54762"/>
                    <a:pt x="11378" y="54591"/>
                    <a:pt x="11226" y="54439"/>
                  </a:cubicBezTo>
                  <a:cubicBezTo>
                    <a:pt x="11529" y="54212"/>
                    <a:pt x="11776" y="53814"/>
                    <a:pt x="11700" y="53415"/>
                  </a:cubicBezTo>
                  <a:lnTo>
                    <a:pt x="11700" y="53093"/>
                  </a:lnTo>
                  <a:cubicBezTo>
                    <a:pt x="11624" y="52619"/>
                    <a:pt x="11378" y="52316"/>
                    <a:pt x="10979" y="52145"/>
                  </a:cubicBezTo>
                  <a:cubicBezTo>
                    <a:pt x="11302" y="51917"/>
                    <a:pt x="11453" y="51443"/>
                    <a:pt x="11378" y="51045"/>
                  </a:cubicBezTo>
                  <a:cubicBezTo>
                    <a:pt x="11378" y="50969"/>
                    <a:pt x="11302" y="50799"/>
                    <a:pt x="11302" y="50723"/>
                  </a:cubicBezTo>
                  <a:cubicBezTo>
                    <a:pt x="11226" y="50325"/>
                    <a:pt x="10904" y="49945"/>
                    <a:pt x="10505" y="49851"/>
                  </a:cubicBezTo>
                  <a:cubicBezTo>
                    <a:pt x="10828" y="49623"/>
                    <a:pt x="10979" y="49149"/>
                    <a:pt x="10828" y="48751"/>
                  </a:cubicBezTo>
                  <a:cubicBezTo>
                    <a:pt x="10828" y="48675"/>
                    <a:pt x="10752" y="48523"/>
                    <a:pt x="10752" y="48428"/>
                  </a:cubicBezTo>
                  <a:cubicBezTo>
                    <a:pt x="10581" y="48049"/>
                    <a:pt x="10278" y="47727"/>
                    <a:pt x="9880" y="47651"/>
                  </a:cubicBezTo>
                  <a:cubicBezTo>
                    <a:pt x="10202" y="47329"/>
                    <a:pt x="10278" y="46931"/>
                    <a:pt x="10107" y="46532"/>
                  </a:cubicBezTo>
                  <a:cubicBezTo>
                    <a:pt x="10107" y="46381"/>
                    <a:pt x="10031" y="46305"/>
                    <a:pt x="10031" y="46229"/>
                  </a:cubicBezTo>
                  <a:cubicBezTo>
                    <a:pt x="9880" y="45755"/>
                    <a:pt x="9481" y="45508"/>
                    <a:pt x="9083" y="45433"/>
                  </a:cubicBezTo>
                  <a:cubicBezTo>
                    <a:pt x="9330" y="45110"/>
                    <a:pt x="9406" y="44731"/>
                    <a:pt x="9254" y="44333"/>
                  </a:cubicBezTo>
                  <a:lnTo>
                    <a:pt x="9159" y="44010"/>
                  </a:lnTo>
                  <a:cubicBezTo>
                    <a:pt x="9007" y="43612"/>
                    <a:pt x="8609" y="43385"/>
                    <a:pt x="8211" y="43385"/>
                  </a:cubicBezTo>
                  <a:cubicBezTo>
                    <a:pt x="8458" y="43062"/>
                    <a:pt x="8533" y="42588"/>
                    <a:pt x="8306" y="42190"/>
                  </a:cubicBezTo>
                  <a:lnTo>
                    <a:pt x="8211" y="41963"/>
                  </a:lnTo>
                  <a:cubicBezTo>
                    <a:pt x="8059" y="41564"/>
                    <a:pt x="7661" y="41318"/>
                    <a:pt x="7263" y="41242"/>
                  </a:cubicBezTo>
                  <a:cubicBezTo>
                    <a:pt x="7509" y="40939"/>
                    <a:pt x="7509" y="40540"/>
                    <a:pt x="7358" y="40142"/>
                  </a:cubicBezTo>
                  <a:lnTo>
                    <a:pt x="7187" y="39820"/>
                  </a:lnTo>
                  <a:cubicBezTo>
                    <a:pt x="7035" y="39517"/>
                    <a:pt x="6713" y="39270"/>
                    <a:pt x="6315" y="39194"/>
                  </a:cubicBezTo>
                  <a:cubicBezTo>
                    <a:pt x="6561" y="38872"/>
                    <a:pt x="6561" y="38474"/>
                    <a:pt x="6410" y="38094"/>
                  </a:cubicBezTo>
                  <a:lnTo>
                    <a:pt x="6239" y="37772"/>
                  </a:lnTo>
                  <a:cubicBezTo>
                    <a:pt x="6087" y="37450"/>
                    <a:pt x="5765" y="37222"/>
                    <a:pt x="5367" y="37146"/>
                  </a:cubicBezTo>
                  <a:cubicBezTo>
                    <a:pt x="5613" y="36824"/>
                    <a:pt x="5613" y="36426"/>
                    <a:pt x="5462" y="36028"/>
                  </a:cubicBezTo>
                  <a:lnTo>
                    <a:pt x="5367" y="35800"/>
                  </a:lnTo>
                  <a:cubicBezTo>
                    <a:pt x="5139" y="35402"/>
                    <a:pt x="4817" y="35155"/>
                    <a:pt x="4419" y="35080"/>
                  </a:cubicBezTo>
                  <a:cubicBezTo>
                    <a:pt x="4665" y="34776"/>
                    <a:pt x="4741" y="34378"/>
                    <a:pt x="4589" y="33980"/>
                  </a:cubicBezTo>
                  <a:lnTo>
                    <a:pt x="4514" y="33657"/>
                  </a:lnTo>
                  <a:cubicBezTo>
                    <a:pt x="4343" y="33354"/>
                    <a:pt x="4040" y="33032"/>
                    <a:pt x="3641" y="33032"/>
                  </a:cubicBezTo>
                  <a:cubicBezTo>
                    <a:pt x="3869" y="32709"/>
                    <a:pt x="3945" y="32311"/>
                    <a:pt x="3869" y="31932"/>
                  </a:cubicBezTo>
                  <a:lnTo>
                    <a:pt x="3793" y="31610"/>
                  </a:lnTo>
                  <a:cubicBezTo>
                    <a:pt x="3641" y="31211"/>
                    <a:pt x="3319" y="30984"/>
                    <a:pt x="2921" y="30889"/>
                  </a:cubicBezTo>
                  <a:cubicBezTo>
                    <a:pt x="3243" y="30586"/>
                    <a:pt x="3319" y="30188"/>
                    <a:pt x="3243" y="29789"/>
                  </a:cubicBezTo>
                  <a:lnTo>
                    <a:pt x="3167" y="29467"/>
                  </a:lnTo>
                  <a:cubicBezTo>
                    <a:pt x="3091" y="29088"/>
                    <a:pt x="2769" y="28841"/>
                    <a:pt x="2371" y="28690"/>
                  </a:cubicBezTo>
                  <a:cubicBezTo>
                    <a:pt x="2693" y="28443"/>
                    <a:pt x="2845" y="28045"/>
                    <a:pt x="2769" y="27666"/>
                  </a:cubicBezTo>
                  <a:lnTo>
                    <a:pt x="2693" y="27343"/>
                  </a:lnTo>
                  <a:cubicBezTo>
                    <a:pt x="2617" y="26945"/>
                    <a:pt x="2371" y="26623"/>
                    <a:pt x="1973" y="26471"/>
                  </a:cubicBezTo>
                  <a:cubicBezTo>
                    <a:pt x="2295" y="26319"/>
                    <a:pt x="2447" y="25921"/>
                    <a:pt x="2447" y="25523"/>
                  </a:cubicBezTo>
                  <a:cubicBezTo>
                    <a:pt x="2447" y="25371"/>
                    <a:pt x="2371" y="25295"/>
                    <a:pt x="2371" y="25201"/>
                  </a:cubicBezTo>
                  <a:cubicBezTo>
                    <a:pt x="2371" y="24821"/>
                    <a:pt x="2143" y="24499"/>
                    <a:pt x="1745" y="24253"/>
                  </a:cubicBezTo>
                  <a:cubicBezTo>
                    <a:pt x="2049" y="24101"/>
                    <a:pt x="2295" y="23703"/>
                    <a:pt x="2295" y="23305"/>
                  </a:cubicBezTo>
                  <a:lnTo>
                    <a:pt x="2295" y="23001"/>
                  </a:lnTo>
                  <a:cubicBezTo>
                    <a:pt x="2295" y="22603"/>
                    <a:pt x="2049" y="22281"/>
                    <a:pt x="1745" y="22053"/>
                  </a:cubicBezTo>
                  <a:cubicBezTo>
                    <a:pt x="2049" y="21882"/>
                    <a:pt x="2295" y="21579"/>
                    <a:pt x="2371" y="21181"/>
                  </a:cubicBezTo>
                  <a:lnTo>
                    <a:pt x="2371" y="20858"/>
                  </a:lnTo>
                  <a:cubicBezTo>
                    <a:pt x="2371" y="20460"/>
                    <a:pt x="2219" y="20157"/>
                    <a:pt x="1973" y="19910"/>
                  </a:cubicBezTo>
                  <a:cubicBezTo>
                    <a:pt x="2295" y="19759"/>
                    <a:pt x="2617" y="19512"/>
                    <a:pt x="2693" y="19133"/>
                  </a:cubicBezTo>
                  <a:cubicBezTo>
                    <a:pt x="2693" y="18962"/>
                    <a:pt x="2693" y="18886"/>
                    <a:pt x="2769" y="18811"/>
                  </a:cubicBezTo>
                  <a:cubicBezTo>
                    <a:pt x="2845" y="18412"/>
                    <a:pt x="2693" y="18014"/>
                    <a:pt x="2447" y="17787"/>
                  </a:cubicBezTo>
                  <a:cubicBezTo>
                    <a:pt x="2845" y="17711"/>
                    <a:pt x="3167" y="17389"/>
                    <a:pt x="3243" y="17066"/>
                  </a:cubicBezTo>
                  <a:cubicBezTo>
                    <a:pt x="3319" y="16914"/>
                    <a:pt x="3319" y="16839"/>
                    <a:pt x="3395" y="16763"/>
                  </a:cubicBezTo>
                  <a:cubicBezTo>
                    <a:pt x="3471" y="16365"/>
                    <a:pt x="3471" y="15966"/>
                    <a:pt x="3243" y="15720"/>
                  </a:cubicBezTo>
                  <a:cubicBezTo>
                    <a:pt x="3565" y="15644"/>
                    <a:pt x="3945" y="15417"/>
                    <a:pt x="4115" y="15094"/>
                  </a:cubicBezTo>
                  <a:cubicBezTo>
                    <a:pt x="4115" y="14942"/>
                    <a:pt x="4191" y="14867"/>
                    <a:pt x="4267" y="14772"/>
                  </a:cubicBezTo>
                  <a:cubicBezTo>
                    <a:pt x="4419" y="14468"/>
                    <a:pt x="4343" y="13994"/>
                    <a:pt x="4191" y="13672"/>
                  </a:cubicBezTo>
                  <a:cubicBezTo>
                    <a:pt x="4589" y="13672"/>
                    <a:pt x="4893" y="13520"/>
                    <a:pt x="5139" y="13198"/>
                  </a:cubicBezTo>
                  <a:cubicBezTo>
                    <a:pt x="5215" y="13046"/>
                    <a:pt x="5215" y="12971"/>
                    <a:pt x="5291" y="12876"/>
                  </a:cubicBezTo>
                  <a:cubicBezTo>
                    <a:pt x="5537" y="12572"/>
                    <a:pt x="5537" y="12174"/>
                    <a:pt x="5367" y="11852"/>
                  </a:cubicBezTo>
                  <a:cubicBezTo>
                    <a:pt x="5765" y="11852"/>
                    <a:pt x="6087" y="11700"/>
                    <a:pt x="6315" y="11378"/>
                  </a:cubicBezTo>
                  <a:cubicBezTo>
                    <a:pt x="6410" y="11302"/>
                    <a:pt x="6486" y="11226"/>
                    <a:pt x="6561" y="11150"/>
                  </a:cubicBezTo>
                  <a:cubicBezTo>
                    <a:pt x="6789" y="10828"/>
                    <a:pt x="6789" y="10430"/>
                    <a:pt x="6713" y="10031"/>
                  </a:cubicBezTo>
                  <a:lnTo>
                    <a:pt x="6713" y="10031"/>
                  </a:lnTo>
                  <a:cubicBezTo>
                    <a:pt x="6775" y="10050"/>
                    <a:pt x="6840" y="10058"/>
                    <a:pt x="6907" y="10058"/>
                  </a:cubicBezTo>
                  <a:cubicBezTo>
                    <a:pt x="7186" y="10058"/>
                    <a:pt x="7492" y="9912"/>
                    <a:pt x="7737" y="9728"/>
                  </a:cubicBezTo>
                  <a:cubicBezTo>
                    <a:pt x="7832" y="9652"/>
                    <a:pt x="7908" y="9557"/>
                    <a:pt x="7908" y="9482"/>
                  </a:cubicBezTo>
                  <a:cubicBezTo>
                    <a:pt x="8211" y="9178"/>
                    <a:pt x="8306" y="8780"/>
                    <a:pt x="8211" y="8382"/>
                  </a:cubicBezTo>
                  <a:lnTo>
                    <a:pt x="8211" y="8382"/>
                  </a:lnTo>
                  <a:cubicBezTo>
                    <a:pt x="8290" y="8400"/>
                    <a:pt x="8374" y="8410"/>
                    <a:pt x="8461" y="8410"/>
                  </a:cubicBezTo>
                  <a:cubicBezTo>
                    <a:pt x="8725" y="8410"/>
                    <a:pt x="9011" y="8321"/>
                    <a:pt x="9254" y="8135"/>
                  </a:cubicBezTo>
                  <a:cubicBezTo>
                    <a:pt x="9330" y="8059"/>
                    <a:pt x="9406" y="7984"/>
                    <a:pt x="9481" y="7908"/>
                  </a:cubicBezTo>
                  <a:cubicBezTo>
                    <a:pt x="9804" y="7661"/>
                    <a:pt x="9880" y="7282"/>
                    <a:pt x="9804" y="6884"/>
                  </a:cubicBezTo>
                  <a:lnTo>
                    <a:pt x="9804" y="6884"/>
                  </a:lnTo>
                  <a:cubicBezTo>
                    <a:pt x="9943" y="6937"/>
                    <a:pt x="10079" y="6962"/>
                    <a:pt x="10212" y="6962"/>
                  </a:cubicBezTo>
                  <a:cubicBezTo>
                    <a:pt x="10459" y="6962"/>
                    <a:pt x="10694" y="6874"/>
                    <a:pt x="10904" y="6713"/>
                  </a:cubicBezTo>
                  <a:cubicBezTo>
                    <a:pt x="10979" y="6637"/>
                    <a:pt x="11055" y="6562"/>
                    <a:pt x="11150" y="6562"/>
                  </a:cubicBezTo>
                  <a:cubicBezTo>
                    <a:pt x="11453" y="6239"/>
                    <a:pt x="11624" y="5936"/>
                    <a:pt x="11624" y="5538"/>
                  </a:cubicBezTo>
                  <a:cubicBezTo>
                    <a:pt x="11760" y="5606"/>
                    <a:pt x="11916" y="5643"/>
                    <a:pt x="12075" y="5643"/>
                  </a:cubicBezTo>
                  <a:cubicBezTo>
                    <a:pt x="12270" y="5643"/>
                    <a:pt x="12471" y="5587"/>
                    <a:pt x="12648" y="5462"/>
                  </a:cubicBezTo>
                  <a:cubicBezTo>
                    <a:pt x="12724" y="5386"/>
                    <a:pt x="12876" y="5386"/>
                    <a:pt x="12951" y="5291"/>
                  </a:cubicBezTo>
                  <a:cubicBezTo>
                    <a:pt x="13274" y="5064"/>
                    <a:pt x="13425" y="4741"/>
                    <a:pt x="13425" y="4343"/>
                  </a:cubicBezTo>
                  <a:cubicBezTo>
                    <a:pt x="13601" y="4436"/>
                    <a:pt x="13821" y="4501"/>
                    <a:pt x="14038" y="4501"/>
                  </a:cubicBezTo>
                  <a:cubicBezTo>
                    <a:pt x="14219" y="4501"/>
                    <a:pt x="14397" y="4455"/>
                    <a:pt x="14544" y="4343"/>
                  </a:cubicBezTo>
                  <a:cubicBezTo>
                    <a:pt x="14620" y="4343"/>
                    <a:pt x="14696" y="4267"/>
                    <a:pt x="14848" y="4191"/>
                  </a:cubicBezTo>
                  <a:cubicBezTo>
                    <a:pt x="15170" y="4040"/>
                    <a:pt x="15416" y="3717"/>
                    <a:pt x="15416" y="3319"/>
                  </a:cubicBezTo>
                  <a:cubicBezTo>
                    <a:pt x="15614" y="3480"/>
                    <a:pt x="15852" y="3568"/>
                    <a:pt x="16104" y="3568"/>
                  </a:cubicBezTo>
                  <a:cubicBezTo>
                    <a:pt x="16239" y="3568"/>
                    <a:pt x="16377" y="3543"/>
                    <a:pt x="16516" y="3490"/>
                  </a:cubicBezTo>
                  <a:cubicBezTo>
                    <a:pt x="16592" y="3395"/>
                    <a:pt x="16668" y="3395"/>
                    <a:pt x="16839" y="3395"/>
                  </a:cubicBezTo>
                  <a:cubicBezTo>
                    <a:pt x="17142" y="3243"/>
                    <a:pt x="17388" y="2921"/>
                    <a:pt x="17464" y="2542"/>
                  </a:cubicBezTo>
                  <a:cubicBezTo>
                    <a:pt x="17697" y="2706"/>
                    <a:pt x="17958" y="2830"/>
                    <a:pt x="18236" y="2830"/>
                  </a:cubicBezTo>
                  <a:cubicBezTo>
                    <a:pt x="18343" y="2830"/>
                    <a:pt x="18453" y="2812"/>
                    <a:pt x="18564" y="2769"/>
                  </a:cubicBezTo>
                  <a:lnTo>
                    <a:pt x="18811" y="2769"/>
                  </a:lnTo>
                  <a:cubicBezTo>
                    <a:pt x="19209" y="2618"/>
                    <a:pt x="19512" y="2371"/>
                    <a:pt x="19588" y="1973"/>
                  </a:cubicBezTo>
                  <a:cubicBezTo>
                    <a:pt x="19792" y="2240"/>
                    <a:pt x="20101" y="2390"/>
                    <a:pt x="20428" y="2390"/>
                  </a:cubicBezTo>
                  <a:cubicBezTo>
                    <a:pt x="20495" y="2390"/>
                    <a:pt x="20563" y="2384"/>
                    <a:pt x="20631" y="2371"/>
                  </a:cubicBezTo>
                  <a:lnTo>
                    <a:pt x="20934" y="2371"/>
                  </a:lnTo>
                  <a:cubicBezTo>
                    <a:pt x="21332" y="2295"/>
                    <a:pt x="21655" y="2068"/>
                    <a:pt x="21806" y="1745"/>
                  </a:cubicBezTo>
                  <a:cubicBezTo>
                    <a:pt x="21958" y="2068"/>
                    <a:pt x="22356" y="2295"/>
                    <a:pt x="22755" y="2295"/>
                  </a:cubicBezTo>
                  <a:lnTo>
                    <a:pt x="23077" y="2295"/>
                  </a:lnTo>
                  <a:cubicBezTo>
                    <a:pt x="23380" y="2295"/>
                    <a:pt x="23778" y="2143"/>
                    <a:pt x="24025" y="1821"/>
                  </a:cubicBezTo>
                  <a:cubicBezTo>
                    <a:pt x="24101" y="2143"/>
                    <a:pt x="24423" y="2371"/>
                    <a:pt x="24802" y="2447"/>
                  </a:cubicBezTo>
                  <a:cubicBezTo>
                    <a:pt x="24897" y="2447"/>
                    <a:pt x="25049" y="2542"/>
                    <a:pt x="25125" y="2542"/>
                  </a:cubicBezTo>
                  <a:cubicBezTo>
                    <a:pt x="25190" y="2554"/>
                    <a:pt x="25253" y="2560"/>
                    <a:pt x="25315" y="2560"/>
                  </a:cubicBezTo>
                  <a:cubicBezTo>
                    <a:pt x="25626" y="2560"/>
                    <a:pt x="25883" y="2410"/>
                    <a:pt x="26073" y="2219"/>
                  </a:cubicBezTo>
                  <a:cubicBezTo>
                    <a:pt x="26224" y="2618"/>
                    <a:pt x="26471" y="2845"/>
                    <a:pt x="26793" y="3016"/>
                  </a:cubicBezTo>
                  <a:cubicBezTo>
                    <a:pt x="26945" y="3016"/>
                    <a:pt x="27021" y="3092"/>
                    <a:pt x="27097" y="3092"/>
                  </a:cubicBezTo>
                  <a:cubicBezTo>
                    <a:pt x="27220" y="3150"/>
                    <a:pt x="27354" y="3174"/>
                    <a:pt x="27490" y="3174"/>
                  </a:cubicBezTo>
                  <a:cubicBezTo>
                    <a:pt x="27709" y="3174"/>
                    <a:pt x="27933" y="3109"/>
                    <a:pt x="28121" y="3016"/>
                  </a:cubicBezTo>
                  <a:cubicBezTo>
                    <a:pt x="28121" y="3319"/>
                    <a:pt x="28367" y="3717"/>
                    <a:pt x="28689" y="3869"/>
                  </a:cubicBezTo>
                  <a:cubicBezTo>
                    <a:pt x="28765" y="3964"/>
                    <a:pt x="28841" y="3964"/>
                    <a:pt x="28917" y="4040"/>
                  </a:cubicBezTo>
                  <a:cubicBezTo>
                    <a:pt x="29094" y="4165"/>
                    <a:pt x="29295" y="4221"/>
                    <a:pt x="29503" y="4221"/>
                  </a:cubicBezTo>
                  <a:cubicBezTo>
                    <a:pt x="29672" y="4221"/>
                    <a:pt x="29846" y="4184"/>
                    <a:pt x="30017" y="4115"/>
                  </a:cubicBezTo>
                  <a:lnTo>
                    <a:pt x="30017" y="4115"/>
                  </a:lnTo>
                  <a:cubicBezTo>
                    <a:pt x="29941" y="4514"/>
                    <a:pt x="30112" y="4817"/>
                    <a:pt x="30415" y="5064"/>
                  </a:cubicBezTo>
                  <a:cubicBezTo>
                    <a:pt x="30491" y="5139"/>
                    <a:pt x="30491" y="5215"/>
                    <a:pt x="30586" y="5291"/>
                  </a:cubicBezTo>
                  <a:cubicBezTo>
                    <a:pt x="30814" y="5477"/>
                    <a:pt x="31097" y="5566"/>
                    <a:pt x="31360" y="5566"/>
                  </a:cubicBezTo>
                  <a:cubicBezTo>
                    <a:pt x="31446" y="5566"/>
                    <a:pt x="31530" y="5556"/>
                    <a:pt x="31610" y="5538"/>
                  </a:cubicBezTo>
                  <a:lnTo>
                    <a:pt x="31610" y="5538"/>
                  </a:lnTo>
                  <a:cubicBezTo>
                    <a:pt x="31534" y="5860"/>
                    <a:pt x="31610" y="6239"/>
                    <a:pt x="31913" y="6562"/>
                  </a:cubicBezTo>
                  <a:cubicBezTo>
                    <a:pt x="31913" y="6637"/>
                    <a:pt x="32008" y="6713"/>
                    <a:pt x="32084" y="6808"/>
                  </a:cubicBezTo>
                  <a:cubicBezTo>
                    <a:pt x="32330" y="7055"/>
                    <a:pt x="32639" y="7213"/>
                    <a:pt x="33001" y="7213"/>
                  </a:cubicBezTo>
                  <a:cubicBezTo>
                    <a:pt x="33084" y="7213"/>
                    <a:pt x="33170" y="7205"/>
                    <a:pt x="33259" y="7187"/>
                  </a:cubicBezTo>
                  <a:lnTo>
                    <a:pt x="33980" y="6562"/>
                  </a:lnTo>
                  <a:cubicBezTo>
                    <a:pt x="34131" y="6163"/>
                    <a:pt x="34131" y="5689"/>
                    <a:pt x="33809" y="5386"/>
                  </a:cubicBezTo>
                  <a:cubicBezTo>
                    <a:pt x="33733" y="5215"/>
                    <a:pt x="33657" y="5139"/>
                    <a:pt x="33582" y="5064"/>
                  </a:cubicBezTo>
                  <a:cubicBezTo>
                    <a:pt x="33334" y="4816"/>
                    <a:pt x="33042" y="4714"/>
                    <a:pt x="32749" y="4714"/>
                  </a:cubicBezTo>
                  <a:cubicBezTo>
                    <a:pt x="32660" y="4714"/>
                    <a:pt x="32570" y="4724"/>
                    <a:pt x="32482" y="4741"/>
                  </a:cubicBezTo>
                  <a:cubicBezTo>
                    <a:pt x="32558" y="4343"/>
                    <a:pt x="32387" y="3869"/>
                    <a:pt x="32084" y="3566"/>
                  </a:cubicBezTo>
                  <a:cubicBezTo>
                    <a:pt x="32008" y="3566"/>
                    <a:pt x="31913" y="3490"/>
                    <a:pt x="31837" y="3395"/>
                  </a:cubicBezTo>
                  <a:cubicBezTo>
                    <a:pt x="31635" y="3193"/>
                    <a:pt x="31357" y="3092"/>
                    <a:pt x="31076" y="3092"/>
                  </a:cubicBezTo>
                  <a:cubicBezTo>
                    <a:pt x="30935" y="3092"/>
                    <a:pt x="30794" y="3117"/>
                    <a:pt x="30661" y="3167"/>
                  </a:cubicBezTo>
                  <a:cubicBezTo>
                    <a:pt x="30661" y="2769"/>
                    <a:pt x="30491" y="2371"/>
                    <a:pt x="30112" y="2143"/>
                  </a:cubicBezTo>
                  <a:cubicBezTo>
                    <a:pt x="30017" y="2068"/>
                    <a:pt x="29941" y="1973"/>
                    <a:pt x="29789" y="1973"/>
                  </a:cubicBezTo>
                  <a:cubicBezTo>
                    <a:pt x="29628" y="1859"/>
                    <a:pt x="29429" y="1802"/>
                    <a:pt x="29220" y="1802"/>
                  </a:cubicBezTo>
                  <a:cubicBezTo>
                    <a:pt x="29012" y="1802"/>
                    <a:pt x="28794" y="1859"/>
                    <a:pt x="28595" y="1973"/>
                  </a:cubicBezTo>
                  <a:cubicBezTo>
                    <a:pt x="28595" y="1594"/>
                    <a:pt x="28367" y="1195"/>
                    <a:pt x="27893" y="1025"/>
                  </a:cubicBezTo>
                  <a:cubicBezTo>
                    <a:pt x="27817" y="949"/>
                    <a:pt x="27741" y="949"/>
                    <a:pt x="27571" y="873"/>
                  </a:cubicBezTo>
                  <a:cubicBezTo>
                    <a:pt x="27461" y="831"/>
                    <a:pt x="27345" y="812"/>
                    <a:pt x="27229" y="812"/>
                  </a:cubicBezTo>
                  <a:cubicBezTo>
                    <a:pt x="26924" y="812"/>
                    <a:pt x="26615" y="941"/>
                    <a:pt x="26395" y="1120"/>
                  </a:cubicBezTo>
                  <a:cubicBezTo>
                    <a:pt x="26319" y="721"/>
                    <a:pt x="25997" y="399"/>
                    <a:pt x="25523" y="323"/>
                  </a:cubicBezTo>
                  <a:cubicBezTo>
                    <a:pt x="25447" y="323"/>
                    <a:pt x="25371" y="247"/>
                    <a:pt x="25201" y="247"/>
                  </a:cubicBezTo>
                  <a:cubicBezTo>
                    <a:pt x="25135" y="235"/>
                    <a:pt x="25067" y="228"/>
                    <a:pt x="24998" y="228"/>
                  </a:cubicBezTo>
                  <a:cubicBezTo>
                    <a:pt x="24652" y="228"/>
                    <a:pt x="24291" y="389"/>
                    <a:pt x="24101" y="721"/>
                  </a:cubicBezTo>
                  <a:cubicBezTo>
                    <a:pt x="23949" y="323"/>
                    <a:pt x="23551" y="1"/>
                    <a:pt x="231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7"/>
            <p:cNvSpPr/>
            <p:nvPr/>
          </p:nvSpPr>
          <p:spPr>
            <a:xfrm>
              <a:off x="2356446" y="784445"/>
              <a:ext cx="116531" cy="118181"/>
            </a:xfrm>
            <a:custGeom>
              <a:rect b="b" l="l" r="r" t="t"/>
              <a:pathLst>
                <a:path extrusionOk="0" h="5443" w="5367">
                  <a:moveTo>
                    <a:pt x="2769" y="1"/>
                  </a:moveTo>
                  <a:lnTo>
                    <a:pt x="1897" y="703"/>
                  </a:lnTo>
                  <a:lnTo>
                    <a:pt x="1176" y="1328"/>
                  </a:lnTo>
                  <a:lnTo>
                    <a:pt x="1" y="2200"/>
                  </a:lnTo>
                  <a:lnTo>
                    <a:pt x="2598" y="5443"/>
                  </a:lnTo>
                  <a:cubicBezTo>
                    <a:pt x="2845" y="5045"/>
                    <a:pt x="3148" y="4571"/>
                    <a:pt x="3622" y="4267"/>
                  </a:cubicBezTo>
                  <a:lnTo>
                    <a:pt x="3869" y="4021"/>
                  </a:lnTo>
                  <a:cubicBezTo>
                    <a:pt x="4343" y="3698"/>
                    <a:pt x="4817" y="3471"/>
                    <a:pt x="5367" y="3319"/>
                  </a:cubicBezTo>
                  <a:lnTo>
                    <a:pt x="2769" y="1"/>
                  </a:ln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7"/>
            <p:cNvSpPr/>
            <p:nvPr/>
          </p:nvSpPr>
          <p:spPr>
            <a:xfrm>
              <a:off x="2392273" y="851801"/>
              <a:ext cx="559509" cy="594619"/>
            </a:xfrm>
            <a:custGeom>
              <a:rect b="b" l="l" r="r" t="t"/>
              <a:pathLst>
                <a:path extrusionOk="0" h="27386" w="25769">
                  <a:moveTo>
                    <a:pt x="1745" y="3441"/>
                  </a:moveTo>
                  <a:lnTo>
                    <a:pt x="1745" y="3441"/>
                  </a:lnTo>
                  <a:cubicBezTo>
                    <a:pt x="2370" y="6607"/>
                    <a:pt x="5765" y="10324"/>
                    <a:pt x="5765" y="10324"/>
                  </a:cubicBezTo>
                  <a:cubicBezTo>
                    <a:pt x="0" y="4863"/>
                    <a:pt x="1745" y="3441"/>
                    <a:pt x="1745" y="3441"/>
                  </a:cubicBezTo>
                  <a:close/>
                  <a:moveTo>
                    <a:pt x="6807" y="13395"/>
                  </a:moveTo>
                  <a:cubicBezTo>
                    <a:pt x="7187" y="18780"/>
                    <a:pt x="10353" y="25246"/>
                    <a:pt x="10353" y="25246"/>
                  </a:cubicBezTo>
                  <a:cubicBezTo>
                    <a:pt x="4817" y="17833"/>
                    <a:pt x="6807" y="13396"/>
                    <a:pt x="6807" y="13395"/>
                  </a:cubicBezTo>
                  <a:close/>
                  <a:moveTo>
                    <a:pt x="5072" y="1"/>
                  </a:moveTo>
                  <a:cubicBezTo>
                    <a:pt x="4620" y="1"/>
                    <a:pt x="4163" y="72"/>
                    <a:pt x="3717" y="217"/>
                  </a:cubicBezTo>
                  <a:cubicBezTo>
                    <a:pt x="3167" y="369"/>
                    <a:pt x="2693" y="596"/>
                    <a:pt x="2219" y="919"/>
                  </a:cubicBezTo>
                  <a:lnTo>
                    <a:pt x="1972" y="1165"/>
                  </a:lnTo>
                  <a:cubicBezTo>
                    <a:pt x="1498" y="1469"/>
                    <a:pt x="1195" y="1943"/>
                    <a:pt x="948" y="2341"/>
                  </a:cubicBezTo>
                  <a:cubicBezTo>
                    <a:pt x="0" y="3915"/>
                    <a:pt x="76" y="5981"/>
                    <a:pt x="1271" y="7479"/>
                  </a:cubicBezTo>
                  <a:lnTo>
                    <a:pt x="4911" y="12068"/>
                  </a:lnTo>
                  <a:cubicBezTo>
                    <a:pt x="4513" y="13320"/>
                    <a:pt x="3319" y="19084"/>
                    <a:pt x="9879" y="27313"/>
                  </a:cubicBezTo>
                  <a:cubicBezTo>
                    <a:pt x="9879" y="27313"/>
                    <a:pt x="10131" y="27385"/>
                    <a:pt x="10628" y="27385"/>
                  </a:cubicBezTo>
                  <a:cubicBezTo>
                    <a:pt x="11935" y="27385"/>
                    <a:pt x="14937" y="26887"/>
                    <a:pt x="19512" y="23274"/>
                  </a:cubicBezTo>
                  <a:cubicBezTo>
                    <a:pt x="25769" y="18231"/>
                    <a:pt x="25674" y="14818"/>
                    <a:pt x="25674" y="14818"/>
                  </a:cubicBezTo>
                  <a:cubicBezTo>
                    <a:pt x="19682" y="7157"/>
                    <a:pt x="14221" y="6456"/>
                    <a:pt x="12325" y="6456"/>
                  </a:cubicBezTo>
                  <a:lnTo>
                    <a:pt x="8533" y="1715"/>
                  </a:lnTo>
                  <a:cubicBezTo>
                    <a:pt x="7658" y="601"/>
                    <a:pt x="6385" y="1"/>
                    <a:pt x="50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7"/>
            <p:cNvSpPr/>
            <p:nvPr/>
          </p:nvSpPr>
          <p:spPr>
            <a:xfrm>
              <a:off x="2496845" y="1142655"/>
              <a:ext cx="120244" cy="257337"/>
            </a:xfrm>
            <a:custGeom>
              <a:rect b="b" l="l" r="r" t="t"/>
              <a:pathLst>
                <a:path extrusionOk="0" h="11852" w="5538">
                  <a:moveTo>
                    <a:pt x="1991" y="0"/>
                  </a:moveTo>
                  <a:cubicBezTo>
                    <a:pt x="1991" y="1"/>
                    <a:pt x="1" y="4438"/>
                    <a:pt x="5537" y="11851"/>
                  </a:cubicBezTo>
                  <a:cubicBezTo>
                    <a:pt x="5537" y="11851"/>
                    <a:pt x="2371" y="5385"/>
                    <a:pt x="1991" y="0"/>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7"/>
            <p:cNvSpPr/>
            <p:nvPr/>
          </p:nvSpPr>
          <p:spPr>
            <a:xfrm>
              <a:off x="2392273" y="926496"/>
              <a:ext cx="125173" cy="149469"/>
            </a:xfrm>
            <a:custGeom>
              <a:rect b="b" l="l" r="r" t="t"/>
              <a:pathLst>
                <a:path extrusionOk="0" h="6884" w="5765">
                  <a:moveTo>
                    <a:pt x="1745" y="1"/>
                  </a:moveTo>
                  <a:cubicBezTo>
                    <a:pt x="1745" y="1"/>
                    <a:pt x="0" y="1423"/>
                    <a:pt x="5765" y="6884"/>
                  </a:cubicBezTo>
                  <a:cubicBezTo>
                    <a:pt x="5765" y="6884"/>
                    <a:pt x="2370" y="3167"/>
                    <a:pt x="1745" y="1"/>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5" name="Google Shape;1975;p27"/>
          <p:cNvSpPr txBox="1"/>
          <p:nvPr>
            <p:ph idx="1" type="body"/>
          </p:nvPr>
        </p:nvSpPr>
        <p:spPr>
          <a:xfrm>
            <a:off x="3056011" y="1588574"/>
            <a:ext cx="4296900" cy="2515500"/>
          </a:xfrm>
          <a:prstGeom prst="rect">
            <a:avLst/>
          </a:prstGeom>
          <a:noFill/>
          <a:ln>
            <a:noFill/>
          </a:ln>
        </p:spPr>
        <p:txBody>
          <a:bodyPr anchorCtr="0" anchor="t" bIns="91425" lIns="91425" spcFirstLastPara="1" rIns="91425" wrap="square" tIns="91425">
            <a:noAutofit/>
          </a:bodyPr>
          <a:lstStyle/>
          <a:p>
            <a:pPr indent="-342900" lvl="0" marL="342900" rtl="0" algn="l">
              <a:lnSpc>
                <a:spcPct val="107000"/>
              </a:lnSpc>
              <a:spcBef>
                <a:spcPts val="0"/>
              </a:spcBef>
              <a:spcAft>
                <a:spcPts val="0"/>
              </a:spcAft>
              <a:buSzPts val="1400"/>
              <a:buFont typeface="Noto Sans Symbols"/>
              <a:buChar char="−"/>
            </a:pPr>
            <a:r>
              <a:rPr lang="en" sz="2000"/>
              <a:t>Leer de forma guiada y colaborativa microcuentos para identificar sus características estables.</a:t>
            </a:r>
            <a:endParaRPr sz="1800" u="none" strike="noStrike">
              <a:latin typeface="Calibri"/>
              <a:ea typeface="Calibri"/>
              <a:cs typeface="Calibri"/>
              <a:sym typeface="Calibri"/>
            </a:endParaRPr>
          </a:p>
        </p:txBody>
      </p:sp>
      <p:sp>
        <p:nvSpPr>
          <p:cNvPr id="1976" name="Google Shape;1976;p27"/>
          <p:cNvSpPr txBox="1"/>
          <p:nvPr>
            <p:ph type="title"/>
          </p:nvPr>
        </p:nvSpPr>
        <p:spPr>
          <a:xfrm>
            <a:off x="709050" y="817172"/>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Clase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4" name="Shape 3584"/>
        <p:cNvGrpSpPr/>
        <p:nvPr/>
      </p:nvGrpSpPr>
      <p:grpSpPr>
        <a:xfrm>
          <a:off x="0" y="0"/>
          <a:ext cx="0" cy="0"/>
          <a:chOff x="0" y="0"/>
          <a:chExt cx="0" cy="0"/>
        </a:xfrm>
      </p:grpSpPr>
      <p:pic>
        <p:nvPicPr>
          <p:cNvPr id="3585" name="Google Shape;3585;p54"/>
          <p:cNvPicPr preferRelativeResize="0"/>
          <p:nvPr/>
        </p:nvPicPr>
        <p:blipFill rotWithShape="1">
          <a:blip r:embed="rId3">
            <a:alphaModFix/>
          </a:blip>
          <a:srcRect b="0" l="44212" r="0" t="0"/>
          <a:stretch/>
        </p:blipFill>
        <p:spPr>
          <a:xfrm>
            <a:off x="1063256" y="1148316"/>
            <a:ext cx="2228838" cy="3995184"/>
          </a:xfrm>
          <a:prstGeom prst="rect">
            <a:avLst/>
          </a:prstGeom>
          <a:noFill/>
          <a:ln>
            <a:noFill/>
          </a:ln>
        </p:spPr>
      </p:pic>
      <p:sp>
        <p:nvSpPr>
          <p:cNvPr id="3586" name="Google Shape;3586;p54"/>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Ejercitemos “¿A que figuras literarias corresponden las imágenes?”</a:t>
            </a:r>
            <a:endParaRPr/>
          </a:p>
        </p:txBody>
      </p:sp>
      <p:sp>
        <p:nvSpPr>
          <p:cNvPr id="3587" name="Google Shape;3587;p54"/>
          <p:cNvSpPr txBox="1"/>
          <p:nvPr/>
        </p:nvSpPr>
        <p:spPr>
          <a:xfrm>
            <a:off x="0" y="1148316"/>
            <a:ext cx="1232534" cy="8795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6.- </a:t>
            </a:r>
            <a:endParaRPr/>
          </a:p>
        </p:txBody>
      </p:sp>
      <p:pic>
        <p:nvPicPr>
          <p:cNvPr id="3588" name="Google Shape;3588;p54"/>
          <p:cNvPicPr preferRelativeResize="0"/>
          <p:nvPr/>
        </p:nvPicPr>
        <p:blipFill rotWithShape="1">
          <a:blip r:embed="rId4">
            <a:alphaModFix/>
          </a:blip>
          <a:srcRect b="0" l="0" r="0" t="0"/>
          <a:stretch/>
        </p:blipFill>
        <p:spPr>
          <a:xfrm>
            <a:off x="4515088" y="1950303"/>
            <a:ext cx="3924037" cy="2391210"/>
          </a:xfrm>
          <a:prstGeom prst="rect">
            <a:avLst/>
          </a:prstGeom>
          <a:noFill/>
          <a:ln>
            <a:noFill/>
          </a:ln>
        </p:spPr>
      </p:pic>
      <p:sp>
        <p:nvSpPr>
          <p:cNvPr id="3589" name="Google Shape;3589;p54"/>
          <p:cNvSpPr txBox="1"/>
          <p:nvPr/>
        </p:nvSpPr>
        <p:spPr>
          <a:xfrm>
            <a:off x="3459126" y="2027818"/>
            <a:ext cx="1232534" cy="87950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3000"/>
              <a:buFont typeface="Passion One"/>
              <a:buNone/>
            </a:pPr>
            <a:r>
              <a:rPr b="0" i="0" lang="en" sz="3000" u="none" cap="none" strike="noStrike">
                <a:solidFill>
                  <a:srgbClr val="232552"/>
                </a:solidFill>
                <a:latin typeface="Passion One"/>
                <a:ea typeface="Passion One"/>
                <a:cs typeface="Passion One"/>
                <a:sym typeface="Passion One"/>
              </a:rPr>
              <a:t>7.-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3" name="Shape 3593"/>
        <p:cNvGrpSpPr/>
        <p:nvPr/>
      </p:nvGrpSpPr>
      <p:grpSpPr>
        <a:xfrm>
          <a:off x="0" y="0"/>
          <a:ext cx="0" cy="0"/>
          <a:chOff x="0" y="0"/>
          <a:chExt cx="0" cy="0"/>
        </a:xfrm>
      </p:grpSpPr>
      <p:sp>
        <p:nvSpPr>
          <p:cNvPr id="3594" name="Google Shape;3594;p55"/>
          <p:cNvSpPr txBox="1"/>
          <p:nvPr>
            <p:ph idx="2" type="ctrTitle"/>
          </p:nvPr>
        </p:nvSpPr>
        <p:spPr>
          <a:xfrm>
            <a:off x="1183440" y="2231975"/>
            <a:ext cx="2483700" cy="12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u="sng">
                <a:solidFill>
                  <a:schemeClr val="hlink"/>
                </a:solidFill>
                <a:hlinkClick r:id="rId3"/>
              </a:rPr>
              <a:t>La clase en un minuto.</a:t>
            </a:r>
            <a:endParaRPr u="sng">
              <a:solidFill>
                <a:schemeClr val="hlink"/>
              </a:solidFill>
              <a:hlinkClick r:id="rId4"/>
            </a:endParaRPr>
          </a:p>
        </p:txBody>
      </p:sp>
      <p:grpSp>
        <p:nvGrpSpPr>
          <p:cNvPr id="3595" name="Google Shape;3595;p55"/>
          <p:cNvGrpSpPr/>
          <p:nvPr/>
        </p:nvGrpSpPr>
        <p:grpSpPr>
          <a:xfrm>
            <a:off x="3823780" y="1192397"/>
            <a:ext cx="5049670" cy="2963656"/>
            <a:chOff x="3823780" y="1135247"/>
            <a:chExt cx="5049670" cy="2963656"/>
          </a:xfrm>
        </p:grpSpPr>
        <p:sp>
          <p:nvSpPr>
            <p:cNvPr id="3596" name="Google Shape;3596;p55"/>
            <p:cNvSpPr/>
            <p:nvPr/>
          </p:nvSpPr>
          <p:spPr>
            <a:xfrm rot="-384792">
              <a:off x="4489281" y="1734238"/>
              <a:ext cx="691485" cy="939753"/>
            </a:xfrm>
            <a:custGeom>
              <a:rect b="b" l="l" r="r" t="t"/>
              <a:pathLst>
                <a:path extrusionOk="0" h="11526" w="8767">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7" name="Google Shape;3597;p55"/>
            <p:cNvSpPr/>
            <p:nvPr/>
          </p:nvSpPr>
          <p:spPr>
            <a:xfrm rot="-384792">
              <a:off x="3839566" y="1646190"/>
              <a:ext cx="757107" cy="274441"/>
            </a:xfrm>
            <a:custGeom>
              <a:rect b="b" l="l" r="r" t="t"/>
              <a:pathLst>
                <a:path extrusionOk="0" h="3366" w="9599">
                  <a:moveTo>
                    <a:pt x="0" y="0"/>
                  </a:moveTo>
                  <a:lnTo>
                    <a:pt x="9599" y="3365"/>
                  </a:lnTo>
                  <a:lnTo>
                    <a:pt x="7916" y="1397"/>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8" name="Google Shape;3598;p55"/>
            <p:cNvSpPr/>
            <p:nvPr/>
          </p:nvSpPr>
          <p:spPr>
            <a:xfrm rot="-384792">
              <a:off x="3829776" y="1619462"/>
              <a:ext cx="680127" cy="145456"/>
            </a:xfrm>
            <a:custGeom>
              <a:rect b="b" l="l" r="r" t="t"/>
              <a:pathLst>
                <a:path extrusionOk="0" h="1784" w="8623">
                  <a:moveTo>
                    <a:pt x="8623" y="1"/>
                  </a:moveTo>
                  <a:lnTo>
                    <a:pt x="0" y="387"/>
                  </a:lnTo>
                  <a:lnTo>
                    <a:pt x="7916" y="1784"/>
                  </a:lnTo>
                  <a:lnTo>
                    <a:pt x="86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9" name="Google Shape;3599;p55"/>
            <p:cNvSpPr/>
            <p:nvPr/>
          </p:nvSpPr>
          <p:spPr>
            <a:xfrm rot="-384792">
              <a:off x="3839566" y="1646190"/>
              <a:ext cx="757107" cy="274441"/>
            </a:xfrm>
            <a:custGeom>
              <a:rect b="b" l="l" r="r" t="t"/>
              <a:pathLst>
                <a:path extrusionOk="0" h="3366" w="9599">
                  <a:moveTo>
                    <a:pt x="0" y="0"/>
                  </a:moveTo>
                  <a:lnTo>
                    <a:pt x="7361" y="3012"/>
                  </a:lnTo>
                  <a:lnTo>
                    <a:pt x="9599" y="3365"/>
                  </a:lnTo>
                  <a:lnTo>
                    <a:pt x="7672" y="2415"/>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0" name="Google Shape;3600;p55"/>
            <p:cNvSpPr/>
            <p:nvPr/>
          </p:nvSpPr>
          <p:spPr>
            <a:xfrm rot="-384792">
              <a:off x="3845236" y="1654402"/>
              <a:ext cx="605197" cy="373912"/>
            </a:xfrm>
            <a:custGeom>
              <a:rect b="b" l="l" r="r" t="t"/>
              <a:pathLst>
                <a:path extrusionOk="0" h="4586" w="7673">
                  <a:moveTo>
                    <a:pt x="0" y="0"/>
                  </a:moveTo>
                  <a:lnTo>
                    <a:pt x="6621" y="4585"/>
                  </a:lnTo>
                  <a:lnTo>
                    <a:pt x="7672" y="24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01" name="Google Shape;3601;p55"/>
            <p:cNvGrpSpPr/>
            <p:nvPr/>
          </p:nvGrpSpPr>
          <p:grpSpPr>
            <a:xfrm rot="754115">
              <a:off x="7751921" y="1462507"/>
              <a:ext cx="711381" cy="1045599"/>
              <a:chOff x="6951788" y="1983091"/>
              <a:chExt cx="711407" cy="1045637"/>
            </a:xfrm>
          </p:grpSpPr>
          <p:sp>
            <p:nvSpPr>
              <p:cNvPr id="3602" name="Google Shape;3602;p55"/>
              <p:cNvSpPr/>
              <p:nvPr/>
            </p:nvSpPr>
            <p:spPr>
              <a:xfrm>
                <a:off x="7372842" y="1983091"/>
                <a:ext cx="290353" cy="244381"/>
              </a:xfrm>
              <a:custGeom>
                <a:rect b="b" l="l" r="r" t="t"/>
                <a:pathLst>
                  <a:path extrusionOk="0" h="4072" w="4838">
                    <a:moveTo>
                      <a:pt x="4838" y="0"/>
                    </a:moveTo>
                    <a:lnTo>
                      <a:pt x="556" y="2558"/>
                    </a:lnTo>
                    <a:lnTo>
                      <a:pt x="0" y="4072"/>
                    </a:lnTo>
                    <a:lnTo>
                      <a:pt x="4838"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3" name="Google Shape;3603;p55"/>
              <p:cNvSpPr/>
              <p:nvPr/>
            </p:nvSpPr>
            <p:spPr>
              <a:xfrm>
                <a:off x="7372842" y="1983091"/>
                <a:ext cx="290353" cy="244381"/>
              </a:xfrm>
              <a:custGeom>
                <a:rect b="b" l="l" r="r" t="t"/>
                <a:pathLst>
                  <a:path extrusionOk="0" h="4072" w="4838">
                    <a:moveTo>
                      <a:pt x="4838" y="0"/>
                    </a:moveTo>
                    <a:lnTo>
                      <a:pt x="909" y="3088"/>
                    </a:lnTo>
                    <a:lnTo>
                      <a:pt x="0" y="4072"/>
                    </a:lnTo>
                    <a:lnTo>
                      <a:pt x="1229" y="3365"/>
                    </a:lnTo>
                    <a:lnTo>
                      <a:pt x="4838"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04" name="Google Shape;3604;p55"/>
              <p:cNvGrpSpPr/>
              <p:nvPr/>
            </p:nvGrpSpPr>
            <p:grpSpPr>
              <a:xfrm>
                <a:off x="6951788" y="1983091"/>
                <a:ext cx="711407" cy="1045637"/>
                <a:chOff x="6951788" y="1983091"/>
                <a:chExt cx="711407" cy="1045637"/>
              </a:xfrm>
            </p:grpSpPr>
            <p:sp>
              <p:nvSpPr>
                <p:cNvPr id="3605" name="Google Shape;3605;p55"/>
                <p:cNvSpPr/>
                <p:nvPr/>
              </p:nvSpPr>
              <p:spPr>
                <a:xfrm>
                  <a:off x="6951788" y="2206222"/>
                  <a:ext cx="593308" cy="822506"/>
                </a:xfrm>
                <a:custGeom>
                  <a:rect b="b" l="l" r="r" t="t"/>
                  <a:pathLst>
                    <a:path extrusionOk="0" h="13705" w="9886">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6" name="Google Shape;3606;p55"/>
                <p:cNvSpPr/>
                <p:nvPr/>
              </p:nvSpPr>
              <p:spPr>
                <a:xfrm>
                  <a:off x="7358199" y="1983091"/>
                  <a:ext cx="304996" cy="153518"/>
                </a:xfrm>
                <a:custGeom>
                  <a:rect b="b" l="l" r="r" t="t"/>
                  <a:pathLst>
                    <a:path extrusionOk="0" h="2558" w="5082">
                      <a:moveTo>
                        <a:pt x="5082" y="0"/>
                      </a:moveTo>
                      <a:lnTo>
                        <a:pt x="1" y="1649"/>
                      </a:lnTo>
                      <a:lnTo>
                        <a:pt x="800" y="2558"/>
                      </a:lnTo>
                      <a:lnTo>
                        <a:pt x="50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7" name="Google Shape;3607;p55"/>
                <p:cNvSpPr/>
                <p:nvPr/>
              </p:nvSpPr>
              <p:spPr>
                <a:xfrm>
                  <a:off x="7427394" y="1983091"/>
                  <a:ext cx="235799" cy="246422"/>
                </a:xfrm>
                <a:custGeom>
                  <a:rect b="b" l="l" r="r" t="t"/>
                  <a:pathLst>
                    <a:path extrusionOk="0" h="4106" w="3929">
                      <a:moveTo>
                        <a:pt x="3929" y="0"/>
                      </a:moveTo>
                      <a:lnTo>
                        <a:pt x="0" y="3088"/>
                      </a:lnTo>
                      <a:lnTo>
                        <a:pt x="1085" y="4106"/>
                      </a:lnTo>
                      <a:lnTo>
                        <a:pt x="392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608" name="Google Shape;3608;p55"/>
            <p:cNvSpPr/>
            <p:nvPr/>
          </p:nvSpPr>
          <p:spPr>
            <a:xfrm>
              <a:off x="5813873" y="2016879"/>
              <a:ext cx="37929" cy="37929"/>
            </a:xfrm>
            <a:custGeom>
              <a:rect b="b" l="l" r="r" t="t"/>
              <a:pathLst>
                <a:path extrusionOk="0" h="632" w="632">
                  <a:moveTo>
                    <a:pt x="320" y="1"/>
                  </a:moveTo>
                  <a:lnTo>
                    <a:pt x="211" y="211"/>
                  </a:lnTo>
                  <a:lnTo>
                    <a:pt x="0" y="245"/>
                  </a:lnTo>
                  <a:lnTo>
                    <a:pt x="143" y="388"/>
                  </a:lnTo>
                  <a:lnTo>
                    <a:pt x="110" y="632"/>
                  </a:lnTo>
                  <a:lnTo>
                    <a:pt x="320" y="489"/>
                  </a:lnTo>
                  <a:lnTo>
                    <a:pt x="530" y="632"/>
                  </a:lnTo>
                  <a:lnTo>
                    <a:pt x="497" y="388"/>
                  </a:lnTo>
                  <a:lnTo>
                    <a:pt x="631"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9" name="Google Shape;3609;p55"/>
            <p:cNvSpPr/>
            <p:nvPr/>
          </p:nvSpPr>
          <p:spPr>
            <a:xfrm>
              <a:off x="7122406" y="1966407"/>
              <a:ext cx="37929" cy="35949"/>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0" name="Google Shape;3610;p55"/>
            <p:cNvSpPr/>
            <p:nvPr/>
          </p:nvSpPr>
          <p:spPr>
            <a:xfrm>
              <a:off x="6569142" y="1396458"/>
              <a:ext cx="39910" cy="37929"/>
            </a:xfrm>
            <a:custGeom>
              <a:rect b="b" l="l" r="r" t="t"/>
              <a:pathLst>
                <a:path extrusionOk="0" h="632" w="665">
                  <a:moveTo>
                    <a:pt x="320" y="0"/>
                  </a:moveTo>
                  <a:lnTo>
                    <a:pt x="210" y="211"/>
                  </a:lnTo>
                  <a:lnTo>
                    <a:pt x="0" y="244"/>
                  </a:lnTo>
                  <a:lnTo>
                    <a:pt x="177" y="387"/>
                  </a:lnTo>
                  <a:lnTo>
                    <a:pt x="143" y="631"/>
                  </a:lnTo>
                  <a:lnTo>
                    <a:pt x="143" y="631"/>
                  </a:lnTo>
                  <a:lnTo>
                    <a:pt x="320" y="522"/>
                  </a:lnTo>
                  <a:lnTo>
                    <a:pt x="530" y="631"/>
                  </a:lnTo>
                  <a:lnTo>
                    <a:pt x="488" y="387"/>
                  </a:lnTo>
                  <a:lnTo>
                    <a:pt x="665" y="244"/>
                  </a:lnTo>
                  <a:lnTo>
                    <a:pt x="421" y="211"/>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1" name="Google Shape;3611;p55"/>
            <p:cNvSpPr/>
            <p:nvPr/>
          </p:nvSpPr>
          <p:spPr>
            <a:xfrm>
              <a:off x="7372842" y="1598404"/>
              <a:ext cx="39970" cy="37929"/>
            </a:xfrm>
            <a:custGeom>
              <a:rect b="b" l="l" r="r" t="t"/>
              <a:pathLst>
                <a:path extrusionOk="0" h="632" w="666">
                  <a:moveTo>
                    <a:pt x="312" y="0"/>
                  </a:moveTo>
                  <a:lnTo>
                    <a:pt x="244" y="211"/>
                  </a:lnTo>
                  <a:lnTo>
                    <a:pt x="0" y="244"/>
                  </a:lnTo>
                  <a:lnTo>
                    <a:pt x="177" y="421"/>
                  </a:lnTo>
                  <a:lnTo>
                    <a:pt x="135" y="631"/>
                  </a:lnTo>
                  <a:lnTo>
                    <a:pt x="135" y="631"/>
                  </a:lnTo>
                  <a:lnTo>
                    <a:pt x="312" y="522"/>
                  </a:lnTo>
                  <a:lnTo>
                    <a:pt x="522" y="631"/>
                  </a:lnTo>
                  <a:lnTo>
                    <a:pt x="488" y="421"/>
                  </a:lnTo>
                  <a:lnTo>
                    <a:pt x="665" y="244"/>
                  </a:lnTo>
                  <a:lnTo>
                    <a:pt x="421" y="211"/>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p55"/>
            <p:cNvSpPr/>
            <p:nvPr/>
          </p:nvSpPr>
          <p:spPr>
            <a:xfrm>
              <a:off x="6100137" y="1581240"/>
              <a:ext cx="39910" cy="35889"/>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p55"/>
            <p:cNvSpPr/>
            <p:nvPr/>
          </p:nvSpPr>
          <p:spPr>
            <a:xfrm>
              <a:off x="5530130" y="2103239"/>
              <a:ext cx="33368" cy="25326"/>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p55"/>
            <p:cNvSpPr/>
            <p:nvPr/>
          </p:nvSpPr>
          <p:spPr>
            <a:xfrm>
              <a:off x="6156670" y="1907354"/>
              <a:ext cx="33848" cy="25326"/>
            </a:xfrm>
            <a:custGeom>
              <a:rect b="b" l="l" r="r" t="t"/>
              <a:pathLst>
                <a:path extrusionOk="0" h="422" w="564">
                  <a:moveTo>
                    <a:pt x="286" y="1"/>
                  </a:moveTo>
                  <a:cubicBezTo>
                    <a:pt x="0" y="1"/>
                    <a:pt x="0" y="421"/>
                    <a:pt x="286" y="421"/>
                  </a:cubicBezTo>
                  <a:cubicBezTo>
                    <a:pt x="564" y="421"/>
                    <a:pt x="564"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p55"/>
            <p:cNvSpPr/>
            <p:nvPr/>
          </p:nvSpPr>
          <p:spPr>
            <a:xfrm>
              <a:off x="7261277" y="1779105"/>
              <a:ext cx="31328" cy="25326"/>
            </a:xfrm>
            <a:custGeom>
              <a:rect b="b" l="l" r="r" t="t"/>
              <a:pathLst>
                <a:path extrusionOk="0" h="422" w="522">
                  <a:moveTo>
                    <a:pt x="278" y="1"/>
                  </a:moveTo>
                  <a:cubicBezTo>
                    <a:pt x="0" y="1"/>
                    <a:pt x="0"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p55"/>
            <p:cNvSpPr/>
            <p:nvPr/>
          </p:nvSpPr>
          <p:spPr>
            <a:xfrm>
              <a:off x="6825579" y="1968448"/>
              <a:ext cx="31868" cy="25326"/>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7" name="Google Shape;3617;p55"/>
            <p:cNvSpPr/>
            <p:nvPr/>
          </p:nvSpPr>
          <p:spPr>
            <a:xfrm>
              <a:off x="7938769" y="2038124"/>
              <a:ext cx="25326" cy="29347"/>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8" name="Google Shape;3618;p55"/>
            <p:cNvSpPr/>
            <p:nvPr/>
          </p:nvSpPr>
          <p:spPr>
            <a:xfrm rot="-405001">
              <a:off x="5742474" y="118150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55"/>
            <p:cNvSpPr/>
            <p:nvPr/>
          </p:nvSpPr>
          <p:spPr>
            <a:xfrm flipH="1" rot="405001">
              <a:off x="8003169" y="236415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20" name="Google Shape;3620;p55"/>
            <p:cNvGrpSpPr/>
            <p:nvPr/>
          </p:nvGrpSpPr>
          <p:grpSpPr>
            <a:xfrm>
              <a:off x="5208299" y="2076411"/>
              <a:ext cx="2552864" cy="2022492"/>
              <a:chOff x="5022249" y="1936229"/>
              <a:chExt cx="2958471" cy="2343832"/>
            </a:xfrm>
          </p:grpSpPr>
          <p:sp>
            <p:nvSpPr>
              <p:cNvPr id="3621" name="Google Shape;3621;p55"/>
              <p:cNvSpPr/>
              <p:nvPr/>
            </p:nvSpPr>
            <p:spPr>
              <a:xfrm>
                <a:off x="5668014" y="3726989"/>
                <a:ext cx="4081" cy="60"/>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2" name="Google Shape;3622;p55"/>
              <p:cNvSpPr/>
              <p:nvPr/>
            </p:nvSpPr>
            <p:spPr>
              <a:xfrm>
                <a:off x="6477776" y="2778353"/>
                <a:ext cx="39970" cy="35889"/>
              </a:xfrm>
              <a:custGeom>
                <a:rect b="b" l="l" r="r" t="t"/>
                <a:pathLst>
                  <a:path extrusionOk="0" h="598" w="666">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p55"/>
              <p:cNvSpPr/>
              <p:nvPr/>
            </p:nvSpPr>
            <p:spPr>
              <a:xfrm>
                <a:off x="7818622" y="2265275"/>
                <a:ext cx="39970" cy="37929"/>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p55"/>
              <p:cNvSpPr/>
              <p:nvPr/>
            </p:nvSpPr>
            <p:spPr>
              <a:xfrm>
                <a:off x="7353638" y="3046258"/>
                <a:ext cx="37929" cy="35889"/>
              </a:xfrm>
              <a:custGeom>
                <a:rect b="b" l="l" r="r" t="t"/>
                <a:pathLst>
                  <a:path extrusionOk="0" h="598" w="632">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p55"/>
              <p:cNvSpPr/>
              <p:nvPr/>
            </p:nvSpPr>
            <p:spPr>
              <a:xfrm>
                <a:off x="7940809" y="3255801"/>
                <a:ext cx="39910" cy="37929"/>
              </a:xfrm>
              <a:custGeom>
                <a:rect b="b" l="l" r="r" t="t"/>
                <a:pathLst>
                  <a:path extrusionOk="0" h="632" w="665">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p55"/>
              <p:cNvSpPr/>
              <p:nvPr/>
            </p:nvSpPr>
            <p:spPr>
              <a:xfrm>
                <a:off x="7369875" y="2778353"/>
                <a:ext cx="39970" cy="35889"/>
              </a:xfrm>
              <a:custGeom>
                <a:rect b="b" l="l" r="r" t="t"/>
                <a:pathLst>
                  <a:path extrusionOk="0" h="598" w="666">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7" name="Google Shape;3627;p55"/>
              <p:cNvSpPr/>
              <p:nvPr/>
            </p:nvSpPr>
            <p:spPr>
              <a:xfrm>
                <a:off x="5654297" y="3309238"/>
                <a:ext cx="39970" cy="37929"/>
              </a:xfrm>
              <a:custGeom>
                <a:rect b="b" l="l" r="r" t="t"/>
                <a:pathLst>
                  <a:path extrusionOk="0" h="632" w="666">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8" name="Google Shape;3628;p55"/>
              <p:cNvSpPr/>
              <p:nvPr/>
            </p:nvSpPr>
            <p:spPr>
              <a:xfrm>
                <a:off x="6099151" y="2841488"/>
                <a:ext cx="39970" cy="37929"/>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9" name="Google Shape;3629;p55"/>
              <p:cNvSpPr/>
              <p:nvPr/>
            </p:nvSpPr>
            <p:spPr>
              <a:xfrm>
                <a:off x="6039043" y="2284000"/>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0" name="Google Shape;3630;p55"/>
              <p:cNvSpPr/>
              <p:nvPr/>
            </p:nvSpPr>
            <p:spPr>
              <a:xfrm>
                <a:off x="7618717" y="2250152"/>
                <a:ext cx="31868" cy="25326"/>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1" name="Google Shape;3631;p55"/>
              <p:cNvSpPr/>
              <p:nvPr/>
            </p:nvSpPr>
            <p:spPr>
              <a:xfrm>
                <a:off x="5797701" y="2633339"/>
                <a:ext cx="31808" cy="25266"/>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2" name="Google Shape;3632;p55"/>
              <p:cNvSpPr/>
              <p:nvPr/>
            </p:nvSpPr>
            <p:spPr>
              <a:xfrm>
                <a:off x="7675730" y="3116989"/>
                <a:ext cx="29347" cy="25266"/>
              </a:xfrm>
              <a:custGeom>
                <a:rect b="b" l="l" r="r" t="t"/>
                <a:pathLst>
                  <a:path extrusionOk="0" h="421" w="489">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3" name="Google Shape;3633;p55"/>
              <p:cNvSpPr/>
              <p:nvPr/>
            </p:nvSpPr>
            <p:spPr>
              <a:xfrm>
                <a:off x="7619771" y="2641522"/>
                <a:ext cx="33908" cy="25326"/>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4" name="Google Shape;3634;p55"/>
              <p:cNvSpPr/>
              <p:nvPr/>
            </p:nvSpPr>
            <p:spPr>
              <a:xfrm>
                <a:off x="6849859" y="3086249"/>
                <a:ext cx="31868" cy="25326"/>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5" name="Google Shape;3635;p55"/>
              <p:cNvSpPr/>
              <p:nvPr/>
            </p:nvSpPr>
            <p:spPr>
              <a:xfrm>
                <a:off x="6542950" y="3187252"/>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6" name="Google Shape;3636;p55"/>
              <p:cNvSpPr/>
              <p:nvPr/>
            </p:nvSpPr>
            <p:spPr>
              <a:xfrm>
                <a:off x="6301096" y="3118056"/>
                <a:ext cx="31388" cy="25326"/>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55"/>
              <p:cNvSpPr/>
              <p:nvPr/>
            </p:nvSpPr>
            <p:spPr>
              <a:xfrm>
                <a:off x="5968922" y="2531997"/>
                <a:ext cx="33368" cy="25326"/>
              </a:xfrm>
              <a:custGeom>
                <a:rect b="b" l="l" r="r" t="t"/>
                <a:pathLst>
                  <a:path extrusionOk="0" h="422" w="556">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55"/>
              <p:cNvSpPr/>
              <p:nvPr/>
            </p:nvSpPr>
            <p:spPr>
              <a:xfrm>
                <a:off x="5634167" y="2717259"/>
                <a:ext cx="31868" cy="25326"/>
              </a:xfrm>
              <a:custGeom>
                <a:rect b="b" l="l" r="r" t="t"/>
                <a:pathLst>
                  <a:path extrusionOk="0" h="422" w="531">
                    <a:moveTo>
                      <a:pt x="279" y="1"/>
                    </a:moveTo>
                    <a:cubicBezTo>
                      <a:pt x="1" y="1"/>
                      <a:pt x="1" y="421"/>
                      <a:pt x="279" y="421"/>
                    </a:cubicBezTo>
                    <a:cubicBezTo>
                      <a:pt x="531" y="421"/>
                      <a:pt x="531"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p55"/>
              <p:cNvSpPr/>
              <p:nvPr/>
            </p:nvSpPr>
            <p:spPr>
              <a:xfrm>
                <a:off x="5786567" y="3269389"/>
                <a:ext cx="31868" cy="25266"/>
              </a:xfrm>
              <a:custGeom>
                <a:rect b="b" l="l" r="r" t="t"/>
                <a:pathLst>
                  <a:path extrusionOk="0" h="421" w="531">
                    <a:moveTo>
                      <a:pt x="279" y="0"/>
                    </a:moveTo>
                    <a:cubicBezTo>
                      <a:pt x="1" y="0"/>
                      <a:pt x="1" y="421"/>
                      <a:pt x="279" y="421"/>
                    </a:cubicBezTo>
                    <a:cubicBezTo>
                      <a:pt x="531" y="421"/>
                      <a:pt x="531"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0" name="Google Shape;3640;p55"/>
              <p:cNvSpPr/>
              <p:nvPr/>
            </p:nvSpPr>
            <p:spPr>
              <a:xfrm>
                <a:off x="5479658" y="2582868"/>
                <a:ext cx="33368" cy="25266"/>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1" name="Google Shape;3641;p55"/>
              <p:cNvSpPr/>
              <p:nvPr/>
            </p:nvSpPr>
            <p:spPr>
              <a:xfrm>
                <a:off x="7124446" y="2864572"/>
                <a:ext cx="31868" cy="25266"/>
              </a:xfrm>
              <a:custGeom>
                <a:rect b="b" l="l" r="r" t="t"/>
                <a:pathLst>
                  <a:path extrusionOk="0" h="421" w="531">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p55"/>
              <p:cNvSpPr/>
              <p:nvPr/>
            </p:nvSpPr>
            <p:spPr>
              <a:xfrm>
                <a:off x="7202224" y="2275418"/>
                <a:ext cx="31868" cy="25266"/>
              </a:xfrm>
              <a:custGeom>
                <a:rect b="b" l="l" r="r" t="t"/>
                <a:pathLst>
                  <a:path extrusionOk="0" h="421"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p55"/>
              <p:cNvSpPr/>
              <p:nvPr/>
            </p:nvSpPr>
            <p:spPr>
              <a:xfrm>
                <a:off x="5375418" y="1936229"/>
                <a:ext cx="2090023" cy="706349"/>
              </a:xfrm>
              <a:custGeom>
                <a:rect b="b" l="l" r="r" t="t"/>
                <a:pathLst>
                  <a:path extrusionOk="0" h="31151" w="92173">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p55"/>
              <p:cNvSpPr/>
              <p:nvPr/>
            </p:nvSpPr>
            <p:spPr>
              <a:xfrm>
                <a:off x="5165693" y="2479827"/>
                <a:ext cx="2652930" cy="496628"/>
              </a:xfrm>
              <a:custGeom>
                <a:rect b="b" l="l" r="r" t="t"/>
                <a:pathLst>
                  <a:path extrusionOk="0" h="21902" w="116998">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5" name="Google Shape;3645;p55"/>
              <p:cNvSpPr/>
              <p:nvPr/>
            </p:nvSpPr>
            <p:spPr>
              <a:xfrm>
                <a:off x="5214763" y="2539350"/>
                <a:ext cx="2590007" cy="365974"/>
              </a:xfrm>
              <a:custGeom>
                <a:rect b="b" l="l" r="r" t="t"/>
                <a:pathLst>
                  <a:path extrusionOk="0" h="16140" w="114223">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6" name="Google Shape;3646;p55"/>
              <p:cNvSpPr/>
              <p:nvPr/>
            </p:nvSpPr>
            <p:spPr>
              <a:xfrm>
                <a:off x="6452116" y="2001557"/>
                <a:ext cx="957588" cy="566149"/>
              </a:xfrm>
              <a:custGeom>
                <a:rect b="b" l="l" r="r" t="t"/>
                <a:pathLst>
                  <a:path extrusionOk="0" h="24968" w="42231">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p55"/>
              <p:cNvSpPr/>
              <p:nvPr/>
            </p:nvSpPr>
            <p:spPr>
              <a:xfrm>
                <a:off x="5258391" y="2913290"/>
                <a:ext cx="2462505" cy="349626"/>
              </a:xfrm>
              <a:custGeom>
                <a:rect b="b" l="l" r="r" t="t"/>
                <a:pathLst>
                  <a:path extrusionOk="0" h="15419" w="10860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p55"/>
              <p:cNvSpPr/>
              <p:nvPr/>
            </p:nvSpPr>
            <p:spPr>
              <a:xfrm>
                <a:off x="5022249" y="3612305"/>
                <a:ext cx="2901221" cy="667756"/>
              </a:xfrm>
              <a:custGeom>
                <a:rect b="b" l="l" r="r" t="t"/>
                <a:pathLst>
                  <a:path extrusionOk="0" h="29449" w="127948">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9" name="Google Shape;3649;p55"/>
              <p:cNvSpPr/>
              <p:nvPr/>
            </p:nvSpPr>
            <p:spPr>
              <a:xfrm>
                <a:off x="6401368" y="3659629"/>
                <a:ext cx="1420566" cy="538871"/>
              </a:xfrm>
              <a:custGeom>
                <a:rect b="b" l="l" r="r" t="t"/>
                <a:pathLst>
                  <a:path extrusionOk="0" h="23765" w="62649">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p55"/>
              <p:cNvSpPr/>
              <p:nvPr/>
            </p:nvSpPr>
            <p:spPr>
              <a:xfrm>
                <a:off x="5146397" y="3178864"/>
                <a:ext cx="2705354" cy="477059"/>
              </a:xfrm>
              <a:custGeom>
                <a:rect b="b" l="l" r="r" t="t"/>
                <a:pathLst>
                  <a:path extrusionOk="0" h="21039" w="11931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p55"/>
              <p:cNvSpPr/>
              <p:nvPr/>
            </p:nvSpPr>
            <p:spPr>
              <a:xfrm>
                <a:off x="6873221" y="3243036"/>
                <a:ext cx="918995" cy="336724"/>
              </a:xfrm>
              <a:custGeom>
                <a:rect b="b" l="l" r="r" t="t"/>
                <a:pathLst>
                  <a:path extrusionOk="0" h="14850" w="40529">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p55"/>
              <p:cNvSpPr/>
              <p:nvPr/>
            </p:nvSpPr>
            <p:spPr>
              <a:xfrm>
                <a:off x="6464270" y="3678994"/>
                <a:ext cx="1342201" cy="202601"/>
              </a:xfrm>
              <a:custGeom>
                <a:rect b="b" l="l" r="r" t="t"/>
                <a:pathLst>
                  <a:path extrusionOk="0" h="8935" w="59193">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3" name="Google Shape;3653;p55"/>
              <p:cNvSpPr/>
              <p:nvPr/>
            </p:nvSpPr>
            <p:spPr>
              <a:xfrm>
                <a:off x="6432819" y="3848447"/>
                <a:ext cx="1384150" cy="255026"/>
              </a:xfrm>
              <a:custGeom>
                <a:rect b="b" l="l" r="r" t="t"/>
                <a:pathLst>
                  <a:path extrusionOk="0" h="11247" w="61043">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4" name="Google Shape;3654;p55"/>
              <p:cNvSpPr/>
              <p:nvPr/>
            </p:nvSpPr>
            <p:spPr>
              <a:xfrm>
                <a:off x="6470981" y="3907585"/>
                <a:ext cx="1345988" cy="272644"/>
              </a:xfrm>
              <a:custGeom>
                <a:rect b="b" l="l" r="r" t="t"/>
                <a:pathLst>
                  <a:path extrusionOk="0" h="12024" w="5936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p55"/>
              <p:cNvSpPr/>
              <p:nvPr/>
            </p:nvSpPr>
            <p:spPr>
              <a:xfrm>
                <a:off x="6425676" y="3776725"/>
                <a:ext cx="1389615" cy="241194"/>
              </a:xfrm>
              <a:custGeom>
                <a:rect b="b" l="l" r="r" t="t"/>
                <a:pathLst>
                  <a:path extrusionOk="0" h="10637" w="61284">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p55"/>
              <p:cNvSpPr/>
              <p:nvPr/>
            </p:nvSpPr>
            <p:spPr>
              <a:xfrm>
                <a:off x="6432819" y="3727632"/>
                <a:ext cx="1378685" cy="236160"/>
              </a:xfrm>
              <a:custGeom>
                <a:rect b="b" l="l" r="r" t="t"/>
                <a:pathLst>
                  <a:path extrusionOk="0" h="10415" w="60802">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7" name="Google Shape;3657;p55"/>
              <p:cNvSpPr/>
              <p:nvPr/>
            </p:nvSpPr>
            <p:spPr>
              <a:xfrm>
                <a:off x="6894196" y="3509109"/>
                <a:ext cx="879155" cy="29818"/>
              </a:xfrm>
              <a:custGeom>
                <a:rect b="b" l="l" r="r" t="t"/>
                <a:pathLst>
                  <a:path extrusionOk="0" h="1315" w="38772">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8" name="Google Shape;3658;p55"/>
              <p:cNvSpPr/>
              <p:nvPr/>
            </p:nvSpPr>
            <p:spPr>
              <a:xfrm>
                <a:off x="6915170" y="3276754"/>
                <a:ext cx="868657" cy="36915"/>
              </a:xfrm>
              <a:custGeom>
                <a:rect b="b" l="l" r="r" t="t"/>
                <a:pathLst>
                  <a:path extrusionOk="0" h="1628" w="38309">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p55"/>
              <p:cNvSpPr/>
              <p:nvPr/>
            </p:nvSpPr>
            <p:spPr>
              <a:xfrm>
                <a:off x="6890431" y="3452081"/>
                <a:ext cx="891309" cy="31790"/>
              </a:xfrm>
              <a:custGeom>
                <a:rect b="b" l="l" r="r" t="t"/>
                <a:pathLst>
                  <a:path extrusionOk="0" h="1402" w="39308">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0" name="Google Shape;3660;p55"/>
              <p:cNvSpPr/>
              <p:nvPr/>
            </p:nvSpPr>
            <p:spPr>
              <a:xfrm>
                <a:off x="6890431" y="3395868"/>
                <a:ext cx="895073" cy="44738"/>
              </a:xfrm>
              <a:custGeom>
                <a:rect b="b" l="l" r="r" t="t"/>
                <a:pathLst>
                  <a:path extrusionOk="0" h="1973" w="39474">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1" name="Google Shape;3661;p55"/>
              <p:cNvSpPr/>
              <p:nvPr/>
            </p:nvSpPr>
            <p:spPr>
              <a:xfrm>
                <a:off x="6897552" y="3334622"/>
                <a:ext cx="889631" cy="34851"/>
              </a:xfrm>
              <a:custGeom>
                <a:rect b="b" l="l" r="r" t="t"/>
                <a:pathLst>
                  <a:path extrusionOk="0" h="1537" w="39234">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2" name="Google Shape;3662;p55"/>
              <p:cNvSpPr/>
              <p:nvPr/>
            </p:nvSpPr>
            <p:spPr>
              <a:xfrm>
                <a:off x="5226917" y="2539372"/>
                <a:ext cx="2570733" cy="349422"/>
              </a:xfrm>
              <a:custGeom>
                <a:rect b="b" l="l" r="r" t="t"/>
                <a:pathLst>
                  <a:path extrusionOk="0" h="15410" w="113373">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3" name="Google Shape;3663;p55"/>
              <p:cNvSpPr/>
              <p:nvPr/>
            </p:nvSpPr>
            <p:spPr>
              <a:xfrm>
                <a:off x="6219330" y="2616129"/>
                <a:ext cx="8821" cy="3809"/>
              </a:xfrm>
              <a:custGeom>
                <a:rect b="b" l="l" r="r" t="t"/>
                <a:pathLst>
                  <a:path extrusionOk="0" h="168" w="389">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4" name="Google Shape;3664;p55"/>
              <p:cNvSpPr/>
              <p:nvPr/>
            </p:nvSpPr>
            <p:spPr>
              <a:xfrm>
                <a:off x="6390869" y="1955163"/>
                <a:ext cx="1046927" cy="687415"/>
              </a:xfrm>
              <a:custGeom>
                <a:rect b="b" l="l" r="r" t="t"/>
                <a:pathLst>
                  <a:path extrusionOk="0" h="30316" w="46171">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p55"/>
              <p:cNvSpPr/>
              <p:nvPr/>
            </p:nvSpPr>
            <p:spPr>
              <a:xfrm>
                <a:off x="5384217" y="2025570"/>
                <a:ext cx="905163" cy="510460"/>
              </a:xfrm>
              <a:custGeom>
                <a:rect b="b" l="l" r="r" t="t"/>
                <a:pathLst>
                  <a:path extrusionOk="0" h="22512" w="39919">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p55"/>
              <p:cNvSpPr/>
              <p:nvPr/>
            </p:nvSpPr>
            <p:spPr>
              <a:xfrm>
                <a:off x="5544872" y="2747419"/>
                <a:ext cx="2270402" cy="229040"/>
              </a:xfrm>
              <a:custGeom>
                <a:rect b="b" l="l" r="r" t="t"/>
                <a:pathLst>
                  <a:path extrusionOk="0" h="10101" w="100128">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7" name="Google Shape;3667;p55"/>
              <p:cNvSpPr/>
              <p:nvPr/>
            </p:nvSpPr>
            <p:spPr>
              <a:xfrm>
                <a:off x="6231915" y="2479827"/>
                <a:ext cx="1586728" cy="299061"/>
              </a:xfrm>
              <a:custGeom>
                <a:rect b="b" l="l" r="r" t="t"/>
                <a:pathLst>
                  <a:path extrusionOk="0" h="13189" w="69977">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8" name="Google Shape;3668;p55"/>
              <p:cNvSpPr/>
              <p:nvPr/>
            </p:nvSpPr>
            <p:spPr>
              <a:xfrm>
                <a:off x="5184990" y="2481505"/>
                <a:ext cx="1032665" cy="272644"/>
              </a:xfrm>
              <a:custGeom>
                <a:rect b="b" l="l" r="r" t="t"/>
                <a:pathLst>
                  <a:path extrusionOk="0" h="12024" w="45542">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p55"/>
              <p:cNvSpPr/>
              <p:nvPr/>
            </p:nvSpPr>
            <p:spPr>
              <a:xfrm>
                <a:off x="6764583" y="3178933"/>
                <a:ext cx="1087198" cy="476991"/>
              </a:xfrm>
              <a:custGeom>
                <a:rect b="b" l="l" r="r" t="t"/>
                <a:pathLst>
                  <a:path extrusionOk="0" h="21036" w="47947">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55"/>
              <p:cNvSpPr/>
              <p:nvPr/>
            </p:nvSpPr>
            <p:spPr>
              <a:xfrm>
                <a:off x="5272223" y="2916873"/>
                <a:ext cx="634628" cy="169473"/>
              </a:xfrm>
              <a:custGeom>
                <a:rect b="b" l="l" r="r" t="t"/>
                <a:pathLst>
                  <a:path extrusionOk="0" h="7474" w="27988">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55"/>
              <p:cNvSpPr/>
              <p:nvPr/>
            </p:nvSpPr>
            <p:spPr>
              <a:xfrm>
                <a:off x="5164015" y="3186143"/>
                <a:ext cx="1655094" cy="193803"/>
              </a:xfrm>
              <a:custGeom>
                <a:rect b="b" l="l" r="r" t="t"/>
                <a:pathLst>
                  <a:path extrusionOk="0" h="8547" w="72992">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p55"/>
              <p:cNvSpPr/>
              <p:nvPr/>
            </p:nvSpPr>
            <p:spPr>
              <a:xfrm>
                <a:off x="5176169" y="3612305"/>
                <a:ext cx="2747303" cy="667756"/>
              </a:xfrm>
              <a:custGeom>
                <a:rect b="b" l="l" r="r" t="t"/>
                <a:pathLst>
                  <a:path extrusionOk="0" h="29449" w="12116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p55"/>
              <p:cNvSpPr/>
              <p:nvPr/>
            </p:nvSpPr>
            <p:spPr>
              <a:xfrm>
                <a:off x="5945002" y="4014545"/>
                <a:ext cx="23" cy="1701"/>
              </a:xfrm>
              <a:custGeom>
                <a:rect b="b" l="l" r="r" t="t"/>
                <a:pathLst>
                  <a:path extrusionOk="0" h="75" w="1">
                    <a:moveTo>
                      <a:pt x="1" y="0"/>
                    </a:moveTo>
                    <a:lnTo>
                      <a:pt x="1" y="0"/>
                    </a:lnTo>
                    <a:lnTo>
                      <a:pt x="1" y="74"/>
                    </a:ln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4" name="Google Shape;3674;p55"/>
              <p:cNvSpPr/>
              <p:nvPr/>
            </p:nvSpPr>
            <p:spPr>
              <a:xfrm>
                <a:off x="5943324" y="4007402"/>
                <a:ext cx="1701" cy="7165"/>
              </a:xfrm>
              <a:custGeom>
                <a:rect b="b" l="l" r="r" t="t"/>
                <a:pathLst>
                  <a:path extrusionOk="0" h="316" w="75">
                    <a:moveTo>
                      <a:pt x="75" y="315"/>
                    </a:moveTo>
                    <a:cubicBezTo>
                      <a:pt x="75" y="149"/>
                      <a:pt x="75" y="75"/>
                      <a:pt x="1" y="1"/>
                    </a:cubicBezTo>
                    <a:cubicBezTo>
                      <a:pt x="75" y="75"/>
                      <a:pt x="75" y="149"/>
                      <a:pt x="75" y="315"/>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5" name="Google Shape;3675;p55"/>
              <p:cNvSpPr/>
              <p:nvPr/>
            </p:nvSpPr>
            <p:spPr>
              <a:xfrm>
                <a:off x="6076293" y="3926609"/>
                <a:ext cx="2812" cy="1973"/>
              </a:xfrm>
              <a:custGeom>
                <a:rect b="b" l="l" r="r" t="t"/>
                <a:pathLst>
                  <a:path extrusionOk="0" h="87" w="124">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6" name="Google Shape;3676;p55"/>
              <p:cNvSpPr/>
              <p:nvPr/>
            </p:nvSpPr>
            <p:spPr>
              <a:xfrm>
                <a:off x="5965977" y="2913222"/>
                <a:ext cx="1754932" cy="327042"/>
              </a:xfrm>
              <a:custGeom>
                <a:rect b="b" l="l" r="r" t="t"/>
                <a:pathLst>
                  <a:path extrusionOk="0" h="14423" w="77395">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7" name="Google Shape;3677;p55"/>
              <p:cNvSpPr/>
              <p:nvPr/>
            </p:nvSpPr>
            <p:spPr>
              <a:xfrm>
                <a:off x="6481480" y="2210964"/>
                <a:ext cx="914369" cy="247906"/>
              </a:xfrm>
              <a:custGeom>
                <a:rect b="b" l="l" r="r" t="t"/>
                <a:pathLst>
                  <a:path extrusionOk="0" h="10933" w="40325">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8" name="Google Shape;3678;p55"/>
              <p:cNvSpPr/>
              <p:nvPr/>
            </p:nvSpPr>
            <p:spPr>
              <a:xfrm>
                <a:off x="6481480" y="2322527"/>
                <a:ext cx="905571" cy="218542"/>
              </a:xfrm>
              <a:custGeom>
                <a:rect b="b" l="l" r="r" t="t"/>
                <a:pathLst>
                  <a:path extrusionOk="0" h="9638" w="39937">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p55"/>
              <p:cNvSpPr/>
              <p:nvPr/>
            </p:nvSpPr>
            <p:spPr>
              <a:xfrm>
                <a:off x="6499076" y="2100648"/>
                <a:ext cx="901807" cy="246636"/>
              </a:xfrm>
              <a:custGeom>
                <a:rect b="b" l="l" r="r" t="t"/>
                <a:pathLst>
                  <a:path extrusionOk="0" h="10877" w="39771">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p55"/>
              <p:cNvSpPr/>
              <p:nvPr/>
            </p:nvSpPr>
            <p:spPr>
              <a:xfrm>
                <a:off x="6518373" y="2037724"/>
                <a:ext cx="880833" cy="248337"/>
              </a:xfrm>
              <a:custGeom>
                <a:rect b="b" l="l" r="r" t="t"/>
                <a:pathLst>
                  <a:path extrusionOk="0" h="10952" w="38846">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1" name="Google Shape;3681;p55"/>
              <p:cNvSpPr/>
              <p:nvPr/>
            </p:nvSpPr>
            <p:spPr>
              <a:xfrm>
                <a:off x="6486922" y="2163572"/>
                <a:ext cx="912283" cy="237838"/>
              </a:xfrm>
              <a:custGeom>
                <a:rect b="b" l="l" r="r" t="t"/>
                <a:pathLst>
                  <a:path extrusionOk="0" h="10489" w="40233">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2" name="Google Shape;3682;p55"/>
              <p:cNvSpPr/>
              <p:nvPr/>
            </p:nvSpPr>
            <p:spPr>
              <a:xfrm>
                <a:off x="6478124" y="2256270"/>
                <a:ext cx="913961" cy="242849"/>
              </a:xfrm>
              <a:custGeom>
                <a:rect b="b" l="l" r="r" t="t"/>
                <a:pathLst>
                  <a:path extrusionOk="0" h="10710" w="40307">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3" name="Google Shape;3683;p55"/>
              <p:cNvSpPr/>
              <p:nvPr/>
            </p:nvSpPr>
            <p:spPr>
              <a:xfrm>
                <a:off x="7186595" y="2271099"/>
                <a:ext cx="149723" cy="175731"/>
              </a:xfrm>
              <a:custGeom>
                <a:rect b="b" l="l" r="r" t="t"/>
                <a:pathLst>
                  <a:path extrusionOk="0" h="7750" w="6603">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p55"/>
              <p:cNvSpPr/>
              <p:nvPr/>
            </p:nvSpPr>
            <p:spPr>
              <a:xfrm>
                <a:off x="6180368" y="2071072"/>
                <a:ext cx="63804" cy="402035"/>
              </a:xfrm>
              <a:custGeom>
                <a:rect b="b" l="l" r="r" t="t"/>
                <a:pathLst>
                  <a:path extrusionOk="0" h="17958" w="285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p55"/>
              <p:cNvSpPr/>
              <p:nvPr/>
            </p:nvSpPr>
            <p:spPr>
              <a:xfrm>
                <a:off x="6101270" y="2171574"/>
                <a:ext cx="36066" cy="235852"/>
              </a:xfrm>
              <a:custGeom>
                <a:rect b="b" l="l" r="r" t="t"/>
                <a:pathLst>
                  <a:path extrusionOk="0" h="10535" w="1611">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6" name="Google Shape;3686;p55"/>
              <p:cNvSpPr/>
              <p:nvPr/>
            </p:nvSpPr>
            <p:spPr>
              <a:xfrm>
                <a:off x="5699151" y="2317324"/>
                <a:ext cx="167324" cy="150511"/>
              </a:xfrm>
              <a:custGeom>
                <a:rect b="b" l="l" r="r" t="t"/>
                <a:pathLst>
                  <a:path extrusionOk="0" h="6723" w="7474">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7" name="Google Shape;3687;p55"/>
              <p:cNvSpPr/>
              <p:nvPr/>
            </p:nvSpPr>
            <p:spPr>
              <a:xfrm>
                <a:off x="6045791" y="2137454"/>
                <a:ext cx="41730" cy="367245"/>
              </a:xfrm>
              <a:custGeom>
                <a:rect b="b" l="l" r="r" t="t"/>
                <a:pathLst>
                  <a:path extrusionOk="0" h="16404" w="1864">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8" name="Google Shape;3688;p55"/>
              <p:cNvSpPr/>
              <p:nvPr/>
            </p:nvSpPr>
            <p:spPr>
              <a:xfrm>
                <a:off x="5481736" y="2388811"/>
                <a:ext cx="39783" cy="221524"/>
              </a:xfrm>
              <a:custGeom>
                <a:rect b="b" l="l" r="r" t="t"/>
                <a:pathLst>
                  <a:path extrusionOk="0" h="9895" w="1777">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9" name="Google Shape;3689;p55"/>
              <p:cNvSpPr/>
              <p:nvPr/>
            </p:nvSpPr>
            <p:spPr>
              <a:xfrm>
                <a:off x="5174455" y="3234988"/>
                <a:ext cx="1589378" cy="393460"/>
              </a:xfrm>
              <a:custGeom>
                <a:rect b="b" l="l" r="r" t="t"/>
                <a:pathLst>
                  <a:path extrusionOk="0" h="17575" w="70994">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0" name="Google Shape;3690;p55"/>
              <p:cNvSpPr/>
              <p:nvPr/>
            </p:nvSpPr>
            <p:spPr>
              <a:xfrm>
                <a:off x="6498016" y="3284063"/>
                <a:ext cx="50126" cy="318731"/>
              </a:xfrm>
              <a:custGeom>
                <a:rect b="b" l="l" r="r" t="t"/>
                <a:pathLst>
                  <a:path extrusionOk="0" h="14237" w="2239">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1" name="Google Shape;3691;p55"/>
              <p:cNvSpPr/>
              <p:nvPr/>
            </p:nvSpPr>
            <p:spPr>
              <a:xfrm>
                <a:off x="6337334" y="3320042"/>
                <a:ext cx="26104" cy="220226"/>
              </a:xfrm>
              <a:custGeom>
                <a:rect b="b" l="l" r="r" t="t"/>
                <a:pathLst>
                  <a:path extrusionOk="0" h="9837" w="1166">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2" name="Google Shape;3692;p55"/>
              <p:cNvSpPr/>
              <p:nvPr/>
            </p:nvSpPr>
            <p:spPr>
              <a:xfrm>
                <a:off x="5868116" y="3899011"/>
                <a:ext cx="74147" cy="139877"/>
              </a:xfrm>
              <a:custGeom>
                <a:rect b="b" l="l" r="r" t="t"/>
                <a:pathLst>
                  <a:path extrusionOk="0" h="6248" w="3312">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3" name="Google Shape;3693;p55"/>
              <p:cNvSpPr/>
              <p:nvPr/>
            </p:nvSpPr>
            <p:spPr>
              <a:xfrm>
                <a:off x="5940588" y="3997857"/>
                <a:ext cx="1679" cy="7074"/>
              </a:xfrm>
              <a:custGeom>
                <a:rect b="b" l="l" r="r" t="t"/>
                <a:pathLst>
                  <a:path extrusionOk="0" h="316" w="75">
                    <a:moveTo>
                      <a:pt x="75" y="315"/>
                    </a:moveTo>
                    <a:cubicBezTo>
                      <a:pt x="75" y="149"/>
                      <a:pt x="75" y="75"/>
                      <a:pt x="1" y="1"/>
                    </a:cubicBezTo>
                    <a:cubicBezTo>
                      <a:pt x="75" y="75"/>
                      <a:pt x="75" y="149"/>
                      <a:pt x="75" y="3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4" name="Google Shape;3694;p55"/>
              <p:cNvSpPr/>
              <p:nvPr/>
            </p:nvSpPr>
            <p:spPr>
              <a:xfrm>
                <a:off x="5961297" y="3890279"/>
                <a:ext cx="74147" cy="161391"/>
              </a:xfrm>
              <a:custGeom>
                <a:rect b="b" l="l" r="r" t="t"/>
                <a:pathLst>
                  <a:path extrusionOk="0" h="7209" w="3312">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5" name="Google Shape;3695;p55"/>
              <p:cNvSpPr/>
              <p:nvPr/>
            </p:nvSpPr>
            <p:spPr>
              <a:xfrm>
                <a:off x="6052821" y="3913384"/>
                <a:ext cx="74147" cy="154093"/>
              </a:xfrm>
              <a:custGeom>
                <a:rect b="b" l="l" r="r" t="t"/>
                <a:pathLst>
                  <a:path extrusionOk="0" h="6883" w="3312">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6" name="Google Shape;3696;p55"/>
              <p:cNvSpPr/>
              <p:nvPr/>
            </p:nvSpPr>
            <p:spPr>
              <a:xfrm>
                <a:off x="5148775" y="3794098"/>
                <a:ext cx="68774" cy="68259"/>
              </a:xfrm>
              <a:custGeom>
                <a:rect b="b" l="l" r="r" t="t"/>
                <a:pathLst>
                  <a:path extrusionOk="0" h="3049" w="3072">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7" name="Google Shape;3697;p55"/>
              <p:cNvSpPr/>
              <p:nvPr/>
            </p:nvSpPr>
            <p:spPr>
              <a:xfrm>
                <a:off x="7578058" y="3783754"/>
                <a:ext cx="160720" cy="157362"/>
              </a:xfrm>
              <a:custGeom>
                <a:rect b="b" l="l" r="r" t="t"/>
                <a:pathLst>
                  <a:path extrusionOk="0" h="7029" w="7179">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8" name="Google Shape;3698;p55"/>
            <p:cNvSpPr/>
            <p:nvPr/>
          </p:nvSpPr>
          <p:spPr>
            <a:xfrm flipH="1" rot="-3171177">
              <a:off x="7259232" y="1321706"/>
              <a:ext cx="398911" cy="451153"/>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2" name="Shape 3702"/>
        <p:cNvGrpSpPr/>
        <p:nvPr/>
      </p:nvGrpSpPr>
      <p:grpSpPr>
        <a:xfrm>
          <a:off x="0" y="0"/>
          <a:ext cx="0" cy="0"/>
          <a:chOff x="0" y="0"/>
          <a:chExt cx="0" cy="0"/>
        </a:xfrm>
      </p:grpSpPr>
      <p:sp>
        <p:nvSpPr>
          <p:cNvPr id="3703" name="Google Shape;3703;p56"/>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Cierre metacognitivo.</a:t>
            </a:r>
            <a:endParaRPr/>
          </a:p>
        </p:txBody>
      </p:sp>
      <p:sp>
        <p:nvSpPr>
          <p:cNvPr id="3704" name="Google Shape;3704;p56"/>
          <p:cNvSpPr txBox="1"/>
          <p:nvPr/>
        </p:nvSpPr>
        <p:spPr>
          <a:xfrm>
            <a:off x="1951074" y="1402199"/>
            <a:ext cx="4688958" cy="116955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-¿Me siento capaz de utilizar una o más figuras literarias en mi microcuento? ¿Por qué?</a:t>
            </a:r>
            <a:endParaRPr/>
          </a:p>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¿Siento que estoy aprendiendo con la metodología de trabajo que hemos llevado hasta ahora? ¿Por qué? ¿En qué lo noto?</a:t>
            </a:r>
            <a:endParaRPr/>
          </a:p>
        </p:txBody>
      </p:sp>
      <p:pic>
        <p:nvPicPr>
          <p:cNvPr id="3705" name="Google Shape;3705;p56"/>
          <p:cNvPicPr preferRelativeResize="0"/>
          <p:nvPr/>
        </p:nvPicPr>
        <p:blipFill rotWithShape="1">
          <a:blip r:embed="rId3">
            <a:alphaModFix/>
          </a:blip>
          <a:srcRect b="0" l="0" r="0" t="0"/>
          <a:stretch/>
        </p:blipFill>
        <p:spPr>
          <a:xfrm>
            <a:off x="3460328" y="2571750"/>
            <a:ext cx="1670449" cy="166435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9" name="Shape 3709"/>
        <p:cNvGrpSpPr/>
        <p:nvPr/>
      </p:nvGrpSpPr>
      <p:grpSpPr>
        <a:xfrm>
          <a:off x="0" y="0"/>
          <a:ext cx="0" cy="0"/>
          <a:chOff x="0" y="0"/>
          <a:chExt cx="0" cy="0"/>
        </a:xfrm>
      </p:grpSpPr>
      <p:sp>
        <p:nvSpPr>
          <p:cNvPr id="3710" name="Google Shape;3710;p57"/>
          <p:cNvSpPr txBox="1"/>
          <p:nvPr>
            <p:ph idx="8"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Informaciones finales</a:t>
            </a:r>
            <a:endParaRPr/>
          </a:p>
        </p:txBody>
      </p:sp>
      <p:sp>
        <p:nvSpPr>
          <p:cNvPr id="3711" name="Google Shape;3711;p57"/>
          <p:cNvSpPr txBox="1"/>
          <p:nvPr>
            <p:ph type="title"/>
          </p:nvPr>
        </p:nvSpPr>
        <p:spPr>
          <a:xfrm>
            <a:off x="2097906" y="1984063"/>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Cuadernillo de trabajo personal.</a:t>
            </a:r>
            <a:endParaRPr/>
          </a:p>
        </p:txBody>
      </p:sp>
      <p:sp>
        <p:nvSpPr>
          <p:cNvPr id="3712" name="Google Shape;3712;p57"/>
          <p:cNvSpPr txBox="1"/>
          <p:nvPr>
            <p:ph idx="2" type="title"/>
          </p:nvPr>
        </p:nvSpPr>
        <p:spPr>
          <a:xfrm>
            <a:off x="2116476" y="3512014"/>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Instagram.</a:t>
            </a:r>
            <a:endParaRPr/>
          </a:p>
        </p:txBody>
      </p:sp>
      <p:sp>
        <p:nvSpPr>
          <p:cNvPr id="3713" name="Google Shape;3713;p57"/>
          <p:cNvSpPr txBox="1"/>
          <p:nvPr>
            <p:ph idx="4" type="title"/>
          </p:nvPr>
        </p:nvSpPr>
        <p:spPr>
          <a:xfrm>
            <a:off x="5985092" y="2726180"/>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Evaluación del borrador.</a:t>
            </a:r>
            <a:endParaRPr/>
          </a:p>
        </p:txBody>
      </p:sp>
      <p:grpSp>
        <p:nvGrpSpPr>
          <p:cNvPr id="3714" name="Google Shape;3714;p57"/>
          <p:cNvGrpSpPr/>
          <p:nvPr/>
        </p:nvGrpSpPr>
        <p:grpSpPr>
          <a:xfrm>
            <a:off x="1151453" y="1924487"/>
            <a:ext cx="789133" cy="674621"/>
            <a:chOff x="1079274" y="1875250"/>
            <a:chExt cx="861217" cy="736325"/>
          </a:xfrm>
        </p:grpSpPr>
        <p:sp>
          <p:nvSpPr>
            <p:cNvPr id="3715" name="Google Shape;3715;p57"/>
            <p:cNvSpPr/>
            <p:nvPr/>
          </p:nvSpPr>
          <p:spPr>
            <a:xfrm>
              <a:off x="1182413" y="2441265"/>
              <a:ext cx="742691" cy="140684"/>
            </a:xfrm>
            <a:custGeom>
              <a:rect b="b" l="l" r="r" t="t"/>
              <a:pathLst>
                <a:path extrusionOk="0" h="5879" w="31036">
                  <a:moveTo>
                    <a:pt x="1" y="0"/>
                  </a:moveTo>
                  <a:lnTo>
                    <a:pt x="142" y="5878"/>
                  </a:lnTo>
                  <a:lnTo>
                    <a:pt x="31036" y="5878"/>
                  </a:lnTo>
                  <a:cubicBezTo>
                    <a:pt x="29531" y="2931"/>
                    <a:pt x="30832" y="392"/>
                    <a:pt x="30832" y="392"/>
                  </a:cubicBezTo>
                  <a:lnTo>
                    <a:pt x="1" y="0"/>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6" name="Google Shape;3716;p57"/>
            <p:cNvSpPr/>
            <p:nvPr/>
          </p:nvSpPr>
          <p:spPr>
            <a:xfrm>
              <a:off x="1182413" y="2456628"/>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p57"/>
            <p:cNvSpPr/>
            <p:nvPr/>
          </p:nvSpPr>
          <p:spPr>
            <a:xfrm>
              <a:off x="1182413" y="2469383"/>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8" name="Google Shape;3718;p57"/>
            <p:cNvSpPr/>
            <p:nvPr/>
          </p:nvSpPr>
          <p:spPr>
            <a:xfrm>
              <a:off x="1182413" y="2486278"/>
              <a:ext cx="736326" cy="4906"/>
            </a:xfrm>
            <a:custGeom>
              <a:rect b="b" l="l" r="r" t="t"/>
              <a:pathLst>
                <a:path extrusionOk="0" h="205" w="30770">
                  <a:moveTo>
                    <a:pt x="1" y="0"/>
                  </a:moveTo>
                  <a:lnTo>
                    <a:pt x="1" y="204"/>
                  </a:lnTo>
                  <a:lnTo>
                    <a:pt x="30769" y="204"/>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9" name="Google Shape;3719;p57"/>
            <p:cNvSpPr/>
            <p:nvPr/>
          </p:nvSpPr>
          <p:spPr>
            <a:xfrm>
              <a:off x="1182413" y="2503531"/>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0" name="Google Shape;3720;p57"/>
            <p:cNvSpPr/>
            <p:nvPr/>
          </p:nvSpPr>
          <p:spPr>
            <a:xfrm>
              <a:off x="1182413" y="2514395"/>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1" name="Google Shape;3721;p57"/>
            <p:cNvSpPr/>
            <p:nvPr/>
          </p:nvSpPr>
          <p:spPr>
            <a:xfrm>
              <a:off x="1182413" y="2527150"/>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2" name="Google Shape;3722;p57"/>
            <p:cNvSpPr/>
            <p:nvPr/>
          </p:nvSpPr>
          <p:spPr>
            <a:xfrm>
              <a:off x="1182413" y="2544404"/>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3" name="Google Shape;3723;p57"/>
            <p:cNvSpPr/>
            <p:nvPr/>
          </p:nvSpPr>
          <p:spPr>
            <a:xfrm>
              <a:off x="1182413" y="2561298"/>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4" name="Google Shape;3724;p57"/>
            <p:cNvSpPr/>
            <p:nvPr/>
          </p:nvSpPr>
          <p:spPr>
            <a:xfrm>
              <a:off x="1109283" y="2411257"/>
              <a:ext cx="826710" cy="200318"/>
            </a:xfrm>
            <a:custGeom>
              <a:rect b="b" l="l" r="r" t="t"/>
              <a:pathLst>
                <a:path extrusionOk="0" h="8371" w="34547">
                  <a:moveTo>
                    <a:pt x="4311" y="0"/>
                  </a:moveTo>
                  <a:cubicBezTo>
                    <a:pt x="3652" y="0"/>
                    <a:pt x="3260" y="204"/>
                    <a:pt x="2931" y="471"/>
                  </a:cubicBezTo>
                  <a:cubicBezTo>
                    <a:pt x="2869" y="471"/>
                    <a:pt x="2869" y="533"/>
                    <a:pt x="2869" y="533"/>
                  </a:cubicBezTo>
                  <a:lnTo>
                    <a:pt x="2806" y="596"/>
                  </a:lnTo>
                  <a:cubicBezTo>
                    <a:pt x="2210" y="1176"/>
                    <a:pt x="0" y="3794"/>
                    <a:pt x="2539" y="7446"/>
                  </a:cubicBezTo>
                  <a:cubicBezTo>
                    <a:pt x="2869" y="7979"/>
                    <a:pt x="3323" y="8370"/>
                    <a:pt x="4311" y="8370"/>
                  </a:cubicBezTo>
                  <a:lnTo>
                    <a:pt x="34546" y="8370"/>
                  </a:lnTo>
                  <a:lnTo>
                    <a:pt x="34546" y="6740"/>
                  </a:lnTo>
                  <a:lnTo>
                    <a:pt x="4624" y="6740"/>
                  </a:lnTo>
                  <a:cubicBezTo>
                    <a:pt x="4624" y="6740"/>
                    <a:pt x="4596" y="6743"/>
                    <a:pt x="4549" y="6743"/>
                  </a:cubicBezTo>
                  <a:cubicBezTo>
                    <a:pt x="4290" y="6743"/>
                    <a:pt x="3448" y="6654"/>
                    <a:pt x="3448" y="5486"/>
                  </a:cubicBezTo>
                  <a:lnTo>
                    <a:pt x="3448" y="4703"/>
                  </a:lnTo>
                  <a:lnTo>
                    <a:pt x="3448" y="3668"/>
                  </a:lnTo>
                  <a:lnTo>
                    <a:pt x="3448" y="2884"/>
                  </a:lnTo>
                  <a:cubicBezTo>
                    <a:pt x="3448" y="1739"/>
                    <a:pt x="4259" y="1642"/>
                    <a:pt x="4534" y="1642"/>
                  </a:cubicBezTo>
                  <a:cubicBezTo>
                    <a:pt x="4590" y="1642"/>
                    <a:pt x="4624" y="1646"/>
                    <a:pt x="4624" y="1646"/>
                  </a:cubicBezTo>
                  <a:lnTo>
                    <a:pt x="34546" y="1646"/>
                  </a:lnTo>
                  <a:lnTo>
                    <a:pt x="34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5" name="Google Shape;3725;p57"/>
            <p:cNvSpPr/>
            <p:nvPr/>
          </p:nvSpPr>
          <p:spPr>
            <a:xfrm>
              <a:off x="1152787" y="2072170"/>
              <a:ext cx="740825" cy="142192"/>
            </a:xfrm>
            <a:custGeom>
              <a:rect b="b" l="l" r="r" t="t"/>
              <a:pathLst>
                <a:path extrusionOk="0" h="5942" w="30958">
                  <a:moveTo>
                    <a:pt x="0" y="1"/>
                  </a:moveTo>
                  <a:lnTo>
                    <a:pt x="141" y="5941"/>
                  </a:lnTo>
                  <a:lnTo>
                    <a:pt x="30957" y="5941"/>
                  </a:lnTo>
                  <a:cubicBezTo>
                    <a:pt x="29452" y="3010"/>
                    <a:pt x="30769" y="393"/>
                    <a:pt x="30769" y="393"/>
                  </a:cubicBezTo>
                  <a:lnTo>
                    <a:pt x="0" y="1"/>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6" name="Google Shape;3726;p57"/>
            <p:cNvSpPr/>
            <p:nvPr/>
          </p:nvSpPr>
          <p:spPr>
            <a:xfrm>
              <a:off x="1152787" y="2089423"/>
              <a:ext cx="734819" cy="4906"/>
            </a:xfrm>
            <a:custGeom>
              <a:rect b="b" l="l" r="r" t="t"/>
              <a:pathLst>
                <a:path extrusionOk="0" h="205" w="30707">
                  <a:moveTo>
                    <a:pt x="0" y="1"/>
                  </a:moveTo>
                  <a:lnTo>
                    <a:pt x="0" y="205"/>
                  </a:lnTo>
                  <a:lnTo>
                    <a:pt x="30706" y="205"/>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p57"/>
            <p:cNvSpPr/>
            <p:nvPr/>
          </p:nvSpPr>
          <p:spPr>
            <a:xfrm>
              <a:off x="1152787" y="2100311"/>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p57"/>
            <p:cNvSpPr/>
            <p:nvPr/>
          </p:nvSpPr>
          <p:spPr>
            <a:xfrm>
              <a:off x="1152787" y="211756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9" name="Google Shape;3729;p57"/>
            <p:cNvSpPr/>
            <p:nvPr/>
          </p:nvSpPr>
          <p:spPr>
            <a:xfrm>
              <a:off x="1152787" y="213481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p57"/>
            <p:cNvSpPr/>
            <p:nvPr/>
          </p:nvSpPr>
          <p:spPr>
            <a:xfrm>
              <a:off x="1152787" y="2147190"/>
              <a:ext cx="734819" cy="4906"/>
            </a:xfrm>
            <a:custGeom>
              <a:rect b="b" l="l" r="r" t="t"/>
              <a:pathLst>
                <a:path extrusionOk="0" h="205" w="30707">
                  <a:moveTo>
                    <a:pt x="0" y="1"/>
                  </a:moveTo>
                  <a:lnTo>
                    <a:pt x="0" y="204"/>
                  </a:lnTo>
                  <a:lnTo>
                    <a:pt x="30706" y="204"/>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1" name="Google Shape;3731;p57"/>
            <p:cNvSpPr/>
            <p:nvPr/>
          </p:nvSpPr>
          <p:spPr>
            <a:xfrm>
              <a:off x="1152787" y="215807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2" name="Google Shape;3732;p57"/>
            <p:cNvSpPr/>
            <p:nvPr/>
          </p:nvSpPr>
          <p:spPr>
            <a:xfrm>
              <a:off x="1152787" y="2175332"/>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p57"/>
            <p:cNvSpPr/>
            <p:nvPr/>
          </p:nvSpPr>
          <p:spPr>
            <a:xfrm>
              <a:off x="1152787" y="219258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4" name="Google Shape;3734;p57"/>
            <p:cNvSpPr/>
            <p:nvPr/>
          </p:nvSpPr>
          <p:spPr>
            <a:xfrm>
              <a:off x="1079274" y="2042544"/>
              <a:ext cx="825202" cy="199935"/>
            </a:xfrm>
            <a:custGeom>
              <a:rect b="b" l="l" r="r" t="t"/>
              <a:pathLst>
                <a:path extrusionOk="0" h="8355" w="34484">
                  <a:moveTo>
                    <a:pt x="4311" y="1"/>
                  </a:moveTo>
                  <a:cubicBezTo>
                    <a:pt x="3668" y="1"/>
                    <a:pt x="3213" y="204"/>
                    <a:pt x="2947" y="455"/>
                  </a:cubicBezTo>
                  <a:cubicBezTo>
                    <a:pt x="2884" y="518"/>
                    <a:pt x="2884" y="518"/>
                    <a:pt x="2822" y="518"/>
                  </a:cubicBezTo>
                  <a:lnTo>
                    <a:pt x="2822" y="596"/>
                  </a:lnTo>
                  <a:cubicBezTo>
                    <a:pt x="2226" y="1176"/>
                    <a:pt x="0" y="3794"/>
                    <a:pt x="2555" y="7509"/>
                  </a:cubicBezTo>
                  <a:cubicBezTo>
                    <a:pt x="2822" y="7963"/>
                    <a:pt x="3339" y="8355"/>
                    <a:pt x="4311" y="8355"/>
                  </a:cubicBezTo>
                  <a:lnTo>
                    <a:pt x="34484" y="8355"/>
                  </a:lnTo>
                  <a:lnTo>
                    <a:pt x="34484" y="6788"/>
                  </a:lnTo>
                  <a:lnTo>
                    <a:pt x="4577" y="6788"/>
                  </a:lnTo>
                  <a:cubicBezTo>
                    <a:pt x="4577" y="6788"/>
                    <a:pt x="4565" y="6788"/>
                    <a:pt x="4545" y="6788"/>
                  </a:cubicBezTo>
                  <a:cubicBezTo>
                    <a:pt x="4362" y="6788"/>
                    <a:pt x="3464" y="6725"/>
                    <a:pt x="3464" y="5487"/>
                  </a:cubicBezTo>
                  <a:lnTo>
                    <a:pt x="3464" y="4703"/>
                  </a:lnTo>
                  <a:lnTo>
                    <a:pt x="3464" y="3731"/>
                  </a:lnTo>
                  <a:lnTo>
                    <a:pt x="3464" y="2947"/>
                  </a:lnTo>
                  <a:cubicBezTo>
                    <a:pt x="3464" y="1719"/>
                    <a:pt x="4272" y="1628"/>
                    <a:pt x="4511" y="1628"/>
                  </a:cubicBezTo>
                  <a:cubicBezTo>
                    <a:pt x="4553" y="1628"/>
                    <a:pt x="4577" y="1631"/>
                    <a:pt x="4577" y="1631"/>
                  </a:cubicBezTo>
                  <a:lnTo>
                    <a:pt x="34484" y="1631"/>
                  </a:lnTo>
                  <a:lnTo>
                    <a:pt x="3448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p57"/>
            <p:cNvSpPr/>
            <p:nvPr/>
          </p:nvSpPr>
          <p:spPr>
            <a:xfrm>
              <a:off x="1137400" y="2242455"/>
              <a:ext cx="803091" cy="168826"/>
            </a:xfrm>
            <a:custGeom>
              <a:rect b="b" l="l" r="r" t="t"/>
              <a:pathLst>
                <a:path extrusionOk="0" h="7055" w="33560">
                  <a:moveTo>
                    <a:pt x="1" y="1"/>
                  </a:moveTo>
                  <a:lnTo>
                    <a:pt x="1" y="7054"/>
                  </a:lnTo>
                  <a:lnTo>
                    <a:pt x="33559" y="7054"/>
                  </a:lnTo>
                  <a:lnTo>
                    <a:pt x="3355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6" name="Google Shape;3736;p57"/>
            <p:cNvSpPr/>
            <p:nvPr/>
          </p:nvSpPr>
          <p:spPr>
            <a:xfrm>
              <a:off x="1185787" y="2283352"/>
              <a:ext cx="206324" cy="92298"/>
            </a:xfrm>
            <a:custGeom>
              <a:rect b="b" l="l" r="r" t="t"/>
              <a:pathLst>
                <a:path extrusionOk="0" h="3857" w="8622">
                  <a:moveTo>
                    <a:pt x="1" y="0"/>
                  </a:moveTo>
                  <a:lnTo>
                    <a:pt x="1" y="3856"/>
                  </a:lnTo>
                  <a:lnTo>
                    <a:pt x="8622" y="3856"/>
                  </a:lnTo>
                  <a:lnTo>
                    <a:pt x="86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p57"/>
            <p:cNvSpPr/>
            <p:nvPr/>
          </p:nvSpPr>
          <p:spPr>
            <a:xfrm>
              <a:off x="1270188" y="1875250"/>
              <a:ext cx="537516" cy="168826"/>
            </a:xfrm>
            <a:custGeom>
              <a:rect b="b" l="l" r="r" t="t"/>
              <a:pathLst>
                <a:path extrusionOk="0" h="7055" w="22462">
                  <a:moveTo>
                    <a:pt x="0" y="1"/>
                  </a:moveTo>
                  <a:lnTo>
                    <a:pt x="0" y="7054"/>
                  </a:lnTo>
                  <a:lnTo>
                    <a:pt x="22462" y="7054"/>
                  </a:lnTo>
                  <a:lnTo>
                    <a:pt x="2246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8" name="Google Shape;3738;p57"/>
            <p:cNvSpPr/>
            <p:nvPr/>
          </p:nvSpPr>
          <p:spPr>
            <a:xfrm>
              <a:off x="1742039" y="1875250"/>
              <a:ext cx="14286" cy="168826"/>
            </a:xfrm>
            <a:custGeom>
              <a:rect b="b" l="l" r="r" t="t"/>
              <a:pathLst>
                <a:path extrusionOk="0" h="7055" w="597">
                  <a:moveTo>
                    <a:pt x="1" y="1"/>
                  </a:moveTo>
                  <a:lnTo>
                    <a:pt x="1" y="7054"/>
                  </a:lnTo>
                  <a:lnTo>
                    <a:pt x="596" y="7054"/>
                  </a:lnTo>
                  <a:lnTo>
                    <a:pt x="59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9" name="Google Shape;3739;p57"/>
            <p:cNvSpPr/>
            <p:nvPr/>
          </p:nvSpPr>
          <p:spPr>
            <a:xfrm>
              <a:off x="1682788" y="1875250"/>
              <a:ext cx="13903" cy="168826"/>
            </a:xfrm>
            <a:custGeom>
              <a:rect b="b" l="l" r="r" t="t"/>
              <a:pathLst>
                <a:path extrusionOk="0" h="7055" w="581">
                  <a:moveTo>
                    <a:pt x="0" y="1"/>
                  </a:moveTo>
                  <a:lnTo>
                    <a:pt x="0" y="7054"/>
                  </a:lnTo>
                  <a:lnTo>
                    <a:pt x="580" y="7054"/>
                  </a:lnTo>
                  <a:lnTo>
                    <a:pt x="58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p57"/>
            <p:cNvSpPr/>
            <p:nvPr/>
          </p:nvSpPr>
          <p:spPr>
            <a:xfrm>
              <a:off x="1309193" y="1906766"/>
              <a:ext cx="106177" cy="106177"/>
            </a:xfrm>
            <a:custGeom>
              <a:rect b="b" l="l" r="r" t="t"/>
              <a:pathLst>
                <a:path extrusionOk="0" h="4437" w="4437">
                  <a:moveTo>
                    <a:pt x="1" y="0"/>
                  </a:moveTo>
                  <a:lnTo>
                    <a:pt x="1" y="4436"/>
                  </a:lnTo>
                  <a:lnTo>
                    <a:pt x="4436" y="4436"/>
                  </a:lnTo>
                  <a:lnTo>
                    <a:pt x="443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41" name="Google Shape;3741;p57"/>
          <p:cNvGrpSpPr/>
          <p:nvPr/>
        </p:nvGrpSpPr>
        <p:grpSpPr>
          <a:xfrm>
            <a:off x="5019251" y="2726180"/>
            <a:ext cx="661498" cy="573527"/>
            <a:chOff x="5019251" y="1981199"/>
            <a:chExt cx="661498" cy="573527"/>
          </a:xfrm>
        </p:grpSpPr>
        <p:sp>
          <p:nvSpPr>
            <p:cNvPr id="3742" name="Google Shape;3742;p57"/>
            <p:cNvSpPr/>
            <p:nvPr/>
          </p:nvSpPr>
          <p:spPr>
            <a:xfrm>
              <a:off x="5040183" y="1981199"/>
              <a:ext cx="314993" cy="76849"/>
            </a:xfrm>
            <a:custGeom>
              <a:rect b="b" l="l" r="r" t="t"/>
              <a:pathLst>
                <a:path extrusionOk="0" h="3855" w="15801">
                  <a:moveTo>
                    <a:pt x="6991" y="1"/>
                  </a:moveTo>
                  <a:cubicBezTo>
                    <a:pt x="3366" y="1"/>
                    <a:pt x="1" y="532"/>
                    <a:pt x="1" y="532"/>
                  </a:cubicBezTo>
                  <a:lnTo>
                    <a:pt x="12603" y="3855"/>
                  </a:lnTo>
                  <a:lnTo>
                    <a:pt x="15800" y="3855"/>
                  </a:lnTo>
                  <a:cubicBezTo>
                    <a:pt x="15800" y="723"/>
                    <a:pt x="11219" y="1"/>
                    <a:pt x="6991"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3" name="Google Shape;3743;p57"/>
            <p:cNvSpPr/>
            <p:nvPr/>
          </p:nvSpPr>
          <p:spPr>
            <a:xfrm>
              <a:off x="5355151" y="1981199"/>
              <a:ext cx="314973" cy="76849"/>
            </a:xfrm>
            <a:custGeom>
              <a:rect b="b" l="l" r="r" t="t"/>
              <a:pathLst>
                <a:path extrusionOk="0" h="3855" w="15800">
                  <a:moveTo>
                    <a:pt x="8810" y="1"/>
                  </a:moveTo>
                  <a:cubicBezTo>
                    <a:pt x="4581" y="1"/>
                    <a:pt x="0" y="723"/>
                    <a:pt x="0" y="3855"/>
                  </a:cubicBezTo>
                  <a:lnTo>
                    <a:pt x="3135" y="3855"/>
                  </a:lnTo>
                  <a:lnTo>
                    <a:pt x="15800" y="532"/>
                  </a:lnTo>
                  <a:cubicBezTo>
                    <a:pt x="15800" y="532"/>
                    <a:pt x="12434" y="1"/>
                    <a:pt x="8810"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p57"/>
            <p:cNvSpPr/>
            <p:nvPr/>
          </p:nvSpPr>
          <p:spPr>
            <a:xfrm>
              <a:off x="5291400" y="2058026"/>
              <a:ext cx="118454" cy="496700"/>
            </a:xfrm>
            <a:custGeom>
              <a:rect b="b" l="l" r="r" t="t"/>
              <a:pathLst>
                <a:path extrusionOk="0" h="24916" w="5942">
                  <a:moveTo>
                    <a:pt x="1" y="1"/>
                  </a:moveTo>
                  <a:lnTo>
                    <a:pt x="1" y="24045"/>
                  </a:lnTo>
                  <a:cubicBezTo>
                    <a:pt x="1087" y="24698"/>
                    <a:pt x="2110" y="24916"/>
                    <a:pt x="2990" y="24916"/>
                  </a:cubicBezTo>
                  <a:cubicBezTo>
                    <a:pt x="4750" y="24916"/>
                    <a:pt x="5941" y="24045"/>
                    <a:pt x="5941" y="24045"/>
                  </a:cubicBezTo>
                  <a:lnTo>
                    <a:pt x="5941" y="1"/>
                  </a:lnTo>
                  <a:cubicBezTo>
                    <a:pt x="4917" y="372"/>
                    <a:pt x="3916" y="495"/>
                    <a:pt x="3036" y="495"/>
                  </a:cubicBezTo>
                  <a:cubicBezTo>
                    <a:pt x="1276" y="495"/>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5" name="Google Shape;3745;p57"/>
            <p:cNvSpPr/>
            <p:nvPr/>
          </p:nvSpPr>
          <p:spPr>
            <a:xfrm>
              <a:off x="5291400" y="2058026"/>
              <a:ext cx="118454" cy="9888"/>
            </a:xfrm>
            <a:custGeom>
              <a:rect b="b" l="l" r="r" t="t"/>
              <a:pathLst>
                <a:path extrusionOk="0" h="496" w="5942">
                  <a:moveTo>
                    <a:pt x="1" y="1"/>
                  </a:moveTo>
                  <a:cubicBezTo>
                    <a:pt x="1" y="1"/>
                    <a:pt x="1276" y="495"/>
                    <a:pt x="3036" y="495"/>
                  </a:cubicBezTo>
                  <a:cubicBezTo>
                    <a:pt x="3916" y="495"/>
                    <a:pt x="4917" y="372"/>
                    <a:pt x="59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p57"/>
            <p:cNvSpPr/>
            <p:nvPr/>
          </p:nvSpPr>
          <p:spPr>
            <a:xfrm>
              <a:off x="5291400" y="2077721"/>
              <a:ext cx="118454" cy="77747"/>
            </a:xfrm>
            <a:custGeom>
              <a:rect b="b" l="l" r="r" t="t"/>
              <a:pathLst>
                <a:path extrusionOk="0" h="3900" w="5942">
                  <a:moveTo>
                    <a:pt x="1" y="0"/>
                  </a:moveTo>
                  <a:lnTo>
                    <a:pt x="1" y="2994"/>
                  </a:lnTo>
                  <a:cubicBezTo>
                    <a:pt x="1108" y="3673"/>
                    <a:pt x="2138" y="3900"/>
                    <a:pt x="3018" y="3900"/>
                  </a:cubicBezTo>
                  <a:cubicBezTo>
                    <a:pt x="4778" y="3900"/>
                    <a:pt x="5941" y="2994"/>
                    <a:pt x="5941" y="2994"/>
                  </a:cubicBezTo>
                  <a:lnTo>
                    <a:pt x="5941" y="0"/>
                  </a:lnTo>
                  <a:cubicBezTo>
                    <a:pt x="4964" y="476"/>
                    <a:pt x="3978" y="634"/>
                    <a:pt x="3098" y="634"/>
                  </a:cubicBezTo>
                  <a:cubicBezTo>
                    <a:pt x="1338" y="634"/>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7" name="Google Shape;3747;p57"/>
            <p:cNvSpPr/>
            <p:nvPr/>
          </p:nvSpPr>
          <p:spPr>
            <a:xfrm>
              <a:off x="5291400" y="2451412"/>
              <a:ext cx="118454" cy="76929"/>
            </a:xfrm>
            <a:custGeom>
              <a:rect b="b" l="l" r="r" t="t"/>
              <a:pathLst>
                <a:path extrusionOk="0" h="3859" w="5942">
                  <a:moveTo>
                    <a:pt x="1" y="1"/>
                  </a:moveTo>
                  <a:lnTo>
                    <a:pt x="1" y="2932"/>
                  </a:lnTo>
                  <a:cubicBezTo>
                    <a:pt x="1108" y="3627"/>
                    <a:pt x="2138" y="3858"/>
                    <a:pt x="3018" y="3858"/>
                  </a:cubicBezTo>
                  <a:cubicBezTo>
                    <a:pt x="4778" y="3858"/>
                    <a:pt x="5941" y="2932"/>
                    <a:pt x="5941" y="2932"/>
                  </a:cubicBezTo>
                  <a:lnTo>
                    <a:pt x="5941" y="1"/>
                  </a:lnTo>
                  <a:cubicBezTo>
                    <a:pt x="4964" y="455"/>
                    <a:pt x="3978" y="607"/>
                    <a:pt x="3098" y="607"/>
                  </a:cubicBezTo>
                  <a:cubicBezTo>
                    <a:pt x="1338" y="607"/>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8" name="Google Shape;3748;p57"/>
            <p:cNvSpPr/>
            <p:nvPr/>
          </p:nvSpPr>
          <p:spPr>
            <a:xfrm>
              <a:off x="5019251" y="1986481"/>
              <a:ext cx="272173" cy="550904"/>
            </a:xfrm>
            <a:custGeom>
              <a:rect b="b" l="l" r="r" t="t"/>
              <a:pathLst>
                <a:path extrusionOk="0" h="27635" w="13653">
                  <a:moveTo>
                    <a:pt x="0" y="0"/>
                  </a:moveTo>
                  <a:lnTo>
                    <a:pt x="0" y="22070"/>
                  </a:lnTo>
                  <a:lnTo>
                    <a:pt x="13653" y="27634"/>
                  </a:lnTo>
                  <a:lnTo>
                    <a:pt x="13653" y="35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p57"/>
            <p:cNvSpPr/>
            <p:nvPr/>
          </p:nvSpPr>
          <p:spPr>
            <a:xfrm>
              <a:off x="5028302" y="2007413"/>
              <a:ext cx="254072" cy="510276"/>
            </a:xfrm>
            <a:custGeom>
              <a:rect b="b" l="l" r="r" t="t"/>
              <a:pathLst>
                <a:path extrusionOk="0" h="25597" w="12745">
                  <a:moveTo>
                    <a:pt x="267" y="330"/>
                  </a:moveTo>
                  <a:lnTo>
                    <a:pt x="12478" y="3527"/>
                  </a:lnTo>
                  <a:lnTo>
                    <a:pt x="12478" y="25205"/>
                  </a:lnTo>
                  <a:lnTo>
                    <a:pt x="267" y="20236"/>
                  </a:lnTo>
                  <a:lnTo>
                    <a:pt x="267" y="330"/>
                  </a:lnTo>
                  <a:close/>
                  <a:moveTo>
                    <a:pt x="1" y="0"/>
                  </a:moveTo>
                  <a:lnTo>
                    <a:pt x="1" y="20377"/>
                  </a:lnTo>
                  <a:lnTo>
                    <a:pt x="12744" y="25597"/>
                  </a:lnTo>
                  <a:lnTo>
                    <a:pt x="12744" y="3261"/>
                  </a:lnTo>
                  <a:lnTo>
                    <a:pt x="2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0" name="Google Shape;3750;p57"/>
            <p:cNvSpPr/>
            <p:nvPr/>
          </p:nvSpPr>
          <p:spPr>
            <a:xfrm>
              <a:off x="5409832" y="1986481"/>
              <a:ext cx="270917" cy="550904"/>
            </a:xfrm>
            <a:custGeom>
              <a:rect b="b" l="l" r="r" t="t"/>
              <a:pathLst>
                <a:path extrusionOk="0" h="27635" w="13590">
                  <a:moveTo>
                    <a:pt x="13590" y="0"/>
                  </a:moveTo>
                  <a:lnTo>
                    <a:pt x="0" y="3590"/>
                  </a:lnTo>
                  <a:lnTo>
                    <a:pt x="0" y="27634"/>
                  </a:lnTo>
                  <a:lnTo>
                    <a:pt x="13590" y="22070"/>
                  </a:lnTo>
                  <a:lnTo>
                    <a:pt x="135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p57"/>
            <p:cNvSpPr/>
            <p:nvPr/>
          </p:nvSpPr>
          <p:spPr>
            <a:xfrm>
              <a:off x="5417647" y="2007413"/>
              <a:ext cx="255308" cy="510276"/>
            </a:xfrm>
            <a:custGeom>
              <a:rect b="b" l="l" r="r" t="t"/>
              <a:pathLst>
                <a:path extrusionOk="0" h="25597" w="12807">
                  <a:moveTo>
                    <a:pt x="12477" y="330"/>
                  </a:moveTo>
                  <a:lnTo>
                    <a:pt x="12477" y="20236"/>
                  </a:lnTo>
                  <a:lnTo>
                    <a:pt x="329" y="25205"/>
                  </a:lnTo>
                  <a:lnTo>
                    <a:pt x="329" y="3527"/>
                  </a:lnTo>
                  <a:lnTo>
                    <a:pt x="12477" y="330"/>
                  </a:lnTo>
                  <a:close/>
                  <a:moveTo>
                    <a:pt x="12602" y="0"/>
                  </a:moveTo>
                  <a:lnTo>
                    <a:pt x="0" y="3261"/>
                  </a:lnTo>
                  <a:lnTo>
                    <a:pt x="0" y="25597"/>
                  </a:lnTo>
                  <a:lnTo>
                    <a:pt x="12806" y="20377"/>
                  </a:lnTo>
                  <a:lnTo>
                    <a:pt x="128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dibujo&#10;&#10;Descripción generada automáticamente" id="3752" name="Google Shape;3752;p57"/>
          <p:cNvPicPr preferRelativeResize="0"/>
          <p:nvPr/>
        </p:nvPicPr>
        <p:blipFill rotWithShape="1">
          <a:blip r:embed="rId3">
            <a:alphaModFix/>
          </a:blip>
          <a:srcRect b="0" l="0" r="0" t="0"/>
          <a:stretch/>
        </p:blipFill>
        <p:spPr>
          <a:xfrm>
            <a:off x="1178950" y="3387605"/>
            <a:ext cx="688696" cy="6886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6" name="Shape 3756"/>
        <p:cNvGrpSpPr/>
        <p:nvPr/>
      </p:nvGrpSpPr>
      <p:grpSpPr>
        <a:xfrm>
          <a:off x="0" y="0"/>
          <a:ext cx="0" cy="0"/>
          <a:chOff x="0" y="0"/>
          <a:chExt cx="0" cy="0"/>
        </a:xfrm>
      </p:grpSpPr>
      <p:grpSp>
        <p:nvGrpSpPr>
          <p:cNvPr id="3757" name="Google Shape;3757;p58"/>
          <p:cNvGrpSpPr/>
          <p:nvPr/>
        </p:nvGrpSpPr>
        <p:grpSpPr>
          <a:xfrm>
            <a:off x="1187977" y="657225"/>
            <a:ext cx="3890074" cy="3946493"/>
            <a:chOff x="1187977" y="657225"/>
            <a:chExt cx="3890074" cy="3946493"/>
          </a:xfrm>
        </p:grpSpPr>
        <p:sp>
          <p:nvSpPr>
            <p:cNvPr id="3758" name="Google Shape;3758;p58"/>
            <p:cNvSpPr/>
            <p:nvPr/>
          </p:nvSpPr>
          <p:spPr>
            <a:xfrm rot="-704294">
              <a:off x="2988827" y="940789"/>
              <a:ext cx="1749274" cy="3521818"/>
            </a:xfrm>
            <a:custGeom>
              <a:rect b="b" l="l" r="r" t="t"/>
              <a:pathLst>
                <a:path extrusionOk="0" h="162198" w="163620">
                  <a:moveTo>
                    <a:pt x="13179" y="1"/>
                  </a:moveTo>
                  <a:lnTo>
                    <a:pt x="1" y="14222"/>
                  </a:lnTo>
                  <a:cubicBezTo>
                    <a:pt x="152" y="14772"/>
                    <a:pt x="4817" y="60829"/>
                    <a:pt x="8837" y="100174"/>
                  </a:cubicBezTo>
                  <a:lnTo>
                    <a:pt x="11055" y="100174"/>
                  </a:lnTo>
                  <a:lnTo>
                    <a:pt x="11055" y="121980"/>
                  </a:lnTo>
                  <a:cubicBezTo>
                    <a:pt x="12951" y="141340"/>
                    <a:pt x="14449" y="155485"/>
                    <a:pt x="14449" y="155485"/>
                  </a:cubicBezTo>
                  <a:cubicBezTo>
                    <a:pt x="24556" y="160624"/>
                    <a:pt x="34985" y="160453"/>
                    <a:pt x="51747" y="161401"/>
                  </a:cubicBezTo>
                  <a:cubicBezTo>
                    <a:pt x="59559" y="161875"/>
                    <a:pt x="69760" y="162197"/>
                    <a:pt x="80815" y="162197"/>
                  </a:cubicBezTo>
                  <a:cubicBezTo>
                    <a:pt x="92116" y="162197"/>
                    <a:pt x="104194" y="161875"/>
                    <a:pt x="115571" y="161174"/>
                  </a:cubicBezTo>
                  <a:cubicBezTo>
                    <a:pt x="129489" y="160301"/>
                    <a:pt x="153816" y="159353"/>
                    <a:pt x="163620" y="153267"/>
                  </a:cubicBezTo>
                  <a:lnTo>
                    <a:pt x="13179" y="1"/>
                  </a:lnTo>
                  <a:close/>
                </a:path>
              </a:pathLst>
            </a:custGeom>
            <a:solidFill>
              <a:srgbClr val="FCC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p58"/>
            <p:cNvSpPr/>
            <p:nvPr/>
          </p:nvSpPr>
          <p:spPr>
            <a:xfrm>
              <a:off x="1244801" y="4168821"/>
              <a:ext cx="1422038" cy="427367"/>
            </a:xfrm>
            <a:custGeom>
              <a:rect b="b" l="l" r="r" t="t"/>
              <a:pathLst>
                <a:path extrusionOk="0" h="19683" w="65494">
                  <a:moveTo>
                    <a:pt x="873" y="0"/>
                  </a:moveTo>
                  <a:cubicBezTo>
                    <a:pt x="702" y="95"/>
                    <a:pt x="626" y="247"/>
                    <a:pt x="550" y="474"/>
                  </a:cubicBezTo>
                  <a:cubicBezTo>
                    <a:pt x="550" y="721"/>
                    <a:pt x="626" y="1043"/>
                    <a:pt x="873" y="1195"/>
                  </a:cubicBezTo>
                  <a:lnTo>
                    <a:pt x="873" y="0"/>
                  </a:lnTo>
                  <a:close/>
                  <a:moveTo>
                    <a:pt x="64773" y="569"/>
                  </a:moveTo>
                  <a:cubicBezTo>
                    <a:pt x="65020" y="2845"/>
                    <a:pt x="64621" y="5537"/>
                    <a:pt x="62327" y="8154"/>
                  </a:cubicBezTo>
                  <a:lnTo>
                    <a:pt x="36975" y="18109"/>
                  </a:lnTo>
                  <a:lnTo>
                    <a:pt x="36729" y="18014"/>
                  </a:lnTo>
                  <a:lnTo>
                    <a:pt x="873" y="11624"/>
                  </a:lnTo>
                  <a:lnTo>
                    <a:pt x="702" y="11624"/>
                  </a:lnTo>
                  <a:cubicBezTo>
                    <a:pt x="399" y="11624"/>
                    <a:pt x="76" y="11851"/>
                    <a:pt x="76" y="12174"/>
                  </a:cubicBezTo>
                  <a:cubicBezTo>
                    <a:pt x="0" y="12572"/>
                    <a:pt x="228" y="12894"/>
                    <a:pt x="626" y="12970"/>
                  </a:cubicBezTo>
                  <a:lnTo>
                    <a:pt x="36900" y="19531"/>
                  </a:lnTo>
                  <a:lnTo>
                    <a:pt x="37279" y="19682"/>
                  </a:lnTo>
                  <a:lnTo>
                    <a:pt x="62649" y="9728"/>
                  </a:lnTo>
                  <a:cubicBezTo>
                    <a:pt x="65494" y="6485"/>
                    <a:pt x="65494" y="3091"/>
                    <a:pt x="64773" y="569"/>
                  </a:cubicBez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p58"/>
            <p:cNvSpPr/>
            <p:nvPr/>
          </p:nvSpPr>
          <p:spPr>
            <a:xfrm>
              <a:off x="1261673" y="4417920"/>
              <a:ext cx="780608" cy="142043"/>
            </a:xfrm>
            <a:custGeom>
              <a:rect b="b" l="l" r="r" t="t"/>
              <a:pathLst>
                <a:path extrusionOk="0" h="6542" w="35952">
                  <a:moveTo>
                    <a:pt x="1" y="0"/>
                  </a:moveTo>
                  <a:lnTo>
                    <a:pt x="1" y="152"/>
                  </a:lnTo>
                  <a:lnTo>
                    <a:pt x="96" y="152"/>
                  </a:lnTo>
                  <a:lnTo>
                    <a:pt x="35952" y="6542"/>
                  </a:lnTo>
                  <a:lnTo>
                    <a:pt x="35800" y="6466"/>
                  </a:lnTo>
                  <a:lnTo>
                    <a:pt x="1" y="0"/>
                  </a:lnTo>
                  <a:close/>
                </a:path>
              </a:pathLst>
            </a:custGeom>
            <a:solidFill>
              <a:srgbClr val="D4C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p58"/>
            <p:cNvSpPr/>
            <p:nvPr/>
          </p:nvSpPr>
          <p:spPr>
            <a:xfrm>
              <a:off x="1237810" y="3959654"/>
              <a:ext cx="1482139" cy="602348"/>
            </a:xfrm>
            <a:custGeom>
              <a:rect b="b" l="l" r="r" t="t"/>
              <a:pathLst>
                <a:path extrusionOk="0" h="27742" w="68262">
                  <a:moveTo>
                    <a:pt x="33183" y="1"/>
                  </a:moveTo>
                  <a:lnTo>
                    <a:pt x="1346" y="7984"/>
                  </a:lnTo>
                  <a:cubicBezTo>
                    <a:pt x="1295" y="7974"/>
                    <a:pt x="1245" y="7969"/>
                    <a:pt x="1197" y="7969"/>
                  </a:cubicBezTo>
                  <a:cubicBezTo>
                    <a:pt x="869" y="7969"/>
                    <a:pt x="616" y="8187"/>
                    <a:pt x="550" y="8534"/>
                  </a:cubicBezTo>
                  <a:cubicBezTo>
                    <a:pt x="474" y="8932"/>
                    <a:pt x="797" y="9254"/>
                    <a:pt x="1100" y="9330"/>
                  </a:cubicBezTo>
                  <a:lnTo>
                    <a:pt x="1271" y="9330"/>
                  </a:lnTo>
                  <a:lnTo>
                    <a:pt x="36653" y="15568"/>
                  </a:lnTo>
                  <a:cubicBezTo>
                    <a:pt x="40218" y="20536"/>
                    <a:pt x="37601" y="24897"/>
                    <a:pt x="36748" y="26073"/>
                  </a:cubicBezTo>
                  <a:lnTo>
                    <a:pt x="872" y="19683"/>
                  </a:lnTo>
                  <a:lnTo>
                    <a:pt x="797" y="19683"/>
                  </a:lnTo>
                  <a:cubicBezTo>
                    <a:pt x="398" y="19683"/>
                    <a:pt x="76" y="19910"/>
                    <a:pt x="76" y="20233"/>
                  </a:cubicBezTo>
                  <a:cubicBezTo>
                    <a:pt x="0" y="20631"/>
                    <a:pt x="247" y="20934"/>
                    <a:pt x="626" y="21010"/>
                  </a:cubicBezTo>
                  <a:lnTo>
                    <a:pt x="36899" y="27571"/>
                  </a:lnTo>
                  <a:lnTo>
                    <a:pt x="37297" y="27742"/>
                  </a:lnTo>
                  <a:lnTo>
                    <a:pt x="62649" y="17787"/>
                  </a:lnTo>
                  <a:cubicBezTo>
                    <a:pt x="68262" y="11302"/>
                    <a:pt x="62649" y="4343"/>
                    <a:pt x="62649" y="4343"/>
                  </a:cubicBezTo>
                  <a:lnTo>
                    <a:pt x="3318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2" name="Google Shape;3762;p58"/>
            <p:cNvSpPr/>
            <p:nvPr/>
          </p:nvSpPr>
          <p:spPr>
            <a:xfrm>
              <a:off x="1255094" y="4162221"/>
              <a:ext cx="855950" cy="363554"/>
            </a:xfrm>
            <a:custGeom>
              <a:rect b="b" l="l" r="r" t="t"/>
              <a:pathLst>
                <a:path extrusionOk="0" h="16744" w="39422">
                  <a:moveTo>
                    <a:pt x="475" y="1"/>
                  </a:moveTo>
                  <a:lnTo>
                    <a:pt x="1" y="10354"/>
                  </a:lnTo>
                  <a:lnTo>
                    <a:pt x="76" y="10354"/>
                  </a:lnTo>
                  <a:lnTo>
                    <a:pt x="35952" y="16744"/>
                  </a:lnTo>
                  <a:cubicBezTo>
                    <a:pt x="36805" y="15568"/>
                    <a:pt x="39422" y="11207"/>
                    <a:pt x="35857" y="6239"/>
                  </a:cubicBezTo>
                  <a:lnTo>
                    <a:pt x="47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p58"/>
            <p:cNvSpPr/>
            <p:nvPr/>
          </p:nvSpPr>
          <p:spPr>
            <a:xfrm>
              <a:off x="1699352" y="3975309"/>
              <a:ext cx="866242" cy="243332"/>
            </a:xfrm>
            <a:custGeom>
              <a:rect b="b" l="l" r="r" t="t"/>
              <a:pathLst>
                <a:path extrusionOk="0" h="11207" w="39896">
                  <a:moveTo>
                    <a:pt x="39819" y="0"/>
                  </a:moveTo>
                  <a:lnTo>
                    <a:pt x="2446" y="4267"/>
                  </a:lnTo>
                  <a:cubicBezTo>
                    <a:pt x="0" y="7414"/>
                    <a:pt x="1498" y="10259"/>
                    <a:pt x="2124" y="11207"/>
                  </a:cubicBezTo>
                  <a:lnTo>
                    <a:pt x="39819" y="6713"/>
                  </a:lnTo>
                  <a:lnTo>
                    <a:pt x="39895" y="6713"/>
                  </a:lnTo>
                  <a:lnTo>
                    <a:pt x="398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4" name="Google Shape;3764;p58"/>
            <p:cNvSpPr/>
            <p:nvPr/>
          </p:nvSpPr>
          <p:spPr>
            <a:xfrm>
              <a:off x="1255094" y="3818863"/>
              <a:ext cx="1326113" cy="430646"/>
            </a:xfrm>
            <a:custGeom>
              <a:rect b="b" l="l" r="r" t="t"/>
              <a:pathLst>
                <a:path extrusionOk="0" h="19834" w="61076">
                  <a:moveTo>
                    <a:pt x="33733" y="0"/>
                  </a:moveTo>
                  <a:lnTo>
                    <a:pt x="4267" y="2844"/>
                  </a:lnTo>
                  <a:cubicBezTo>
                    <a:pt x="4267" y="2844"/>
                    <a:pt x="1" y="7509"/>
                    <a:pt x="3869" y="12173"/>
                  </a:cubicBezTo>
                  <a:lnTo>
                    <a:pt x="22110" y="19834"/>
                  </a:lnTo>
                  <a:lnTo>
                    <a:pt x="22356" y="19834"/>
                  </a:lnTo>
                  <a:lnTo>
                    <a:pt x="60431" y="15264"/>
                  </a:lnTo>
                  <a:cubicBezTo>
                    <a:pt x="60829" y="15264"/>
                    <a:pt x="61076" y="14866"/>
                    <a:pt x="61076" y="14468"/>
                  </a:cubicBezTo>
                  <a:cubicBezTo>
                    <a:pt x="60981" y="14145"/>
                    <a:pt x="60677" y="13918"/>
                    <a:pt x="60355" y="13918"/>
                  </a:cubicBezTo>
                  <a:lnTo>
                    <a:pt x="60279" y="13918"/>
                  </a:lnTo>
                  <a:lnTo>
                    <a:pt x="22584" y="18412"/>
                  </a:lnTo>
                  <a:cubicBezTo>
                    <a:pt x="21958" y="17464"/>
                    <a:pt x="20460" y="14619"/>
                    <a:pt x="22906" y="11472"/>
                  </a:cubicBezTo>
                  <a:lnTo>
                    <a:pt x="60279" y="7205"/>
                  </a:lnTo>
                  <a:lnTo>
                    <a:pt x="60355" y="7111"/>
                  </a:lnTo>
                  <a:cubicBezTo>
                    <a:pt x="60753" y="7111"/>
                    <a:pt x="60981" y="6807"/>
                    <a:pt x="60981" y="6409"/>
                  </a:cubicBezTo>
                  <a:cubicBezTo>
                    <a:pt x="60905" y="6087"/>
                    <a:pt x="60677" y="5859"/>
                    <a:pt x="60431" y="5783"/>
                  </a:cubicBezTo>
                  <a:lnTo>
                    <a:pt x="60602" y="5689"/>
                  </a:lnTo>
                  <a:lnTo>
                    <a:pt x="3373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5" name="Google Shape;3765;p58"/>
            <p:cNvSpPr/>
            <p:nvPr/>
          </p:nvSpPr>
          <p:spPr>
            <a:xfrm>
              <a:off x="1234509" y="3601053"/>
              <a:ext cx="1406384" cy="478826"/>
            </a:xfrm>
            <a:custGeom>
              <a:rect b="b" l="l" r="r" t="t"/>
              <a:pathLst>
                <a:path extrusionOk="0" h="22053" w="64773">
                  <a:moveTo>
                    <a:pt x="23930" y="0"/>
                  </a:moveTo>
                  <a:lnTo>
                    <a:pt x="873" y="7282"/>
                  </a:lnTo>
                  <a:lnTo>
                    <a:pt x="1176" y="7358"/>
                  </a:lnTo>
                  <a:cubicBezTo>
                    <a:pt x="1024" y="7509"/>
                    <a:pt x="873" y="7661"/>
                    <a:pt x="873" y="7907"/>
                  </a:cubicBezTo>
                  <a:cubicBezTo>
                    <a:pt x="778" y="8306"/>
                    <a:pt x="1100" y="8609"/>
                    <a:pt x="1498" y="8704"/>
                  </a:cubicBezTo>
                  <a:lnTo>
                    <a:pt x="47158" y="12724"/>
                  </a:lnTo>
                  <a:cubicBezTo>
                    <a:pt x="47404" y="13198"/>
                    <a:pt x="47954" y="14222"/>
                    <a:pt x="48182" y="15492"/>
                  </a:cubicBezTo>
                  <a:cubicBezTo>
                    <a:pt x="48656" y="17464"/>
                    <a:pt x="48276" y="19133"/>
                    <a:pt x="47006" y="20308"/>
                  </a:cubicBezTo>
                  <a:lnTo>
                    <a:pt x="778" y="16516"/>
                  </a:lnTo>
                  <a:cubicBezTo>
                    <a:pt x="399" y="16516"/>
                    <a:pt x="76" y="16838"/>
                    <a:pt x="0" y="17142"/>
                  </a:cubicBezTo>
                  <a:cubicBezTo>
                    <a:pt x="0" y="17540"/>
                    <a:pt x="304" y="17938"/>
                    <a:pt x="626" y="17938"/>
                  </a:cubicBezTo>
                  <a:lnTo>
                    <a:pt x="46608" y="21730"/>
                  </a:lnTo>
                  <a:lnTo>
                    <a:pt x="47556" y="22053"/>
                  </a:lnTo>
                  <a:lnTo>
                    <a:pt x="61303" y="12250"/>
                  </a:lnTo>
                  <a:cubicBezTo>
                    <a:pt x="64773" y="8609"/>
                    <a:pt x="61853" y="2921"/>
                    <a:pt x="61853" y="2921"/>
                  </a:cubicBezTo>
                  <a:lnTo>
                    <a:pt x="2393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p58"/>
            <p:cNvSpPr/>
            <p:nvPr/>
          </p:nvSpPr>
          <p:spPr>
            <a:xfrm>
              <a:off x="1251381" y="3790027"/>
              <a:ext cx="1039573" cy="253645"/>
            </a:xfrm>
            <a:custGeom>
              <a:rect b="b" l="l" r="r" t="t"/>
              <a:pathLst>
                <a:path extrusionOk="0" h="11682" w="47879">
                  <a:moveTo>
                    <a:pt x="721" y="1"/>
                  </a:moveTo>
                  <a:lnTo>
                    <a:pt x="1" y="7889"/>
                  </a:lnTo>
                  <a:lnTo>
                    <a:pt x="46229" y="11681"/>
                  </a:lnTo>
                  <a:cubicBezTo>
                    <a:pt x="47499" y="10430"/>
                    <a:pt x="47879" y="8761"/>
                    <a:pt x="47405" y="6789"/>
                  </a:cubicBezTo>
                  <a:cubicBezTo>
                    <a:pt x="47177" y="5519"/>
                    <a:pt x="46627" y="4495"/>
                    <a:pt x="46381" y="4021"/>
                  </a:cubicBezTo>
                  <a:lnTo>
                    <a:pt x="72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7" name="Google Shape;3767;p58"/>
            <p:cNvSpPr/>
            <p:nvPr/>
          </p:nvSpPr>
          <p:spPr>
            <a:xfrm>
              <a:off x="1287620" y="3585810"/>
              <a:ext cx="1243779" cy="331029"/>
            </a:xfrm>
            <a:custGeom>
              <a:rect b="b" l="l" r="r" t="t"/>
              <a:pathLst>
                <a:path extrusionOk="0" h="15246" w="57284">
                  <a:moveTo>
                    <a:pt x="57283" y="1"/>
                  </a:moveTo>
                  <a:lnTo>
                    <a:pt x="28841" y="10430"/>
                  </a:lnTo>
                  <a:lnTo>
                    <a:pt x="28519" y="10581"/>
                  </a:lnTo>
                  <a:lnTo>
                    <a:pt x="28443" y="10581"/>
                  </a:lnTo>
                  <a:cubicBezTo>
                    <a:pt x="28367" y="10581"/>
                    <a:pt x="28196" y="10581"/>
                    <a:pt x="28120" y="10506"/>
                  </a:cubicBezTo>
                  <a:lnTo>
                    <a:pt x="626" y="1101"/>
                  </a:lnTo>
                  <a:lnTo>
                    <a:pt x="626" y="1101"/>
                  </a:lnTo>
                  <a:cubicBezTo>
                    <a:pt x="323" y="1651"/>
                    <a:pt x="0" y="2921"/>
                    <a:pt x="1024" y="4495"/>
                  </a:cubicBezTo>
                  <a:lnTo>
                    <a:pt x="28367" y="15246"/>
                  </a:lnTo>
                  <a:lnTo>
                    <a:pt x="57113" y="4267"/>
                  </a:lnTo>
                  <a:cubicBezTo>
                    <a:pt x="57207" y="4191"/>
                    <a:pt x="57283" y="4191"/>
                    <a:pt x="57283" y="4191"/>
                  </a:cubicBezTo>
                  <a:lnTo>
                    <a:pt x="57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8" name="Google Shape;3768;p58"/>
            <p:cNvSpPr/>
            <p:nvPr/>
          </p:nvSpPr>
          <p:spPr>
            <a:xfrm>
              <a:off x="1248102" y="3409191"/>
              <a:ext cx="1303879" cy="538535"/>
            </a:xfrm>
            <a:custGeom>
              <a:rect b="b" l="l" r="r" t="t"/>
              <a:pathLst>
                <a:path extrusionOk="0" h="24803" w="60052">
                  <a:moveTo>
                    <a:pt x="35231" y="0"/>
                  </a:moveTo>
                  <a:lnTo>
                    <a:pt x="2219" y="7737"/>
                  </a:lnTo>
                  <a:cubicBezTo>
                    <a:pt x="2048" y="7737"/>
                    <a:pt x="1972" y="7737"/>
                    <a:pt x="1896" y="7813"/>
                  </a:cubicBezTo>
                  <a:lnTo>
                    <a:pt x="1820" y="7813"/>
                  </a:lnTo>
                  <a:cubicBezTo>
                    <a:pt x="1745" y="7813"/>
                    <a:pt x="1745" y="7888"/>
                    <a:pt x="1669" y="7964"/>
                  </a:cubicBezTo>
                  <a:cubicBezTo>
                    <a:pt x="948" y="8761"/>
                    <a:pt x="0" y="10979"/>
                    <a:pt x="1745" y="13577"/>
                  </a:cubicBezTo>
                  <a:cubicBezTo>
                    <a:pt x="1820" y="13747"/>
                    <a:pt x="1972" y="13823"/>
                    <a:pt x="2143" y="13899"/>
                  </a:cubicBezTo>
                  <a:lnTo>
                    <a:pt x="29865" y="24802"/>
                  </a:lnTo>
                  <a:lnTo>
                    <a:pt x="30414" y="24802"/>
                  </a:lnTo>
                  <a:lnTo>
                    <a:pt x="59501" y="13653"/>
                  </a:lnTo>
                  <a:cubicBezTo>
                    <a:pt x="59881" y="13577"/>
                    <a:pt x="60051" y="13103"/>
                    <a:pt x="59881" y="12799"/>
                  </a:cubicBezTo>
                  <a:cubicBezTo>
                    <a:pt x="59805" y="12477"/>
                    <a:pt x="59501" y="12325"/>
                    <a:pt x="59255" y="12325"/>
                  </a:cubicBezTo>
                  <a:cubicBezTo>
                    <a:pt x="59179" y="12325"/>
                    <a:pt x="59103" y="12325"/>
                    <a:pt x="59027" y="12401"/>
                  </a:cubicBezTo>
                  <a:lnTo>
                    <a:pt x="30187" y="23380"/>
                  </a:lnTo>
                  <a:lnTo>
                    <a:pt x="2844" y="12629"/>
                  </a:lnTo>
                  <a:cubicBezTo>
                    <a:pt x="1820" y="11055"/>
                    <a:pt x="2143" y="9785"/>
                    <a:pt x="2446" y="9235"/>
                  </a:cubicBezTo>
                  <a:lnTo>
                    <a:pt x="2446" y="9235"/>
                  </a:lnTo>
                  <a:lnTo>
                    <a:pt x="29940" y="18640"/>
                  </a:lnTo>
                  <a:cubicBezTo>
                    <a:pt x="30016" y="18715"/>
                    <a:pt x="30187" y="18715"/>
                    <a:pt x="30263" y="18715"/>
                  </a:cubicBezTo>
                  <a:lnTo>
                    <a:pt x="30339" y="18715"/>
                  </a:lnTo>
                  <a:lnTo>
                    <a:pt x="30737" y="18564"/>
                  </a:lnTo>
                  <a:lnTo>
                    <a:pt x="59255" y="8135"/>
                  </a:lnTo>
                  <a:lnTo>
                    <a:pt x="59501" y="7964"/>
                  </a:lnTo>
                  <a:cubicBezTo>
                    <a:pt x="59805" y="7888"/>
                    <a:pt x="60051" y="7490"/>
                    <a:pt x="59881" y="7111"/>
                  </a:cubicBezTo>
                  <a:cubicBezTo>
                    <a:pt x="59805" y="6789"/>
                    <a:pt x="59407" y="6637"/>
                    <a:pt x="59103" y="6637"/>
                  </a:cubicBezTo>
                  <a:lnTo>
                    <a:pt x="3523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9" name="Google Shape;3769;p58"/>
            <p:cNvSpPr/>
            <p:nvPr/>
          </p:nvSpPr>
          <p:spPr>
            <a:xfrm>
              <a:off x="1373258" y="3445019"/>
              <a:ext cx="1415460" cy="303845"/>
            </a:xfrm>
            <a:custGeom>
              <a:rect b="b" l="l" r="r" t="t"/>
              <a:pathLst>
                <a:path extrusionOk="0" h="13994" w="65191">
                  <a:moveTo>
                    <a:pt x="550" y="0"/>
                  </a:moveTo>
                  <a:lnTo>
                    <a:pt x="0" y="4266"/>
                  </a:lnTo>
                  <a:lnTo>
                    <a:pt x="76" y="4266"/>
                  </a:lnTo>
                  <a:lnTo>
                    <a:pt x="35402" y="13994"/>
                  </a:lnTo>
                  <a:lnTo>
                    <a:pt x="63996" y="6788"/>
                  </a:lnTo>
                  <a:cubicBezTo>
                    <a:pt x="65190" y="5290"/>
                    <a:pt x="65020" y="4115"/>
                    <a:pt x="64792" y="3470"/>
                  </a:cubicBezTo>
                  <a:lnTo>
                    <a:pt x="64792" y="3470"/>
                  </a:lnTo>
                  <a:lnTo>
                    <a:pt x="36350" y="9329"/>
                  </a:lnTo>
                  <a:lnTo>
                    <a:pt x="36350" y="9329"/>
                  </a:lnTo>
                  <a:cubicBezTo>
                    <a:pt x="36312" y="9367"/>
                    <a:pt x="36250" y="9386"/>
                    <a:pt x="36189" y="9386"/>
                  </a:cubicBezTo>
                  <a:cubicBezTo>
                    <a:pt x="36127" y="9386"/>
                    <a:pt x="36065" y="9367"/>
                    <a:pt x="36027" y="9329"/>
                  </a:cubicBezTo>
                  <a:lnTo>
                    <a:pt x="35952" y="9329"/>
                  </a:lnTo>
                  <a:lnTo>
                    <a:pt x="35477" y="9158"/>
                  </a:lnTo>
                  <a:lnTo>
                    <a:pt x="5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0" name="Google Shape;3770;p58"/>
            <p:cNvSpPr/>
            <p:nvPr/>
          </p:nvSpPr>
          <p:spPr>
            <a:xfrm>
              <a:off x="1354324" y="3287312"/>
              <a:ext cx="1473910" cy="492418"/>
            </a:xfrm>
            <a:custGeom>
              <a:rect b="b" l="l" r="r" t="t"/>
              <a:pathLst>
                <a:path extrusionOk="0" h="22679" w="67883">
                  <a:moveTo>
                    <a:pt x="29789" y="1"/>
                  </a:moveTo>
                  <a:lnTo>
                    <a:pt x="1669" y="5841"/>
                  </a:lnTo>
                  <a:cubicBezTo>
                    <a:pt x="1618" y="5831"/>
                    <a:pt x="1568" y="5826"/>
                    <a:pt x="1519" y="5826"/>
                  </a:cubicBezTo>
                  <a:cubicBezTo>
                    <a:pt x="1192" y="5826"/>
                    <a:pt x="939" y="6044"/>
                    <a:pt x="872" y="6391"/>
                  </a:cubicBezTo>
                  <a:cubicBezTo>
                    <a:pt x="721" y="6789"/>
                    <a:pt x="948" y="7111"/>
                    <a:pt x="1347" y="7263"/>
                  </a:cubicBezTo>
                  <a:lnTo>
                    <a:pt x="1422" y="7263"/>
                  </a:lnTo>
                  <a:lnTo>
                    <a:pt x="36349" y="16421"/>
                  </a:lnTo>
                  <a:lnTo>
                    <a:pt x="36824" y="16592"/>
                  </a:lnTo>
                  <a:lnTo>
                    <a:pt x="36899" y="16592"/>
                  </a:lnTo>
                  <a:cubicBezTo>
                    <a:pt x="36937" y="16630"/>
                    <a:pt x="36999" y="16649"/>
                    <a:pt x="37061" y="16649"/>
                  </a:cubicBezTo>
                  <a:cubicBezTo>
                    <a:pt x="37122" y="16649"/>
                    <a:pt x="37184" y="16630"/>
                    <a:pt x="37222" y="16592"/>
                  </a:cubicBezTo>
                  <a:lnTo>
                    <a:pt x="37222" y="16592"/>
                  </a:lnTo>
                  <a:lnTo>
                    <a:pt x="65664" y="10733"/>
                  </a:lnTo>
                  <a:lnTo>
                    <a:pt x="65664" y="10733"/>
                  </a:lnTo>
                  <a:cubicBezTo>
                    <a:pt x="65892" y="11378"/>
                    <a:pt x="66062" y="12553"/>
                    <a:pt x="64868" y="14051"/>
                  </a:cubicBezTo>
                  <a:lnTo>
                    <a:pt x="36274" y="21257"/>
                  </a:lnTo>
                  <a:lnTo>
                    <a:pt x="948" y="11529"/>
                  </a:lnTo>
                  <a:lnTo>
                    <a:pt x="872" y="11529"/>
                  </a:lnTo>
                  <a:cubicBezTo>
                    <a:pt x="833" y="11519"/>
                    <a:pt x="793" y="11515"/>
                    <a:pt x="753" y="11515"/>
                  </a:cubicBezTo>
                  <a:cubicBezTo>
                    <a:pt x="489" y="11515"/>
                    <a:pt x="237" y="11723"/>
                    <a:pt x="171" y="12003"/>
                  </a:cubicBezTo>
                  <a:cubicBezTo>
                    <a:pt x="0" y="12402"/>
                    <a:pt x="247" y="12800"/>
                    <a:pt x="645" y="12876"/>
                  </a:cubicBezTo>
                  <a:lnTo>
                    <a:pt x="36122" y="22679"/>
                  </a:lnTo>
                  <a:lnTo>
                    <a:pt x="36501" y="22679"/>
                  </a:lnTo>
                  <a:lnTo>
                    <a:pt x="65417" y="15398"/>
                  </a:lnTo>
                  <a:cubicBezTo>
                    <a:pt x="65588" y="15322"/>
                    <a:pt x="65664" y="15246"/>
                    <a:pt x="65740" y="15170"/>
                  </a:cubicBezTo>
                  <a:cubicBezTo>
                    <a:pt x="67882" y="12724"/>
                    <a:pt x="67238" y="10430"/>
                    <a:pt x="66612" y="9557"/>
                  </a:cubicBezTo>
                  <a:cubicBezTo>
                    <a:pt x="66536" y="9482"/>
                    <a:pt x="66536" y="9406"/>
                    <a:pt x="66460" y="9406"/>
                  </a:cubicBezTo>
                  <a:cubicBezTo>
                    <a:pt x="66290" y="9311"/>
                    <a:pt x="66138" y="9235"/>
                    <a:pt x="65986" y="9235"/>
                  </a:cubicBezTo>
                  <a:lnTo>
                    <a:pt x="2978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1" name="Google Shape;3771;p58"/>
            <p:cNvSpPr/>
            <p:nvPr/>
          </p:nvSpPr>
          <p:spPr>
            <a:xfrm>
              <a:off x="1658161" y="3254785"/>
              <a:ext cx="1053165" cy="291512"/>
            </a:xfrm>
            <a:custGeom>
              <a:rect b="b" l="l" r="r" t="t"/>
              <a:pathLst>
                <a:path extrusionOk="0" h="13426" w="48505">
                  <a:moveTo>
                    <a:pt x="48353" y="1"/>
                  </a:moveTo>
                  <a:lnTo>
                    <a:pt x="1575" y="5689"/>
                  </a:lnTo>
                  <a:cubicBezTo>
                    <a:pt x="399" y="7415"/>
                    <a:pt x="1" y="9311"/>
                    <a:pt x="399" y="11283"/>
                  </a:cubicBezTo>
                  <a:cubicBezTo>
                    <a:pt x="627" y="12231"/>
                    <a:pt x="1025" y="13027"/>
                    <a:pt x="1347" y="13426"/>
                  </a:cubicBezTo>
                  <a:lnTo>
                    <a:pt x="48429" y="7585"/>
                  </a:lnTo>
                  <a:lnTo>
                    <a:pt x="48504" y="7585"/>
                  </a:lnTo>
                  <a:lnTo>
                    <a:pt x="4835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2" name="Google Shape;3772;p58"/>
            <p:cNvSpPr/>
            <p:nvPr/>
          </p:nvSpPr>
          <p:spPr>
            <a:xfrm>
              <a:off x="1194991" y="3102052"/>
              <a:ext cx="1531947" cy="478413"/>
            </a:xfrm>
            <a:custGeom>
              <a:rect b="b" l="l" r="r" t="t"/>
              <a:pathLst>
                <a:path extrusionOk="0" h="22034" w="70556">
                  <a:moveTo>
                    <a:pt x="33657" y="0"/>
                  </a:moveTo>
                  <a:lnTo>
                    <a:pt x="4191" y="3546"/>
                  </a:lnTo>
                  <a:cubicBezTo>
                    <a:pt x="4191" y="3546"/>
                    <a:pt x="0" y="8684"/>
                    <a:pt x="3868" y="13747"/>
                  </a:cubicBezTo>
                  <a:lnTo>
                    <a:pt x="22128" y="22033"/>
                  </a:lnTo>
                  <a:lnTo>
                    <a:pt x="22507" y="21882"/>
                  </a:lnTo>
                  <a:lnTo>
                    <a:pt x="69911" y="15947"/>
                  </a:lnTo>
                  <a:cubicBezTo>
                    <a:pt x="70309" y="15947"/>
                    <a:pt x="70556" y="15568"/>
                    <a:pt x="70480" y="15245"/>
                  </a:cubicBezTo>
                  <a:cubicBezTo>
                    <a:pt x="70480" y="14847"/>
                    <a:pt x="70158" y="14619"/>
                    <a:pt x="69835" y="14619"/>
                  </a:cubicBezTo>
                  <a:lnTo>
                    <a:pt x="69760" y="14619"/>
                  </a:lnTo>
                  <a:lnTo>
                    <a:pt x="22678" y="20460"/>
                  </a:lnTo>
                  <a:cubicBezTo>
                    <a:pt x="22356" y="20061"/>
                    <a:pt x="21958" y="19265"/>
                    <a:pt x="21730" y="18317"/>
                  </a:cubicBezTo>
                  <a:cubicBezTo>
                    <a:pt x="21332" y="16345"/>
                    <a:pt x="21730" y="14449"/>
                    <a:pt x="22906" y="12723"/>
                  </a:cubicBezTo>
                  <a:lnTo>
                    <a:pt x="69684" y="7035"/>
                  </a:lnTo>
                  <a:lnTo>
                    <a:pt x="69760" y="7035"/>
                  </a:lnTo>
                  <a:cubicBezTo>
                    <a:pt x="70158" y="6940"/>
                    <a:pt x="70385" y="6637"/>
                    <a:pt x="70385" y="6238"/>
                  </a:cubicBezTo>
                  <a:cubicBezTo>
                    <a:pt x="70309" y="5916"/>
                    <a:pt x="70006" y="5613"/>
                    <a:pt x="69608" y="5613"/>
                  </a:cubicBezTo>
                  <a:lnTo>
                    <a:pt x="70006" y="5518"/>
                  </a:lnTo>
                  <a:lnTo>
                    <a:pt x="33657" y="0"/>
                  </a:lnTo>
                  <a:close/>
                </a:path>
              </a:pathLst>
            </a:custGeom>
            <a:solidFill>
              <a:srgbClr val="D367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3" name="Google Shape;3773;p58"/>
            <p:cNvSpPr/>
            <p:nvPr/>
          </p:nvSpPr>
          <p:spPr>
            <a:xfrm>
              <a:off x="1294612" y="3050569"/>
              <a:ext cx="1331063" cy="366854"/>
            </a:xfrm>
            <a:custGeom>
              <a:rect b="b" l="l" r="r" t="t"/>
              <a:pathLst>
                <a:path extrusionOk="0" h="16896" w="61304">
                  <a:moveTo>
                    <a:pt x="77" y="1"/>
                  </a:moveTo>
                  <a:lnTo>
                    <a:pt x="1" y="4665"/>
                  </a:lnTo>
                  <a:lnTo>
                    <a:pt x="228" y="4665"/>
                  </a:lnTo>
                  <a:lnTo>
                    <a:pt x="30813" y="16896"/>
                  </a:lnTo>
                  <a:lnTo>
                    <a:pt x="60204" y="5841"/>
                  </a:lnTo>
                  <a:cubicBezTo>
                    <a:pt x="61303" y="4097"/>
                    <a:pt x="60905" y="2769"/>
                    <a:pt x="60583" y="2125"/>
                  </a:cubicBezTo>
                  <a:lnTo>
                    <a:pt x="60583" y="2125"/>
                  </a:lnTo>
                  <a:lnTo>
                    <a:pt x="31117" y="11776"/>
                  </a:lnTo>
                  <a:lnTo>
                    <a:pt x="30889" y="11776"/>
                  </a:lnTo>
                  <a:lnTo>
                    <a:pt x="30718" y="11852"/>
                  </a:lnTo>
                  <a:lnTo>
                    <a:pt x="29145" y="11131"/>
                  </a:lnTo>
                  <a:lnTo>
                    <a:pt x="7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4" name="Google Shape;3774;p58"/>
            <p:cNvSpPr/>
            <p:nvPr/>
          </p:nvSpPr>
          <p:spPr>
            <a:xfrm>
              <a:off x="1277328" y="2873950"/>
              <a:ext cx="1387863" cy="574339"/>
            </a:xfrm>
            <a:custGeom>
              <a:rect b="b" l="l" r="r" t="t"/>
              <a:pathLst>
                <a:path extrusionOk="0" h="26452" w="63920">
                  <a:moveTo>
                    <a:pt x="26622" y="0"/>
                  </a:moveTo>
                  <a:lnTo>
                    <a:pt x="873" y="6713"/>
                  </a:lnTo>
                  <a:cubicBezTo>
                    <a:pt x="626" y="6713"/>
                    <a:pt x="323" y="6865"/>
                    <a:pt x="228" y="7187"/>
                  </a:cubicBezTo>
                  <a:cubicBezTo>
                    <a:pt x="76" y="7490"/>
                    <a:pt x="228" y="7888"/>
                    <a:pt x="626" y="8059"/>
                  </a:cubicBezTo>
                  <a:lnTo>
                    <a:pt x="873" y="8135"/>
                  </a:lnTo>
                  <a:lnTo>
                    <a:pt x="29941" y="19265"/>
                  </a:lnTo>
                  <a:lnTo>
                    <a:pt x="31514" y="19986"/>
                  </a:lnTo>
                  <a:lnTo>
                    <a:pt x="31685" y="19910"/>
                  </a:lnTo>
                  <a:lnTo>
                    <a:pt x="31913" y="19910"/>
                  </a:lnTo>
                  <a:lnTo>
                    <a:pt x="61379" y="10259"/>
                  </a:lnTo>
                  <a:lnTo>
                    <a:pt x="61379" y="10259"/>
                  </a:lnTo>
                  <a:cubicBezTo>
                    <a:pt x="61701" y="10903"/>
                    <a:pt x="62099" y="12231"/>
                    <a:pt x="61000" y="13975"/>
                  </a:cubicBezTo>
                  <a:lnTo>
                    <a:pt x="31609" y="25030"/>
                  </a:lnTo>
                  <a:lnTo>
                    <a:pt x="1024" y="12799"/>
                  </a:lnTo>
                  <a:lnTo>
                    <a:pt x="797" y="12799"/>
                  </a:lnTo>
                  <a:cubicBezTo>
                    <a:pt x="474" y="12799"/>
                    <a:pt x="228" y="12951"/>
                    <a:pt x="152" y="13179"/>
                  </a:cubicBezTo>
                  <a:cubicBezTo>
                    <a:pt x="0" y="13577"/>
                    <a:pt x="152" y="13975"/>
                    <a:pt x="550" y="14127"/>
                  </a:cubicBezTo>
                  <a:lnTo>
                    <a:pt x="31363" y="26376"/>
                  </a:lnTo>
                  <a:cubicBezTo>
                    <a:pt x="31439" y="26452"/>
                    <a:pt x="31514" y="26452"/>
                    <a:pt x="31609" y="26452"/>
                  </a:cubicBezTo>
                  <a:cubicBezTo>
                    <a:pt x="31685" y="26452"/>
                    <a:pt x="31761" y="26452"/>
                    <a:pt x="31837" y="26376"/>
                  </a:cubicBezTo>
                  <a:lnTo>
                    <a:pt x="61701" y="15246"/>
                  </a:lnTo>
                  <a:cubicBezTo>
                    <a:pt x="61777" y="15170"/>
                    <a:pt x="61948" y="15075"/>
                    <a:pt x="62024" y="14923"/>
                  </a:cubicBezTo>
                  <a:cubicBezTo>
                    <a:pt x="63920" y="12155"/>
                    <a:pt x="62972" y="9785"/>
                    <a:pt x="62175" y="9007"/>
                  </a:cubicBezTo>
                  <a:cubicBezTo>
                    <a:pt x="62175" y="8912"/>
                    <a:pt x="62099" y="8837"/>
                    <a:pt x="62024" y="8837"/>
                  </a:cubicBezTo>
                  <a:lnTo>
                    <a:pt x="62099" y="8761"/>
                  </a:lnTo>
                  <a:lnTo>
                    <a:pt x="266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5" name="Google Shape;3775;p58"/>
            <p:cNvSpPr/>
            <p:nvPr/>
          </p:nvSpPr>
          <p:spPr>
            <a:xfrm>
              <a:off x="1212275" y="2645435"/>
              <a:ext cx="1404755" cy="471834"/>
            </a:xfrm>
            <a:custGeom>
              <a:rect b="b" l="l" r="r" t="t"/>
              <a:pathLst>
                <a:path extrusionOk="0" h="21731" w="64698">
                  <a:moveTo>
                    <a:pt x="23930" y="1"/>
                  </a:moveTo>
                  <a:lnTo>
                    <a:pt x="854" y="7282"/>
                  </a:lnTo>
                  <a:cubicBezTo>
                    <a:pt x="854" y="7282"/>
                    <a:pt x="949" y="7282"/>
                    <a:pt x="1176" y="7358"/>
                  </a:cubicBezTo>
                  <a:cubicBezTo>
                    <a:pt x="1024" y="7434"/>
                    <a:pt x="854" y="7680"/>
                    <a:pt x="854" y="7832"/>
                  </a:cubicBezTo>
                  <a:cubicBezTo>
                    <a:pt x="778" y="8230"/>
                    <a:pt x="1100" y="8628"/>
                    <a:pt x="1498" y="8628"/>
                  </a:cubicBezTo>
                  <a:lnTo>
                    <a:pt x="47158" y="12724"/>
                  </a:lnTo>
                  <a:cubicBezTo>
                    <a:pt x="47708" y="13843"/>
                    <a:pt x="49604" y="17787"/>
                    <a:pt x="47006" y="20384"/>
                  </a:cubicBezTo>
                  <a:lnTo>
                    <a:pt x="778" y="16592"/>
                  </a:lnTo>
                  <a:cubicBezTo>
                    <a:pt x="380" y="16592"/>
                    <a:pt x="1" y="16839"/>
                    <a:pt x="1" y="17237"/>
                  </a:cubicBezTo>
                  <a:cubicBezTo>
                    <a:pt x="1" y="17635"/>
                    <a:pt x="228" y="17938"/>
                    <a:pt x="626" y="17938"/>
                  </a:cubicBezTo>
                  <a:lnTo>
                    <a:pt x="47158" y="21731"/>
                  </a:lnTo>
                  <a:lnTo>
                    <a:pt x="47234" y="21731"/>
                  </a:lnTo>
                  <a:cubicBezTo>
                    <a:pt x="47404" y="21731"/>
                    <a:pt x="47556" y="21655"/>
                    <a:pt x="47708" y="21579"/>
                  </a:cubicBezTo>
                  <a:lnTo>
                    <a:pt x="47784" y="21503"/>
                  </a:lnTo>
                  <a:cubicBezTo>
                    <a:pt x="50002" y="20631"/>
                    <a:pt x="61303" y="12174"/>
                    <a:pt x="61303" y="12174"/>
                  </a:cubicBezTo>
                  <a:cubicBezTo>
                    <a:pt x="64697" y="8534"/>
                    <a:pt x="61777" y="2845"/>
                    <a:pt x="61777" y="2845"/>
                  </a:cubicBezTo>
                  <a:lnTo>
                    <a:pt x="2393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6" name="Google Shape;3776;p58"/>
            <p:cNvSpPr/>
            <p:nvPr/>
          </p:nvSpPr>
          <p:spPr>
            <a:xfrm>
              <a:off x="1229146" y="2832781"/>
              <a:ext cx="1060156" cy="253624"/>
            </a:xfrm>
            <a:custGeom>
              <a:rect b="b" l="l" r="r" t="t"/>
              <a:pathLst>
                <a:path extrusionOk="0" h="11681" w="48827">
                  <a:moveTo>
                    <a:pt x="721" y="0"/>
                  </a:moveTo>
                  <a:lnTo>
                    <a:pt x="1" y="7888"/>
                  </a:lnTo>
                  <a:lnTo>
                    <a:pt x="46229" y="11681"/>
                  </a:lnTo>
                  <a:cubicBezTo>
                    <a:pt x="48827" y="9083"/>
                    <a:pt x="46931" y="5215"/>
                    <a:pt x="46381" y="4096"/>
                  </a:cubicBezTo>
                  <a:lnTo>
                    <a:pt x="72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7" name="Google Shape;3777;p58"/>
            <p:cNvSpPr/>
            <p:nvPr/>
          </p:nvSpPr>
          <p:spPr>
            <a:xfrm>
              <a:off x="1647869" y="2628564"/>
              <a:ext cx="936656" cy="236753"/>
            </a:xfrm>
            <a:custGeom>
              <a:rect b="b" l="l" r="r" t="t"/>
              <a:pathLst>
                <a:path extrusionOk="0" h="10904" w="43139">
                  <a:moveTo>
                    <a:pt x="42892" y="0"/>
                  </a:moveTo>
                  <a:lnTo>
                    <a:pt x="2049" y="3148"/>
                  </a:lnTo>
                  <a:cubicBezTo>
                    <a:pt x="1" y="6940"/>
                    <a:pt x="1973" y="10031"/>
                    <a:pt x="2693" y="10903"/>
                  </a:cubicBezTo>
                  <a:lnTo>
                    <a:pt x="43138" y="7585"/>
                  </a:lnTo>
                  <a:lnTo>
                    <a:pt x="4289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8" name="Google Shape;3778;p58"/>
            <p:cNvSpPr/>
            <p:nvPr/>
          </p:nvSpPr>
          <p:spPr>
            <a:xfrm>
              <a:off x="1187977" y="2477458"/>
              <a:ext cx="1413809" cy="418726"/>
            </a:xfrm>
            <a:custGeom>
              <a:rect b="b" l="l" r="r" t="t"/>
              <a:pathLst>
                <a:path extrusionOk="0" h="19285" w="65115">
                  <a:moveTo>
                    <a:pt x="35800" y="1"/>
                  </a:moveTo>
                  <a:lnTo>
                    <a:pt x="3641" y="2921"/>
                  </a:lnTo>
                  <a:cubicBezTo>
                    <a:pt x="3641" y="2921"/>
                    <a:pt x="1" y="8533"/>
                    <a:pt x="4438" y="13122"/>
                  </a:cubicBezTo>
                  <a:lnTo>
                    <a:pt x="23229" y="19209"/>
                  </a:lnTo>
                  <a:cubicBezTo>
                    <a:pt x="23305" y="19209"/>
                    <a:pt x="23399" y="19209"/>
                    <a:pt x="23475" y="19284"/>
                  </a:cubicBezTo>
                  <a:lnTo>
                    <a:pt x="23627" y="19284"/>
                  </a:lnTo>
                  <a:lnTo>
                    <a:pt x="64394" y="15966"/>
                  </a:lnTo>
                  <a:cubicBezTo>
                    <a:pt x="64792" y="15966"/>
                    <a:pt x="65115" y="15568"/>
                    <a:pt x="65020" y="15246"/>
                  </a:cubicBezTo>
                  <a:cubicBezTo>
                    <a:pt x="65020" y="14847"/>
                    <a:pt x="64716" y="14544"/>
                    <a:pt x="64318" y="14544"/>
                  </a:cubicBezTo>
                  <a:lnTo>
                    <a:pt x="23873" y="17862"/>
                  </a:lnTo>
                  <a:cubicBezTo>
                    <a:pt x="23153" y="16990"/>
                    <a:pt x="21181" y="13899"/>
                    <a:pt x="23229" y="10107"/>
                  </a:cubicBezTo>
                  <a:lnTo>
                    <a:pt x="64072" y="6959"/>
                  </a:lnTo>
                  <a:lnTo>
                    <a:pt x="64167" y="6959"/>
                  </a:lnTo>
                  <a:cubicBezTo>
                    <a:pt x="64546" y="6884"/>
                    <a:pt x="64792" y="6561"/>
                    <a:pt x="64792" y="6163"/>
                  </a:cubicBezTo>
                  <a:cubicBezTo>
                    <a:pt x="64792" y="5765"/>
                    <a:pt x="64394" y="5537"/>
                    <a:pt x="63996" y="5537"/>
                  </a:cubicBezTo>
                  <a:lnTo>
                    <a:pt x="63920" y="5537"/>
                  </a:lnTo>
                  <a:lnTo>
                    <a:pt x="3580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9" name="Google Shape;3779;p58"/>
            <p:cNvSpPr/>
            <p:nvPr/>
          </p:nvSpPr>
          <p:spPr>
            <a:xfrm>
              <a:off x="1299563" y="2405413"/>
              <a:ext cx="1247057" cy="327728"/>
            </a:xfrm>
            <a:custGeom>
              <a:rect b="b" l="l" r="r" t="t"/>
              <a:pathLst>
                <a:path extrusionOk="0" h="15094" w="57435">
                  <a:moveTo>
                    <a:pt x="247" y="0"/>
                  </a:moveTo>
                  <a:lnTo>
                    <a:pt x="0" y="4191"/>
                  </a:lnTo>
                  <a:cubicBezTo>
                    <a:pt x="76" y="4191"/>
                    <a:pt x="152" y="4267"/>
                    <a:pt x="152" y="4267"/>
                  </a:cubicBezTo>
                  <a:lnTo>
                    <a:pt x="28443" y="15094"/>
                  </a:lnTo>
                  <a:lnTo>
                    <a:pt x="56335" y="7585"/>
                  </a:lnTo>
                  <a:cubicBezTo>
                    <a:pt x="57435" y="6011"/>
                    <a:pt x="57131" y="4741"/>
                    <a:pt x="56809" y="4191"/>
                  </a:cubicBezTo>
                  <a:lnTo>
                    <a:pt x="56809" y="4191"/>
                  </a:lnTo>
                  <a:lnTo>
                    <a:pt x="28917" y="11150"/>
                  </a:lnTo>
                  <a:cubicBezTo>
                    <a:pt x="28765" y="11150"/>
                    <a:pt x="28594" y="11150"/>
                    <a:pt x="28443" y="11055"/>
                  </a:cubicBezTo>
                  <a:lnTo>
                    <a:pt x="24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0" name="Google Shape;3780;p58"/>
            <p:cNvSpPr/>
            <p:nvPr/>
          </p:nvSpPr>
          <p:spPr>
            <a:xfrm>
              <a:off x="1280629" y="2336645"/>
              <a:ext cx="1303879" cy="427367"/>
            </a:xfrm>
            <a:custGeom>
              <a:rect b="b" l="l" r="r" t="t"/>
              <a:pathLst>
                <a:path extrusionOk="0" h="19683" w="60052">
                  <a:moveTo>
                    <a:pt x="25674" y="1"/>
                  </a:moveTo>
                  <a:lnTo>
                    <a:pt x="1422" y="1745"/>
                  </a:lnTo>
                  <a:lnTo>
                    <a:pt x="1346" y="1745"/>
                  </a:lnTo>
                  <a:cubicBezTo>
                    <a:pt x="1276" y="1712"/>
                    <a:pt x="1203" y="1697"/>
                    <a:pt x="1130" y="1697"/>
                  </a:cubicBezTo>
                  <a:cubicBezTo>
                    <a:pt x="869" y="1697"/>
                    <a:pt x="608" y="1891"/>
                    <a:pt x="474" y="2143"/>
                  </a:cubicBezTo>
                  <a:cubicBezTo>
                    <a:pt x="322" y="2542"/>
                    <a:pt x="474" y="2940"/>
                    <a:pt x="872" y="3091"/>
                  </a:cubicBezTo>
                  <a:lnTo>
                    <a:pt x="1119" y="3167"/>
                  </a:lnTo>
                  <a:lnTo>
                    <a:pt x="29315" y="14222"/>
                  </a:lnTo>
                  <a:cubicBezTo>
                    <a:pt x="29466" y="14317"/>
                    <a:pt x="29637" y="14317"/>
                    <a:pt x="29789" y="14317"/>
                  </a:cubicBezTo>
                  <a:lnTo>
                    <a:pt x="57681" y="7358"/>
                  </a:lnTo>
                  <a:lnTo>
                    <a:pt x="57681" y="7358"/>
                  </a:lnTo>
                  <a:cubicBezTo>
                    <a:pt x="58003" y="7908"/>
                    <a:pt x="58307" y="9178"/>
                    <a:pt x="57207" y="10752"/>
                  </a:cubicBezTo>
                  <a:lnTo>
                    <a:pt x="29315" y="18261"/>
                  </a:lnTo>
                  <a:lnTo>
                    <a:pt x="1024" y="7434"/>
                  </a:lnTo>
                  <a:cubicBezTo>
                    <a:pt x="1024" y="7434"/>
                    <a:pt x="948" y="7358"/>
                    <a:pt x="872" y="7358"/>
                  </a:cubicBezTo>
                  <a:cubicBezTo>
                    <a:pt x="550" y="7358"/>
                    <a:pt x="247" y="7509"/>
                    <a:pt x="171" y="7832"/>
                  </a:cubicBezTo>
                  <a:cubicBezTo>
                    <a:pt x="0" y="8230"/>
                    <a:pt x="247" y="8628"/>
                    <a:pt x="550" y="8704"/>
                  </a:cubicBezTo>
                  <a:lnTo>
                    <a:pt x="28992" y="19683"/>
                  </a:lnTo>
                  <a:lnTo>
                    <a:pt x="29466" y="19683"/>
                  </a:lnTo>
                  <a:lnTo>
                    <a:pt x="57757" y="12022"/>
                  </a:lnTo>
                  <a:cubicBezTo>
                    <a:pt x="57909" y="12022"/>
                    <a:pt x="58079" y="11946"/>
                    <a:pt x="58155" y="11776"/>
                  </a:cubicBezTo>
                  <a:cubicBezTo>
                    <a:pt x="60051" y="9254"/>
                    <a:pt x="59255" y="6960"/>
                    <a:pt x="58553" y="6087"/>
                  </a:cubicBezTo>
                  <a:cubicBezTo>
                    <a:pt x="58553" y="6087"/>
                    <a:pt x="58477" y="6012"/>
                    <a:pt x="58383" y="6012"/>
                  </a:cubicBezTo>
                  <a:lnTo>
                    <a:pt x="58383" y="5936"/>
                  </a:lnTo>
                  <a:cubicBezTo>
                    <a:pt x="58231" y="5860"/>
                    <a:pt x="58079" y="5860"/>
                    <a:pt x="57909" y="5860"/>
                  </a:cubicBezTo>
                  <a:lnTo>
                    <a:pt x="256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1" name="Google Shape;3781;p58"/>
            <p:cNvSpPr/>
            <p:nvPr/>
          </p:nvSpPr>
          <p:spPr>
            <a:xfrm>
              <a:off x="1800624" y="2202846"/>
              <a:ext cx="747670" cy="314136"/>
            </a:xfrm>
            <a:custGeom>
              <a:rect b="b" l="l" r="r" t="t"/>
              <a:pathLst>
                <a:path extrusionOk="0" h="14468" w="34435">
                  <a:moveTo>
                    <a:pt x="34055" y="0"/>
                  </a:moveTo>
                  <a:lnTo>
                    <a:pt x="3072" y="5385"/>
                  </a:lnTo>
                  <a:cubicBezTo>
                    <a:pt x="1" y="9652"/>
                    <a:pt x="2200" y="13444"/>
                    <a:pt x="2921" y="14468"/>
                  </a:cubicBezTo>
                  <a:lnTo>
                    <a:pt x="34359" y="8855"/>
                  </a:lnTo>
                  <a:lnTo>
                    <a:pt x="34435" y="8855"/>
                  </a:lnTo>
                  <a:lnTo>
                    <a:pt x="3405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2" name="Google Shape;3782;p58"/>
            <p:cNvSpPr/>
            <p:nvPr/>
          </p:nvSpPr>
          <p:spPr>
            <a:xfrm>
              <a:off x="1263736" y="2022927"/>
              <a:ext cx="1301838" cy="528222"/>
            </a:xfrm>
            <a:custGeom>
              <a:rect b="b" l="l" r="r" t="t"/>
              <a:pathLst>
                <a:path extrusionOk="0" h="24328" w="59958">
                  <a:moveTo>
                    <a:pt x="30718" y="0"/>
                  </a:moveTo>
                  <a:lnTo>
                    <a:pt x="4893" y="3868"/>
                  </a:lnTo>
                  <a:cubicBezTo>
                    <a:pt x="4893" y="3868"/>
                    <a:pt x="1" y="9955"/>
                    <a:pt x="4893" y="15567"/>
                  </a:cubicBezTo>
                  <a:lnTo>
                    <a:pt x="27097" y="24328"/>
                  </a:lnTo>
                  <a:lnTo>
                    <a:pt x="27173" y="24328"/>
                  </a:lnTo>
                  <a:lnTo>
                    <a:pt x="27248" y="24252"/>
                  </a:lnTo>
                  <a:lnTo>
                    <a:pt x="59331" y="18488"/>
                  </a:lnTo>
                  <a:cubicBezTo>
                    <a:pt x="59729" y="18488"/>
                    <a:pt x="59957" y="18089"/>
                    <a:pt x="59881" y="17691"/>
                  </a:cubicBezTo>
                  <a:cubicBezTo>
                    <a:pt x="59805" y="17388"/>
                    <a:pt x="59483" y="17141"/>
                    <a:pt x="59161" y="17141"/>
                  </a:cubicBezTo>
                  <a:lnTo>
                    <a:pt x="59085" y="17141"/>
                  </a:lnTo>
                  <a:lnTo>
                    <a:pt x="27647" y="22754"/>
                  </a:lnTo>
                  <a:cubicBezTo>
                    <a:pt x="26926" y="21730"/>
                    <a:pt x="24727" y="17938"/>
                    <a:pt x="27798" y="13671"/>
                  </a:cubicBezTo>
                  <a:lnTo>
                    <a:pt x="58781" y="8286"/>
                  </a:lnTo>
                  <a:lnTo>
                    <a:pt x="58857" y="8286"/>
                  </a:lnTo>
                  <a:cubicBezTo>
                    <a:pt x="59255" y="8210"/>
                    <a:pt x="59483" y="7812"/>
                    <a:pt x="59407" y="7433"/>
                  </a:cubicBezTo>
                  <a:cubicBezTo>
                    <a:pt x="59339" y="7143"/>
                    <a:pt x="59071" y="6853"/>
                    <a:pt x="58728" y="6853"/>
                  </a:cubicBezTo>
                  <a:cubicBezTo>
                    <a:pt x="58690" y="6853"/>
                    <a:pt x="58651" y="6857"/>
                    <a:pt x="58611" y="6864"/>
                  </a:cubicBezTo>
                  <a:lnTo>
                    <a:pt x="58459" y="6959"/>
                  </a:lnTo>
                  <a:lnTo>
                    <a:pt x="3071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3" name="Google Shape;3783;p58"/>
            <p:cNvSpPr/>
            <p:nvPr/>
          </p:nvSpPr>
          <p:spPr>
            <a:xfrm>
              <a:off x="1526013" y="2077667"/>
              <a:ext cx="734078" cy="140827"/>
            </a:xfrm>
            <a:custGeom>
              <a:rect b="b" l="l" r="r" t="t"/>
              <a:pathLst>
                <a:path extrusionOk="0" h="6486" w="33809">
                  <a:moveTo>
                    <a:pt x="28917" y="1"/>
                  </a:moveTo>
                  <a:cubicBezTo>
                    <a:pt x="28689" y="77"/>
                    <a:pt x="28442" y="77"/>
                    <a:pt x="28291" y="172"/>
                  </a:cubicBezTo>
                  <a:cubicBezTo>
                    <a:pt x="27267" y="399"/>
                    <a:pt x="26224" y="722"/>
                    <a:pt x="25124" y="949"/>
                  </a:cubicBezTo>
                  <a:cubicBezTo>
                    <a:pt x="22906" y="1499"/>
                    <a:pt x="20630" y="1499"/>
                    <a:pt x="18336" y="1594"/>
                  </a:cubicBezTo>
                  <a:cubicBezTo>
                    <a:pt x="17312" y="1594"/>
                    <a:pt x="16364" y="1670"/>
                    <a:pt x="15321" y="1670"/>
                  </a:cubicBezTo>
                  <a:cubicBezTo>
                    <a:pt x="13197" y="1670"/>
                    <a:pt x="11150" y="1499"/>
                    <a:pt x="9007" y="1196"/>
                  </a:cubicBezTo>
                  <a:cubicBezTo>
                    <a:pt x="8685" y="1120"/>
                    <a:pt x="8381" y="1025"/>
                    <a:pt x="8059" y="1025"/>
                  </a:cubicBezTo>
                  <a:cubicBezTo>
                    <a:pt x="7661" y="1120"/>
                    <a:pt x="7262" y="1196"/>
                    <a:pt x="6883" y="1196"/>
                  </a:cubicBezTo>
                  <a:cubicBezTo>
                    <a:pt x="6239" y="1271"/>
                    <a:pt x="5613" y="1347"/>
                    <a:pt x="4987" y="1347"/>
                  </a:cubicBezTo>
                  <a:cubicBezTo>
                    <a:pt x="3868" y="1347"/>
                    <a:pt x="2693" y="1196"/>
                    <a:pt x="1745" y="646"/>
                  </a:cubicBezTo>
                  <a:cubicBezTo>
                    <a:pt x="1422" y="475"/>
                    <a:pt x="1195" y="323"/>
                    <a:pt x="872" y="172"/>
                  </a:cubicBezTo>
                  <a:cubicBezTo>
                    <a:pt x="323" y="646"/>
                    <a:pt x="0" y="1120"/>
                    <a:pt x="0" y="1670"/>
                  </a:cubicBezTo>
                  <a:cubicBezTo>
                    <a:pt x="0" y="4343"/>
                    <a:pt x="7585" y="6486"/>
                    <a:pt x="16914" y="6486"/>
                  </a:cubicBezTo>
                  <a:cubicBezTo>
                    <a:pt x="26224" y="6486"/>
                    <a:pt x="33809" y="4343"/>
                    <a:pt x="33809" y="1670"/>
                  </a:cubicBezTo>
                  <a:cubicBezTo>
                    <a:pt x="33809" y="1499"/>
                    <a:pt x="33733" y="1423"/>
                    <a:pt x="33733" y="1347"/>
                  </a:cubicBezTo>
                  <a:cubicBezTo>
                    <a:pt x="33259" y="1271"/>
                    <a:pt x="32861" y="1120"/>
                    <a:pt x="32481" y="949"/>
                  </a:cubicBezTo>
                  <a:cubicBezTo>
                    <a:pt x="32386" y="949"/>
                    <a:pt x="32311" y="873"/>
                    <a:pt x="32311" y="873"/>
                  </a:cubicBezTo>
                  <a:lnTo>
                    <a:pt x="2891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4" name="Google Shape;3784;p58"/>
            <p:cNvSpPr/>
            <p:nvPr/>
          </p:nvSpPr>
          <p:spPr>
            <a:xfrm>
              <a:off x="1543297" y="2053803"/>
              <a:ext cx="706503" cy="135464"/>
            </a:xfrm>
            <a:custGeom>
              <a:rect b="b" l="l" r="r" t="t"/>
              <a:pathLst>
                <a:path extrusionOk="0" h="6239" w="32539">
                  <a:moveTo>
                    <a:pt x="228" y="0"/>
                  </a:moveTo>
                  <a:cubicBezTo>
                    <a:pt x="1" y="872"/>
                    <a:pt x="228" y="1821"/>
                    <a:pt x="228" y="2370"/>
                  </a:cubicBezTo>
                  <a:cubicBezTo>
                    <a:pt x="228" y="4494"/>
                    <a:pt x="7415" y="6239"/>
                    <a:pt x="16345" y="6239"/>
                  </a:cubicBezTo>
                  <a:cubicBezTo>
                    <a:pt x="25200" y="6239"/>
                    <a:pt x="32387" y="4494"/>
                    <a:pt x="32387" y="2370"/>
                  </a:cubicBezTo>
                  <a:cubicBezTo>
                    <a:pt x="32387" y="1896"/>
                    <a:pt x="32539" y="1024"/>
                    <a:pt x="32387" y="323"/>
                  </a:cubicBezTo>
                  <a:cubicBezTo>
                    <a:pt x="31989" y="2295"/>
                    <a:pt x="24954" y="3944"/>
                    <a:pt x="16345" y="3944"/>
                  </a:cubicBezTo>
                  <a:cubicBezTo>
                    <a:pt x="7415" y="3944"/>
                    <a:pt x="228" y="2219"/>
                    <a:pt x="228" y="76"/>
                  </a:cubicBezTo>
                  <a:lnTo>
                    <a:pt x="2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5" name="Google Shape;3785;p58"/>
            <p:cNvSpPr/>
            <p:nvPr/>
          </p:nvSpPr>
          <p:spPr>
            <a:xfrm>
              <a:off x="1548248" y="1851237"/>
              <a:ext cx="698252" cy="288212"/>
            </a:xfrm>
            <a:custGeom>
              <a:rect b="b" l="l" r="r" t="t"/>
              <a:pathLst>
                <a:path extrusionOk="0" h="13274" w="32159">
                  <a:moveTo>
                    <a:pt x="16838" y="0"/>
                  </a:moveTo>
                  <a:lnTo>
                    <a:pt x="16838" y="0"/>
                  </a:lnTo>
                  <a:cubicBezTo>
                    <a:pt x="16914" y="171"/>
                    <a:pt x="16914" y="322"/>
                    <a:pt x="16914" y="474"/>
                  </a:cubicBezTo>
                  <a:lnTo>
                    <a:pt x="16914" y="645"/>
                  </a:lnTo>
                  <a:cubicBezTo>
                    <a:pt x="16914" y="797"/>
                    <a:pt x="16914" y="872"/>
                    <a:pt x="16838" y="1024"/>
                  </a:cubicBezTo>
                  <a:lnTo>
                    <a:pt x="17786" y="1024"/>
                  </a:lnTo>
                  <a:lnTo>
                    <a:pt x="17786" y="2294"/>
                  </a:lnTo>
                  <a:lnTo>
                    <a:pt x="13671" y="2294"/>
                  </a:lnTo>
                  <a:lnTo>
                    <a:pt x="13671" y="1024"/>
                  </a:lnTo>
                  <a:lnTo>
                    <a:pt x="14771" y="1024"/>
                  </a:lnTo>
                  <a:cubicBezTo>
                    <a:pt x="14695" y="872"/>
                    <a:pt x="14695" y="797"/>
                    <a:pt x="14695" y="645"/>
                  </a:cubicBezTo>
                  <a:lnTo>
                    <a:pt x="14695" y="474"/>
                  </a:lnTo>
                  <a:cubicBezTo>
                    <a:pt x="14695" y="322"/>
                    <a:pt x="14695" y="171"/>
                    <a:pt x="14771" y="0"/>
                  </a:cubicBezTo>
                  <a:lnTo>
                    <a:pt x="14771" y="0"/>
                  </a:lnTo>
                  <a:cubicBezTo>
                    <a:pt x="6637" y="721"/>
                    <a:pt x="171" y="7281"/>
                    <a:pt x="0" y="9329"/>
                  </a:cubicBezTo>
                  <a:lnTo>
                    <a:pt x="0" y="9405"/>
                  </a:lnTo>
                  <a:cubicBezTo>
                    <a:pt x="0" y="11548"/>
                    <a:pt x="7187" y="13273"/>
                    <a:pt x="16117" y="13273"/>
                  </a:cubicBezTo>
                  <a:cubicBezTo>
                    <a:pt x="24726" y="13273"/>
                    <a:pt x="31761" y="11624"/>
                    <a:pt x="32159" y="9652"/>
                  </a:cubicBezTo>
                  <a:lnTo>
                    <a:pt x="32159" y="9405"/>
                  </a:lnTo>
                  <a:cubicBezTo>
                    <a:pt x="32159" y="7357"/>
                    <a:pt x="25371" y="398"/>
                    <a:pt x="168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6" name="Google Shape;3786;p58"/>
            <p:cNvSpPr/>
            <p:nvPr/>
          </p:nvSpPr>
          <p:spPr>
            <a:xfrm>
              <a:off x="1845093" y="1873472"/>
              <a:ext cx="89369" cy="27597"/>
            </a:xfrm>
            <a:custGeom>
              <a:rect b="b" l="l" r="r" t="t"/>
              <a:pathLst>
                <a:path extrusionOk="0" h="1271" w="4116">
                  <a:moveTo>
                    <a:pt x="0" y="0"/>
                  </a:moveTo>
                  <a:lnTo>
                    <a:pt x="0" y="1270"/>
                  </a:lnTo>
                  <a:lnTo>
                    <a:pt x="4115" y="1270"/>
                  </a:lnTo>
                  <a:lnTo>
                    <a:pt x="4115" y="0"/>
                  </a:lnTo>
                  <a:lnTo>
                    <a:pt x="3167" y="0"/>
                  </a:lnTo>
                  <a:cubicBezTo>
                    <a:pt x="2996" y="398"/>
                    <a:pt x="2617" y="721"/>
                    <a:pt x="2143" y="721"/>
                  </a:cubicBezTo>
                  <a:cubicBezTo>
                    <a:pt x="1669" y="721"/>
                    <a:pt x="1271" y="398"/>
                    <a:pt x="1100" y="0"/>
                  </a:cubicBez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7" name="Google Shape;3787;p58"/>
            <p:cNvSpPr/>
            <p:nvPr/>
          </p:nvSpPr>
          <p:spPr>
            <a:xfrm>
              <a:off x="1659812" y="657225"/>
              <a:ext cx="741091" cy="1231837"/>
            </a:xfrm>
            <a:custGeom>
              <a:rect b="b" l="l" r="r" t="t"/>
              <a:pathLst>
                <a:path extrusionOk="0" h="56734" w="34132">
                  <a:moveTo>
                    <a:pt x="22755" y="1"/>
                  </a:moveTo>
                  <a:cubicBezTo>
                    <a:pt x="22356" y="1"/>
                    <a:pt x="21958" y="247"/>
                    <a:pt x="21731" y="646"/>
                  </a:cubicBezTo>
                  <a:cubicBezTo>
                    <a:pt x="21484" y="247"/>
                    <a:pt x="21105" y="77"/>
                    <a:pt x="20707" y="77"/>
                  </a:cubicBezTo>
                  <a:cubicBezTo>
                    <a:pt x="20536" y="172"/>
                    <a:pt x="20460" y="172"/>
                    <a:pt x="20308" y="172"/>
                  </a:cubicBezTo>
                  <a:cubicBezTo>
                    <a:pt x="19910" y="247"/>
                    <a:pt x="19588" y="475"/>
                    <a:pt x="19436" y="873"/>
                  </a:cubicBezTo>
                  <a:cubicBezTo>
                    <a:pt x="19189" y="626"/>
                    <a:pt x="18908" y="524"/>
                    <a:pt x="18611" y="524"/>
                  </a:cubicBezTo>
                  <a:cubicBezTo>
                    <a:pt x="18521" y="524"/>
                    <a:pt x="18429" y="533"/>
                    <a:pt x="18336" y="551"/>
                  </a:cubicBezTo>
                  <a:cubicBezTo>
                    <a:pt x="18166" y="551"/>
                    <a:pt x="18090" y="646"/>
                    <a:pt x="17938" y="646"/>
                  </a:cubicBezTo>
                  <a:cubicBezTo>
                    <a:pt x="17540" y="721"/>
                    <a:pt x="17218" y="1120"/>
                    <a:pt x="17142" y="1499"/>
                  </a:cubicBezTo>
                  <a:cubicBezTo>
                    <a:pt x="16940" y="1297"/>
                    <a:pt x="16695" y="1195"/>
                    <a:pt x="16437" y="1195"/>
                  </a:cubicBezTo>
                  <a:cubicBezTo>
                    <a:pt x="16308" y="1195"/>
                    <a:pt x="16175" y="1221"/>
                    <a:pt x="16042" y="1271"/>
                  </a:cubicBezTo>
                  <a:cubicBezTo>
                    <a:pt x="15890" y="1271"/>
                    <a:pt x="15796" y="1347"/>
                    <a:pt x="15644" y="1347"/>
                  </a:cubicBezTo>
                  <a:cubicBezTo>
                    <a:pt x="15246" y="1499"/>
                    <a:pt x="15018" y="1897"/>
                    <a:pt x="15018" y="2295"/>
                  </a:cubicBezTo>
                  <a:cubicBezTo>
                    <a:pt x="14799" y="2170"/>
                    <a:pt x="14580" y="2114"/>
                    <a:pt x="14361" y="2114"/>
                  </a:cubicBezTo>
                  <a:cubicBezTo>
                    <a:pt x="14182" y="2114"/>
                    <a:pt x="14003" y="2151"/>
                    <a:pt x="13824" y="2219"/>
                  </a:cubicBezTo>
                  <a:cubicBezTo>
                    <a:pt x="13748" y="2295"/>
                    <a:pt x="13596" y="2295"/>
                    <a:pt x="13520" y="2371"/>
                  </a:cubicBezTo>
                  <a:cubicBezTo>
                    <a:pt x="13122" y="2542"/>
                    <a:pt x="12876" y="2921"/>
                    <a:pt x="12876" y="3395"/>
                  </a:cubicBezTo>
                  <a:cubicBezTo>
                    <a:pt x="12724" y="3281"/>
                    <a:pt x="12530" y="3224"/>
                    <a:pt x="12333" y="3224"/>
                  </a:cubicBezTo>
                  <a:cubicBezTo>
                    <a:pt x="12136" y="3224"/>
                    <a:pt x="11937" y="3281"/>
                    <a:pt x="11776" y="3395"/>
                  </a:cubicBezTo>
                  <a:cubicBezTo>
                    <a:pt x="11624" y="3490"/>
                    <a:pt x="11529" y="3490"/>
                    <a:pt x="11453" y="3566"/>
                  </a:cubicBezTo>
                  <a:cubicBezTo>
                    <a:pt x="11055" y="3793"/>
                    <a:pt x="10904" y="4191"/>
                    <a:pt x="10904" y="4590"/>
                  </a:cubicBezTo>
                  <a:cubicBezTo>
                    <a:pt x="10789" y="4536"/>
                    <a:pt x="10656" y="4511"/>
                    <a:pt x="10518" y="4511"/>
                  </a:cubicBezTo>
                  <a:cubicBezTo>
                    <a:pt x="10267" y="4511"/>
                    <a:pt x="10000" y="4594"/>
                    <a:pt x="9804" y="4741"/>
                  </a:cubicBezTo>
                  <a:cubicBezTo>
                    <a:pt x="9728" y="4817"/>
                    <a:pt x="9633" y="4912"/>
                    <a:pt x="9481" y="4988"/>
                  </a:cubicBezTo>
                  <a:cubicBezTo>
                    <a:pt x="9159" y="5215"/>
                    <a:pt x="9007" y="5613"/>
                    <a:pt x="9083" y="6012"/>
                  </a:cubicBezTo>
                  <a:cubicBezTo>
                    <a:pt x="8951" y="5986"/>
                    <a:pt x="8820" y="5970"/>
                    <a:pt x="8693" y="5970"/>
                  </a:cubicBezTo>
                  <a:cubicBezTo>
                    <a:pt x="8439" y="5970"/>
                    <a:pt x="8198" y="6037"/>
                    <a:pt x="7984" y="6239"/>
                  </a:cubicBezTo>
                  <a:cubicBezTo>
                    <a:pt x="7908" y="6334"/>
                    <a:pt x="7832" y="6410"/>
                    <a:pt x="7737" y="6486"/>
                  </a:cubicBezTo>
                  <a:cubicBezTo>
                    <a:pt x="7434" y="6808"/>
                    <a:pt x="7263" y="7187"/>
                    <a:pt x="7434" y="7585"/>
                  </a:cubicBezTo>
                  <a:cubicBezTo>
                    <a:pt x="7341" y="7568"/>
                    <a:pt x="7244" y="7558"/>
                    <a:pt x="7146" y="7558"/>
                  </a:cubicBezTo>
                  <a:cubicBezTo>
                    <a:pt x="6823" y="7558"/>
                    <a:pt x="6486" y="7661"/>
                    <a:pt x="6239" y="7908"/>
                  </a:cubicBezTo>
                  <a:cubicBezTo>
                    <a:pt x="6163" y="7984"/>
                    <a:pt x="6087" y="8059"/>
                    <a:pt x="6087" y="8230"/>
                  </a:cubicBezTo>
                  <a:cubicBezTo>
                    <a:pt x="5765" y="8534"/>
                    <a:pt x="5689" y="8932"/>
                    <a:pt x="5841" y="9330"/>
                  </a:cubicBezTo>
                  <a:cubicBezTo>
                    <a:pt x="5776" y="9317"/>
                    <a:pt x="5709" y="9311"/>
                    <a:pt x="5640" y="9311"/>
                  </a:cubicBezTo>
                  <a:cubicBezTo>
                    <a:pt x="5307" y="9311"/>
                    <a:pt x="4946" y="9461"/>
                    <a:pt x="4741" y="9728"/>
                  </a:cubicBezTo>
                  <a:cubicBezTo>
                    <a:pt x="4665" y="9804"/>
                    <a:pt x="4589" y="9956"/>
                    <a:pt x="4514" y="10031"/>
                  </a:cubicBezTo>
                  <a:cubicBezTo>
                    <a:pt x="4267" y="10354"/>
                    <a:pt x="4267" y="10828"/>
                    <a:pt x="4419" y="11150"/>
                  </a:cubicBezTo>
                  <a:cubicBezTo>
                    <a:pt x="4040" y="11150"/>
                    <a:pt x="3641" y="11302"/>
                    <a:pt x="3395" y="11700"/>
                  </a:cubicBezTo>
                  <a:cubicBezTo>
                    <a:pt x="3319" y="11776"/>
                    <a:pt x="3243" y="11852"/>
                    <a:pt x="3243" y="12022"/>
                  </a:cubicBezTo>
                  <a:cubicBezTo>
                    <a:pt x="2997" y="12326"/>
                    <a:pt x="2997" y="12800"/>
                    <a:pt x="3243" y="13122"/>
                  </a:cubicBezTo>
                  <a:cubicBezTo>
                    <a:pt x="2769" y="13198"/>
                    <a:pt x="2447" y="13350"/>
                    <a:pt x="2219" y="13748"/>
                  </a:cubicBezTo>
                  <a:cubicBezTo>
                    <a:pt x="2143" y="13919"/>
                    <a:pt x="2143" y="13994"/>
                    <a:pt x="2049" y="14070"/>
                  </a:cubicBezTo>
                  <a:cubicBezTo>
                    <a:pt x="1897" y="14468"/>
                    <a:pt x="1973" y="14942"/>
                    <a:pt x="2219" y="15246"/>
                  </a:cubicBezTo>
                  <a:cubicBezTo>
                    <a:pt x="1821" y="15341"/>
                    <a:pt x="1423" y="15568"/>
                    <a:pt x="1271" y="15966"/>
                  </a:cubicBezTo>
                  <a:cubicBezTo>
                    <a:pt x="1271" y="16042"/>
                    <a:pt x="1195" y="16194"/>
                    <a:pt x="1195" y="16289"/>
                  </a:cubicBezTo>
                  <a:cubicBezTo>
                    <a:pt x="1025" y="16668"/>
                    <a:pt x="1100" y="17142"/>
                    <a:pt x="1423" y="17464"/>
                  </a:cubicBezTo>
                  <a:cubicBezTo>
                    <a:pt x="1025" y="17540"/>
                    <a:pt x="626" y="17863"/>
                    <a:pt x="551" y="18261"/>
                  </a:cubicBezTo>
                  <a:cubicBezTo>
                    <a:pt x="551" y="18412"/>
                    <a:pt x="475" y="18488"/>
                    <a:pt x="475" y="18564"/>
                  </a:cubicBezTo>
                  <a:cubicBezTo>
                    <a:pt x="399" y="19038"/>
                    <a:pt x="551" y="19436"/>
                    <a:pt x="873" y="19683"/>
                  </a:cubicBezTo>
                  <a:cubicBezTo>
                    <a:pt x="475" y="19835"/>
                    <a:pt x="152" y="20233"/>
                    <a:pt x="152" y="20631"/>
                  </a:cubicBezTo>
                  <a:cubicBezTo>
                    <a:pt x="77" y="20783"/>
                    <a:pt x="77" y="20858"/>
                    <a:pt x="77" y="20934"/>
                  </a:cubicBezTo>
                  <a:cubicBezTo>
                    <a:pt x="77" y="21408"/>
                    <a:pt x="247" y="21807"/>
                    <a:pt x="626" y="22053"/>
                  </a:cubicBezTo>
                  <a:cubicBezTo>
                    <a:pt x="247" y="22205"/>
                    <a:pt x="1" y="22603"/>
                    <a:pt x="1" y="23077"/>
                  </a:cubicBezTo>
                  <a:lnTo>
                    <a:pt x="1" y="23399"/>
                  </a:lnTo>
                  <a:cubicBezTo>
                    <a:pt x="1" y="23873"/>
                    <a:pt x="323" y="24177"/>
                    <a:pt x="626" y="24347"/>
                  </a:cubicBezTo>
                  <a:cubicBezTo>
                    <a:pt x="323" y="24575"/>
                    <a:pt x="77" y="24973"/>
                    <a:pt x="152" y="25447"/>
                  </a:cubicBezTo>
                  <a:lnTo>
                    <a:pt x="152" y="25770"/>
                  </a:lnTo>
                  <a:cubicBezTo>
                    <a:pt x="247" y="26149"/>
                    <a:pt x="551" y="26547"/>
                    <a:pt x="873" y="26718"/>
                  </a:cubicBezTo>
                  <a:cubicBezTo>
                    <a:pt x="551" y="26945"/>
                    <a:pt x="399" y="27343"/>
                    <a:pt x="475" y="27741"/>
                  </a:cubicBezTo>
                  <a:cubicBezTo>
                    <a:pt x="475" y="27893"/>
                    <a:pt x="551" y="27969"/>
                    <a:pt x="551" y="28045"/>
                  </a:cubicBezTo>
                  <a:cubicBezTo>
                    <a:pt x="626" y="28519"/>
                    <a:pt x="949" y="28841"/>
                    <a:pt x="1271" y="28917"/>
                  </a:cubicBezTo>
                  <a:cubicBezTo>
                    <a:pt x="1025" y="29239"/>
                    <a:pt x="873" y="29638"/>
                    <a:pt x="949" y="30036"/>
                  </a:cubicBezTo>
                  <a:cubicBezTo>
                    <a:pt x="1025" y="30188"/>
                    <a:pt x="1025" y="30263"/>
                    <a:pt x="1025" y="30339"/>
                  </a:cubicBezTo>
                  <a:cubicBezTo>
                    <a:pt x="1195" y="30813"/>
                    <a:pt x="1499" y="31060"/>
                    <a:pt x="1897" y="31211"/>
                  </a:cubicBezTo>
                  <a:cubicBezTo>
                    <a:pt x="1575" y="31458"/>
                    <a:pt x="1499" y="31932"/>
                    <a:pt x="1575" y="32311"/>
                  </a:cubicBezTo>
                  <a:lnTo>
                    <a:pt x="1745" y="32634"/>
                  </a:lnTo>
                  <a:cubicBezTo>
                    <a:pt x="1821" y="33032"/>
                    <a:pt x="2219" y="33259"/>
                    <a:pt x="2617" y="33354"/>
                  </a:cubicBezTo>
                  <a:cubicBezTo>
                    <a:pt x="2295" y="33657"/>
                    <a:pt x="2219" y="34132"/>
                    <a:pt x="2371" y="34530"/>
                  </a:cubicBezTo>
                  <a:lnTo>
                    <a:pt x="2523" y="34852"/>
                  </a:lnTo>
                  <a:cubicBezTo>
                    <a:pt x="2693" y="35250"/>
                    <a:pt x="2997" y="35478"/>
                    <a:pt x="3395" y="35554"/>
                  </a:cubicBezTo>
                  <a:cubicBezTo>
                    <a:pt x="3167" y="35876"/>
                    <a:pt x="3091" y="36274"/>
                    <a:pt x="3243" y="36672"/>
                  </a:cubicBezTo>
                  <a:lnTo>
                    <a:pt x="3395" y="36976"/>
                  </a:lnTo>
                  <a:cubicBezTo>
                    <a:pt x="3565" y="37374"/>
                    <a:pt x="3945" y="37620"/>
                    <a:pt x="4343" y="37620"/>
                  </a:cubicBezTo>
                  <a:cubicBezTo>
                    <a:pt x="4115" y="37924"/>
                    <a:pt x="4040" y="38398"/>
                    <a:pt x="4191" y="38720"/>
                  </a:cubicBezTo>
                  <a:lnTo>
                    <a:pt x="4343" y="39043"/>
                  </a:lnTo>
                  <a:cubicBezTo>
                    <a:pt x="4514" y="39422"/>
                    <a:pt x="4893" y="39668"/>
                    <a:pt x="5291" y="39668"/>
                  </a:cubicBezTo>
                  <a:cubicBezTo>
                    <a:pt x="5063" y="39991"/>
                    <a:pt x="4988" y="40465"/>
                    <a:pt x="5215" y="40844"/>
                  </a:cubicBezTo>
                  <a:lnTo>
                    <a:pt x="5291" y="41090"/>
                  </a:lnTo>
                  <a:cubicBezTo>
                    <a:pt x="5537" y="41489"/>
                    <a:pt x="5841" y="41716"/>
                    <a:pt x="6239" y="41716"/>
                  </a:cubicBezTo>
                  <a:cubicBezTo>
                    <a:pt x="6012" y="42038"/>
                    <a:pt x="6012" y="42512"/>
                    <a:pt x="6163" y="42835"/>
                  </a:cubicBezTo>
                  <a:lnTo>
                    <a:pt x="6315" y="43138"/>
                  </a:lnTo>
                  <a:cubicBezTo>
                    <a:pt x="6486" y="43536"/>
                    <a:pt x="6789" y="43783"/>
                    <a:pt x="7187" y="43783"/>
                  </a:cubicBezTo>
                  <a:cubicBezTo>
                    <a:pt x="6960" y="44086"/>
                    <a:pt x="6884" y="44560"/>
                    <a:pt x="7035" y="44883"/>
                  </a:cubicBezTo>
                  <a:lnTo>
                    <a:pt x="7187" y="45205"/>
                  </a:lnTo>
                  <a:cubicBezTo>
                    <a:pt x="7358" y="45584"/>
                    <a:pt x="7661" y="45831"/>
                    <a:pt x="8059" y="45907"/>
                  </a:cubicBezTo>
                  <a:cubicBezTo>
                    <a:pt x="7832" y="46153"/>
                    <a:pt x="7737" y="46627"/>
                    <a:pt x="7908" y="46931"/>
                  </a:cubicBezTo>
                  <a:lnTo>
                    <a:pt x="7984" y="47253"/>
                  </a:lnTo>
                  <a:cubicBezTo>
                    <a:pt x="8135" y="47651"/>
                    <a:pt x="8458" y="47879"/>
                    <a:pt x="8856" y="47954"/>
                  </a:cubicBezTo>
                  <a:cubicBezTo>
                    <a:pt x="8533" y="48277"/>
                    <a:pt x="8458" y="48675"/>
                    <a:pt x="8609" y="49073"/>
                  </a:cubicBezTo>
                  <a:cubicBezTo>
                    <a:pt x="8609" y="49149"/>
                    <a:pt x="8609" y="49225"/>
                    <a:pt x="8685" y="49377"/>
                  </a:cubicBezTo>
                  <a:cubicBezTo>
                    <a:pt x="8780" y="49699"/>
                    <a:pt x="9083" y="50021"/>
                    <a:pt x="9406" y="50097"/>
                  </a:cubicBezTo>
                  <a:cubicBezTo>
                    <a:pt x="9159" y="50419"/>
                    <a:pt x="9007" y="50799"/>
                    <a:pt x="9083" y="51197"/>
                  </a:cubicBezTo>
                  <a:cubicBezTo>
                    <a:pt x="9083" y="51273"/>
                    <a:pt x="9159" y="51368"/>
                    <a:pt x="9159" y="51443"/>
                  </a:cubicBezTo>
                  <a:cubicBezTo>
                    <a:pt x="9254" y="51842"/>
                    <a:pt x="9481" y="52145"/>
                    <a:pt x="9880" y="52316"/>
                  </a:cubicBezTo>
                  <a:cubicBezTo>
                    <a:pt x="9557" y="52543"/>
                    <a:pt x="9406" y="52941"/>
                    <a:pt x="9406" y="53340"/>
                  </a:cubicBezTo>
                  <a:cubicBezTo>
                    <a:pt x="9481" y="53415"/>
                    <a:pt x="9481" y="53491"/>
                    <a:pt x="9481" y="53567"/>
                  </a:cubicBezTo>
                  <a:cubicBezTo>
                    <a:pt x="9481" y="54041"/>
                    <a:pt x="9728" y="54363"/>
                    <a:pt x="10107" y="54515"/>
                  </a:cubicBezTo>
                  <a:cubicBezTo>
                    <a:pt x="9880" y="54591"/>
                    <a:pt x="9728" y="54837"/>
                    <a:pt x="9633" y="54989"/>
                  </a:cubicBezTo>
                  <a:cubicBezTo>
                    <a:pt x="9557" y="55160"/>
                    <a:pt x="9557" y="55311"/>
                    <a:pt x="9557" y="55463"/>
                  </a:cubicBezTo>
                  <a:lnTo>
                    <a:pt x="9557" y="55634"/>
                  </a:lnTo>
                  <a:cubicBezTo>
                    <a:pt x="9557" y="55786"/>
                    <a:pt x="9557" y="55861"/>
                    <a:pt x="9633" y="56013"/>
                  </a:cubicBezTo>
                  <a:cubicBezTo>
                    <a:pt x="9804" y="56411"/>
                    <a:pt x="10202" y="56734"/>
                    <a:pt x="10676" y="56734"/>
                  </a:cubicBezTo>
                  <a:cubicBezTo>
                    <a:pt x="11150" y="56734"/>
                    <a:pt x="11529" y="56411"/>
                    <a:pt x="11700" y="56013"/>
                  </a:cubicBezTo>
                  <a:cubicBezTo>
                    <a:pt x="11776" y="55861"/>
                    <a:pt x="11776" y="55786"/>
                    <a:pt x="11776" y="55634"/>
                  </a:cubicBezTo>
                  <a:lnTo>
                    <a:pt x="11776" y="55463"/>
                  </a:lnTo>
                  <a:cubicBezTo>
                    <a:pt x="11776" y="55311"/>
                    <a:pt x="11776" y="55160"/>
                    <a:pt x="11700" y="54989"/>
                  </a:cubicBezTo>
                  <a:cubicBezTo>
                    <a:pt x="11624" y="54762"/>
                    <a:pt x="11378" y="54591"/>
                    <a:pt x="11226" y="54439"/>
                  </a:cubicBezTo>
                  <a:cubicBezTo>
                    <a:pt x="11529" y="54212"/>
                    <a:pt x="11776" y="53814"/>
                    <a:pt x="11700" y="53415"/>
                  </a:cubicBezTo>
                  <a:lnTo>
                    <a:pt x="11700" y="53093"/>
                  </a:lnTo>
                  <a:cubicBezTo>
                    <a:pt x="11624" y="52619"/>
                    <a:pt x="11378" y="52316"/>
                    <a:pt x="10979" y="52145"/>
                  </a:cubicBezTo>
                  <a:cubicBezTo>
                    <a:pt x="11302" y="51917"/>
                    <a:pt x="11453" y="51443"/>
                    <a:pt x="11378" y="51045"/>
                  </a:cubicBezTo>
                  <a:cubicBezTo>
                    <a:pt x="11378" y="50969"/>
                    <a:pt x="11302" y="50799"/>
                    <a:pt x="11302" y="50723"/>
                  </a:cubicBezTo>
                  <a:cubicBezTo>
                    <a:pt x="11226" y="50325"/>
                    <a:pt x="10904" y="49945"/>
                    <a:pt x="10505" y="49851"/>
                  </a:cubicBezTo>
                  <a:cubicBezTo>
                    <a:pt x="10828" y="49623"/>
                    <a:pt x="10979" y="49149"/>
                    <a:pt x="10828" y="48751"/>
                  </a:cubicBezTo>
                  <a:cubicBezTo>
                    <a:pt x="10828" y="48675"/>
                    <a:pt x="10752" y="48523"/>
                    <a:pt x="10752" y="48428"/>
                  </a:cubicBezTo>
                  <a:cubicBezTo>
                    <a:pt x="10581" y="48049"/>
                    <a:pt x="10278" y="47727"/>
                    <a:pt x="9880" y="47651"/>
                  </a:cubicBezTo>
                  <a:cubicBezTo>
                    <a:pt x="10202" y="47329"/>
                    <a:pt x="10278" y="46931"/>
                    <a:pt x="10107" y="46532"/>
                  </a:cubicBezTo>
                  <a:cubicBezTo>
                    <a:pt x="10107" y="46381"/>
                    <a:pt x="10031" y="46305"/>
                    <a:pt x="10031" y="46229"/>
                  </a:cubicBezTo>
                  <a:cubicBezTo>
                    <a:pt x="9880" y="45755"/>
                    <a:pt x="9481" y="45508"/>
                    <a:pt x="9083" y="45433"/>
                  </a:cubicBezTo>
                  <a:cubicBezTo>
                    <a:pt x="9330" y="45110"/>
                    <a:pt x="9406" y="44731"/>
                    <a:pt x="9254" y="44333"/>
                  </a:cubicBezTo>
                  <a:lnTo>
                    <a:pt x="9159" y="44010"/>
                  </a:lnTo>
                  <a:cubicBezTo>
                    <a:pt x="9007" y="43612"/>
                    <a:pt x="8609" y="43385"/>
                    <a:pt x="8211" y="43385"/>
                  </a:cubicBezTo>
                  <a:cubicBezTo>
                    <a:pt x="8458" y="43062"/>
                    <a:pt x="8533" y="42588"/>
                    <a:pt x="8306" y="42190"/>
                  </a:cubicBezTo>
                  <a:lnTo>
                    <a:pt x="8211" y="41963"/>
                  </a:lnTo>
                  <a:cubicBezTo>
                    <a:pt x="8059" y="41564"/>
                    <a:pt x="7661" y="41318"/>
                    <a:pt x="7263" y="41242"/>
                  </a:cubicBezTo>
                  <a:cubicBezTo>
                    <a:pt x="7509" y="40939"/>
                    <a:pt x="7509" y="40540"/>
                    <a:pt x="7358" y="40142"/>
                  </a:cubicBezTo>
                  <a:lnTo>
                    <a:pt x="7187" y="39820"/>
                  </a:lnTo>
                  <a:cubicBezTo>
                    <a:pt x="7035" y="39517"/>
                    <a:pt x="6713" y="39270"/>
                    <a:pt x="6315" y="39194"/>
                  </a:cubicBezTo>
                  <a:cubicBezTo>
                    <a:pt x="6561" y="38872"/>
                    <a:pt x="6561" y="38474"/>
                    <a:pt x="6410" y="38094"/>
                  </a:cubicBezTo>
                  <a:lnTo>
                    <a:pt x="6239" y="37772"/>
                  </a:lnTo>
                  <a:cubicBezTo>
                    <a:pt x="6087" y="37450"/>
                    <a:pt x="5765" y="37222"/>
                    <a:pt x="5367" y="37146"/>
                  </a:cubicBezTo>
                  <a:cubicBezTo>
                    <a:pt x="5613" y="36824"/>
                    <a:pt x="5613" y="36426"/>
                    <a:pt x="5462" y="36028"/>
                  </a:cubicBezTo>
                  <a:lnTo>
                    <a:pt x="5367" y="35800"/>
                  </a:lnTo>
                  <a:cubicBezTo>
                    <a:pt x="5139" y="35402"/>
                    <a:pt x="4817" y="35155"/>
                    <a:pt x="4419" y="35080"/>
                  </a:cubicBezTo>
                  <a:cubicBezTo>
                    <a:pt x="4665" y="34776"/>
                    <a:pt x="4741" y="34378"/>
                    <a:pt x="4589" y="33980"/>
                  </a:cubicBezTo>
                  <a:lnTo>
                    <a:pt x="4514" y="33657"/>
                  </a:lnTo>
                  <a:cubicBezTo>
                    <a:pt x="4343" y="33354"/>
                    <a:pt x="4040" y="33032"/>
                    <a:pt x="3641" y="33032"/>
                  </a:cubicBezTo>
                  <a:cubicBezTo>
                    <a:pt x="3869" y="32709"/>
                    <a:pt x="3945" y="32311"/>
                    <a:pt x="3869" y="31932"/>
                  </a:cubicBezTo>
                  <a:lnTo>
                    <a:pt x="3793" y="31610"/>
                  </a:lnTo>
                  <a:cubicBezTo>
                    <a:pt x="3641" y="31211"/>
                    <a:pt x="3319" y="30984"/>
                    <a:pt x="2921" y="30889"/>
                  </a:cubicBezTo>
                  <a:cubicBezTo>
                    <a:pt x="3243" y="30586"/>
                    <a:pt x="3319" y="30188"/>
                    <a:pt x="3243" y="29789"/>
                  </a:cubicBezTo>
                  <a:lnTo>
                    <a:pt x="3167" y="29467"/>
                  </a:lnTo>
                  <a:cubicBezTo>
                    <a:pt x="3091" y="29088"/>
                    <a:pt x="2769" y="28841"/>
                    <a:pt x="2371" y="28690"/>
                  </a:cubicBezTo>
                  <a:cubicBezTo>
                    <a:pt x="2693" y="28443"/>
                    <a:pt x="2845" y="28045"/>
                    <a:pt x="2769" y="27666"/>
                  </a:cubicBezTo>
                  <a:lnTo>
                    <a:pt x="2693" y="27343"/>
                  </a:lnTo>
                  <a:cubicBezTo>
                    <a:pt x="2617" y="26945"/>
                    <a:pt x="2371" y="26623"/>
                    <a:pt x="1973" y="26471"/>
                  </a:cubicBezTo>
                  <a:cubicBezTo>
                    <a:pt x="2295" y="26319"/>
                    <a:pt x="2447" y="25921"/>
                    <a:pt x="2447" y="25523"/>
                  </a:cubicBezTo>
                  <a:cubicBezTo>
                    <a:pt x="2447" y="25371"/>
                    <a:pt x="2371" y="25295"/>
                    <a:pt x="2371" y="25201"/>
                  </a:cubicBezTo>
                  <a:cubicBezTo>
                    <a:pt x="2371" y="24821"/>
                    <a:pt x="2143" y="24499"/>
                    <a:pt x="1745" y="24253"/>
                  </a:cubicBezTo>
                  <a:cubicBezTo>
                    <a:pt x="2049" y="24101"/>
                    <a:pt x="2295" y="23703"/>
                    <a:pt x="2295" y="23305"/>
                  </a:cubicBezTo>
                  <a:lnTo>
                    <a:pt x="2295" y="23001"/>
                  </a:lnTo>
                  <a:cubicBezTo>
                    <a:pt x="2295" y="22603"/>
                    <a:pt x="2049" y="22281"/>
                    <a:pt x="1745" y="22053"/>
                  </a:cubicBezTo>
                  <a:cubicBezTo>
                    <a:pt x="2049" y="21882"/>
                    <a:pt x="2295" y="21579"/>
                    <a:pt x="2371" y="21181"/>
                  </a:cubicBezTo>
                  <a:lnTo>
                    <a:pt x="2371" y="20858"/>
                  </a:lnTo>
                  <a:cubicBezTo>
                    <a:pt x="2371" y="20460"/>
                    <a:pt x="2219" y="20157"/>
                    <a:pt x="1973" y="19910"/>
                  </a:cubicBezTo>
                  <a:cubicBezTo>
                    <a:pt x="2295" y="19759"/>
                    <a:pt x="2617" y="19512"/>
                    <a:pt x="2693" y="19133"/>
                  </a:cubicBezTo>
                  <a:cubicBezTo>
                    <a:pt x="2693" y="18962"/>
                    <a:pt x="2693" y="18886"/>
                    <a:pt x="2769" y="18811"/>
                  </a:cubicBezTo>
                  <a:cubicBezTo>
                    <a:pt x="2845" y="18412"/>
                    <a:pt x="2693" y="18014"/>
                    <a:pt x="2447" y="17787"/>
                  </a:cubicBezTo>
                  <a:cubicBezTo>
                    <a:pt x="2845" y="17711"/>
                    <a:pt x="3167" y="17389"/>
                    <a:pt x="3243" y="17066"/>
                  </a:cubicBezTo>
                  <a:cubicBezTo>
                    <a:pt x="3319" y="16914"/>
                    <a:pt x="3319" y="16839"/>
                    <a:pt x="3395" y="16763"/>
                  </a:cubicBezTo>
                  <a:cubicBezTo>
                    <a:pt x="3471" y="16365"/>
                    <a:pt x="3471" y="15966"/>
                    <a:pt x="3243" y="15720"/>
                  </a:cubicBezTo>
                  <a:cubicBezTo>
                    <a:pt x="3565" y="15644"/>
                    <a:pt x="3945" y="15417"/>
                    <a:pt x="4115" y="15094"/>
                  </a:cubicBezTo>
                  <a:cubicBezTo>
                    <a:pt x="4115" y="14942"/>
                    <a:pt x="4191" y="14867"/>
                    <a:pt x="4267" y="14772"/>
                  </a:cubicBezTo>
                  <a:cubicBezTo>
                    <a:pt x="4419" y="14468"/>
                    <a:pt x="4343" y="13994"/>
                    <a:pt x="4191" y="13672"/>
                  </a:cubicBezTo>
                  <a:cubicBezTo>
                    <a:pt x="4589" y="13672"/>
                    <a:pt x="4893" y="13520"/>
                    <a:pt x="5139" y="13198"/>
                  </a:cubicBezTo>
                  <a:cubicBezTo>
                    <a:pt x="5215" y="13046"/>
                    <a:pt x="5215" y="12971"/>
                    <a:pt x="5291" y="12876"/>
                  </a:cubicBezTo>
                  <a:cubicBezTo>
                    <a:pt x="5537" y="12572"/>
                    <a:pt x="5537" y="12174"/>
                    <a:pt x="5367" y="11852"/>
                  </a:cubicBezTo>
                  <a:cubicBezTo>
                    <a:pt x="5765" y="11852"/>
                    <a:pt x="6087" y="11700"/>
                    <a:pt x="6315" y="11378"/>
                  </a:cubicBezTo>
                  <a:cubicBezTo>
                    <a:pt x="6410" y="11302"/>
                    <a:pt x="6486" y="11226"/>
                    <a:pt x="6561" y="11150"/>
                  </a:cubicBezTo>
                  <a:cubicBezTo>
                    <a:pt x="6789" y="10828"/>
                    <a:pt x="6789" y="10430"/>
                    <a:pt x="6713" y="10031"/>
                  </a:cubicBezTo>
                  <a:lnTo>
                    <a:pt x="6713" y="10031"/>
                  </a:lnTo>
                  <a:cubicBezTo>
                    <a:pt x="6775" y="10050"/>
                    <a:pt x="6840" y="10058"/>
                    <a:pt x="6907" y="10058"/>
                  </a:cubicBezTo>
                  <a:cubicBezTo>
                    <a:pt x="7186" y="10058"/>
                    <a:pt x="7492" y="9912"/>
                    <a:pt x="7737" y="9728"/>
                  </a:cubicBezTo>
                  <a:cubicBezTo>
                    <a:pt x="7832" y="9652"/>
                    <a:pt x="7908" y="9557"/>
                    <a:pt x="7908" y="9482"/>
                  </a:cubicBezTo>
                  <a:cubicBezTo>
                    <a:pt x="8211" y="9178"/>
                    <a:pt x="8306" y="8780"/>
                    <a:pt x="8211" y="8382"/>
                  </a:cubicBezTo>
                  <a:lnTo>
                    <a:pt x="8211" y="8382"/>
                  </a:lnTo>
                  <a:cubicBezTo>
                    <a:pt x="8290" y="8400"/>
                    <a:pt x="8374" y="8410"/>
                    <a:pt x="8461" y="8410"/>
                  </a:cubicBezTo>
                  <a:cubicBezTo>
                    <a:pt x="8725" y="8410"/>
                    <a:pt x="9011" y="8321"/>
                    <a:pt x="9254" y="8135"/>
                  </a:cubicBezTo>
                  <a:cubicBezTo>
                    <a:pt x="9330" y="8059"/>
                    <a:pt x="9406" y="7984"/>
                    <a:pt x="9481" y="7908"/>
                  </a:cubicBezTo>
                  <a:cubicBezTo>
                    <a:pt x="9804" y="7661"/>
                    <a:pt x="9880" y="7282"/>
                    <a:pt x="9804" y="6884"/>
                  </a:cubicBezTo>
                  <a:lnTo>
                    <a:pt x="9804" y="6884"/>
                  </a:lnTo>
                  <a:cubicBezTo>
                    <a:pt x="9943" y="6937"/>
                    <a:pt x="10079" y="6962"/>
                    <a:pt x="10212" y="6962"/>
                  </a:cubicBezTo>
                  <a:cubicBezTo>
                    <a:pt x="10459" y="6962"/>
                    <a:pt x="10694" y="6874"/>
                    <a:pt x="10904" y="6713"/>
                  </a:cubicBezTo>
                  <a:cubicBezTo>
                    <a:pt x="10979" y="6637"/>
                    <a:pt x="11055" y="6562"/>
                    <a:pt x="11150" y="6562"/>
                  </a:cubicBezTo>
                  <a:cubicBezTo>
                    <a:pt x="11453" y="6239"/>
                    <a:pt x="11624" y="5936"/>
                    <a:pt x="11624" y="5538"/>
                  </a:cubicBezTo>
                  <a:cubicBezTo>
                    <a:pt x="11760" y="5606"/>
                    <a:pt x="11916" y="5643"/>
                    <a:pt x="12075" y="5643"/>
                  </a:cubicBezTo>
                  <a:cubicBezTo>
                    <a:pt x="12270" y="5643"/>
                    <a:pt x="12471" y="5587"/>
                    <a:pt x="12648" y="5462"/>
                  </a:cubicBezTo>
                  <a:cubicBezTo>
                    <a:pt x="12724" y="5386"/>
                    <a:pt x="12876" y="5386"/>
                    <a:pt x="12951" y="5291"/>
                  </a:cubicBezTo>
                  <a:cubicBezTo>
                    <a:pt x="13274" y="5064"/>
                    <a:pt x="13425" y="4741"/>
                    <a:pt x="13425" y="4343"/>
                  </a:cubicBezTo>
                  <a:cubicBezTo>
                    <a:pt x="13601" y="4436"/>
                    <a:pt x="13821" y="4501"/>
                    <a:pt x="14038" y="4501"/>
                  </a:cubicBezTo>
                  <a:cubicBezTo>
                    <a:pt x="14219" y="4501"/>
                    <a:pt x="14397" y="4455"/>
                    <a:pt x="14544" y="4343"/>
                  </a:cubicBezTo>
                  <a:cubicBezTo>
                    <a:pt x="14620" y="4343"/>
                    <a:pt x="14696" y="4267"/>
                    <a:pt x="14848" y="4191"/>
                  </a:cubicBezTo>
                  <a:cubicBezTo>
                    <a:pt x="15170" y="4040"/>
                    <a:pt x="15416" y="3717"/>
                    <a:pt x="15416" y="3319"/>
                  </a:cubicBezTo>
                  <a:cubicBezTo>
                    <a:pt x="15614" y="3480"/>
                    <a:pt x="15852" y="3568"/>
                    <a:pt x="16104" y="3568"/>
                  </a:cubicBezTo>
                  <a:cubicBezTo>
                    <a:pt x="16239" y="3568"/>
                    <a:pt x="16377" y="3543"/>
                    <a:pt x="16516" y="3490"/>
                  </a:cubicBezTo>
                  <a:cubicBezTo>
                    <a:pt x="16592" y="3395"/>
                    <a:pt x="16668" y="3395"/>
                    <a:pt x="16839" y="3395"/>
                  </a:cubicBezTo>
                  <a:cubicBezTo>
                    <a:pt x="17142" y="3243"/>
                    <a:pt x="17388" y="2921"/>
                    <a:pt x="17464" y="2542"/>
                  </a:cubicBezTo>
                  <a:cubicBezTo>
                    <a:pt x="17697" y="2706"/>
                    <a:pt x="17958" y="2830"/>
                    <a:pt x="18236" y="2830"/>
                  </a:cubicBezTo>
                  <a:cubicBezTo>
                    <a:pt x="18343" y="2830"/>
                    <a:pt x="18453" y="2812"/>
                    <a:pt x="18564" y="2769"/>
                  </a:cubicBezTo>
                  <a:lnTo>
                    <a:pt x="18811" y="2769"/>
                  </a:lnTo>
                  <a:cubicBezTo>
                    <a:pt x="19209" y="2618"/>
                    <a:pt x="19512" y="2371"/>
                    <a:pt x="19588" y="1973"/>
                  </a:cubicBezTo>
                  <a:cubicBezTo>
                    <a:pt x="19792" y="2240"/>
                    <a:pt x="20101" y="2390"/>
                    <a:pt x="20428" y="2390"/>
                  </a:cubicBezTo>
                  <a:cubicBezTo>
                    <a:pt x="20495" y="2390"/>
                    <a:pt x="20563" y="2384"/>
                    <a:pt x="20631" y="2371"/>
                  </a:cubicBezTo>
                  <a:lnTo>
                    <a:pt x="20934" y="2371"/>
                  </a:lnTo>
                  <a:cubicBezTo>
                    <a:pt x="21332" y="2295"/>
                    <a:pt x="21655" y="2068"/>
                    <a:pt x="21806" y="1745"/>
                  </a:cubicBezTo>
                  <a:cubicBezTo>
                    <a:pt x="21958" y="2068"/>
                    <a:pt x="22356" y="2295"/>
                    <a:pt x="22755" y="2295"/>
                  </a:cubicBezTo>
                  <a:lnTo>
                    <a:pt x="23077" y="2295"/>
                  </a:lnTo>
                  <a:cubicBezTo>
                    <a:pt x="23380" y="2295"/>
                    <a:pt x="23778" y="2143"/>
                    <a:pt x="24025" y="1821"/>
                  </a:cubicBezTo>
                  <a:cubicBezTo>
                    <a:pt x="24101" y="2143"/>
                    <a:pt x="24423" y="2371"/>
                    <a:pt x="24802" y="2447"/>
                  </a:cubicBezTo>
                  <a:cubicBezTo>
                    <a:pt x="24897" y="2447"/>
                    <a:pt x="25049" y="2542"/>
                    <a:pt x="25125" y="2542"/>
                  </a:cubicBezTo>
                  <a:cubicBezTo>
                    <a:pt x="25190" y="2554"/>
                    <a:pt x="25253" y="2560"/>
                    <a:pt x="25315" y="2560"/>
                  </a:cubicBezTo>
                  <a:cubicBezTo>
                    <a:pt x="25626" y="2560"/>
                    <a:pt x="25883" y="2410"/>
                    <a:pt x="26073" y="2219"/>
                  </a:cubicBezTo>
                  <a:cubicBezTo>
                    <a:pt x="26224" y="2618"/>
                    <a:pt x="26471" y="2845"/>
                    <a:pt x="26793" y="3016"/>
                  </a:cubicBezTo>
                  <a:cubicBezTo>
                    <a:pt x="26945" y="3016"/>
                    <a:pt x="27021" y="3092"/>
                    <a:pt x="27097" y="3092"/>
                  </a:cubicBezTo>
                  <a:cubicBezTo>
                    <a:pt x="27220" y="3150"/>
                    <a:pt x="27354" y="3174"/>
                    <a:pt x="27490" y="3174"/>
                  </a:cubicBezTo>
                  <a:cubicBezTo>
                    <a:pt x="27709" y="3174"/>
                    <a:pt x="27933" y="3109"/>
                    <a:pt x="28121" y="3016"/>
                  </a:cubicBezTo>
                  <a:cubicBezTo>
                    <a:pt x="28121" y="3319"/>
                    <a:pt x="28367" y="3717"/>
                    <a:pt x="28689" y="3869"/>
                  </a:cubicBezTo>
                  <a:cubicBezTo>
                    <a:pt x="28765" y="3964"/>
                    <a:pt x="28841" y="3964"/>
                    <a:pt x="28917" y="4040"/>
                  </a:cubicBezTo>
                  <a:cubicBezTo>
                    <a:pt x="29094" y="4165"/>
                    <a:pt x="29295" y="4221"/>
                    <a:pt x="29503" y="4221"/>
                  </a:cubicBezTo>
                  <a:cubicBezTo>
                    <a:pt x="29672" y="4221"/>
                    <a:pt x="29846" y="4184"/>
                    <a:pt x="30017" y="4115"/>
                  </a:cubicBezTo>
                  <a:lnTo>
                    <a:pt x="30017" y="4115"/>
                  </a:lnTo>
                  <a:cubicBezTo>
                    <a:pt x="29941" y="4514"/>
                    <a:pt x="30112" y="4817"/>
                    <a:pt x="30415" y="5064"/>
                  </a:cubicBezTo>
                  <a:cubicBezTo>
                    <a:pt x="30491" y="5139"/>
                    <a:pt x="30491" y="5215"/>
                    <a:pt x="30586" y="5291"/>
                  </a:cubicBezTo>
                  <a:cubicBezTo>
                    <a:pt x="30814" y="5477"/>
                    <a:pt x="31097" y="5566"/>
                    <a:pt x="31360" y="5566"/>
                  </a:cubicBezTo>
                  <a:cubicBezTo>
                    <a:pt x="31446" y="5566"/>
                    <a:pt x="31530" y="5556"/>
                    <a:pt x="31610" y="5538"/>
                  </a:cubicBezTo>
                  <a:lnTo>
                    <a:pt x="31610" y="5538"/>
                  </a:lnTo>
                  <a:cubicBezTo>
                    <a:pt x="31534" y="5860"/>
                    <a:pt x="31610" y="6239"/>
                    <a:pt x="31913" y="6562"/>
                  </a:cubicBezTo>
                  <a:cubicBezTo>
                    <a:pt x="31913" y="6637"/>
                    <a:pt x="32008" y="6713"/>
                    <a:pt x="32084" y="6808"/>
                  </a:cubicBezTo>
                  <a:cubicBezTo>
                    <a:pt x="32330" y="7055"/>
                    <a:pt x="32639" y="7213"/>
                    <a:pt x="33001" y="7213"/>
                  </a:cubicBezTo>
                  <a:cubicBezTo>
                    <a:pt x="33084" y="7213"/>
                    <a:pt x="33170" y="7205"/>
                    <a:pt x="33259" y="7187"/>
                  </a:cubicBezTo>
                  <a:lnTo>
                    <a:pt x="33980" y="6562"/>
                  </a:lnTo>
                  <a:cubicBezTo>
                    <a:pt x="34131" y="6163"/>
                    <a:pt x="34131" y="5689"/>
                    <a:pt x="33809" y="5386"/>
                  </a:cubicBezTo>
                  <a:cubicBezTo>
                    <a:pt x="33733" y="5215"/>
                    <a:pt x="33657" y="5139"/>
                    <a:pt x="33582" y="5064"/>
                  </a:cubicBezTo>
                  <a:cubicBezTo>
                    <a:pt x="33334" y="4816"/>
                    <a:pt x="33042" y="4714"/>
                    <a:pt x="32749" y="4714"/>
                  </a:cubicBezTo>
                  <a:cubicBezTo>
                    <a:pt x="32660" y="4714"/>
                    <a:pt x="32570" y="4724"/>
                    <a:pt x="32482" y="4741"/>
                  </a:cubicBezTo>
                  <a:cubicBezTo>
                    <a:pt x="32558" y="4343"/>
                    <a:pt x="32387" y="3869"/>
                    <a:pt x="32084" y="3566"/>
                  </a:cubicBezTo>
                  <a:cubicBezTo>
                    <a:pt x="32008" y="3566"/>
                    <a:pt x="31913" y="3490"/>
                    <a:pt x="31837" y="3395"/>
                  </a:cubicBezTo>
                  <a:cubicBezTo>
                    <a:pt x="31635" y="3193"/>
                    <a:pt x="31357" y="3092"/>
                    <a:pt x="31076" y="3092"/>
                  </a:cubicBezTo>
                  <a:cubicBezTo>
                    <a:pt x="30935" y="3092"/>
                    <a:pt x="30794" y="3117"/>
                    <a:pt x="30661" y="3167"/>
                  </a:cubicBezTo>
                  <a:cubicBezTo>
                    <a:pt x="30661" y="2769"/>
                    <a:pt x="30491" y="2371"/>
                    <a:pt x="30112" y="2143"/>
                  </a:cubicBezTo>
                  <a:cubicBezTo>
                    <a:pt x="30017" y="2068"/>
                    <a:pt x="29941" y="1973"/>
                    <a:pt x="29789" y="1973"/>
                  </a:cubicBezTo>
                  <a:cubicBezTo>
                    <a:pt x="29628" y="1859"/>
                    <a:pt x="29429" y="1802"/>
                    <a:pt x="29220" y="1802"/>
                  </a:cubicBezTo>
                  <a:cubicBezTo>
                    <a:pt x="29012" y="1802"/>
                    <a:pt x="28794" y="1859"/>
                    <a:pt x="28595" y="1973"/>
                  </a:cubicBezTo>
                  <a:cubicBezTo>
                    <a:pt x="28595" y="1594"/>
                    <a:pt x="28367" y="1195"/>
                    <a:pt x="27893" y="1025"/>
                  </a:cubicBezTo>
                  <a:cubicBezTo>
                    <a:pt x="27817" y="949"/>
                    <a:pt x="27741" y="949"/>
                    <a:pt x="27571" y="873"/>
                  </a:cubicBezTo>
                  <a:cubicBezTo>
                    <a:pt x="27461" y="831"/>
                    <a:pt x="27345" y="812"/>
                    <a:pt x="27229" y="812"/>
                  </a:cubicBezTo>
                  <a:cubicBezTo>
                    <a:pt x="26924" y="812"/>
                    <a:pt x="26615" y="941"/>
                    <a:pt x="26395" y="1120"/>
                  </a:cubicBezTo>
                  <a:cubicBezTo>
                    <a:pt x="26319" y="721"/>
                    <a:pt x="25997" y="399"/>
                    <a:pt x="25523" y="323"/>
                  </a:cubicBezTo>
                  <a:cubicBezTo>
                    <a:pt x="25447" y="323"/>
                    <a:pt x="25371" y="247"/>
                    <a:pt x="25201" y="247"/>
                  </a:cubicBezTo>
                  <a:cubicBezTo>
                    <a:pt x="25135" y="235"/>
                    <a:pt x="25067" y="228"/>
                    <a:pt x="24998" y="228"/>
                  </a:cubicBezTo>
                  <a:cubicBezTo>
                    <a:pt x="24652" y="228"/>
                    <a:pt x="24291" y="389"/>
                    <a:pt x="24101" y="721"/>
                  </a:cubicBezTo>
                  <a:cubicBezTo>
                    <a:pt x="23949" y="323"/>
                    <a:pt x="23551" y="1"/>
                    <a:pt x="231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8" name="Google Shape;3788;p58"/>
            <p:cNvSpPr/>
            <p:nvPr/>
          </p:nvSpPr>
          <p:spPr>
            <a:xfrm>
              <a:off x="2356446" y="784445"/>
              <a:ext cx="116531" cy="118181"/>
            </a:xfrm>
            <a:custGeom>
              <a:rect b="b" l="l" r="r" t="t"/>
              <a:pathLst>
                <a:path extrusionOk="0" h="5443" w="5367">
                  <a:moveTo>
                    <a:pt x="2769" y="1"/>
                  </a:moveTo>
                  <a:lnTo>
                    <a:pt x="1897" y="703"/>
                  </a:lnTo>
                  <a:lnTo>
                    <a:pt x="1176" y="1328"/>
                  </a:lnTo>
                  <a:lnTo>
                    <a:pt x="1" y="2200"/>
                  </a:lnTo>
                  <a:lnTo>
                    <a:pt x="2598" y="5443"/>
                  </a:lnTo>
                  <a:cubicBezTo>
                    <a:pt x="2845" y="5045"/>
                    <a:pt x="3148" y="4571"/>
                    <a:pt x="3622" y="4267"/>
                  </a:cubicBezTo>
                  <a:lnTo>
                    <a:pt x="3869" y="4021"/>
                  </a:lnTo>
                  <a:cubicBezTo>
                    <a:pt x="4343" y="3698"/>
                    <a:pt x="4817" y="3471"/>
                    <a:pt x="5367" y="3319"/>
                  </a:cubicBezTo>
                  <a:lnTo>
                    <a:pt x="2769" y="1"/>
                  </a:lnTo>
                  <a:close/>
                </a:path>
              </a:pathLst>
            </a:custGeom>
            <a:solidFill>
              <a:srgbClr val="515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9" name="Google Shape;3789;p58"/>
            <p:cNvSpPr/>
            <p:nvPr/>
          </p:nvSpPr>
          <p:spPr>
            <a:xfrm>
              <a:off x="2392273" y="851801"/>
              <a:ext cx="559509" cy="594619"/>
            </a:xfrm>
            <a:custGeom>
              <a:rect b="b" l="l" r="r" t="t"/>
              <a:pathLst>
                <a:path extrusionOk="0" h="27386" w="25769">
                  <a:moveTo>
                    <a:pt x="1745" y="3441"/>
                  </a:moveTo>
                  <a:lnTo>
                    <a:pt x="1745" y="3441"/>
                  </a:lnTo>
                  <a:cubicBezTo>
                    <a:pt x="2370" y="6607"/>
                    <a:pt x="5765" y="10324"/>
                    <a:pt x="5765" y="10324"/>
                  </a:cubicBezTo>
                  <a:cubicBezTo>
                    <a:pt x="0" y="4863"/>
                    <a:pt x="1745" y="3441"/>
                    <a:pt x="1745" y="3441"/>
                  </a:cubicBezTo>
                  <a:close/>
                  <a:moveTo>
                    <a:pt x="6807" y="13395"/>
                  </a:moveTo>
                  <a:cubicBezTo>
                    <a:pt x="7187" y="18780"/>
                    <a:pt x="10353" y="25246"/>
                    <a:pt x="10353" y="25246"/>
                  </a:cubicBezTo>
                  <a:cubicBezTo>
                    <a:pt x="4817" y="17833"/>
                    <a:pt x="6807" y="13396"/>
                    <a:pt x="6807" y="13395"/>
                  </a:cubicBezTo>
                  <a:close/>
                  <a:moveTo>
                    <a:pt x="5072" y="1"/>
                  </a:moveTo>
                  <a:cubicBezTo>
                    <a:pt x="4620" y="1"/>
                    <a:pt x="4163" y="72"/>
                    <a:pt x="3717" y="217"/>
                  </a:cubicBezTo>
                  <a:cubicBezTo>
                    <a:pt x="3167" y="369"/>
                    <a:pt x="2693" y="596"/>
                    <a:pt x="2219" y="919"/>
                  </a:cubicBezTo>
                  <a:lnTo>
                    <a:pt x="1972" y="1165"/>
                  </a:lnTo>
                  <a:cubicBezTo>
                    <a:pt x="1498" y="1469"/>
                    <a:pt x="1195" y="1943"/>
                    <a:pt x="948" y="2341"/>
                  </a:cubicBezTo>
                  <a:cubicBezTo>
                    <a:pt x="0" y="3915"/>
                    <a:pt x="76" y="5981"/>
                    <a:pt x="1271" y="7479"/>
                  </a:cubicBezTo>
                  <a:lnTo>
                    <a:pt x="4911" y="12068"/>
                  </a:lnTo>
                  <a:cubicBezTo>
                    <a:pt x="4513" y="13320"/>
                    <a:pt x="3319" y="19084"/>
                    <a:pt x="9879" y="27313"/>
                  </a:cubicBezTo>
                  <a:cubicBezTo>
                    <a:pt x="9879" y="27313"/>
                    <a:pt x="10131" y="27385"/>
                    <a:pt x="10628" y="27385"/>
                  </a:cubicBezTo>
                  <a:cubicBezTo>
                    <a:pt x="11935" y="27385"/>
                    <a:pt x="14937" y="26887"/>
                    <a:pt x="19512" y="23274"/>
                  </a:cubicBezTo>
                  <a:cubicBezTo>
                    <a:pt x="25769" y="18231"/>
                    <a:pt x="25674" y="14818"/>
                    <a:pt x="25674" y="14818"/>
                  </a:cubicBezTo>
                  <a:cubicBezTo>
                    <a:pt x="19682" y="7157"/>
                    <a:pt x="14221" y="6456"/>
                    <a:pt x="12325" y="6456"/>
                  </a:cubicBezTo>
                  <a:lnTo>
                    <a:pt x="8533" y="1715"/>
                  </a:lnTo>
                  <a:cubicBezTo>
                    <a:pt x="7658" y="601"/>
                    <a:pt x="6385" y="1"/>
                    <a:pt x="50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0" name="Google Shape;3790;p58"/>
            <p:cNvSpPr/>
            <p:nvPr/>
          </p:nvSpPr>
          <p:spPr>
            <a:xfrm>
              <a:off x="2496845" y="1142655"/>
              <a:ext cx="120244" cy="257337"/>
            </a:xfrm>
            <a:custGeom>
              <a:rect b="b" l="l" r="r" t="t"/>
              <a:pathLst>
                <a:path extrusionOk="0" h="11852" w="5538">
                  <a:moveTo>
                    <a:pt x="1991" y="0"/>
                  </a:moveTo>
                  <a:cubicBezTo>
                    <a:pt x="1991" y="1"/>
                    <a:pt x="1" y="4438"/>
                    <a:pt x="5537" y="11851"/>
                  </a:cubicBezTo>
                  <a:cubicBezTo>
                    <a:pt x="5537" y="11851"/>
                    <a:pt x="2371" y="5385"/>
                    <a:pt x="1991" y="0"/>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1" name="Google Shape;3791;p58"/>
            <p:cNvSpPr/>
            <p:nvPr/>
          </p:nvSpPr>
          <p:spPr>
            <a:xfrm>
              <a:off x="2392273" y="926496"/>
              <a:ext cx="125173" cy="149469"/>
            </a:xfrm>
            <a:custGeom>
              <a:rect b="b" l="l" r="r" t="t"/>
              <a:pathLst>
                <a:path extrusionOk="0" h="6884" w="5765">
                  <a:moveTo>
                    <a:pt x="1745" y="1"/>
                  </a:moveTo>
                  <a:cubicBezTo>
                    <a:pt x="1745" y="1"/>
                    <a:pt x="0" y="1423"/>
                    <a:pt x="5765" y="6884"/>
                  </a:cubicBezTo>
                  <a:cubicBezTo>
                    <a:pt x="5765" y="6884"/>
                    <a:pt x="2370" y="3167"/>
                    <a:pt x="1745" y="1"/>
                  </a:cubicBezTo>
                  <a:close/>
                </a:path>
              </a:pathLst>
            </a:custGeom>
            <a:solidFill>
              <a:srgbClr val="FDF3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92" name="Google Shape;3792;p58"/>
          <p:cNvSpPr txBox="1"/>
          <p:nvPr>
            <p:ph idx="1" type="body"/>
          </p:nvPr>
        </p:nvSpPr>
        <p:spPr>
          <a:xfrm>
            <a:off x="3160888" y="1792819"/>
            <a:ext cx="4296900" cy="971193"/>
          </a:xfrm>
          <a:prstGeom prst="rect">
            <a:avLst/>
          </a:prstGeom>
          <a:noFill/>
          <a:ln>
            <a:noFill/>
          </a:ln>
        </p:spPr>
        <p:txBody>
          <a:bodyPr anchorCtr="0" anchor="t" bIns="91425" lIns="91425" spcFirstLastPara="1" rIns="91425" wrap="square" tIns="91425">
            <a:noAutofit/>
          </a:bodyPr>
          <a:lstStyle/>
          <a:p>
            <a:pPr indent="-317500" lvl="0" marL="457200" rtl="0" algn="just">
              <a:lnSpc>
                <a:spcPct val="107000"/>
              </a:lnSpc>
              <a:spcBef>
                <a:spcPts val="0"/>
              </a:spcBef>
              <a:spcAft>
                <a:spcPts val="800"/>
              </a:spcAft>
              <a:buSzPts val="1400"/>
              <a:buChar char="●"/>
            </a:pPr>
            <a:r>
              <a:rPr lang="en" sz="1800">
                <a:latin typeface="Calibri"/>
                <a:ea typeface="Calibri"/>
                <a:cs typeface="Calibri"/>
                <a:sym typeface="Calibri"/>
              </a:rPr>
              <a:t>Comprender la importancia de la revisión en el proceso de escritura.</a:t>
            </a:r>
            <a:endParaRPr sz="1800">
              <a:latin typeface="Calibri"/>
              <a:ea typeface="Calibri"/>
              <a:cs typeface="Calibri"/>
              <a:sym typeface="Calibri"/>
            </a:endParaRPr>
          </a:p>
        </p:txBody>
      </p:sp>
      <p:sp>
        <p:nvSpPr>
          <p:cNvPr id="3793" name="Google Shape;3793;p58"/>
          <p:cNvSpPr txBox="1"/>
          <p:nvPr>
            <p:ph type="title"/>
          </p:nvPr>
        </p:nvSpPr>
        <p:spPr>
          <a:xfrm>
            <a:off x="709050" y="1061328"/>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Clase 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7" name="Shape 3797"/>
        <p:cNvGrpSpPr/>
        <p:nvPr/>
      </p:nvGrpSpPr>
      <p:grpSpPr>
        <a:xfrm>
          <a:off x="0" y="0"/>
          <a:ext cx="0" cy="0"/>
          <a:chOff x="0" y="0"/>
          <a:chExt cx="0" cy="0"/>
        </a:xfrm>
      </p:grpSpPr>
      <p:sp>
        <p:nvSpPr>
          <p:cNvPr id="3798" name="Google Shape;3798;p59"/>
          <p:cNvSpPr/>
          <p:nvPr/>
        </p:nvSpPr>
        <p:spPr>
          <a:xfrm rot="543783">
            <a:off x="6653285" y="1463946"/>
            <a:ext cx="1198052" cy="1304540"/>
          </a:xfrm>
          <a:custGeom>
            <a:rect b="b" l="l" r="r" t="t"/>
            <a:pathLst>
              <a:path extrusionOk="0" h="33219" w="3050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59"/>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Pensemos…</a:t>
            </a:r>
            <a:endParaRPr/>
          </a:p>
        </p:txBody>
      </p:sp>
      <p:sp>
        <p:nvSpPr>
          <p:cNvPr id="3800" name="Google Shape;3800;p59"/>
          <p:cNvSpPr/>
          <p:nvPr/>
        </p:nvSpPr>
        <p:spPr>
          <a:xfrm>
            <a:off x="-3700275" y="2734250"/>
            <a:ext cx="336300" cy="38350"/>
          </a:xfrm>
          <a:custGeom>
            <a:rect b="b" l="l" r="r" t="t"/>
            <a:pathLst>
              <a:path extrusionOk="0" h="1534" w="13452">
                <a:moveTo>
                  <a:pt x="13452" y="0"/>
                </a:moveTo>
                <a:lnTo>
                  <a:pt x="1" y="0"/>
                </a:lnTo>
                <a:lnTo>
                  <a:pt x="1" y="0"/>
                </a:lnTo>
                <a:lnTo>
                  <a:pt x="13452" y="0"/>
                </a:lnTo>
                <a:lnTo>
                  <a:pt x="13452" y="1533"/>
                </a:lnTo>
                <a:lnTo>
                  <a:pt x="11755" y="1533"/>
                </a:lnTo>
                <a:lnTo>
                  <a:pt x="11755" y="1533"/>
                </a:lnTo>
                <a:lnTo>
                  <a:pt x="13452" y="1533"/>
                </a:lnTo>
                <a:close/>
              </a:path>
            </a:pathLst>
          </a:custGeom>
          <a:solidFill>
            <a:srgbClr val="AEB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1" name="Google Shape;3801;p59"/>
          <p:cNvSpPr/>
          <p:nvPr/>
        </p:nvSpPr>
        <p:spPr>
          <a:xfrm>
            <a:off x="-3685450" y="2772575"/>
            <a:ext cx="279050" cy="25"/>
          </a:xfrm>
          <a:custGeom>
            <a:rect b="b" l="l" r="r" t="t"/>
            <a:pathLst>
              <a:path extrusionOk="0" h="1" w="11162">
                <a:moveTo>
                  <a:pt x="11162" y="0"/>
                </a:moveTo>
                <a:lnTo>
                  <a:pt x="1" y="0"/>
                </a:lnTo>
                <a:lnTo>
                  <a:pt x="11162" y="0"/>
                </a:lnTo>
                <a:lnTo>
                  <a:pt x="11162" y="0"/>
                </a:lnTo>
                <a:close/>
              </a:path>
            </a:pathLst>
          </a:custGeom>
          <a:solidFill>
            <a:srgbClr val="899D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2" name="Google Shape;3802;p59"/>
          <p:cNvSpPr/>
          <p:nvPr/>
        </p:nvSpPr>
        <p:spPr>
          <a:xfrm>
            <a:off x="-1278925" y="1776025"/>
            <a:ext cx="161525" cy="87425"/>
          </a:xfrm>
          <a:custGeom>
            <a:rect b="b" l="l" r="r" t="t"/>
            <a:pathLst>
              <a:path extrusionOk="0" h="3497" w="6461">
                <a:moveTo>
                  <a:pt x="6460" y="1"/>
                </a:moveTo>
                <a:lnTo>
                  <a:pt x="3394" y="1"/>
                </a:lnTo>
                <a:cubicBezTo>
                  <a:pt x="1534" y="1"/>
                  <a:pt x="0" y="1534"/>
                  <a:pt x="0" y="3496"/>
                </a:cubicBezTo>
                <a:lnTo>
                  <a:pt x="0" y="3496"/>
                </a:lnTo>
                <a:cubicBezTo>
                  <a:pt x="0" y="1534"/>
                  <a:pt x="1534" y="1"/>
                  <a:pt x="3394" y="1"/>
                </a:cubicBezTo>
                <a:lnTo>
                  <a:pt x="6460" y="1"/>
                </a:lnTo>
                <a:close/>
              </a:path>
            </a:pathLst>
          </a:custGeom>
          <a:solidFill>
            <a:srgbClr val="AEB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3" name="Google Shape;3803;p59"/>
          <p:cNvSpPr/>
          <p:nvPr/>
        </p:nvSpPr>
        <p:spPr>
          <a:xfrm>
            <a:off x="-1278925" y="1914525"/>
            <a:ext cx="125225" cy="82825"/>
          </a:xfrm>
          <a:custGeom>
            <a:rect b="b" l="l" r="r" t="t"/>
            <a:pathLst>
              <a:path extrusionOk="0" h="3313" w="5009">
                <a:moveTo>
                  <a:pt x="3394" y="3312"/>
                </a:moveTo>
                <a:lnTo>
                  <a:pt x="5009" y="3312"/>
                </a:lnTo>
                <a:lnTo>
                  <a:pt x="5009" y="3312"/>
                </a:lnTo>
                <a:lnTo>
                  <a:pt x="3394" y="3312"/>
                </a:lnTo>
                <a:close/>
                <a:moveTo>
                  <a:pt x="0" y="0"/>
                </a:moveTo>
                <a:cubicBezTo>
                  <a:pt x="82" y="1861"/>
                  <a:pt x="1615" y="3312"/>
                  <a:pt x="3394" y="3312"/>
                </a:cubicBezTo>
                <a:cubicBezTo>
                  <a:pt x="1615" y="3312"/>
                  <a:pt x="82" y="1861"/>
                  <a:pt x="0" y="0"/>
                </a:cubicBezTo>
                <a:close/>
              </a:path>
            </a:pathLst>
          </a:custGeom>
          <a:solidFill>
            <a:srgbClr val="AEB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4" name="Google Shape;3804;p59"/>
          <p:cNvSpPr/>
          <p:nvPr/>
        </p:nvSpPr>
        <p:spPr>
          <a:xfrm>
            <a:off x="-742500" y="11275"/>
            <a:ext cx="40400" cy="38350"/>
          </a:xfrm>
          <a:custGeom>
            <a:rect b="b" l="l" r="r" t="t"/>
            <a:pathLst>
              <a:path extrusionOk="0" h="1534" w="1616">
                <a:moveTo>
                  <a:pt x="778" y="0"/>
                </a:moveTo>
                <a:lnTo>
                  <a:pt x="594" y="511"/>
                </a:lnTo>
                <a:lnTo>
                  <a:pt x="1" y="613"/>
                </a:lnTo>
                <a:lnTo>
                  <a:pt x="430" y="940"/>
                </a:lnTo>
                <a:lnTo>
                  <a:pt x="349" y="1533"/>
                </a:lnTo>
                <a:lnTo>
                  <a:pt x="860" y="1206"/>
                </a:lnTo>
                <a:lnTo>
                  <a:pt x="1371" y="1451"/>
                </a:lnTo>
                <a:lnTo>
                  <a:pt x="1187" y="940"/>
                </a:lnTo>
                <a:lnTo>
                  <a:pt x="1616" y="511"/>
                </a:lnTo>
                <a:lnTo>
                  <a:pt x="1023" y="429"/>
                </a:lnTo>
                <a:lnTo>
                  <a:pt x="77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5" name="Google Shape;3805;p59"/>
          <p:cNvSpPr/>
          <p:nvPr/>
        </p:nvSpPr>
        <p:spPr>
          <a:xfrm>
            <a:off x="-1063925" y="-45975"/>
            <a:ext cx="29650" cy="25975"/>
          </a:xfrm>
          <a:custGeom>
            <a:rect b="b" l="l" r="r" t="t"/>
            <a:pathLst>
              <a:path extrusionOk="0" h="1039" w="1186">
                <a:moveTo>
                  <a:pt x="511" y="1"/>
                </a:moveTo>
                <a:cubicBezTo>
                  <a:pt x="245" y="82"/>
                  <a:pt x="0" y="246"/>
                  <a:pt x="0" y="512"/>
                </a:cubicBezTo>
                <a:cubicBezTo>
                  <a:pt x="0" y="814"/>
                  <a:pt x="185" y="1038"/>
                  <a:pt x="408" y="1038"/>
                </a:cubicBezTo>
                <a:cubicBezTo>
                  <a:pt x="442" y="1038"/>
                  <a:pt x="476" y="1033"/>
                  <a:pt x="511" y="1023"/>
                </a:cubicBezTo>
                <a:lnTo>
                  <a:pt x="675" y="1023"/>
                </a:lnTo>
                <a:cubicBezTo>
                  <a:pt x="940" y="1023"/>
                  <a:pt x="1186" y="859"/>
                  <a:pt x="1186" y="512"/>
                </a:cubicBezTo>
                <a:cubicBezTo>
                  <a:pt x="1186" y="246"/>
                  <a:pt x="940" y="1"/>
                  <a:pt x="6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6" name="Google Shape;3806;p59"/>
          <p:cNvSpPr/>
          <p:nvPr/>
        </p:nvSpPr>
        <p:spPr>
          <a:xfrm>
            <a:off x="-465500" y="-131325"/>
            <a:ext cx="33750" cy="25575"/>
          </a:xfrm>
          <a:custGeom>
            <a:rect b="b" l="l" r="r" t="t"/>
            <a:pathLst>
              <a:path extrusionOk="0" h="1023" w="1350">
                <a:moveTo>
                  <a:pt x="675" y="1"/>
                </a:moveTo>
                <a:cubicBezTo>
                  <a:pt x="0" y="1"/>
                  <a:pt x="0" y="1023"/>
                  <a:pt x="675" y="1023"/>
                </a:cubicBezTo>
                <a:cubicBezTo>
                  <a:pt x="1350" y="1023"/>
                  <a:pt x="1350" y="1"/>
                  <a:pt x="6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7" name="Google Shape;3807;p59"/>
          <p:cNvSpPr/>
          <p:nvPr/>
        </p:nvSpPr>
        <p:spPr>
          <a:xfrm rot="543944">
            <a:off x="5296497" y="1866625"/>
            <a:ext cx="1258674" cy="1370882"/>
          </a:xfrm>
          <a:custGeom>
            <a:rect b="b" l="l" r="r" t="t"/>
            <a:pathLst>
              <a:path extrusionOk="0" h="33219" w="30500">
                <a:moveTo>
                  <a:pt x="15843" y="0"/>
                </a:moveTo>
                <a:cubicBezTo>
                  <a:pt x="15679" y="0"/>
                  <a:pt x="15495" y="82"/>
                  <a:pt x="15332" y="82"/>
                </a:cubicBezTo>
                <a:lnTo>
                  <a:pt x="15414" y="430"/>
                </a:lnTo>
                <a:cubicBezTo>
                  <a:pt x="15577" y="430"/>
                  <a:pt x="15761" y="348"/>
                  <a:pt x="15843" y="348"/>
                </a:cubicBezTo>
                <a:lnTo>
                  <a:pt x="16088" y="348"/>
                </a:lnTo>
                <a:cubicBezTo>
                  <a:pt x="16354" y="348"/>
                  <a:pt x="16701" y="430"/>
                  <a:pt x="17028" y="511"/>
                </a:cubicBezTo>
                <a:lnTo>
                  <a:pt x="17110" y="164"/>
                </a:lnTo>
                <a:cubicBezTo>
                  <a:pt x="16783" y="82"/>
                  <a:pt x="16436" y="0"/>
                  <a:pt x="16088" y="0"/>
                </a:cubicBezTo>
                <a:close/>
                <a:moveTo>
                  <a:pt x="13717" y="757"/>
                </a:moveTo>
                <a:cubicBezTo>
                  <a:pt x="13288" y="1104"/>
                  <a:pt x="12858" y="1534"/>
                  <a:pt x="12429" y="1963"/>
                </a:cubicBezTo>
                <a:lnTo>
                  <a:pt x="12777" y="2126"/>
                </a:lnTo>
                <a:cubicBezTo>
                  <a:pt x="13022" y="1697"/>
                  <a:pt x="13451" y="1370"/>
                  <a:pt x="13880" y="1022"/>
                </a:cubicBezTo>
                <a:lnTo>
                  <a:pt x="13717" y="757"/>
                </a:lnTo>
                <a:close/>
                <a:moveTo>
                  <a:pt x="18643" y="941"/>
                </a:moveTo>
                <a:lnTo>
                  <a:pt x="18480" y="1186"/>
                </a:lnTo>
                <a:cubicBezTo>
                  <a:pt x="18909" y="1534"/>
                  <a:pt x="19257" y="1963"/>
                  <a:pt x="19584" y="2474"/>
                </a:cubicBezTo>
                <a:lnTo>
                  <a:pt x="19849" y="2208"/>
                </a:lnTo>
                <a:cubicBezTo>
                  <a:pt x="19584" y="1779"/>
                  <a:pt x="19154" y="1268"/>
                  <a:pt x="18643" y="941"/>
                </a:cubicBezTo>
                <a:close/>
                <a:moveTo>
                  <a:pt x="11673" y="3496"/>
                </a:moveTo>
                <a:cubicBezTo>
                  <a:pt x="11591" y="3741"/>
                  <a:pt x="11591" y="3925"/>
                  <a:pt x="11489" y="4171"/>
                </a:cubicBezTo>
                <a:cubicBezTo>
                  <a:pt x="11407" y="4518"/>
                  <a:pt x="11407" y="4845"/>
                  <a:pt x="11407" y="5193"/>
                </a:cubicBezTo>
                <a:lnTo>
                  <a:pt x="11407" y="5274"/>
                </a:lnTo>
                <a:lnTo>
                  <a:pt x="11754" y="5274"/>
                </a:lnTo>
                <a:lnTo>
                  <a:pt x="11754" y="5193"/>
                </a:lnTo>
                <a:cubicBezTo>
                  <a:pt x="11754" y="4845"/>
                  <a:pt x="11754" y="4518"/>
                  <a:pt x="11836" y="4252"/>
                </a:cubicBezTo>
                <a:cubicBezTo>
                  <a:pt x="11836" y="4007"/>
                  <a:pt x="11918" y="3823"/>
                  <a:pt x="12000" y="3659"/>
                </a:cubicBezTo>
                <a:lnTo>
                  <a:pt x="11673" y="3496"/>
                </a:lnTo>
                <a:close/>
                <a:moveTo>
                  <a:pt x="20606" y="3823"/>
                </a:moveTo>
                <a:lnTo>
                  <a:pt x="20279" y="3925"/>
                </a:lnTo>
                <a:cubicBezTo>
                  <a:pt x="20360" y="4171"/>
                  <a:pt x="20442" y="4436"/>
                  <a:pt x="20442" y="4682"/>
                </a:cubicBezTo>
                <a:lnTo>
                  <a:pt x="20442" y="5274"/>
                </a:lnTo>
                <a:lnTo>
                  <a:pt x="20442" y="5540"/>
                </a:lnTo>
                <a:lnTo>
                  <a:pt x="20790" y="5540"/>
                </a:lnTo>
                <a:lnTo>
                  <a:pt x="20790" y="5274"/>
                </a:lnTo>
                <a:lnTo>
                  <a:pt x="20790" y="4682"/>
                </a:lnTo>
                <a:cubicBezTo>
                  <a:pt x="20790" y="4334"/>
                  <a:pt x="20687" y="4089"/>
                  <a:pt x="20606" y="3823"/>
                </a:cubicBezTo>
                <a:close/>
                <a:moveTo>
                  <a:pt x="12000" y="6889"/>
                </a:moveTo>
                <a:lnTo>
                  <a:pt x="11673" y="6992"/>
                </a:lnTo>
                <a:cubicBezTo>
                  <a:pt x="11836" y="7584"/>
                  <a:pt x="12000" y="8095"/>
                  <a:pt x="12347" y="8606"/>
                </a:cubicBezTo>
                <a:lnTo>
                  <a:pt x="12613" y="8422"/>
                </a:lnTo>
                <a:cubicBezTo>
                  <a:pt x="12347" y="7911"/>
                  <a:pt x="12184" y="7400"/>
                  <a:pt x="12000" y="6889"/>
                </a:cubicBezTo>
                <a:close/>
                <a:moveTo>
                  <a:pt x="20176" y="7155"/>
                </a:moveTo>
                <a:cubicBezTo>
                  <a:pt x="20013" y="7748"/>
                  <a:pt x="19768" y="8259"/>
                  <a:pt x="19502" y="8688"/>
                </a:cubicBezTo>
                <a:lnTo>
                  <a:pt x="19768" y="8852"/>
                </a:lnTo>
                <a:cubicBezTo>
                  <a:pt x="20095" y="8341"/>
                  <a:pt x="20360" y="7830"/>
                  <a:pt x="20524" y="7319"/>
                </a:cubicBezTo>
                <a:lnTo>
                  <a:pt x="20176" y="7155"/>
                </a:lnTo>
                <a:close/>
                <a:moveTo>
                  <a:pt x="13533" y="9792"/>
                </a:moveTo>
                <a:lnTo>
                  <a:pt x="13288" y="10058"/>
                </a:lnTo>
                <a:lnTo>
                  <a:pt x="13369" y="10058"/>
                </a:lnTo>
                <a:cubicBezTo>
                  <a:pt x="13717" y="10467"/>
                  <a:pt x="14044" y="10896"/>
                  <a:pt x="14473" y="11243"/>
                </a:cubicBezTo>
                <a:lnTo>
                  <a:pt x="14739" y="10978"/>
                </a:lnTo>
                <a:cubicBezTo>
                  <a:pt x="14310" y="10651"/>
                  <a:pt x="13962" y="10303"/>
                  <a:pt x="13635" y="9874"/>
                </a:cubicBezTo>
                <a:lnTo>
                  <a:pt x="13533" y="9792"/>
                </a:lnTo>
                <a:close/>
                <a:moveTo>
                  <a:pt x="18562" y="10058"/>
                </a:moveTo>
                <a:cubicBezTo>
                  <a:pt x="18316" y="10385"/>
                  <a:pt x="18051" y="10651"/>
                  <a:pt x="17723" y="10896"/>
                </a:cubicBezTo>
                <a:cubicBezTo>
                  <a:pt x="17621" y="10978"/>
                  <a:pt x="17458" y="11162"/>
                  <a:pt x="17376" y="11243"/>
                </a:cubicBezTo>
                <a:lnTo>
                  <a:pt x="17539" y="11489"/>
                </a:lnTo>
                <a:cubicBezTo>
                  <a:pt x="17723" y="11407"/>
                  <a:pt x="17805" y="11243"/>
                  <a:pt x="17969" y="11162"/>
                </a:cubicBezTo>
                <a:lnTo>
                  <a:pt x="18827" y="10303"/>
                </a:lnTo>
                <a:lnTo>
                  <a:pt x="18562" y="10058"/>
                </a:lnTo>
                <a:close/>
                <a:moveTo>
                  <a:pt x="16088" y="12000"/>
                </a:moveTo>
                <a:lnTo>
                  <a:pt x="15843" y="12347"/>
                </a:lnTo>
                <a:cubicBezTo>
                  <a:pt x="15851" y="12351"/>
                  <a:pt x="15858" y="12355"/>
                  <a:pt x="15866" y="12360"/>
                </a:cubicBezTo>
                <a:lnTo>
                  <a:pt x="15866" y="12360"/>
                </a:lnTo>
                <a:cubicBezTo>
                  <a:pt x="15415" y="12659"/>
                  <a:pt x="15019" y="12883"/>
                  <a:pt x="14555" y="13124"/>
                </a:cubicBezTo>
                <a:lnTo>
                  <a:pt x="14739" y="13369"/>
                </a:lnTo>
                <a:cubicBezTo>
                  <a:pt x="15243" y="13127"/>
                  <a:pt x="15668" y="12866"/>
                  <a:pt x="16170" y="12525"/>
                </a:cubicBezTo>
                <a:lnTo>
                  <a:pt x="16170" y="12525"/>
                </a:lnTo>
                <a:cubicBezTo>
                  <a:pt x="16569" y="12750"/>
                  <a:pt x="16957" y="12997"/>
                  <a:pt x="17294" y="13206"/>
                </a:cubicBezTo>
                <a:lnTo>
                  <a:pt x="17458" y="12940"/>
                </a:lnTo>
                <a:cubicBezTo>
                  <a:pt x="17028" y="12613"/>
                  <a:pt x="16517" y="12347"/>
                  <a:pt x="16088" y="12000"/>
                </a:cubicBezTo>
                <a:close/>
                <a:moveTo>
                  <a:pt x="18991" y="13717"/>
                </a:moveTo>
                <a:lnTo>
                  <a:pt x="18827" y="13962"/>
                </a:lnTo>
                <a:cubicBezTo>
                  <a:pt x="19338" y="14228"/>
                  <a:pt x="19931" y="14473"/>
                  <a:pt x="20442" y="14657"/>
                </a:cubicBezTo>
                <a:lnTo>
                  <a:pt x="20524" y="14391"/>
                </a:lnTo>
                <a:cubicBezTo>
                  <a:pt x="20013" y="14146"/>
                  <a:pt x="19502" y="13962"/>
                  <a:pt x="18991" y="13717"/>
                </a:cubicBezTo>
                <a:close/>
                <a:moveTo>
                  <a:pt x="13022" y="13880"/>
                </a:moveTo>
                <a:cubicBezTo>
                  <a:pt x="12511" y="14044"/>
                  <a:pt x="12102" y="14310"/>
                  <a:pt x="11591" y="14473"/>
                </a:cubicBezTo>
                <a:lnTo>
                  <a:pt x="11489" y="14555"/>
                </a:lnTo>
                <a:lnTo>
                  <a:pt x="11591" y="14903"/>
                </a:lnTo>
                <a:cubicBezTo>
                  <a:pt x="11673" y="14821"/>
                  <a:pt x="11673" y="14821"/>
                  <a:pt x="11754" y="14821"/>
                </a:cubicBezTo>
                <a:cubicBezTo>
                  <a:pt x="12265" y="14555"/>
                  <a:pt x="12695" y="14391"/>
                  <a:pt x="13206" y="14146"/>
                </a:cubicBezTo>
                <a:lnTo>
                  <a:pt x="13022" y="13880"/>
                </a:lnTo>
                <a:close/>
                <a:moveTo>
                  <a:pt x="30316" y="14473"/>
                </a:moveTo>
                <a:cubicBezTo>
                  <a:pt x="29805" y="14739"/>
                  <a:pt x="29294" y="14984"/>
                  <a:pt x="28782" y="15168"/>
                </a:cubicBezTo>
                <a:lnTo>
                  <a:pt x="28864" y="15495"/>
                </a:lnTo>
                <a:cubicBezTo>
                  <a:pt x="29375" y="15332"/>
                  <a:pt x="29989" y="15066"/>
                  <a:pt x="30500" y="14821"/>
                </a:cubicBezTo>
                <a:lnTo>
                  <a:pt x="30316" y="14473"/>
                </a:lnTo>
                <a:close/>
                <a:moveTo>
                  <a:pt x="22139" y="14903"/>
                </a:moveTo>
                <a:lnTo>
                  <a:pt x="22057" y="15250"/>
                </a:lnTo>
                <a:cubicBezTo>
                  <a:pt x="22568" y="15414"/>
                  <a:pt x="23161" y="15495"/>
                  <a:pt x="23754" y="15679"/>
                </a:cubicBezTo>
                <a:lnTo>
                  <a:pt x="23754" y="15332"/>
                </a:lnTo>
                <a:cubicBezTo>
                  <a:pt x="23243" y="15168"/>
                  <a:pt x="22650" y="15066"/>
                  <a:pt x="22139" y="14903"/>
                </a:cubicBezTo>
                <a:close/>
                <a:moveTo>
                  <a:pt x="25471" y="15495"/>
                </a:moveTo>
                <a:lnTo>
                  <a:pt x="25471" y="15843"/>
                </a:lnTo>
                <a:lnTo>
                  <a:pt x="27168" y="15843"/>
                </a:lnTo>
                <a:lnTo>
                  <a:pt x="27168" y="15495"/>
                </a:lnTo>
                <a:close/>
                <a:moveTo>
                  <a:pt x="9874" y="15250"/>
                </a:moveTo>
                <a:cubicBezTo>
                  <a:pt x="9363" y="15495"/>
                  <a:pt x="8852" y="15679"/>
                  <a:pt x="8341" y="15925"/>
                </a:cubicBezTo>
                <a:lnTo>
                  <a:pt x="8525" y="16272"/>
                </a:lnTo>
                <a:lnTo>
                  <a:pt x="10058" y="15495"/>
                </a:lnTo>
                <a:lnTo>
                  <a:pt x="9874" y="15250"/>
                </a:lnTo>
                <a:close/>
                <a:moveTo>
                  <a:pt x="6807" y="16783"/>
                </a:moveTo>
                <a:cubicBezTo>
                  <a:pt x="6378" y="17029"/>
                  <a:pt x="5867" y="17376"/>
                  <a:pt x="5356" y="17724"/>
                </a:cubicBezTo>
                <a:lnTo>
                  <a:pt x="5622" y="17969"/>
                </a:lnTo>
                <a:cubicBezTo>
                  <a:pt x="6051" y="17621"/>
                  <a:pt x="6562" y="17376"/>
                  <a:pt x="6991" y="17029"/>
                </a:cubicBezTo>
                <a:lnTo>
                  <a:pt x="6807" y="16783"/>
                </a:lnTo>
                <a:close/>
                <a:moveTo>
                  <a:pt x="4089" y="18827"/>
                </a:moveTo>
                <a:cubicBezTo>
                  <a:pt x="3659" y="19257"/>
                  <a:pt x="3312" y="19666"/>
                  <a:pt x="2985" y="20095"/>
                </a:cubicBezTo>
                <a:lnTo>
                  <a:pt x="3230" y="20361"/>
                </a:lnTo>
                <a:cubicBezTo>
                  <a:pt x="3578" y="19849"/>
                  <a:pt x="3925" y="19502"/>
                  <a:pt x="4334" y="19073"/>
                </a:cubicBezTo>
                <a:lnTo>
                  <a:pt x="4089" y="18827"/>
                </a:lnTo>
                <a:close/>
                <a:moveTo>
                  <a:pt x="1963" y="21546"/>
                </a:moveTo>
                <a:lnTo>
                  <a:pt x="1186" y="23079"/>
                </a:lnTo>
                <a:lnTo>
                  <a:pt x="1533" y="23243"/>
                </a:lnTo>
                <a:cubicBezTo>
                  <a:pt x="1697" y="22732"/>
                  <a:pt x="1963" y="22221"/>
                  <a:pt x="2290" y="21710"/>
                </a:cubicBezTo>
                <a:lnTo>
                  <a:pt x="1963" y="21546"/>
                </a:lnTo>
                <a:close/>
                <a:moveTo>
                  <a:pt x="593" y="24694"/>
                </a:moveTo>
                <a:cubicBezTo>
                  <a:pt x="430" y="25287"/>
                  <a:pt x="348" y="25798"/>
                  <a:pt x="246" y="26411"/>
                </a:cubicBezTo>
                <a:lnTo>
                  <a:pt x="593" y="26411"/>
                </a:lnTo>
                <a:cubicBezTo>
                  <a:pt x="675" y="25900"/>
                  <a:pt x="757" y="25389"/>
                  <a:pt x="941" y="24776"/>
                </a:cubicBezTo>
                <a:lnTo>
                  <a:pt x="593" y="24694"/>
                </a:lnTo>
                <a:close/>
                <a:moveTo>
                  <a:pt x="82" y="28108"/>
                </a:moveTo>
                <a:cubicBezTo>
                  <a:pt x="82" y="28272"/>
                  <a:pt x="0" y="28537"/>
                  <a:pt x="0" y="28701"/>
                </a:cubicBezTo>
                <a:cubicBezTo>
                  <a:pt x="0" y="29048"/>
                  <a:pt x="82" y="29478"/>
                  <a:pt x="82" y="29805"/>
                </a:cubicBezTo>
                <a:lnTo>
                  <a:pt x="430" y="29805"/>
                </a:lnTo>
                <a:cubicBezTo>
                  <a:pt x="430" y="29478"/>
                  <a:pt x="348" y="29048"/>
                  <a:pt x="348" y="28701"/>
                </a:cubicBezTo>
                <a:cubicBezTo>
                  <a:pt x="348" y="28537"/>
                  <a:pt x="430" y="28272"/>
                  <a:pt x="430" y="28108"/>
                </a:cubicBezTo>
                <a:close/>
                <a:moveTo>
                  <a:pt x="675" y="31420"/>
                </a:moveTo>
                <a:lnTo>
                  <a:pt x="348" y="31522"/>
                </a:lnTo>
                <a:cubicBezTo>
                  <a:pt x="430" y="32115"/>
                  <a:pt x="593" y="32626"/>
                  <a:pt x="859" y="33218"/>
                </a:cubicBezTo>
                <a:lnTo>
                  <a:pt x="1104" y="33055"/>
                </a:lnTo>
                <a:cubicBezTo>
                  <a:pt x="941" y="32544"/>
                  <a:pt x="757" y="32033"/>
                  <a:pt x="675" y="3142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08" name="Google Shape;3808;p59"/>
          <p:cNvGrpSpPr/>
          <p:nvPr/>
        </p:nvGrpSpPr>
        <p:grpSpPr>
          <a:xfrm>
            <a:off x="6447597" y="643295"/>
            <a:ext cx="1877292" cy="2187707"/>
            <a:chOff x="6447597" y="643295"/>
            <a:chExt cx="1877292" cy="2187707"/>
          </a:xfrm>
        </p:grpSpPr>
        <p:sp>
          <p:nvSpPr>
            <p:cNvPr id="3809" name="Google Shape;3809;p59"/>
            <p:cNvSpPr/>
            <p:nvPr/>
          </p:nvSpPr>
          <p:spPr>
            <a:xfrm rot="543783">
              <a:off x="8256243" y="1167619"/>
              <a:ext cx="64302" cy="60242"/>
            </a:xfrm>
            <a:custGeom>
              <a:rect b="b" l="l" r="r" t="t"/>
              <a:pathLst>
                <a:path extrusionOk="0" h="1534" w="1637">
                  <a:moveTo>
                    <a:pt x="859" y="1"/>
                  </a:moveTo>
                  <a:lnTo>
                    <a:pt x="614" y="512"/>
                  </a:lnTo>
                  <a:lnTo>
                    <a:pt x="1" y="594"/>
                  </a:lnTo>
                  <a:lnTo>
                    <a:pt x="430" y="941"/>
                  </a:lnTo>
                  <a:lnTo>
                    <a:pt x="348" y="1534"/>
                  </a:lnTo>
                  <a:lnTo>
                    <a:pt x="859" y="1289"/>
                  </a:lnTo>
                  <a:lnTo>
                    <a:pt x="1289" y="1534"/>
                  </a:lnTo>
                  <a:lnTo>
                    <a:pt x="1207" y="1023"/>
                  </a:lnTo>
                  <a:lnTo>
                    <a:pt x="1636" y="594"/>
                  </a:lnTo>
                  <a:lnTo>
                    <a:pt x="1125" y="512"/>
                  </a:lnTo>
                  <a:lnTo>
                    <a:pt x="8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p59"/>
            <p:cNvSpPr/>
            <p:nvPr/>
          </p:nvSpPr>
          <p:spPr>
            <a:xfrm rot="543783">
              <a:off x="8084826" y="973881"/>
              <a:ext cx="49847" cy="40174"/>
            </a:xfrm>
            <a:custGeom>
              <a:rect b="b" l="l" r="r" t="t"/>
              <a:pathLst>
                <a:path extrusionOk="0" h="1023" w="1269">
                  <a:moveTo>
                    <a:pt x="675" y="1"/>
                  </a:moveTo>
                  <a:cubicBezTo>
                    <a:pt x="1" y="1"/>
                    <a:pt x="1" y="1023"/>
                    <a:pt x="675" y="1023"/>
                  </a:cubicBezTo>
                  <a:cubicBezTo>
                    <a:pt x="1268" y="1023"/>
                    <a:pt x="1268" y="1"/>
                    <a:pt x="6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1" name="Google Shape;3811;p59"/>
            <p:cNvSpPr/>
            <p:nvPr/>
          </p:nvSpPr>
          <p:spPr>
            <a:xfrm rot="543973">
              <a:off x="8263207" y="1605719"/>
              <a:ext cx="50411" cy="47239"/>
            </a:xfrm>
            <a:custGeom>
              <a:rect b="b" l="l" r="r" t="t"/>
              <a:pathLst>
                <a:path extrusionOk="0" h="1534" w="1637">
                  <a:moveTo>
                    <a:pt x="859" y="1"/>
                  </a:moveTo>
                  <a:lnTo>
                    <a:pt x="614" y="512"/>
                  </a:lnTo>
                  <a:lnTo>
                    <a:pt x="1" y="594"/>
                  </a:lnTo>
                  <a:lnTo>
                    <a:pt x="430" y="941"/>
                  </a:lnTo>
                  <a:lnTo>
                    <a:pt x="348" y="1534"/>
                  </a:lnTo>
                  <a:lnTo>
                    <a:pt x="859" y="1289"/>
                  </a:lnTo>
                  <a:lnTo>
                    <a:pt x="1289" y="1534"/>
                  </a:lnTo>
                  <a:lnTo>
                    <a:pt x="1207" y="1023"/>
                  </a:lnTo>
                  <a:lnTo>
                    <a:pt x="1636" y="594"/>
                  </a:lnTo>
                  <a:lnTo>
                    <a:pt x="1125" y="512"/>
                  </a:lnTo>
                  <a:lnTo>
                    <a:pt x="85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12" name="Google Shape;3812;p59"/>
            <p:cNvGrpSpPr/>
            <p:nvPr/>
          </p:nvGrpSpPr>
          <p:grpSpPr>
            <a:xfrm>
              <a:off x="6447597" y="643295"/>
              <a:ext cx="1690231" cy="2187707"/>
              <a:chOff x="6447350" y="942491"/>
              <a:chExt cx="1458982" cy="1888396"/>
            </a:xfrm>
          </p:grpSpPr>
          <p:sp>
            <p:nvSpPr>
              <p:cNvPr id="3813" name="Google Shape;3813;p59"/>
              <p:cNvSpPr/>
              <p:nvPr/>
            </p:nvSpPr>
            <p:spPr>
              <a:xfrm>
                <a:off x="6711938" y="2189939"/>
                <a:ext cx="138673" cy="29855"/>
              </a:xfrm>
              <a:custGeom>
                <a:rect b="b" l="l" r="r" t="t"/>
                <a:pathLst>
                  <a:path extrusionOk="0" h="1633" w="7585">
                    <a:moveTo>
                      <a:pt x="5970" y="1"/>
                    </a:moveTo>
                    <a:lnTo>
                      <a:pt x="1534" y="757"/>
                    </a:lnTo>
                    <a:lnTo>
                      <a:pt x="1" y="1268"/>
                    </a:lnTo>
                    <a:cubicBezTo>
                      <a:pt x="1" y="1268"/>
                      <a:pt x="3354" y="1632"/>
                      <a:pt x="5335" y="1632"/>
                    </a:cubicBezTo>
                    <a:cubicBezTo>
                      <a:pt x="5882" y="1632"/>
                      <a:pt x="6324" y="1605"/>
                      <a:pt x="6562" y="1534"/>
                    </a:cubicBezTo>
                    <a:cubicBezTo>
                      <a:pt x="7585" y="1105"/>
                      <a:pt x="7585" y="83"/>
                      <a:pt x="7585" y="83"/>
                    </a:cubicBezTo>
                    <a:lnTo>
                      <a:pt x="597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p59"/>
              <p:cNvSpPr/>
              <p:nvPr/>
            </p:nvSpPr>
            <p:spPr>
              <a:xfrm>
                <a:off x="6537423" y="2057269"/>
                <a:ext cx="302356" cy="187085"/>
              </a:xfrm>
              <a:custGeom>
                <a:rect b="b" l="l" r="r" t="t"/>
                <a:pathLst>
                  <a:path extrusionOk="0" h="10233" w="16538">
                    <a:moveTo>
                      <a:pt x="9383" y="1"/>
                    </a:moveTo>
                    <a:cubicBezTo>
                      <a:pt x="8688" y="1207"/>
                      <a:pt x="6910" y="3926"/>
                      <a:pt x="4865" y="5806"/>
                    </a:cubicBezTo>
                    <a:cubicBezTo>
                      <a:pt x="2739" y="7667"/>
                      <a:pt x="1206" y="8607"/>
                      <a:pt x="0" y="9977"/>
                    </a:cubicBezTo>
                    <a:cubicBezTo>
                      <a:pt x="398" y="10158"/>
                      <a:pt x="806" y="10233"/>
                      <a:pt x="1214" y="10233"/>
                    </a:cubicBezTo>
                    <a:cubicBezTo>
                      <a:pt x="2738" y="10233"/>
                      <a:pt x="4257" y="9194"/>
                      <a:pt x="5192" y="8791"/>
                    </a:cubicBezTo>
                    <a:cubicBezTo>
                      <a:pt x="5878" y="8480"/>
                      <a:pt x="6822" y="8394"/>
                      <a:pt x="7655" y="8394"/>
                    </a:cubicBezTo>
                    <a:cubicBezTo>
                      <a:pt x="8685" y="8394"/>
                      <a:pt x="9547" y="8525"/>
                      <a:pt x="9547" y="8525"/>
                    </a:cubicBezTo>
                    <a:lnTo>
                      <a:pt x="9628" y="8525"/>
                    </a:lnTo>
                    <a:cubicBezTo>
                      <a:pt x="10487" y="8178"/>
                      <a:pt x="11427" y="8096"/>
                      <a:pt x="12347" y="8014"/>
                    </a:cubicBezTo>
                    <a:cubicBezTo>
                      <a:pt x="13124" y="8014"/>
                      <a:pt x="14146" y="7932"/>
                      <a:pt x="15005" y="7585"/>
                    </a:cubicBezTo>
                    <a:cubicBezTo>
                      <a:pt x="16538" y="7074"/>
                      <a:pt x="14494" y="5030"/>
                      <a:pt x="14657" y="3415"/>
                    </a:cubicBezTo>
                    <a:cubicBezTo>
                      <a:pt x="14739" y="2229"/>
                      <a:pt x="15516" y="1718"/>
                      <a:pt x="15516" y="1718"/>
                    </a:cubicBezTo>
                    <a:cubicBezTo>
                      <a:pt x="15516" y="1354"/>
                      <a:pt x="15283" y="1230"/>
                      <a:pt x="14935" y="1230"/>
                    </a:cubicBezTo>
                    <a:cubicBezTo>
                      <a:pt x="14195" y="1230"/>
                      <a:pt x="12931" y="1789"/>
                      <a:pt x="12256" y="1789"/>
                    </a:cubicBezTo>
                    <a:cubicBezTo>
                      <a:pt x="12125" y="1789"/>
                      <a:pt x="12017" y="1768"/>
                      <a:pt x="11938" y="1718"/>
                    </a:cubicBezTo>
                    <a:cubicBezTo>
                      <a:pt x="11427" y="1452"/>
                      <a:pt x="11427" y="1023"/>
                      <a:pt x="9628" y="103"/>
                    </a:cubicBezTo>
                    <a:cubicBezTo>
                      <a:pt x="9547" y="103"/>
                      <a:pt x="9465" y="1"/>
                      <a:pt x="9383" y="1"/>
                    </a:cubicBezTo>
                    <a:close/>
                  </a:path>
                </a:pathLst>
              </a:custGeom>
              <a:solidFill>
                <a:srgbClr val="0109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5" name="Google Shape;3815;p59"/>
              <p:cNvSpPr/>
              <p:nvPr/>
            </p:nvSpPr>
            <p:spPr>
              <a:xfrm>
                <a:off x="6517240" y="2053997"/>
                <a:ext cx="191747" cy="185677"/>
              </a:xfrm>
              <a:custGeom>
                <a:rect b="b" l="l" r="r" t="t"/>
                <a:pathLst>
                  <a:path extrusionOk="0" h="10156" w="10488">
                    <a:moveTo>
                      <a:pt x="9603" y="1"/>
                    </a:moveTo>
                    <a:cubicBezTo>
                      <a:pt x="8023" y="1"/>
                      <a:pt x="7125" y="1857"/>
                      <a:pt x="6480" y="3164"/>
                    </a:cubicBezTo>
                    <a:cubicBezTo>
                      <a:pt x="5785" y="4452"/>
                      <a:pt x="1881" y="7519"/>
                      <a:pt x="348" y="8622"/>
                    </a:cubicBezTo>
                    <a:cubicBezTo>
                      <a:pt x="0" y="8970"/>
                      <a:pt x="0" y="9481"/>
                      <a:pt x="348" y="9726"/>
                    </a:cubicBezTo>
                    <a:cubicBezTo>
                      <a:pt x="593" y="9890"/>
                      <a:pt x="859" y="10074"/>
                      <a:pt x="1104" y="10156"/>
                    </a:cubicBezTo>
                    <a:cubicBezTo>
                      <a:pt x="2310" y="8786"/>
                      <a:pt x="3843" y="7846"/>
                      <a:pt x="5969" y="5985"/>
                    </a:cubicBezTo>
                    <a:cubicBezTo>
                      <a:pt x="8014" y="4105"/>
                      <a:pt x="9792" y="1386"/>
                      <a:pt x="10487" y="180"/>
                    </a:cubicBezTo>
                    <a:cubicBezTo>
                      <a:pt x="10170" y="56"/>
                      <a:pt x="9877" y="1"/>
                      <a:pt x="96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6" name="Google Shape;3816;p59"/>
              <p:cNvSpPr/>
              <p:nvPr/>
            </p:nvSpPr>
            <p:spPr>
              <a:xfrm>
                <a:off x="6520220" y="2050688"/>
                <a:ext cx="177541" cy="184123"/>
              </a:xfrm>
              <a:custGeom>
                <a:rect b="b" l="l" r="r" t="t"/>
                <a:pathLst>
                  <a:path extrusionOk="0" h="10071" w="9711">
                    <a:moveTo>
                      <a:pt x="9557" y="0"/>
                    </a:moveTo>
                    <a:cubicBezTo>
                      <a:pt x="9499" y="0"/>
                      <a:pt x="9442" y="58"/>
                      <a:pt x="9384" y="116"/>
                    </a:cubicBezTo>
                    <a:cubicBezTo>
                      <a:pt x="9384" y="116"/>
                      <a:pt x="6910" y="3775"/>
                      <a:pt x="5030" y="5308"/>
                    </a:cubicBezTo>
                    <a:cubicBezTo>
                      <a:pt x="3067" y="6841"/>
                      <a:pt x="696" y="8803"/>
                      <a:pt x="1" y="9826"/>
                    </a:cubicBezTo>
                    <a:cubicBezTo>
                      <a:pt x="1" y="9907"/>
                      <a:pt x="1" y="9989"/>
                      <a:pt x="103" y="10071"/>
                    </a:cubicBezTo>
                    <a:lnTo>
                      <a:pt x="185" y="10071"/>
                    </a:lnTo>
                    <a:cubicBezTo>
                      <a:pt x="267" y="10071"/>
                      <a:pt x="348" y="10071"/>
                      <a:pt x="348" y="9989"/>
                    </a:cubicBezTo>
                    <a:cubicBezTo>
                      <a:pt x="859" y="9233"/>
                      <a:pt x="2556" y="7700"/>
                      <a:pt x="5214" y="5574"/>
                    </a:cubicBezTo>
                    <a:cubicBezTo>
                      <a:pt x="7258" y="4041"/>
                      <a:pt x="9629" y="463"/>
                      <a:pt x="9711" y="279"/>
                    </a:cubicBezTo>
                    <a:cubicBezTo>
                      <a:pt x="9711" y="197"/>
                      <a:pt x="9711" y="116"/>
                      <a:pt x="9629" y="34"/>
                    </a:cubicBezTo>
                    <a:cubicBezTo>
                      <a:pt x="9605" y="10"/>
                      <a:pt x="9581" y="0"/>
                      <a:pt x="9557"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7" name="Google Shape;3817;p59"/>
              <p:cNvSpPr/>
              <p:nvPr/>
            </p:nvSpPr>
            <p:spPr>
              <a:xfrm>
                <a:off x="6682414" y="2098019"/>
                <a:ext cx="49728" cy="49710"/>
              </a:xfrm>
              <a:custGeom>
                <a:rect b="b" l="l" r="r" t="t"/>
                <a:pathLst>
                  <a:path extrusionOk="0" h="2719" w="2720">
                    <a:moveTo>
                      <a:pt x="1350" y="0"/>
                    </a:moveTo>
                    <a:cubicBezTo>
                      <a:pt x="594" y="0"/>
                      <a:pt x="1" y="593"/>
                      <a:pt x="1" y="1349"/>
                    </a:cubicBezTo>
                    <a:cubicBezTo>
                      <a:pt x="1" y="2126"/>
                      <a:pt x="594" y="2719"/>
                      <a:pt x="1350" y="2719"/>
                    </a:cubicBezTo>
                    <a:cubicBezTo>
                      <a:pt x="2127" y="2719"/>
                      <a:pt x="2719" y="2126"/>
                      <a:pt x="2719" y="1349"/>
                    </a:cubicBezTo>
                    <a:cubicBezTo>
                      <a:pt x="2719" y="593"/>
                      <a:pt x="2127" y="0"/>
                      <a:pt x="135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8" name="Google Shape;3818;p59"/>
              <p:cNvSpPr/>
              <p:nvPr/>
            </p:nvSpPr>
            <p:spPr>
              <a:xfrm>
                <a:off x="6683913" y="2183595"/>
                <a:ext cx="7861" cy="38887"/>
              </a:xfrm>
              <a:custGeom>
                <a:rect b="b" l="l" r="r" t="t"/>
                <a:pathLst>
                  <a:path extrusionOk="0" h="2127" w="430">
                    <a:moveTo>
                      <a:pt x="164" y="0"/>
                    </a:moveTo>
                    <a:cubicBezTo>
                      <a:pt x="82" y="0"/>
                      <a:pt x="0" y="511"/>
                      <a:pt x="0" y="1104"/>
                    </a:cubicBezTo>
                    <a:cubicBezTo>
                      <a:pt x="0" y="1615"/>
                      <a:pt x="82" y="2126"/>
                      <a:pt x="164" y="2126"/>
                    </a:cubicBezTo>
                    <a:cubicBezTo>
                      <a:pt x="246" y="2126"/>
                      <a:pt x="430" y="1697"/>
                      <a:pt x="430" y="1104"/>
                    </a:cubicBezTo>
                    <a:cubicBezTo>
                      <a:pt x="430" y="511"/>
                      <a:pt x="348" y="0"/>
                      <a:pt x="164"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9" name="Google Shape;3819;p59"/>
              <p:cNvSpPr/>
              <p:nvPr/>
            </p:nvSpPr>
            <p:spPr>
              <a:xfrm>
                <a:off x="6702596" y="2183595"/>
                <a:ext cx="9361" cy="38887"/>
              </a:xfrm>
              <a:custGeom>
                <a:rect b="b" l="l" r="r" t="t"/>
                <a:pathLst>
                  <a:path extrusionOk="0" h="2127" w="512">
                    <a:moveTo>
                      <a:pt x="246" y="0"/>
                    </a:moveTo>
                    <a:cubicBezTo>
                      <a:pt x="164" y="0"/>
                      <a:pt x="82" y="511"/>
                      <a:pt x="82" y="1104"/>
                    </a:cubicBezTo>
                    <a:cubicBezTo>
                      <a:pt x="1" y="1697"/>
                      <a:pt x="82" y="2126"/>
                      <a:pt x="246" y="2126"/>
                    </a:cubicBezTo>
                    <a:cubicBezTo>
                      <a:pt x="348" y="2126"/>
                      <a:pt x="430" y="1697"/>
                      <a:pt x="512" y="1104"/>
                    </a:cubicBezTo>
                    <a:cubicBezTo>
                      <a:pt x="512" y="511"/>
                      <a:pt x="430" y="0"/>
                      <a:pt x="246"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0" name="Google Shape;3820;p59"/>
              <p:cNvSpPr/>
              <p:nvPr/>
            </p:nvSpPr>
            <p:spPr>
              <a:xfrm>
                <a:off x="6724278" y="2185094"/>
                <a:ext cx="7861" cy="38887"/>
              </a:xfrm>
              <a:custGeom>
                <a:rect b="b" l="l" r="r" t="t"/>
                <a:pathLst>
                  <a:path extrusionOk="0" h="2127" w="430">
                    <a:moveTo>
                      <a:pt x="266" y="0"/>
                    </a:moveTo>
                    <a:cubicBezTo>
                      <a:pt x="82" y="0"/>
                      <a:pt x="0" y="429"/>
                      <a:pt x="0" y="1022"/>
                    </a:cubicBezTo>
                    <a:cubicBezTo>
                      <a:pt x="0" y="1615"/>
                      <a:pt x="82" y="2126"/>
                      <a:pt x="184" y="2126"/>
                    </a:cubicBezTo>
                    <a:cubicBezTo>
                      <a:pt x="348" y="2126"/>
                      <a:pt x="429" y="1615"/>
                      <a:pt x="429" y="1022"/>
                    </a:cubicBezTo>
                    <a:cubicBezTo>
                      <a:pt x="429" y="429"/>
                      <a:pt x="348" y="0"/>
                      <a:pt x="266"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1" name="Google Shape;3821;p59"/>
              <p:cNvSpPr/>
              <p:nvPr/>
            </p:nvSpPr>
            <p:spPr>
              <a:xfrm>
                <a:off x="6746326" y="2185094"/>
                <a:ext cx="7496" cy="38887"/>
              </a:xfrm>
              <a:custGeom>
                <a:rect b="b" l="l" r="r" t="t"/>
                <a:pathLst>
                  <a:path extrusionOk="0" h="2127" w="410">
                    <a:moveTo>
                      <a:pt x="246" y="0"/>
                    </a:moveTo>
                    <a:cubicBezTo>
                      <a:pt x="82" y="0"/>
                      <a:pt x="0" y="429"/>
                      <a:pt x="0" y="1022"/>
                    </a:cubicBezTo>
                    <a:cubicBezTo>
                      <a:pt x="0" y="1615"/>
                      <a:pt x="82" y="2126"/>
                      <a:pt x="164" y="2126"/>
                    </a:cubicBezTo>
                    <a:cubicBezTo>
                      <a:pt x="327" y="2126"/>
                      <a:pt x="409" y="1615"/>
                      <a:pt x="409" y="1022"/>
                    </a:cubicBezTo>
                    <a:cubicBezTo>
                      <a:pt x="409" y="429"/>
                      <a:pt x="327" y="0"/>
                      <a:pt x="246"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2" name="Google Shape;3822;p59"/>
              <p:cNvSpPr/>
              <p:nvPr/>
            </p:nvSpPr>
            <p:spPr>
              <a:xfrm>
                <a:off x="6831901" y="2564146"/>
                <a:ext cx="56072" cy="50076"/>
              </a:xfrm>
              <a:custGeom>
                <a:rect b="b" l="l" r="r" t="t"/>
                <a:pathLst>
                  <a:path extrusionOk="0" h="2739" w="3067">
                    <a:moveTo>
                      <a:pt x="1579" y="1"/>
                    </a:moveTo>
                    <a:cubicBezTo>
                      <a:pt x="1393" y="1"/>
                      <a:pt x="1204" y="44"/>
                      <a:pt x="1023" y="137"/>
                    </a:cubicBezTo>
                    <a:cubicBezTo>
                      <a:pt x="246" y="383"/>
                      <a:pt x="0" y="1241"/>
                      <a:pt x="246" y="1916"/>
                    </a:cubicBezTo>
                    <a:cubicBezTo>
                      <a:pt x="501" y="2426"/>
                      <a:pt x="1032" y="2738"/>
                      <a:pt x="1563" y="2738"/>
                    </a:cubicBezTo>
                    <a:cubicBezTo>
                      <a:pt x="1755" y="2738"/>
                      <a:pt x="1947" y="2698"/>
                      <a:pt x="2126" y="2611"/>
                    </a:cubicBezTo>
                    <a:cubicBezTo>
                      <a:pt x="2801" y="2263"/>
                      <a:pt x="3067" y="1507"/>
                      <a:pt x="2801" y="812"/>
                    </a:cubicBezTo>
                    <a:cubicBezTo>
                      <a:pt x="2562" y="319"/>
                      <a:pt x="2083" y="1"/>
                      <a:pt x="15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23" name="Google Shape;3823;p59"/>
              <p:cNvGrpSpPr/>
              <p:nvPr/>
            </p:nvGrpSpPr>
            <p:grpSpPr>
              <a:xfrm>
                <a:off x="6447350" y="942491"/>
                <a:ext cx="1458982" cy="1888396"/>
                <a:chOff x="6447350" y="942491"/>
                <a:chExt cx="1458982" cy="1888396"/>
              </a:xfrm>
            </p:grpSpPr>
            <p:sp>
              <p:nvSpPr>
                <p:cNvPr id="3824" name="Google Shape;3824;p59"/>
                <p:cNvSpPr/>
                <p:nvPr/>
              </p:nvSpPr>
              <p:spPr>
                <a:xfrm>
                  <a:off x="7398446" y="1629497"/>
                  <a:ext cx="378594" cy="378119"/>
                </a:xfrm>
                <a:custGeom>
                  <a:rect b="b" l="l" r="r" t="t"/>
                  <a:pathLst>
                    <a:path extrusionOk="0" h="20682" w="20708">
                      <a:moveTo>
                        <a:pt x="17666" y="1"/>
                      </a:moveTo>
                      <a:cubicBezTo>
                        <a:pt x="17514" y="1"/>
                        <a:pt x="17356" y="48"/>
                        <a:pt x="17212" y="158"/>
                      </a:cubicBezTo>
                      <a:cubicBezTo>
                        <a:pt x="16967" y="403"/>
                        <a:pt x="16865" y="832"/>
                        <a:pt x="17131" y="1180"/>
                      </a:cubicBezTo>
                      <a:cubicBezTo>
                        <a:pt x="17131" y="1180"/>
                        <a:pt x="17723" y="1854"/>
                        <a:pt x="18234" y="2958"/>
                      </a:cubicBezTo>
                      <a:cubicBezTo>
                        <a:pt x="18827" y="3980"/>
                        <a:pt x="19338" y="5350"/>
                        <a:pt x="19338" y="6719"/>
                      </a:cubicBezTo>
                      <a:cubicBezTo>
                        <a:pt x="19338" y="7394"/>
                        <a:pt x="19175" y="8069"/>
                        <a:pt x="18909" y="8764"/>
                      </a:cubicBezTo>
                      <a:cubicBezTo>
                        <a:pt x="17723" y="11135"/>
                        <a:pt x="16272" y="13015"/>
                        <a:pt x="14739" y="14467"/>
                      </a:cubicBezTo>
                      <a:cubicBezTo>
                        <a:pt x="12368" y="16593"/>
                        <a:pt x="9710" y="17881"/>
                        <a:pt x="7339" y="18473"/>
                      </a:cubicBezTo>
                      <a:cubicBezTo>
                        <a:pt x="5029" y="19148"/>
                        <a:pt x="2985" y="19312"/>
                        <a:pt x="1799" y="19312"/>
                      </a:cubicBezTo>
                      <a:cubicBezTo>
                        <a:pt x="1452" y="19312"/>
                        <a:pt x="1206" y="19230"/>
                        <a:pt x="1022" y="19230"/>
                      </a:cubicBezTo>
                      <a:lnTo>
                        <a:pt x="777" y="19230"/>
                      </a:lnTo>
                      <a:cubicBezTo>
                        <a:pt x="430" y="19230"/>
                        <a:pt x="102" y="19496"/>
                        <a:pt x="0" y="19823"/>
                      </a:cubicBezTo>
                      <a:cubicBezTo>
                        <a:pt x="0" y="20252"/>
                        <a:pt x="266" y="20599"/>
                        <a:pt x="614" y="20599"/>
                      </a:cubicBezTo>
                      <a:cubicBezTo>
                        <a:pt x="695" y="20599"/>
                        <a:pt x="1125" y="20681"/>
                        <a:pt x="1799" y="20681"/>
                      </a:cubicBezTo>
                      <a:cubicBezTo>
                        <a:pt x="3496" y="20681"/>
                        <a:pt x="6828" y="20436"/>
                        <a:pt x="10323" y="18903"/>
                      </a:cubicBezTo>
                      <a:cubicBezTo>
                        <a:pt x="12102" y="18126"/>
                        <a:pt x="13983" y="17022"/>
                        <a:pt x="15597" y="15489"/>
                      </a:cubicBezTo>
                      <a:cubicBezTo>
                        <a:pt x="17294" y="13956"/>
                        <a:pt x="18909" y="11912"/>
                        <a:pt x="20115" y="9356"/>
                      </a:cubicBezTo>
                      <a:cubicBezTo>
                        <a:pt x="20544" y="8498"/>
                        <a:pt x="20708" y="7558"/>
                        <a:pt x="20708" y="6719"/>
                      </a:cubicBezTo>
                      <a:cubicBezTo>
                        <a:pt x="20708" y="5002"/>
                        <a:pt x="20033" y="3387"/>
                        <a:pt x="19420" y="2283"/>
                      </a:cubicBezTo>
                      <a:cubicBezTo>
                        <a:pt x="18827" y="1098"/>
                        <a:pt x="18234" y="321"/>
                        <a:pt x="18234" y="239"/>
                      </a:cubicBezTo>
                      <a:cubicBezTo>
                        <a:pt x="18090" y="95"/>
                        <a:pt x="17883" y="1"/>
                        <a:pt x="176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5" name="Google Shape;3825;p59"/>
                <p:cNvSpPr/>
                <p:nvPr/>
              </p:nvSpPr>
              <p:spPr>
                <a:xfrm>
                  <a:off x="7710109" y="1803520"/>
                  <a:ext cx="65433" cy="59455"/>
                </a:xfrm>
                <a:custGeom>
                  <a:rect b="b" l="l" r="r" t="t"/>
                  <a:pathLst>
                    <a:path extrusionOk="0" h="3252" w="3579">
                      <a:moveTo>
                        <a:pt x="2474" y="1"/>
                      </a:moveTo>
                      <a:cubicBezTo>
                        <a:pt x="1779" y="778"/>
                        <a:pt x="941" y="1616"/>
                        <a:pt x="1" y="2556"/>
                      </a:cubicBezTo>
                      <a:cubicBezTo>
                        <a:pt x="941" y="2904"/>
                        <a:pt x="2290" y="3251"/>
                        <a:pt x="2372" y="3251"/>
                      </a:cubicBezTo>
                      <a:cubicBezTo>
                        <a:pt x="2474" y="3251"/>
                        <a:pt x="3067" y="3149"/>
                        <a:pt x="3231" y="2985"/>
                      </a:cubicBezTo>
                      <a:cubicBezTo>
                        <a:pt x="3394" y="2904"/>
                        <a:pt x="3231" y="2638"/>
                        <a:pt x="3231" y="2638"/>
                      </a:cubicBezTo>
                      <a:cubicBezTo>
                        <a:pt x="3231" y="2638"/>
                        <a:pt x="3496" y="2474"/>
                        <a:pt x="3496" y="2393"/>
                      </a:cubicBezTo>
                      <a:cubicBezTo>
                        <a:pt x="3496" y="2229"/>
                        <a:pt x="3394" y="1800"/>
                        <a:pt x="3394" y="1800"/>
                      </a:cubicBezTo>
                      <a:cubicBezTo>
                        <a:pt x="3394" y="1800"/>
                        <a:pt x="3578" y="1534"/>
                        <a:pt x="3578" y="1371"/>
                      </a:cubicBezTo>
                      <a:cubicBezTo>
                        <a:pt x="3578" y="1105"/>
                        <a:pt x="3231" y="696"/>
                        <a:pt x="3067" y="348"/>
                      </a:cubicBezTo>
                      <a:cubicBezTo>
                        <a:pt x="2985" y="185"/>
                        <a:pt x="2720" y="83"/>
                        <a:pt x="247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6" name="Google Shape;3826;p59"/>
                <p:cNvSpPr/>
                <p:nvPr/>
              </p:nvSpPr>
              <p:spPr>
                <a:xfrm>
                  <a:off x="6447350" y="1160371"/>
                  <a:ext cx="1200429" cy="883136"/>
                </a:xfrm>
                <a:custGeom>
                  <a:rect b="b" l="l" r="r" t="t"/>
                  <a:pathLst>
                    <a:path extrusionOk="0" h="48305" w="65660">
                      <a:moveTo>
                        <a:pt x="35856" y="0"/>
                      </a:moveTo>
                      <a:lnTo>
                        <a:pt x="1" y="22916"/>
                      </a:lnTo>
                      <a:lnTo>
                        <a:pt x="37471" y="48305"/>
                      </a:lnTo>
                      <a:lnTo>
                        <a:pt x="65660" y="24531"/>
                      </a:lnTo>
                      <a:lnTo>
                        <a:pt x="44973" y="7503"/>
                      </a:lnTo>
                      <a:lnTo>
                        <a:pt x="3585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7" name="Google Shape;3827;p59"/>
                <p:cNvSpPr/>
                <p:nvPr/>
              </p:nvSpPr>
              <p:spPr>
                <a:xfrm>
                  <a:off x="7269506" y="942491"/>
                  <a:ext cx="462328" cy="666379"/>
                </a:xfrm>
                <a:custGeom>
                  <a:rect b="b" l="l" r="r" t="t"/>
                  <a:pathLst>
                    <a:path extrusionOk="0" h="36449" w="25288">
                      <a:moveTo>
                        <a:pt x="22998" y="1"/>
                      </a:moveTo>
                      <a:lnTo>
                        <a:pt x="1" y="19421"/>
                      </a:lnTo>
                      <a:lnTo>
                        <a:pt x="20688" y="36449"/>
                      </a:lnTo>
                      <a:lnTo>
                        <a:pt x="25287" y="35529"/>
                      </a:lnTo>
                      <a:lnTo>
                        <a:pt x="2299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p59"/>
                <p:cNvSpPr/>
                <p:nvPr/>
              </p:nvSpPr>
              <p:spPr>
                <a:xfrm>
                  <a:off x="7269506" y="1297520"/>
                  <a:ext cx="378228" cy="311333"/>
                </a:xfrm>
                <a:custGeom>
                  <a:rect b="b" l="l" r="r" t="t"/>
                  <a:pathLst>
                    <a:path extrusionOk="0" h="17029" w="20688">
                      <a:moveTo>
                        <a:pt x="20688" y="17029"/>
                      </a:moveTo>
                      <a:lnTo>
                        <a:pt x="1" y="1"/>
                      </a:lnTo>
                      <a:close/>
                    </a:path>
                  </a:pathLst>
                </a:custGeom>
                <a:solidFill>
                  <a:srgbClr val="FF8B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p59"/>
                <p:cNvSpPr/>
                <p:nvPr/>
              </p:nvSpPr>
              <p:spPr>
                <a:xfrm>
                  <a:off x="7731791" y="1592001"/>
                  <a:ext cx="2998" cy="48229"/>
                </a:xfrm>
                <a:custGeom>
                  <a:rect b="b" l="l" r="r" t="t"/>
                  <a:pathLst>
                    <a:path extrusionOk="0" h="2638" w="164">
                      <a:moveTo>
                        <a:pt x="0" y="1"/>
                      </a:moveTo>
                      <a:lnTo>
                        <a:pt x="0" y="1"/>
                      </a:lnTo>
                      <a:lnTo>
                        <a:pt x="164" y="2638"/>
                      </a:lnTo>
                      <a:close/>
                    </a:path>
                  </a:pathLst>
                </a:custGeom>
                <a:solidFill>
                  <a:srgbClr val="FF8B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0" name="Google Shape;3830;p59"/>
                <p:cNvSpPr/>
                <p:nvPr/>
              </p:nvSpPr>
              <p:spPr>
                <a:xfrm>
                  <a:off x="7132358" y="1608820"/>
                  <a:ext cx="602463" cy="490721"/>
                </a:xfrm>
                <a:custGeom>
                  <a:rect b="b" l="l" r="r" t="t"/>
                  <a:pathLst>
                    <a:path extrusionOk="0" h="26841" w="32953">
                      <a:moveTo>
                        <a:pt x="28190" y="1"/>
                      </a:moveTo>
                      <a:lnTo>
                        <a:pt x="1" y="23775"/>
                      </a:lnTo>
                      <a:lnTo>
                        <a:pt x="4171" y="26841"/>
                      </a:lnTo>
                      <a:lnTo>
                        <a:pt x="32953" y="1718"/>
                      </a:lnTo>
                      <a:lnTo>
                        <a:pt x="281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1" name="Google Shape;3831;p59"/>
                <p:cNvSpPr/>
                <p:nvPr/>
              </p:nvSpPr>
              <p:spPr>
                <a:xfrm>
                  <a:off x="7647696" y="1592001"/>
                  <a:ext cx="87098" cy="48229"/>
                </a:xfrm>
                <a:custGeom>
                  <a:rect b="b" l="l" r="r" t="t"/>
                  <a:pathLst>
                    <a:path extrusionOk="0" h="2638" w="4764">
                      <a:moveTo>
                        <a:pt x="4600" y="1"/>
                      </a:moveTo>
                      <a:lnTo>
                        <a:pt x="1" y="921"/>
                      </a:lnTo>
                      <a:lnTo>
                        <a:pt x="4764" y="2638"/>
                      </a:lnTo>
                      <a:lnTo>
                        <a:pt x="4600" y="1"/>
                      </a:lnTo>
                      <a:close/>
                    </a:path>
                  </a:pathLst>
                </a:custGeom>
                <a:solidFill>
                  <a:srgbClr val="FF8B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p59"/>
                <p:cNvSpPr/>
                <p:nvPr/>
              </p:nvSpPr>
              <p:spPr>
                <a:xfrm>
                  <a:off x="6912614" y="1971693"/>
                  <a:ext cx="585662" cy="615188"/>
                </a:xfrm>
                <a:custGeom>
                  <a:rect b="b" l="l" r="r" t="t"/>
                  <a:pathLst>
                    <a:path extrusionOk="0" h="33649" w="32034">
                      <a:moveTo>
                        <a:pt x="29131" y="1"/>
                      </a:moveTo>
                      <a:lnTo>
                        <a:pt x="24204" y="3067"/>
                      </a:lnTo>
                      <a:lnTo>
                        <a:pt x="16620" y="16784"/>
                      </a:lnTo>
                      <a:lnTo>
                        <a:pt x="16702" y="17376"/>
                      </a:lnTo>
                      <a:lnTo>
                        <a:pt x="15946" y="17376"/>
                      </a:lnTo>
                      <a:lnTo>
                        <a:pt x="16191" y="17887"/>
                      </a:lnTo>
                      <a:lnTo>
                        <a:pt x="1" y="30418"/>
                      </a:lnTo>
                      <a:lnTo>
                        <a:pt x="3169" y="33648"/>
                      </a:lnTo>
                      <a:cubicBezTo>
                        <a:pt x="3169" y="33648"/>
                        <a:pt x="19523" y="23509"/>
                        <a:pt x="21812" y="20708"/>
                      </a:cubicBezTo>
                      <a:cubicBezTo>
                        <a:pt x="24122" y="17887"/>
                        <a:pt x="32033" y="3251"/>
                        <a:pt x="32033" y="3251"/>
                      </a:cubicBezTo>
                      <a:lnTo>
                        <a:pt x="291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3" name="Google Shape;3833;p59"/>
                <p:cNvSpPr/>
                <p:nvPr/>
              </p:nvSpPr>
              <p:spPr>
                <a:xfrm>
                  <a:off x="6920475" y="1977067"/>
                  <a:ext cx="540431" cy="567343"/>
                </a:xfrm>
                <a:custGeom>
                  <a:rect b="b" l="l" r="r" t="t"/>
                  <a:pathLst>
                    <a:path extrusionOk="0" h="31032" w="29560">
                      <a:moveTo>
                        <a:pt x="29136" y="1"/>
                      </a:moveTo>
                      <a:cubicBezTo>
                        <a:pt x="29066" y="1"/>
                        <a:pt x="29000" y="20"/>
                        <a:pt x="28966" y="54"/>
                      </a:cubicBezTo>
                      <a:lnTo>
                        <a:pt x="24285" y="4224"/>
                      </a:lnTo>
                      <a:cubicBezTo>
                        <a:pt x="24285" y="4224"/>
                        <a:pt x="24203" y="4224"/>
                        <a:pt x="24203" y="4306"/>
                      </a:cubicBezTo>
                      <a:lnTo>
                        <a:pt x="17376" y="17512"/>
                      </a:lnTo>
                      <a:lnTo>
                        <a:pt x="16783" y="17675"/>
                      </a:lnTo>
                      <a:cubicBezTo>
                        <a:pt x="16619" y="17777"/>
                        <a:pt x="16538" y="17941"/>
                        <a:pt x="16538" y="18105"/>
                      </a:cubicBezTo>
                      <a:lnTo>
                        <a:pt x="16619" y="18697"/>
                      </a:lnTo>
                      <a:lnTo>
                        <a:pt x="184" y="30370"/>
                      </a:lnTo>
                      <a:cubicBezTo>
                        <a:pt x="0" y="30554"/>
                        <a:pt x="0" y="30717"/>
                        <a:pt x="82" y="30881"/>
                      </a:cubicBezTo>
                      <a:cubicBezTo>
                        <a:pt x="187" y="30986"/>
                        <a:pt x="286" y="31031"/>
                        <a:pt x="382" y="31031"/>
                      </a:cubicBezTo>
                      <a:cubicBezTo>
                        <a:pt x="453" y="31031"/>
                        <a:pt x="523" y="31006"/>
                        <a:pt x="593" y="30962"/>
                      </a:cubicBezTo>
                      <a:lnTo>
                        <a:pt x="17212" y="19127"/>
                      </a:lnTo>
                      <a:cubicBezTo>
                        <a:pt x="17294" y="19045"/>
                        <a:pt x="17294" y="18963"/>
                        <a:pt x="17294" y="18800"/>
                      </a:cubicBezTo>
                      <a:lnTo>
                        <a:pt x="17294" y="18288"/>
                      </a:lnTo>
                      <a:lnTo>
                        <a:pt x="17723" y="18105"/>
                      </a:lnTo>
                      <a:cubicBezTo>
                        <a:pt x="17805" y="18023"/>
                        <a:pt x="17887" y="18023"/>
                        <a:pt x="17969" y="17941"/>
                      </a:cubicBezTo>
                      <a:lnTo>
                        <a:pt x="24796" y="4654"/>
                      </a:lnTo>
                      <a:lnTo>
                        <a:pt x="29396" y="565"/>
                      </a:lnTo>
                      <a:cubicBezTo>
                        <a:pt x="29559" y="484"/>
                        <a:pt x="29559" y="218"/>
                        <a:pt x="29396" y="136"/>
                      </a:cubicBezTo>
                      <a:cubicBezTo>
                        <a:pt x="29348" y="40"/>
                        <a:pt x="29237" y="1"/>
                        <a:pt x="2913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4" name="Google Shape;3834;p59"/>
                <p:cNvSpPr/>
                <p:nvPr/>
              </p:nvSpPr>
              <p:spPr>
                <a:xfrm>
                  <a:off x="6786673" y="1875275"/>
                  <a:ext cx="685064" cy="316689"/>
                </a:xfrm>
                <a:custGeom>
                  <a:rect b="b" l="l" r="r" t="t"/>
                  <a:pathLst>
                    <a:path extrusionOk="0" h="17322" w="37471">
                      <a:moveTo>
                        <a:pt x="31522" y="1"/>
                      </a:moveTo>
                      <a:lnTo>
                        <a:pt x="18133" y="9956"/>
                      </a:lnTo>
                      <a:lnTo>
                        <a:pt x="18133" y="10733"/>
                      </a:lnTo>
                      <a:lnTo>
                        <a:pt x="17622" y="10385"/>
                      </a:lnTo>
                      <a:lnTo>
                        <a:pt x="16947" y="10651"/>
                      </a:lnTo>
                      <a:lnTo>
                        <a:pt x="1023" y="11755"/>
                      </a:lnTo>
                      <a:lnTo>
                        <a:pt x="1" y="17295"/>
                      </a:lnTo>
                      <a:cubicBezTo>
                        <a:pt x="1" y="17295"/>
                        <a:pt x="1380" y="17322"/>
                        <a:pt x="3422" y="17322"/>
                      </a:cubicBezTo>
                      <a:cubicBezTo>
                        <a:pt x="8462" y="17322"/>
                        <a:pt x="17537" y="17156"/>
                        <a:pt x="19850" y="16007"/>
                      </a:cubicBezTo>
                      <a:cubicBezTo>
                        <a:pt x="23080" y="14310"/>
                        <a:pt x="31849" y="9363"/>
                        <a:pt x="31849" y="9363"/>
                      </a:cubicBezTo>
                      <a:lnTo>
                        <a:pt x="33812" y="9200"/>
                      </a:lnTo>
                      <a:lnTo>
                        <a:pt x="37471" y="6808"/>
                      </a:lnTo>
                      <a:lnTo>
                        <a:pt x="315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p59"/>
                <p:cNvSpPr/>
                <p:nvPr/>
              </p:nvSpPr>
              <p:spPr>
                <a:xfrm>
                  <a:off x="7276983" y="1929096"/>
                  <a:ext cx="146516" cy="48979"/>
                </a:xfrm>
                <a:custGeom>
                  <a:rect b="b" l="l" r="r" t="t"/>
                  <a:pathLst>
                    <a:path extrusionOk="0" h="2679" w="8014">
                      <a:moveTo>
                        <a:pt x="7677" y="0"/>
                      </a:moveTo>
                      <a:cubicBezTo>
                        <a:pt x="7590" y="0"/>
                        <a:pt x="7503" y="41"/>
                        <a:pt x="7421" y="123"/>
                      </a:cubicBezTo>
                      <a:cubicBezTo>
                        <a:pt x="7339" y="123"/>
                        <a:pt x="6828" y="634"/>
                        <a:pt x="6051" y="1145"/>
                      </a:cubicBezTo>
                      <a:cubicBezTo>
                        <a:pt x="5295" y="1574"/>
                        <a:pt x="4355" y="2004"/>
                        <a:pt x="3414" y="2004"/>
                      </a:cubicBezTo>
                      <a:cubicBezTo>
                        <a:pt x="2903" y="2004"/>
                        <a:pt x="2474" y="1902"/>
                        <a:pt x="1963" y="1656"/>
                      </a:cubicBezTo>
                      <a:cubicBezTo>
                        <a:pt x="1534" y="1390"/>
                        <a:pt x="1125" y="982"/>
                        <a:pt x="696" y="287"/>
                      </a:cubicBezTo>
                      <a:cubicBezTo>
                        <a:pt x="648" y="191"/>
                        <a:pt x="565" y="151"/>
                        <a:pt x="471" y="151"/>
                      </a:cubicBezTo>
                      <a:cubicBezTo>
                        <a:pt x="405" y="151"/>
                        <a:pt x="334" y="171"/>
                        <a:pt x="266" y="205"/>
                      </a:cubicBezTo>
                      <a:cubicBezTo>
                        <a:pt x="103" y="287"/>
                        <a:pt x="1" y="471"/>
                        <a:pt x="103" y="634"/>
                      </a:cubicBezTo>
                      <a:cubicBezTo>
                        <a:pt x="614" y="1390"/>
                        <a:pt x="1125" y="1902"/>
                        <a:pt x="1636" y="2249"/>
                      </a:cubicBezTo>
                      <a:cubicBezTo>
                        <a:pt x="2229" y="2515"/>
                        <a:pt x="2822" y="2678"/>
                        <a:pt x="3414" y="2678"/>
                      </a:cubicBezTo>
                      <a:cubicBezTo>
                        <a:pt x="4600" y="2678"/>
                        <a:pt x="5724" y="2167"/>
                        <a:pt x="6481" y="1656"/>
                      </a:cubicBezTo>
                      <a:cubicBezTo>
                        <a:pt x="7339" y="1145"/>
                        <a:pt x="7850" y="634"/>
                        <a:pt x="7932" y="634"/>
                      </a:cubicBezTo>
                      <a:cubicBezTo>
                        <a:pt x="8014" y="471"/>
                        <a:pt x="8014" y="287"/>
                        <a:pt x="7932" y="123"/>
                      </a:cubicBezTo>
                      <a:cubicBezTo>
                        <a:pt x="7850" y="41"/>
                        <a:pt x="7763" y="0"/>
                        <a:pt x="767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p59"/>
                <p:cNvSpPr/>
                <p:nvPr/>
              </p:nvSpPr>
              <p:spPr>
                <a:xfrm>
                  <a:off x="6796033" y="1942680"/>
                  <a:ext cx="504542" cy="175932"/>
                </a:xfrm>
                <a:custGeom>
                  <a:rect b="b" l="l" r="r" t="t"/>
                  <a:pathLst>
                    <a:path extrusionOk="0" h="9623" w="27597">
                      <a:moveTo>
                        <a:pt x="27208" y="1"/>
                      </a:moveTo>
                      <a:cubicBezTo>
                        <a:pt x="27139" y="1"/>
                        <a:pt x="27071" y="21"/>
                        <a:pt x="27004" y="55"/>
                      </a:cubicBezTo>
                      <a:lnTo>
                        <a:pt x="18398" y="6698"/>
                      </a:lnTo>
                      <a:cubicBezTo>
                        <a:pt x="18398" y="6780"/>
                        <a:pt x="18398" y="6780"/>
                        <a:pt x="18316" y="6882"/>
                      </a:cubicBezTo>
                      <a:lnTo>
                        <a:pt x="17887" y="7904"/>
                      </a:lnTo>
                      <a:lnTo>
                        <a:pt x="17028" y="7475"/>
                      </a:lnTo>
                      <a:lnTo>
                        <a:pt x="16865" y="7475"/>
                      </a:lnTo>
                      <a:lnTo>
                        <a:pt x="348" y="8926"/>
                      </a:lnTo>
                      <a:cubicBezTo>
                        <a:pt x="164" y="9008"/>
                        <a:pt x="0" y="9172"/>
                        <a:pt x="0" y="9335"/>
                      </a:cubicBezTo>
                      <a:cubicBezTo>
                        <a:pt x="0" y="9486"/>
                        <a:pt x="109" y="9623"/>
                        <a:pt x="295" y="9623"/>
                      </a:cubicBezTo>
                      <a:cubicBezTo>
                        <a:pt x="336" y="9623"/>
                        <a:pt x="381" y="9616"/>
                        <a:pt x="429" y="9601"/>
                      </a:cubicBezTo>
                      <a:lnTo>
                        <a:pt x="16783" y="8150"/>
                      </a:lnTo>
                      <a:lnTo>
                        <a:pt x="17887" y="8661"/>
                      </a:lnTo>
                      <a:lnTo>
                        <a:pt x="18132" y="8661"/>
                      </a:lnTo>
                      <a:cubicBezTo>
                        <a:pt x="18234" y="8579"/>
                        <a:pt x="18316" y="8579"/>
                        <a:pt x="18316" y="8497"/>
                      </a:cubicBezTo>
                      <a:lnTo>
                        <a:pt x="18909" y="7209"/>
                      </a:lnTo>
                      <a:lnTo>
                        <a:pt x="27433" y="647"/>
                      </a:lnTo>
                      <a:cubicBezTo>
                        <a:pt x="27597" y="484"/>
                        <a:pt x="27597" y="320"/>
                        <a:pt x="27515" y="136"/>
                      </a:cubicBezTo>
                      <a:cubicBezTo>
                        <a:pt x="27407" y="41"/>
                        <a:pt x="27306" y="1"/>
                        <a:pt x="272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7" name="Google Shape;3837;p59"/>
                <p:cNvSpPr/>
                <p:nvPr/>
              </p:nvSpPr>
              <p:spPr>
                <a:xfrm>
                  <a:off x="7328556" y="1666755"/>
                  <a:ext cx="492220" cy="383092"/>
                </a:xfrm>
                <a:custGeom>
                  <a:rect b="b" l="l" r="r" t="t"/>
                  <a:pathLst>
                    <a:path extrusionOk="0" h="20954" w="26923">
                      <a:moveTo>
                        <a:pt x="24265" y="0"/>
                      </a:moveTo>
                      <a:cubicBezTo>
                        <a:pt x="24265" y="0"/>
                        <a:pt x="23495" y="471"/>
                        <a:pt x="21656" y="471"/>
                      </a:cubicBezTo>
                      <a:cubicBezTo>
                        <a:pt x="21294" y="471"/>
                        <a:pt x="20890" y="453"/>
                        <a:pt x="20443" y="409"/>
                      </a:cubicBezTo>
                      <a:cubicBezTo>
                        <a:pt x="19713" y="346"/>
                        <a:pt x="18996" y="264"/>
                        <a:pt x="18236" y="264"/>
                      </a:cubicBezTo>
                      <a:cubicBezTo>
                        <a:pt x="16058" y="264"/>
                        <a:pt x="13531" y="932"/>
                        <a:pt x="9363" y="4600"/>
                      </a:cubicBezTo>
                      <a:cubicBezTo>
                        <a:pt x="3660" y="9526"/>
                        <a:pt x="1" y="11754"/>
                        <a:pt x="1" y="11754"/>
                      </a:cubicBezTo>
                      <a:cubicBezTo>
                        <a:pt x="1" y="11754"/>
                        <a:pt x="5356" y="19829"/>
                        <a:pt x="9363" y="20953"/>
                      </a:cubicBezTo>
                      <a:cubicBezTo>
                        <a:pt x="9363" y="20953"/>
                        <a:pt x="21546" y="9792"/>
                        <a:pt x="24613" y="6133"/>
                      </a:cubicBezTo>
                      <a:lnTo>
                        <a:pt x="26923" y="3312"/>
                      </a:lnTo>
                      <a:lnTo>
                        <a:pt x="242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8" name="Google Shape;3838;p59"/>
                <p:cNvSpPr/>
                <p:nvPr/>
              </p:nvSpPr>
              <p:spPr>
                <a:xfrm>
                  <a:off x="6794534" y="2511824"/>
                  <a:ext cx="197707" cy="310108"/>
                </a:xfrm>
                <a:custGeom>
                  <a:rect b="b" l="l" r="r" t="t"/>
                  <a:pathLst>
                    <a:path extrusionOk="0" h="16962" w="10814">
                      <a:moveTo>
                        <a:pt x="7185" y="1"/>
                      </a:moveTo>
                      <a:cubicBezTo>
                        <a:pt x="6992" y="1"/>
                        <a:pt x="6625" y="410"/>
                        <a:pt x="5622" y="873"/>
                      </a:cubicBezTo>
                      <a:cubicBezTo>
                        <a:pt x="3905" y="1548"/>
                        <a:pt x="1349" y="1895"/>
                        <a:pt x="0" y="2999"/>
                      </a:cubicBezTo>
                      <a:cubicBezTo>
                        <a:pt x="4763" y="12035"/>
                        <a:pt x="7400" y="15612"/>
                        <a:pt x="8688" y="16961"/>
                      </a:cubicBezTo>
                      <a:cubicBezTo>
                        <a:pt x="9710" y="16021"/>
                        <a:pt x="8770" y="13977"/>
                        <a:pt x="7584" y="12443"/>
                      </a:cubicBezTo>
                      <a:cubicBezTo>
                        <a:pt x="6296" y="10665"/>
                        <a:pt x="8341" y="9806"/>
                        <a:pt x="7318" y="8539"/>
                      </a:cubicBezTo>
                      <a:cubicBezTo>
                        <a:pt x="6215" y="7333"/>
                        <a:pt x="7400" y="5984"/>
                        <a:pt x="7400" y="5984"/>
                      </a:cubicBezTo>
                      <a:cubicBezTo>
                        <a:pt x="7400" y="5984"/>
                        <a:pt x="10814" y="4696"/>
                        <a:pt x="9955" y="3674"/>
                      </a:cubicBezTo>
                      <a:cubicBezTo>
                        <a:pt x="9015" y="2652"/>
                        <a:pt x="7911" y="2918"/>
                        <a:pt x="7584" y="1119"/>
                      </a:cubicBezTo>
                      <a:cubicBezTo>
                        <a:pt x="7386" y="299"/>
                        <a:pt x="7349" y="1"/>
                        <a:pt x="7185" y="1"/>
                      </a:cubicBezTo>
                      <a:close/>
                    </a:path>
                  </a:pathLst>
                </a:custGeom>
                <a:solidFill>
                  <a:srgbClr val="0109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p59"/>
                <p:cNvSpPr/>
                <p:nvPr/>
              </p:nvSpPr>
              <p:spPr>
                <a:xfrm>
                  <a:off x="6767989" y="2566651"/>
                  <a:ext cx="185403" cy="261038"/>
                </a:xfrm>
                <a:custGeom>
                  <a:rect b="b" l="l" r="r" t="t"/>
                  <a:pathLst>
                    <a:path extrusionOk="0" h="14278" w="10141">
                      <a:moveTo>
                        <a:pt x="1452" y="0"/>
                      </a:moveTo>
                      <a:cubicBezTo>
                        <a:pt x="1268" y="246"/>
                        <a:pt x="1023" y="430"/>
                        <a:pt x="941" y="757"/>
                      </a:cubicBezTo>
                      <a:cubicBezTo>
                        <a:pt x="1" y="2474"/>
                        <a:pt x="1187" y="2903"/>
                        <a:pt x="3496" y="6480"/>
                      </a:cubicBezTo>
                      <a:cubicBezTo>
                        <a:pt x="5657" y="9760"/>
                        <a:pt x="7672" y="14277"/>
                        <a:pt x="9335" y="14277"/>
                      </a:cubicBezTo>
                      <a:cubicBezTo>
                        <a:pt x="9434" y="14277"/>
                        <a:pt x="9532" y="14261"/>
                        <a:pt x="9629" y="14228"/>
                      </a:cubicBezTo>
                      <a:cubicBezTo>
                        <a:pt x="9874" y="14228"/>
                        <a:pt x="10058" y="14044"/>
                        <a:pt x="10140" y="13962"/>
                      </a:cubicBezTo>
                      <a:cubicBezTo>
                        <a:pt x="8852" y="12613"/>
                        <a:pt x="6215" y="9036"/>
                        <a:pt x="14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0" name="Google Shape;3840;p59"/>
                <p:cNvSpPr/>
                <p:nvPr/>
              </p:nvSpPr>
              <p:spPr>
                <a:xfrm>
                  <a:off x="6908135" y="2607017"/>
                  <a:ext cx="82619" cy="132310"/>
                </a:xfrm>
                <a:custGeom>
                  <a:rect b="b" l="l" r="r" t="t"/>
                  <a:pathLst>
                    <a:path extrusionOk="0" h="7237" w="4519">
                      <a:moveTo>
                        <a:pt x="2801" y="0"/>
                      </a:moveTo>
                      <a:cubicBezTo>
                        <a:pt x="2045" y="429"/>
                        <a:pt x="1186" y="777"/>
                        <a:pt x="1186" y="777"/>
                      </a:cubicBezTo>
                      <a:cubicBezTo>
                        <a:pt x="1186" y="777"/>
                        <a:pt x="1" y="2126"/>
                        <a:pt x="1104" y="3332"/>
                      </a:cubicBezTo>
                      <a:cubicBezTo>
                        <a:pt x="2127" y="4599"/>
                        <a:pt x="82" y="5458"/>
                        <a:pt x="1370" y="7236"/>
                      </a:cubicBezTo>
                      <a:cubicBezTo>
                        <a:pt x="2127" y="6725"/>
                        <a:pt x="1452" y="2637"/>
                        <a:pt x="2208" y="1881"/>
                      </a:cubicBezTo>
                      <a:cubicBezTo>
                        <a:pt x="2903" y="1206"/>
                        <a:pt x="4089" y="859"/>
                        <a:pt x="4252" y="511"/>
                      </a:cubicBezTo>
                      <a:cubicBezTo>
                        <a:pt x="4518" y="184"/>
                        <a:pt x="2801" y="0"/>
                        <a:pt x="28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1" name="Google Shape;3841;p59"/>
                <p:cNvSpPr/>
                <p:nvPr/>
              </p:nvSpPr>
              <p:spPr>
                <a:xfrm>
                  <a:off x="6780329" y="2576870"/>
                  <a:ext cx="168199" cy="254017"/>
                </a:xfrm>
                <a:custGeom>
                  <a:rect b="b" l="l" r="r" t="t"/>
                  <a:pathLst>
                    <a:path extrusionOk="0" h="13894" w="9200">
                      <a:moveTo>
                        <a:pt x="254" y="0"/>
                      </a:moveTo>
                      <a:cubicBezTo>
                        <a:pt x="232" y="0"/>
                        <a:pt x="208" y="10"/>
                        <a:pt x="184" y="34"/>
                      </a:cubicBezTo>
                      <a:cubicBezTo>
                        <a:pt x="82" y="34"/>
                        <a:pt x="0" y="198"/>
                        <a:pt x="82" y="300"/>
                      </a:cubicBezTo>
                      <a:cubicBezTo>
                        <a:pt x="82" y="382"/>
                        <a:pt x="184" y="545"/>
                        <a:pt x="266" y="627"/>
                      </a:cubicBezTo>
                      <a:cubicBezTo>
                        <a:pt x="5029" y="9397"/>
                        <a:pt x="8770" y="13751"/>
                        <a:pt x="8872" y="13832"/>
                      </a:cubicBezTo>
                      <a:cubicBezTo>
                        <a:pt x="8913" y="13873"/>
                        <a:pt x="8954" y="13894"/>
                        <a:pt x="8995" y="13894"/>
                      </a:cubicBezTo>
                      <a:cubicBezTo>
                        <a:pt x="9036" y="13894"/>
                        <a:pt x="9077" y="13873"/>
                        <a:pt x="9118" y="13832"/>
                      </a:cubicBezTo>
                      <a:cubicBezTo>
                        <a:pt x="9199" y="13751"/>
                        <a:pt x="9199" y="13669"/>
                        <a:pt x="9118" y="13587"/>
                      </a:cubicBezTo>
                      <a:cubicBezTo>
                        <a:pt x="9036" y="13587"/>
                        <a:pt x="5295" y="9233"/>
                        <a:pt x="593" y="463"/>
                      </a:cubicBezTo>
                      <a:cubicBezTo>
                        <a:pt x="512" y="382"/>
                        <a:pt x="430" y="198"/>
                        <a:pt x="348" y="116"/>
                      </a:cubicBezTo>
                      <a:cubicBezTo>
                        <a:pt x="348" y="58"/>
                        <a:pt x="307" y="0"/>
                        <a:pt x="254"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p59"/>
                <p:cNvSpPr/>
                <p:nvPr/>
              </p:nvSpPr>
              <p:spPr>
                <a:xfrm>
                  <a:off x="6912614" y="2686030"/>
                  <a:ext cx="37406" cy="15010"/>
                </a:xfrm>
                <a:custGeom>
                  <a:rect b="b" l="l" r="r" t="t"/>
                  <a:pathLst>
                    <a:path extrusionOk="0" h="821" w="2046">
                      <a:moveTo>
                        <a:pt x="103" y="0"/>
                      </a:moveTo>
                      <a:cubicBezTo>
                        <a:pt x="38" y="0"/>
                        <a:pt x="1" y="10"/>
                        <a:pt x="1" y="32"/>
                      </a:cubicBezTo>
                      <a:cubicBezTo>
                        <a:pt x="1" y="196"/>
                        <a:pt x="348" y="359"/>
                        <a:pt x="941" y="625"/>
                      </a:cubicBezTo>
                      <a:cubicBezTo>
                        <a:pt x="1315" y="745"/>
                        <a:pt x="1689" y="821"/>
                        <a:pt x="1895" y="821"/>
                      </a:cubicBezTo>
                      <a:cubicBezTo>
                        <a:pt x="1970" y="821"/>
                        <a:pt x="2023" y="810"/>
                        <a:pt x="2045" y="789"/>
                      </a:cubicBezTo>
                      <a:cubicBezTo>
                        <a:pt x="2045" y="625"/>
                        <a:pt x="1636" y="359"/>
                        <a:pt x="1125" y="196"/>
                      </a:cubicBezTo>
                      <a:cubicBezTo>
                        <a:pt x="676" y="76"/>
                        <a:pt x="282" y="0"/>
                        <a:pt x="103"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p59"/>
                <p:cNvSpPr/>
                <p:nvPr/>
              </p:nvSpPr>
              <p:spPr>
                <a:xfrm>
                  <a:off x="6908135" y="2658443"/>
                  <a:ext cx="38887" cy="14571"/>
                </a:xfrm>
                <a:custGeom>
                  <a:rect b="b" l="l" r="r" t="t"/>
                  <a:pathLst>
                    <a:path extrusionOk="0" h="797" w="2127">
                      <a:moveTo>
                        <a:pt x="282" y="1"/>
                      </a:moveTo>
                      <a:cubicBezTo>
                        <a:pt x="157" y="1"/>
                        <a:pt x="82" y="27"/>
                        <a:pt x="82" y="90"/>
                      </a:cubicBezTo>
                      <a:cubicBezTo>
                        <a:pt x="1" y="172"/>
                        <a:pt x="430" y="437"/>
                        <a:pt x="1023" y="601"/>
                      </a:cubicBezTo>
                      <a:cubicBezTo>
                        <a:pt x="1397" y="721"/>
                        <a:pt x="1771" y="796"/>
                        <a:pt x="1945" y="796"/>
                      </a:cubicBezTo>
                      <a:cubicBezTo>
                        <a:pt x="2008" y="796"/>
                        <a:pt x="2045" y="786"/>
                        <a:pt x="2045" y="764"/>
                      </a:cubicBezTo>
                      <a:cubicBezTo>
                        <a:pt x="2127" y="683"/>
                        <a:pt x="1697" y="437"/>
                        <a:pt x="1186" y="172"/>
                      </a:cubicBezTo>
                      <a:cubicBezTo>
                        <a:pt x="820" y="70"/>
                        <a:pt x="485" y="1"/>
                        <a:pt x="282" y="1"/>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4" name="Google Shape;3844;p59"/>
                <p:cNvSpPr/>
                <p:nvPr/>
              </p:nvSpPr>
              <p:spPr>
                <a:xfrm>
                  <a:off x="6906636" y="2635956"/>
                  <a:ext cx="37388" cy="15376"/>
                </a:xfrm>
                <a:custGeom>
                  <a:rect b="b" l="l" r="r" t="t"/>
                  <a:pathLst>
                    <a:path extrusionOk="0" h="841" w="2045">
                      <a:moveTo>
                        <a:pt x="134" y="0"/>
                      </a:moveTo>
                      <a:cubicBezTo>
                        <a:pt x="68" y="0"/>
                        <a:pt x="22" y="10"/>
                        <a:pt x="1" y="32"/>
                      </a:cubicBezTo>
                      <a:cubicBezTo>
                        <a:pt x="1" y="134"/>
                        <a:pt x="430" y="379"/>
                        <a:pt x="941" y="645"/>
                      </a:cubicBezTo>
                      <a:cubicBezTo>
                        <a:pt x="1375" y="765"/>
                        <a:pt x="1721" y="841"/>
                        <a:pt x="1908" y="841"/>
                      </a:cubicBezTo>
                      <a:cubicBezTo>
                        <a:pt x="1976" y="841"/>
                        <a:pt x="2023" y="831"/>
                        <a:pt x="2045" y="809"/>
                      </a:cubicBezTo>
                      <a:cubicBezTo>
                        <a:pt x="2045" y="645"/>
                        <a:pt x="1616" y="379"/>
                        <a:pt x="1105" y="216"/>
                      </a:cubicBezTo>
                      <a:cubicBezTo>
                        <a:pt x="668" y="80"/>
                        <a:pt x="320" y="0"/>
                        <a:pt x="134" y="0"/>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p59"/>
                <p:cNvSpPr/>
                <p:nvPr/>
              </p:nvSpPr>
              <p:spPr>
                <a:xfrm>
                  <a:off x="6911134" y="2614713"/>
                  <a:ext cx="38887" cy="14937"/>
                </a:xfrm>
                <a:custGeom>
                  <a:rect b="b" l="l" r="r" t="t"/>
                  <a:pathLst>
                    <a:path extrusionOk="0" h="817" w="2127">
                      <a:moveTo>
                        <a:pt x="277" y="1"/>
                      </a:moveTo>
                      <a:cubicBezTo>
                        <a:pt x="156" y="1"/>
                        <a:pt x="82" y="28"/>
                        <a:pt x="82" y="90"/>
                      </a:cubicBezTo>
                      <a:cubicBezTo>
                        <a:pt x="0" y="172"/>
                        <a:pt x="429" y="438"/>
                        <a:pt x="1022" y="601"/>
                      </a:cubicBezTo>
                      <a:cubicBezTo>
                        <a:pt x="1399" y="737"/>
                        <a:pt x="1776" y="817"/>
                        <a:pt x="1948" y="817"/>
                      </a:cubicBezTo>
                      <a:cubicBezTo>
                        <a:pt x="2009" y="817"/>
                        <a:pt x="2044" y="807"/>
                        <a:pt x="2044" y="785"/>
                      </a:cubicBezTo>
                      <a:cubicBezTo>
                        <a:pt x="2126" y="683"/>
                        <a:pt x="1717" y="438"/>
                        <a:pt x="1104" y="172"/>
                      </a:cubicBezTo>
                      <a:cubicBezTo>
                        <a:pt x="788" y="71"/>
                        <a:pt x="472" y="1"/>
                        <a:pt x="277" y="1"/>
                      </a:cubicBezTo>
                      <a:close/>
                    </a:path>
                  </a:pathLst>
                </a:custGeom>
                <a:solidFill>
                  <a:srgbClr val="001B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p59"/>
                <p:cNvSpPr/>
                <p:nvPr/>
              </p:nvSpPr>
              <p:spPr>
                <a:xfrm>
                  <a:off x="7772157" y="1540429"/>
                  <a:ext cx="134175" cy="186884"/>
                </a:xfrm>
                <a:custGeom>
                  <a:rect b="b" l="l" r="r" t="t"/>
                  <a:pathLst>
                    <a:path extrusionOk="0" h="10222" w="7339">
                      <a:moveTo>
                        <a:pt x="5213" y="1"/>
                      </a:moveTo>
                      <a:cubicBezTo>
                        <a:pt x="5029" y="348"/>
                        <a:pt x="4702" y="512"/>
                        <a:pt x="4436" y="512"/>
                      </a:cubicBezTo>
                      <a:cubicBezTo>
                        <a:pt x="4388" y="536"/>
                        <a:pt x="4331" y="546"/>
                        <a:pt x="4269" y="546"/>
                      </a:cubicBezTo>
                      <a:cubicBezTo>
                        <a:pt x="4119" y="546"/>
                        <a:pt x="3935" y="488"/>
                        <a:pt x="3761" y="430"/>
                      </a:cubicBezTo>
                      <a:cubicBezTo>
                        <a:pt x="3547" y="389"/>
                        <a:pt x="3312" y="348"/>
                        <a:pt x="3087" y="348"/>
                      </a:cubicBezTo>
                      <a:cubicBezTo>
                        <a:pt x="2862" y="348"/>
                        <a:pt x="2647" y="389"/>
                        <a:pt x="2474" y="512"/>
                      </a:cubicBezTo>
                      <a:cubicBezTo>
                        <a:pt x="1881" y="1023"/>
                        <a:pt x="2739" y="2127"/>
                        <a:pt x="2474" y="2393"/>
                      </a:cubicBezTo>
                      <a:cubicBezTo>
                        <a:pt x="2310" y="2556"/>
                        <a:pt x="2228" y="2556"/>
                        <a:pt x="2147" y="2556"/>
                      </a:cubicBezTo>
                      <a:cubicBezTo>
                        <a:pt x="2073" y="2556"/>
                        <a:pt x="2016" y="2543"/>
                        <a:pt x="1974" y="2543"/>
                      </a:cubicBezTo>
                      <a:cubicBezTo>
                        <a:pt x="1910" y="2543"/>
                        <a:pt x="1881" y="2572"/>
                        <a:pt x="1881" y="2720"/>
                      </a:cubicBezTo>
                      <a:cubicBezTo>
                        <a:pt x="1963" y="3149"/>
                        <a:pt x="2903" y="3578"/>
                        <a:pt x="1881" y="4007"/>
                      </a:cubicBezTo>
                      <a:cubicBezTo>
                        <a:pt x="1881" y="4007"/>
                        <a:pt x="1480" y="3205"/>
                        <a:pt x="1007" y="3205"/>
                      </a:cubicBezTo>
                      <a:cubicBezTo>
                        <a:pt x="905" y="3205"/>
                        <a:pt x="800" y="3242"/>
                        <a:pt x="695" y="3333"/>
                      </a:cubicBezTo>
                      <a:cubicBezTo>
                        <a:pt x="102" y="3844"/>
                        <a:pt x="1022" y="4866"/>
                        <a:pt x="1022" y="4866"/>
                      </a:cubicBezTo>
                      <a:cubicBezTo>
                        <a:pt x="1022" y="4866"/>
                        <a:pt x="1717" y="5704"/>
                        <a:pt x="777" y="5970"/>
                      </a:cubicBezTo>
                      <a:cubicBezTo>
                        <a:pt x="695" y="6481"/>
                        <a:pt x="0" y="6910"/>
                        <a:pt x="0" y="6910"/>
                      </a:cubicBezTo>
                      <a:lnTo>
                        <a:pt x="2739" y="10222"/>
                      </a:lnTo>
                      <a:lnTo>
                        <a:pt x="5376" y="6726"/>
                      </a:lnTo>
                      <a:cubicBezTo>
                        <a:pt x="5622" y="6399"/>
                        <a:pt x="5969" y="6133"/>
                        <a:pt x="6317" y="5888"/>
                      </a:cubicBezTo>
                      <a:cubicBezTo>
                        <a:pt x="6828" y="5459"/>
                        <a:pt x="6235" y="4007"/>
                        <a:pt x="6235" y="4007"/>
                      </a:cubicBezTo>
                      <a:cubicBezTo>
                        <a:pt x="6235" y="4007"/>
                        <a:pt x="7339" y="3333"/>
                        <a:pt x="6644" y="3231"/>
                      </a:cubicBezTo>
                      <a:cubicBezTo>
                        <a:pt x="5887" y="3149"/>
                        <a:pt x="6051" y="2720"/>
                        <a:pt x="5887" y="1963"/>
                      </a:cubicBezTo>
                      <a:cubicBezTo>
                        <a:pt x="5806" y="1452"/>
                        <a:pt x="5376" y="512"/>
                        <a:pt x="52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7" name="Google Shape;3847;p59"/>
                <p:cNvSpPr/>
                <p:nvPr/>
              </p:nvSpPr>
              <p:spPr>
                <a:xfrm>
                  <a:off x="7747477" y="1488033"/>
                  <a:ext cx="119988" cy="161544"/>
                </a:xfrm>
                <a:custGeom>
                  <a:rect b="b" l="l" r="r" t="t"/>
                  <a:pathLst>
                    <a:path extrusionOk="0" h="8836" w="6563">
                      <a:moveTo>
                        <a:pt x="3744" y="1"/>
                      </a:moveTo>
                      <a:cubicBezTo>
                        <a:pt x="3446" y="1"/>
                        <a:pt x="3201" y="75"/>
                        <a:pt x="3067" y="230"/>
                      </a:cubicBezTo>
                      <a:cubicBezTo>
                        <a:pt x="2802" y="475"/>
                        <a:pt x="2883" y="741"/>
                        <a:pt x="3067" y="904"/>
                      </a:cubicBezTo>
                      <a:cubicBezTo>
                        <a:pt x="3149" y="1088"/>
                        <a:pt x="3067" y="1334"/>
                        <a:pt x="2802" y="1415"/>
                      </a:cubicBezTo>
                      <a:cubicBezTo>
                        <a:pt x="2372" y="1497"/>
                        <a:pt x="1698" y="1763"/>
                        <a:pt x="1534" y="2438"/>
                      </a:cubicBezTo>
                      <a:cubicBezTo>
                        <a:pt x="1268" y="3725"/>
                        <a:pt x="83" y="3133"/>
                        <a:pt x="83" y="4666"/>
                      </a:cubicBezTo>
                      <a:cubicBezTo>
                        <a:pt x="1" y="6199"/>
                        <a:pt x="2045" y="8836"/>
                        <a:pt x="2045" y="8836"/>
                      </a:cubicBezTo>
                      <a:cubicBezTo>
                        <a:pt x="3067" y="8570"/>
                        <a:pt x="2290" y="7732"/>
                        <a:pt x="2290" y="7732"/>
                      </a:cubicBezTo>
                      <a:cubicBezTo>
                        <a:pt x="2290" y="7732"/>
                        <a:pt x="1452" y="6710"/>
                        <a:pt x="2045" y="6199"/>
                      </a:cubicBezTo>
                      <a:cubicBezTo>
                        <a:pt x="2150" y="6108"/>
                        <a:pt x="2253" y="6071"/>
                        <a:pt x="2350" y="6071"/>
                      </a:cubicBezTo>
                      <a:cubicBezTo>
                        <a:pt x="2803" y="6071"/>
                        <a:pt x="3149" y="6873"/>
                        <a:pt x="3149" y="6873"/>
                      </a:cubicBezTo>
                      <a:cubicBezTo>
                        <a:pt x="4171" y="6444"/>
                        <a:pt x="3231" y="6015"/>
                        <a:pt x="3231" y="5586"/>
                      </a:cubicBezTo>
                      <a:cubicBezTo>
                        <a:pt x="3190" y="5381"/>
                        <a:pt x="3256" y="5361"/>
                        <a:pt x="3364" y="5361"/>
                      </a:cubicBezTo>
                      <a:cubicBezTo>
                        <a:pt x="3390" y="5361"/>
                        <a:pt x="3420" y="5362"/>
                        <a:pt x="3451" y="5362"/>
                      </a:cubicBezTo>
                      <a:cubicBezTo>
                        <a:pt x="3543" y="5362"/>
                        <a:pt x="3650" y="5351"/>
                        <a:pt x="3742" y="5259"/>
                      </a:cubicBezTo>
                      <a:cubicBezTo>
                        <a:pt x="4089" y="4993"/>
                        <a:pt x="3149" y="3889"/>
                        <a:pt x="3742" y="3378"/>
                      </a:cubicBezTo>
                      <a:cubicBezTo>
                        <a:pt x="3922" y="3248"/>
                        <a:pt x="4133" y="3204"/>
                        <a:pt x="4353" y="3204"/>
                      </a:cubicBezTo>
                      <a:cubicBezTo>
                        <a:pt x="4802" y="3204"/>
                        <a:pt x="5285" y="3387"/>
                        <a:pt x="5597" y="3387"/>
                      </a:cubicBezTo>
                      <a:cubicBezTo>
                        <a:pt x="5636" y="3387"/>
                        <a:pt x="5671" y="3384"/>
                        <a:pt x="5704" y="3378"/>
                      </a:cubicBezTo>
                      <a:cubicBezTo>
                        <a:pt x="5950" y="3296"/>
                        <a:pt x="6297" y="3214"/>
                        <a:pt x="6461" y="2867"/>
                      </a:cubicBezTo>
                      <a:cubicBezTo>
                        <a:pt x="6563" y="2622"/>
                        <a:pt x="6563" y="2192"/>
                        <a:pt x="6297" y="1599"/>
                      </a:cubicBezTo>
                      <a:cubicBezTo>
                        <a:pt x="5859" y="588"/>
                        <a:pt x="4586" y="1"/>
                        <a:pt x="374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p59"/>
                <p:cNvSpPr/>
                <p:nvPr/>
              </p:nvSpPr>
              <p:spPr>
                <a:xfrm>
                  <a:off x="7854734" y="1583756"/>
                  <a:ext cx="14224" cy="12761"/>
                </a:xfrm>
                <a:custGeom>
                  <a:rect b="b" l="l" r="r" t="t"/>
                  <a:pathLst>
                    <a:path extrusionOk="0" h="698" w="778">
                      <a:moveTo>
                        <a:pt x="439" y="1"/>
                      </a:moveTo>
                      <a:cubicBezTo>
                        <a:pt x="409" y="1"/>
                        <a:pt x="378" y="8"/>
                        <a:pt x="348" y="23"/>
                      </a:cubicBezTo>
                      <a:cubicBezTo>
                        <a:pt x="185" y="23"/>
                        <a:pt x="1" y="186"/>
                        <a:pt x="83" y="350"/>
                      </a:cubicBezTo>
                      <a:cubicBezTo>
                        <a:pt x="83" y="534"/>
                        <a:pt x="267" y="697"/>
                        <a:pt x="430" y="697"/>
                      </a:cubicBezTo>
                      <a:cubicBezTo>
                        <a:pt x="594" y="615"/>
                        <a:pt x="778" y="452"/>
                        <a:pt x="696" y="268"/>
                      </a:cubicBezTo>
                      <a:cubicBezTo>
                        <a:pt x="696" y="134"/>
                        <a:pt x="573" y="1"/>
                        <a:pt x="439" y="1"/>
                      </a:cubicBezTo>
                      <a:close/>
                    </a:path>
                  </a:pathLst>
                </a:custGeom>
                <a:solidFill>
                  <a:srgbClr val="1407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9" name="Google Shape;3849;p59"/>
                <p:cNvSpPr/>
                <p:nvPr/>
              </p:nvSpPr>
              <p:spPr>
                <a:xfrm>
                  <a:off x="7840913" y="1565072"/>
                  <a:ext cx="31044" cy="20604"/>
                </a:xfrm>
                <a:custGeom>
                  <a:rect b="b" l="l" r="r" t="t"/>
                  <a:pathLst>
                    <a:path extrusionOk="0" h="1127" w="1698">
                      <a:moveTo>
                        <a:pt x="1373" y="0"/>
                      </a:moveTo>
                      <a:cubicBezTo>
                        <a:pt x="512" y="0"/>
                        <a:pt x="82" y="861"/>
                        <a:pt x="82" y="861"/>
                      </a:cubicBezTo>
                      <a:cubicBezTo>
                        <a:pt x="0" y="963"/>
                        <a:pt x="82" y="1045"/>
                        <a:pt x="82" y="1045"/>
                      </a:cubicBezTo>
                      <a:cubicBezTo>
                        <a:pt x="164" y="1126"/>
                        <a:pt x="164" y="1126"/>
                        <a:pt x="246" y="1126"/>
                      </a:cubicBezTo>
                      <a:cubicBezTo>
                        <a:pt x="246" y="1126"/>
                        <a:pt x="246" y="1045"/>
                        <a:pt x="328" y="1045"/>
                      </a:cubicBezTo>
                      <a:cubicBezTo>
                        <a:pt x="328" y="1045"/>
                        <a:pt x="719" y="262"/>
                        <a:pt x="1430" y="262"/>
                      </a:cubicBezTo>
                      <a:cubicBezTo>
                        <a:pt x="1464" y="262"/>
                        <a:pt x="1498" y="264"/>
                        <a:pt x="1534" y="268"/>
                      </a:cubicBezTo>
                      <a:cubicBezTo>
                        <a:pt x="1558" y="292"/>
                        <a:pt x="1581" y="302"/>
                        <a:pt x="1603" y="302"/>
                      </a:cubicBezTo>
                      <a:cubicBezTo>
                        <a:pt x="1656" y="302"/>
                        <a:pt x="1697" y="244"/>
                        <a:pt x="1697" y="186"/>
                      </a:cubicBezTo>
                      <a:cubicBezTo>
                        <a:pt x="1697" y="104"/>
                        <a:pt x="1697" y="22"/>
                        <a:pt x="1615" y="22"/>
                      </a:cubicBezTo>
                      <a:cubicBezTo>
                        <a:pt x="1531" y="7"/>
                        <a:pt x="1450" y="0"/>
                        <a:pt x="137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p59"/>
                <p:cNvSpPr/>
                <p:nvPr/>
              </p:nvSpPr>
              <p:spPr>
                <a:xfrm>
                  <a:off x="7861096" y="1612184"/>
                  <a:ext cx="18703" cy="13858"/>
                </a:xfrm>
                <a:custGeom>
                  <a:rect b="b" l="l" r="r" t="t"/>
                  <a:pathLst>
                    <a:path extrusionOk="0" h="758" w="1023">
                      <a:moveTo>
                        <a:pt x="164" y="1"/>
                      </a:moveTo>
                      <a:cubicBezTo>
                        <a:pt x="82" y="82"/>
                        <a:pt x="0" y="82"/>
                        <a:pt x="0" y="164"/>
                      </a:cubicBezTo>
                      <a:cubicBezTo>
                        <a:pt x="0" y="164"/>
                        <a:pt x="82" y="512"/>
                        <a:pt x="348" y="675"/>
                      </a:cubicBezTo>
                      <a:cubicBezTo>
                        <a:pt x="430" y="757"/>
                        <a:pt x="675" y="757"/>
                        <a:pt x="859" y="757"/>
                      </a:cubicBezTo>
                      <a:cubicBezTo>
                        <a:pt x="941" y="757"/>
                        <a:pt x="1022" y="675"/>
                        <a:pt x="1022" y="593"/>
                      </a:cubicBezTo>
                      <a:cubicBezTo>
                        <a:pt x="941" y="512"/>
                        <a:pt x="941" y="512"/>
                        <a:pt x="859" y="512"/>
                      </a:cubicBezTo>
                      <a:cubicBezTo>
                        <a:pt x="814" y="520"/>
                        <a:pt x="773" y="524"/>
                        <a:pt x="736" y="524"/>
                      </a:cubicBezTo>
                      <a:cubicBezTo>
                        <a:pt x="413" y="524"/>
                        <a:pt x="348" y="237"/>
                        <a:pt x="348" y="164"/>
                      </a:cubicBezTo>
                      <a:cubicBezTo>
                        <a:pt x="246" y="82"/>
                        <a:pt x="246" y="1"/>
                        <a:pt x="1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1" name="Google Shape;3851;p59"/>
                <p:cNvSpPr/>
                <p:nvPr/>
              </p:nvSpPr>
              <p:spPr>
                <a:xfrm>
                  <a:off x="7784862" y="1607321"/>
                  <a:ext cx="7861" cy="8501"/>
                </a:xfrm>
                <a:custGeom>
                  <a:rect b="b" l="l" r="r" t="t"/>
                  <a:pathLst>
                    <a:path extrusionOk="0" h="465" w="430">
                      <a:moveTo>
                        <a:pt x="245" y="1"/>
                      </a:moveTo>
                      <a:cubicBezTo>
                        <a:pt x="164" y="1"/>
                        <a:pt x="0" y="185"/>
                        <a:pt x="82" y="348"/>
                      </a:cubicBezTo>
                      <a:cubicBezTo>
                        <a:pt x="82" y="406"/>
                        <a:pt x="82" y="464"/>
                        <a:pt x="111" y="464"/>
                      </a:cubicBezTo>
                      <a:cubicBezTo>
                        <a:pt x="123" y="464"/>
                        <a:pt x="140" y="454"/>
                        <a:pt x="164" y="430"/>
                      </a:cubicBezTo>
                      <a:cubicBezTo>
                        <a:pt x="245" y="430"/>
                        <a:pt x="245" y="430"/>
                        <a:pt x="245" y="348"/>
                      </a:cubicBezTo>
                      <a:cubicBezTo>
                        <a:pt x="245" y="267"/>
                        <a:pt x="327" y="185"/>
                        <a:pt x="327" y="185"/>
                      </a:cubicBezTo>
                      <a:lnTo>
                        <a:pt x="429" y="83"/>
                      </a:lnTo>
                      <a:cubicBezTo>
                        <a:pt x="327" y="1"/>
                        <a:pt x="327" y="1"/>
                        <a:pt x="245" y="1"/>
                      </a:cubicBezTo>
                      <a:close/>
                    </a:path>
                  </a:pathLst>
                </a:custGeom>
                <a:solidFill>
                  <a:srgbClr val="D263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p59"/>
                <p:cNvSpPr/>
                <p:nvPr/>
              </p:nvSpPr>
              <p:spPr>
                <a:xfrm>
                  <a:off x="7786343" y="1608820"/>
                  <a:ext cx="12359" cy="11225"/>
                </a:xfrm>
                <a:custGeom>
                  <a:rect b="b" l="l" r="r" t="t"/>
                  <a:pathLst>
                    <a:path extrusionOk="0" h="614" w="676">
                      <a:moveTo>
                        <a:pt x="83" y="1"/>
                      </a:moveTo>
                      <a:cubicBezTo>
                        <a:pt x="1" y="1"/>
                        <a:pt x="1" y="103"/>
                        <a:pt x="1" y="185"/>
                      </a:cubicBezTo>
                      <a:cubicBezTo>
                        <a:pt x="1" y="185"/>
                        <a:pt x="164" y="614"/>
                        <a:pt x="512" y="614"/>
                      </a:cubicBezTo>
                      <a:lnTo>
                        <a:pt x="594" y="614"/>
                      </a:lnTo>
                      <a:lnTo>
                        <a:pt x="676" y="512"/>
                      </a:lnTo>
                      <a:cubicBezTo>
                        <a:pt x="676" y="430"/>
                        <a:pt x="594" y="348"/>
                        <a:pt x="594" y="348"/>
                      </a:cubicBezTo>
                      <a:cubicBezTo>
                        <a:pt x="348" y="348"/>
                        <a:pt x="164" y="103"/>
                        <a:pt x="164" y="103"/>
                      </a:cubicBezTo>
                      <a:cubicBezTo>
                        <a:pt x="164" y="1"/>
                        <a:pt x="8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3" name="Google Shape;3853;p59"/>
                <p:cNvSpPr/>
                <p:nvPr/>
              </p:nvSpPr>
              <p:spPr>
                <a:xfrm>
                  <a:off x="7643217" y="1675347"/>
                  <a:ext cx="147649" cy="25431"/>
                </a:xfrm>
                <a:custGeom>
                  <a:rect b="b" l="l" r="r" t="t"/>
                  <a:pathLst>
                    <a:path extrusionOk="0" h="1391" w="8076">
                      <a:moveTo>
                        <a:pt x="7711" y="0"/>
                      </a:moveTo>
                      <a:cubicBezTo>
                        <a:pt x="7664" y="0"/>
                        <a:pt x="7615" y="13"/>
                        <a:pt x="7564" y="41"/>
                      </a:cubicBezTo>
                      <a:cubicBezTo>
                        <a:pt x="7319" y="123"/>
                        <a:pt x="5111" y="716"/>
                        <a:pt x="2638" y="716"/>
                      </a:cubicBezTo>
                      <a:cubicBezTo>
                        <a:pt x="1943" y="716"/>
                        <a:pt x="1186" y="716"/>
                        <a:pt x="410" y="552"/>
                      </a:cubicBezTo>
                      <a:cubicBezTo>
                        <a:pt x="246" y="552"/>
                        <a:pt x="1" y="634"/>
                        <a:pt x="1" y="798"/>
                      </a:cubicBezTo>
                      <a:cubicBezTo>
                        <a:pt x="1" y="961"/>
                        <a:pt x="82" y="1145"/>
                        <a:pt x="246" y="1227"/>
                      </a:cubicBezTo>
                      <a:cubicBezTo>
                        <a:pt x="1105" y="1390"/>
                        <a:pt x="1861" y="1390"/>
                        <a:pt x="2638" y="1390"/>
                      </a:cubicBezTo>
                      <a:cubicBezTo>
                        <a:pt x="5438" y="1390"/>
                        <a:pt x="7748" y="634"/>
                        <a:pt x="7830" y="634"/>
                      </a:cubicBezTo>
                      <a:cubicBezTo>
                        <a:pt x="7993" y="634"/>
                        <a:pt x="8075" y="368"/>
                        <a:pt x="7993" y="205"/>
                      </a:cubicBezTo>
                      <a:cubicBezTo>
                        <a:pt x="7934" y="87"/>
                        <a:pt x="7832" y="0"/>
                        <a:pt x="771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4" name="Google Shape;3854;p59"/>
                <p:cNvSpPr/>
                <p:nvPr/>
              </p:nvSpPr>
              <p:spPr>
                <a:xfrm>
                  <a:off x="7759817" y="1652550"/>
                  <a:ext cx="63934" cy="107647"/>
                </a:xfrm>
                <a:custGeom>
                  <a:rect b="b" l="l" r="r" t="t"/>
                  <a:pathLst>
                    <a:path extrusionOk="0" h="5888" w="3497">
                      <a:moveTo>
                        <a:pt x="1023" y="0"/>
                      </a:moveTo>
                      <a:lnTo>
                        <a:pt x="1" y="593"/>
                      </a:lnTo>
                      <a:lnTo>
                        <a:pt x="2310" y="5888"/>
                      </a:lnTo>
                      <a:lnTo>
                        <a:pt x="3496" y="4089"/>
                      </a:lnTo>
                      <a:lnTo>
                        <a:pt x="102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p59"/>
                <p:cNvSpPr/>
                <p:nvPr/>
              </p:nvSpPr>
              <p:spPr>
                <a:xfrm>
                  <a:off x="7655557" y="1785677"/>
                  <a:ext cx="48229" cy="48430"/>
                </a:xfrm>
                <a:custGeom>
                  <a:rect b="b" l="l" r="r" t="t"/>
                  <a:pathLst>
                    <a:path extrusionOk="0" h="2649" w="2638">
                      <a:moveTo>
                        <a:pt x="378" y="1"/>
                      </a:moveTo>
                      <a:cubicBezTo>
                        <a:pt x="292" y="1"/>
                        <a:pt x="205" y="47"/>
                        <a:pt x="164" y="139"/>
                      </a:cubicBezTo>
                      <a:cubicBezTo>
                        <a:pt x="0" y="221"/>
                        <a:pt x="0" y="466"/>
                        <a:pt x="164" y="548"/>
                      </a:cubicBezTo>
                      <a:lnTo>
                        <a:pt x="2044" y="2510"/>
                      </a:lnTo>
                      <a:cubicBezTo>
                        <a:pt x="2085" y="2602"/>
                        <a:pt x="2172" y="2648"/>
                        <a:pt x="2259" y="2648"/>
                      </a:cubicBezTo>
                      <a:cubicBezTo>
                        <a:pt x="2346" y="2648"/>
                        <a:pt x="2433" y="2602"/>
                        <a:pt x="2474" y="2510"/>
                      </a:cubicBezTo>
                      <a:cubicBezTo>
                        <a:pt x="2637" y="2428"/>
                        <a:pt x="2637" y="2183"/>
                        <a:pt x="2556" y="2081"/>
                      </a:cubicBezTo>
                      <a:lnTo>
                        <a:pt x="593" y="139"/>
                      </a:lnTo>
                      <a:cubicBezTo>
                        <a:pt x="552" y="47"/>
                        <a:pt x="465" y="1"/>
                        <a:pt x="3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6" name="Google Shape;3856;p59"/>
                <p:cNvSpPr/>
                <p:nvPr/>
              </p:nvSpPr>
              <p:spPr>
                <a:xfrm>
                  <a:off x="7316234" y="951833"/>
                  <a:ext cx="330493" cy="559499"/>
                </a:xfrm>
                <a:custGeom>
                  <a:rect b="b" l="l" r="r" t="t"/>
                  <a:pathLst>
                    <a:path extrusionOk="0" h="30603" w="18077">
                      <a:moveTo>
                        <a:pt x="16762" y="1"/>
                      </a:moveTo>
                      <a:lnTo>
                        <a:pt x="0" y="15598"/>
                      </a:lnTo>
                      <a:cubicBezTo>
                        <a:pt x="593" y="16191"/>
                        <a:pt x="1267" y="16865"/>
                        <a:pt x="2044" y="17458"/>
                      </a:cubicBezTo>
                      <a:cubicBezTo>
                        <a:pt x="9199" y="23509"/>
                        <a:pt x="14473" y="23509"/>
                        <a:pt x="17703" y="29907"/>
                      </a:cubicBezTo>
                      <a:cubicBezTo>
                        <a:pt x="17944" y="30384"/>
                        <a:pt x="18050" y="30602"/>
                        <a:pt x="18054" y="30602"/>
                      </a:cubicBezTo>
                      <a:cubicBezTo>
                        <a:pt x="18076" y="30602"/>
                        <a:pt x="14249" y="22442"/>
                        <a:pt x="13880" y="15414"/>
                      </a:cubicBezTo>
                      <a:cubicBezTo>
                        <a:pt x="13451" y="7238"/>
                        <a:pt x="16762" y="1"/>
                        <a:pt x="16762" y="1"/>
                      </a:cubicBezTo>
                      <a:close/>
                    </a:path>
                  </a:pathLst>
                </a:custGeom>
                <a:solidFill>
                  <a:srgbClr val="E7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7" name="Google Shape;3857;p59"/>
                <p:cNvSpPr/>
                <p:nvPr/>
              </p:nvSpPr>
              <p:spPr>
                <a:xfrm>
                  <a:off x="6484717" y="1038908"/>
                  <a:ext cx="831580" cy="515768"/>
                </a:xfrm>
                <a:custGeom>
                  <a:rect b="b" l="l" r="r" t="t"/>
                  <a:pathLst>
                    <a:path extrusionOk="0" h="28211" w="45485">
                      <a:moveTo>
                        <a:pt x="35508" y="1"/>
                      </a:moveTo>
                      <a:cubicBezTo>
                        <a:pt x="35508" y="1"/>
                        <a:pt x="21628" y="9711"/>
                        <a:pt x="13881" y="14310"/>
                      </a:cubicBezTo>
                      <a:cubicBezTo>
                        <a:pt x="6134" y="18828"/>
                        <a:pt x="1" y="18828"/>
                        <a:pt x="1" y="18828"/>
                      </a:cubicBezTo>
                      <a:lnTo>
                        <a:pt x="3067" y="20872"/>
                      </a:lnTo>
                      <a:lnTo>
                        <a:pt x="1268" y="22078"/>
                      </a:lnTo>
                      <a:lnTo>
                        <a:pt x="164" y="28211"/>
                      </a:lnTo>
                      <a:lnTo>
                        <a:pt x="33812" y="6644"/>
                      </a:lnTo>
                      <a:lnTo>
                        <a:pt x="42418" y="13717"/>
                      </a:lnTo>
                      <a:lnTo>
                        <a:pt x="45484" y="10835"/>
                      </a:lnTo>
                      <a:cubicBezTo>
                        <a:pt x="39433" y="5377"/>
                        <a:pt x="35508" y="1"/>
                        <a:pt x="3550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8" name="Google Shape;3858;p59"/>
                <p:cNvSpPr/>
                <p:nvPr/>
              </p:nvSpPr>
              <p:spPr>
                <a:xfrm>
                  <a:off x="7260164" y="951833"/>
                  <a:ext cx="446623" cy="652283"/>
                </a:xfrm>
                <a:custGeom>
                  <a:rect b="b" l="l" r="r" t="t"/>
                  <a:pathLst>
                    <a:path extrusionOk="0" h="35678" w="24429">
                      <a:moveTo>
                        <a:pt x="19829" y="1"/>
                      </a:moveTo>
                      <a:cubicBezTo>
                        <a:pt x="19829" y="1"/>
                        <a:pt x="16518" y="7237"/>
                        <a:pt x="16947" y="15414"/>
                      </a:cubicBezTo>
                      <a:cubicBezTo>
                        <a:pt x="17316" y="22442"/>
                        <a:pt x="21143" y="30602"/>
                        <a:pt x="21121" y="30602"/>
                      </a:cubicBezTo>
                      <a:cubicBezTo>
                        <a:pt x="21117" y="30602"/>
                        <a:pt x="21011" y="30384"/>
                        <a:pt x="20770" y="29907"/>
                      </a:cubicBezTo>
                      <a:cubicBezTo>
                        <a:pt x="17540" y="23509"/>
                        <a:pt x="12266" y="23509"/>
                        <a:pt x="5111" y="17458"/>
                      </a:cubicBezTo>
                      <a:cubicBezTo>
                        <a:pt x="4334" y="16865"/>
                        <a:pt x="3660" y="16191"/>
                        <a:pt x="3067" y="15598"/>
                      </a:cubicBezTo>
                      <a:lnTo>
                        <a:pt x="1" y="18480"/>
                      </a:lnTo>
                      <a:lnTo>
                        <a:pt x="19666" y="34670"/>
                      </a:lnTo>
                      <a:cubicBezTo>
                        <a:pt x="20177" y="35100"/>
                        <a:pt x="20851" y="35427"/>
                        <a:pt x="21628" y="35611"/>
                      </a:cubicBezTo>
                      <a:cubicBezTo>
                        <a:pt x="21846" y="35652"/>
                        <a:pt x="22074" y="35678"/>
                        <a:pt x="22302" y="35678"/>
                      </a:cubicBezTo>
                      <a:cubicBezTo>
                        <a:pt x="22977" y="35678"/>
                        <a:pt x="23659" y="35454"/>
                        <a:pt x="24102" y="34752"/>
                      </a:cubicBezTo>
                      <a:cubicBezTo>
                        <a:pt x="24347" y="34323"/>
                        <a:pt x="24429" y="33893"/>
                        <a:pt x="24429" y="33382"/>
                      </a:cubicBezTo>
                      <a:lnTo>
                        <a:pt x="22487" y="3231"/>
                      </a:lnTo>
                      <a:lnTo>
                        <a:pt x="198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p59"/>
                <p:cNvSpPr/>
                <p:nvPr/>
              </p:nvSpPr>
              <p:spPr>
                <a:xfrm>
                  <a:off x="7281846" y="1606681"/>
                  <a:ext cx="412618" cy="334040"/>
                </a:xfrm>
                <a:custGeom>
                  <a:rect b="b" l="l" r="r" t="t"/>
                  <a:pathLst>
                    <a:path extrusionOk="0" h="18271" w="22569">
                      <a:moveTo>
                        <a:pt x="20453" y="0"/>
                      </a:moveTo>
                      <a:cubicBezTo>
                        <a:pt x="20333" y="0"/>
                        <a:pt x="20209" y="37"/>
                        <a:pt x="20095" y="118"/>
                      </a:cubicBezTo>
                      <a:cubicBezTo>
                        <a:pt x="19768" y="302"/>
                        <a:pt x="19665" y="731"/>
                        <a:pt x="19849" y="1058"/>
                      </a:cubicBezTo>
                      <a:cubicBezTo>
                        <a:pt x="19849" y="1058"/>
                        <a:pt x="20177" y="1651"/>
                        <a:pt x="20524" y="2591"/>
                      </a:cubicBezTo>
                      <a:cubicBezTo>
                        <a:pt x="20953" y="3531"/>
                        <a:pt x="21199" y="4717"/>
                        <a:pt x="21199" y="6005"/>
                      </a:cubicBezTo>
                      <a:cubicBezTo>
                        <a:pt x="21199" y="6945"/>
                        <a:pt x="21035" y="7967"/>
                        <a:pt x="20442" y="8806"/>
                      </a:cubicBezTo>
                      <a:cubicBezTo>
                        <a:pt x="18132" y="12219"/>
                        <a:pt x="15332" y="14263"/>
                        <a:pt x="12613" y="15367"/>
                      </a:cubicBezTo>
                      <a:cubicBezTo>
                        <a:pt x="9792" y="16573"/>
                        <a:pt x="7155" y="16900"/>
                        <a:pt x="5029" y="16900"/>
                      </a:cubicBezTo>
                      <a:cubicBezTo>
                        <a:pt x="3741" y="16900"/>
                        <a:pt x="2719" y="16737"/>
                        <a:pt x="2045" y="16655"/>
                      </a:cubicBezTo>
                      <a:cubicBezTo>
                        <a:pt x="1697" y="16573"/>
                        <a:pt x="1370" y="16573"/>
                        <a:pt x="1186" y="16471"/>
                      </a:cubicBezTo>
                      <a:lnTo>
                        <a:pt x="941" y="16471"/>
                      </a:lnTo>
                      <a:cubicBezTo>
                        <a:pt x="885" y="16458"/>
                        <a:pt x="828" y="16452"/>
                        <a:pt x="770" y="16452"/>
                      </a:cubicBezTo>
                      <a:cubicBezTo>
                        <a:pt x="465" y="16452"/>
                        <a:pt x="151" y="16626"/>
                        <a:pt x="82" y="16900"/>
                      </a:cubicBezTo>
                      <a:cubicBezTo>
                        <a:pt x="0" y="17330"/>
                        <a:pt x="246" y="17677"/>
                        <a:pt x="593" y="17759"/>
                      </a:cubicBezTo>
                      <a:cubicBezTo>
                        <a:pt x="675" y="17759"/>
                        <a:pt x="2392" y="18270"/>
                        <a:pt x="5029" y="18270"/>
                      </a:cubicBezTo>
                      <a:cubicBezTo>
                        <a:pt x="7237" y="18270"/>
                        <a:pt x="10140" y="17923"/>
                        <a:pt x="13124" y="16655"/>
                      </a:cubicBezTo>
                      <a:cubicBezTo>
                        <a:pt x="16088" y="15367"/>
                        <a:pt x="19073" y="13241"/>
                        <a:pt x="21546" y="9582"/>
                      </a:cubicBezTo>
                      <a:cubicBezTo>
                        <a:pt x="22323" y="8478"/>
                        <a:pt x="22568" y="7191"/>
                        <a:pt x="22568" y="6005"/>
                      </a:cubicBezTo>
                      <a:cubicBezTo>
                        <a:pt x="22568" y="4472"/>
                        <a:pt x="22221" y="3102"/>
                        <a:pt x="21812" y="2080"/>
                      </a:cubicBezTo>
                      <a:cubicBezTo>
                        <a:pt x="21464" y="1058"/>
                        <a:pt x="21035" y="383"/>
                        <a:pt x="21035" y="383"/>
                      </a:cubicBezTo>
                      <a:cubicBezTo>
                        <a:pt x="20926" y="151"/>
                        <a:pt x="20697" y="0"/>
                        <a:pt x="204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0" name="Google Shape;3860;p59"/>
                <p:cNvSpPr/>
                <p:nvPr/>
              </p:nvSpPr>
              <p:spPr>
                <a:xfrm>
                  <a:off x="7585301" y="1783355"/>
                  <a:ext cx="76622" cy="62416"/>
                </a:xfrm>
                <a:custGeom>
                  <a:rect b="b" l="l" r="r" t="t"/>
                  <a:pathLst>
                    <a:path extrusionOk="0" h="3414" w="4191">
                      <a:moveTo>
                        <a:pt x="2228" y="0"/>
                      </a:moveTo>
                      <a:cubicBezTo>
                        <a:pt x="2228" y="0"/>
                        <a:pt x="1799" y="266"/>
                        <a:pt x="1533" y="266"/>
                      </a:cubicBezTo>
                      <a:cubicBezTo>
                        <a:pt x="1489" y="281"/>
                        <a:pt x="1447" y="287"/>
                        <a:pt x="1408" y="287"/>
                      </a:cubicBezTo>
                      <a:cubicBezTo>
                        <a:pt x="1234" y="287"/>
                        <a:pt x="1125" y="164"/>
                        <a:pt x="1125" y="164"/>
                      </a:cubicBezTo>
                      <a:lnTo>
                        <a:pt x="0" y="2392"/>
                      </a:lnTo>
                      <a:cubicBezTo>
                        <a:pt x="695" y="2903"/>
                        <a:pt x="2821" y="3414"/>
                        <a:pt x="2903" y="3414"/>
                      </a:cubicBezTo>
                      <a:cubicBezTo>
                        <a:pt x="2985" y="3414"/>
                        <a:pt x="3578" y="3332"/>
                        <a:pt x="3762" y="3148"/>
                      </a:cubicBezTo>
                      <a:cubicBezTo>
                        <a:pt x="3925" y="2985"/>
                        <a:pt x="3762" y="2821"/>
                        <a:pt x="3762" y="2821"/>
                      </a:cubicBezTo>
                      <a:cubicBezTo>
                        <a:pt x="3762" y="2821"/>
                        <a:pt x="4007" y="2637"/>
                        <a:pt x="4007" y="2474"/>
                      </a:cubicBezTo>
                      <a:cubicBezTo>
                        <a:pt x="4007" y="2392"/>
                        <a:pt x="3925" y="1962"/>
                        <a:pt x="3925" y="1962"/>
                      </a:cubicBezTo>
                      <a:cubicBezTo>
                        <a:pt x="3925" y="1962"/>
                        <a:pt x="4191" y="1697"/>
                        <a:pt x="4089" y="1451"/>
                      </a:cubicBezTo>
                      <a:cubicBezTo>
                        <a:pt x="4089" y="1288"/>
                        <a:pt x="3762" y="859"/>
                        <a:pt x="3578" y="511"/>
                      </a:cubicBezTo>
                      <a:cubicBezTo>
                        <a:pt x="3414" y="82"/>
                        <a:pt x="2228" y="0"/>
                        <a:pt x="22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1" name="Google Shape;3861;p59"/>
                <p:cNvSpPr/>
                <p:nvPr/>
              </p:nvSpPr>
              <p:spPr>
                <a:xfrm>
                  <a:off x="7322212" y="1652568"/>
                  <a:ext cx="328518" cy="185366"/>
                </a:xfrm>
                <a:custGeom>
                  <a:rect b="b" l="l" r="r" t="t"/>
                  <a:pathLst>
                    <a:path extrusionOk="0" h="10139" w="17969">
                      <a:moveTo>
                        <a:pt x="9439" y="1"/>
                      </a:moveTo>
                      <a:cubicBezTo>
                        <a:pt x="6178" y="1"/>
                        <a:pt x="3022" y="673"/>
                        <a:pt x="2126" y="3066"/>
                      </a:cubicBezTo>
                      <a:cubicBezTo>
                        <a:pt x="0" y="8605"/>
                        <a:pt x="13206" y="9362"/>
                        <a:pt x="15004" y="10139"/>
                      </a:cubicBezTo>
                      <a:cubicBezTo>
                        <a:pt x="15004" y="10139"/>
                        <a:pt x="15924" y="8687"/>
                        <a:pt x="15597" y="7318"/>
                      </a:cubicBezTo>
                      <a:cubicBezTo>
                        <a:pt x="15597" y="7318"/>
                        <a:pt x="12449" y="5110"/>
                        <a:pt x="9117" y="4435"/>
                      </a:cubicBezTo>
                      <a:cubicBezTo>
                        <a:pt x="9350" y="4429"/>
                        <a:pt x="9588" y="4426"/>
                        <a:pt x="9829" y="4426"/>
                      </a:cubicBezTo>
                      <a:cubicBezTo>
                        <a:pt x="12837" y="4426"/>
                        <a:pt x="16272" y="4865"/>
                        <a:pt x="16272" y="4865"/>
                      </a:cubicBezTo>
                      <a:cubicBezTo>
                        <a:pt x="17969" y="2555"/>
                        <a:pt x="17969" y="1103"/>
                        <a:pt x="17969" y="1103"/>
                      </a:cubicBezTo>
                      <a:cubicBezTo>
                        <a:pt x="17969" y="1103"/>
                        <a:pt x="13617" y="1"/>
                        <a:pt x="94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2" name="Google Shape;3862;p59"/>
                <p:cNvSpPr/>
                <p:nvPr/>
              </p:nvSpPr>
              <p:spPr>
                <a:xfrm>
                  <a:off x="7381627" y="1672733"/>
                  <a:ext cx="270965" cy="157357"/>
                </a:xfrm>
                <a:custGeom>
                  <a:rect b="b" l="l" r="r" t="t"/>
                  <a:pathLst>
                    <a:path extrusionOk="0" h="8607" w="14821">
                      <a:moveTo>
                        <a:pt x="7564" y="0"/>
                      </a:moveTo>
                      <a:cubicBezTo>
                        <a:pt x="5867" y="0"/>
                        <a:pt x="4171" y="82"/>
                        <a:pt x="2801" y="511"/>
                      </a:cubicBezTo>
                      <a:cubicBezTo>
                        <a:pt x="2126" y="695"/>
                        <a:pt x="1534" y="941"/>
                        <a:pt x="1022" y="1288"/>
                      </a:cubicBezTo>
                      <a:cubicBezTo>
                        <a:pt x="593" y="1615"/>
                        <a:pt x="246" y="2126"/>
                        <a:pt x="82" y="2637"/>
                      </a:cubicBezTo>
                      <a:cubicBezTo>
                        <a:pt x="82" y="2821"/>
                        <a:pt x="0" y="2903"/>
                        <a:pt x="0" y="3067"/>
                      </a:cubicBezTo>
                      <a:cubicBezTo>
                        <a:pt x="0" y="3578"/>
                        <a:pt x="246" y="4007"/>
                        <a:pt x="593" y="4436"/>
                      </a:cubicBezTo>
                      <a:cubicBezTo>
                        <a:pt x="1186" y="5111"/>
                        <a:pt x="2208" y="5704"/>
                        <a:pt x="3394" y="6215"/>
                      </a:cubicBezTo>
                      <a:cubicBezTo>
                        <a:pt x="5111" y="6991"/>
                        <a:pt x="7237" y="7584"/>
                        <a:pt x="8933" y="8013"/>
                      </a:cubicBezTo>
                      <a:cubicBezTo>
                        <a:pt x="10548" y="8361"/>
                        <a:pt x="11836" y="8606"/>
                        <a:pt x="11836" y="8606"/>
                      </a:cubicBezTo>
                      <a:cubicBezTo>
                        <a:pt x="12000" y="8606"/>
                        <a:pt x="12163" y="8525"/>
                        <a:pt x="12266" y="8361"/>
                      </a:cubicBezTo>
                      <a:cubicBezTo>
                        <a:pt x="12266" y="8177"/>
                        <a:pt x="12082" y="8013"/>
                        <a:pt x="11918" y="7932"/>
                      </a:cubicBezTo>
                      <a:lnTo>
                        <a:pt x="11836" y="7932"/>
                      </a:lnTo>
                      <a:cubicBezTo>
                        <a:pt x="11141" y="7850"/>
                        <a:pt x="8341" y="7237"/>
                        <a:pt x="5704" y="6317"/>
                      </a:cubicBezTo>
                      <a:cubicBezTo>
                        <a:pt x="4334" y="5888"/>
                        <a:pt x="3067" y="5376"/>
                        <a:pt x="2126" y="4784"/>
                      </a:cubicBezTo>
                      <a:cubicBezTo>
                        <a:pt x="1697" y="4518"/>
                        <a:pt x="1350" y="4170"/>
                        <a:pt x="1104" y="3925"/>
                      </a:cubicBezTo>
                      <a:cubicBezTo>
                        <a:pt x="839" y="3578"/>
                        <a:pt x="675" y="3332"/>
                        <a:pt x="675" y="3067"/>
                      </a:cubicBezTo>
                      <a:cubicBezTo>
                        <a:pt x="675" y="2985"/>
                        <a:pt x="757" y="2903"/>
                        <a:pt x="757" y="2821"/>
                      </a:cubicBezTo>
                      <a:cubicBezTo>
                        <a:pt x="839" y="2474"/>
                        <a:pt x="1104" y="2126"/>
                        <a:pt x="1431" y="1881"/>
                      </a:cubicBezTo>
                      <a:cubicBezTo>
                        <a:pt x="2045" y="1452"/>
                        <a:pt x="2883" y="1104"/>
                        <a:pt x="3987" y="941"/>
                      </a:cubicBezTo>
                      <a:cubicBezTo>
                        <a:pt x="5111" y="777"/>
                        <a:pt x="6296" y="695"/>
                        <a:pt x="7564" y="695"/>
                      </a:cubicBezTo>
                      <a:cubicBezTo>
                        <a:pt x="10119" y="695"/>
                        <a:pt x="12858" y="1022"/>
                        <a:pt x="14391" y="1288"/>
                      </a:cubicBezTo>
                      <a:cubicBezTo>
                        <a:pt x="14421" y="1303"/>
                        <a:pt x="14451" y="1310"/>
                        <a:pt x="14480" y="1310"/>
                      </a:cubicBezTo>
                      <a:cubicBezTo>
                        <a:pt x="14609" y="1310"/>
                        <a:pt x="14719" y="1173"/>
                        <a:pt x="14719" y="1022"/>
                      </a:cubicBezTo>
                      <a:cubicBezTo>
                        <a:pt x="14821" y="859"/>
                        <a:pt x="14719" y="695"/>
                        <a:pt x="14473" y="593"/>
                      </a:cubicBezTo>
                      <a:cubicBezTo>
                        <a:pt x="12940" y="348"/>
                        <a:pt x="10221" y="0"/>
                        <a:pt x="75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3" name="Google Shape;3863;p59"/>
                <p:cNvSpPr/>
                <p:nvPr/>
              </p:nvSpPr>
              <p:spPr>
                <a:xfrm>
                  <a:off x="7434314" y="1714872"/>
                  <a:ext cx="84118" cy="18794"/>
                </a:xfrm>
                <a:custGeom>
                  <a:rect b="b" l="l" r="r" t="t"/>
                  <a:pathLst>
                    <a:path extrusionOk="0" h="1028" w="4601">
                      <a:moveTo>
                        <a:pt x="2083" y="1"/>
                      </a:moveTo>
                      <a:cubicBezTo>
                        <a:pt x="246" y="1"/>
                        <a:pt x="1" y="946"/>
                        <a:pt x="1" y="946"/>
                      </a:cubicBezTo>
                      <a:cubicBezTo>
                        <a:pt x="403" y="873"/>
                        <a:pt x="793" y="842"/>
                        <a:pt x="1180" y="842"/>
                      </a:cubicBezTo>
                      <a:cubicBezTo>
                        <a:pt x="1776" y="842"/>
                        <a:pt x="2366" y="916"/>
                        <a:pt x="2985" y="1027"/>
                      </a:cubicBezTo>
                      <a:lnTo>
                        <a:pt x="4600" y="1027"/>
                      </a:lnTo>
                      <a:cubicBezTo>
                        <a:pt x="4600" y="1027"/>
                        <a:pt x="3926" y="87"/>
                        <a:pt x="2311" y="5"/>
                      </a:cubicBezTo>
                      <a:cubicBezTo>
                        <a:pt x="2232" y="2"/>
                        <a:pt x="2156" y="1"/>
                        <a:pt x="2083" y="1"/>
                      </a:cubicBezTo>
                      <a:close/>
                    </a:path>
                  </a:pathLst>
                </a:custGeom>
                <a:solidFill>
                  <a:srgbClr val="0109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4" name="Google Shape;3864;p59"/>
                <p:cNvSpPr/>
                <p:nvPr/>
              </p:nvSpPr>
              <p:spPr>
                <a:xfrm>
                  <a:off x="7629012" y="1807268"/>
                  <a:ext cx="32909" cy="14973"/>
                </a:xfrm>
                <a:custGeom>
                  <a:rect b="b" l="l" r="r" t="t"/>
                  <a:pathLst>
                    <a:path extrusionOk="0" h="819" w="1800">
                      <a:moveTo>
                        <a:pt x="136" y="0"/>
                      </a:moveTo>
                      <a:cubicBezTo>
                        <a:pt x="103" y="0"/>
                        <a:pt x="83" y="21"/>
                        <a:pt x="83" y="62"/>
                      </a:cubicBezTo>
                      <a:cubicBezTo>
                        <a:pt x="1" y="143"/>
                        <a:pt x="83" y="307"/>
                        <a:pt x="83" y="307"/>
                      </a:cubicBezTo>
                      <a:cubicBezTo>
                        <a:pt x="859" y="654"/>
                        <a:pt x="1534" y="818"/>
                        <a:pt x="1534" y="818"/>
                      </a:cubicBezTo>
                      <a:cubicBezTo>
                        <a:pt x="1616" y="818"/>
                        <a:pt x="1698" y="736"/>
                        <a:pt x="1698" y="654"/>
                      </a:cubicBezTo>
                      <a:cubicBezTo>
                        <a:pt x="1800" y="573"/>
                        <a:pt x="1698" y="491"/>
                        <a:pt x="1616" y="491"/>
                      </a:cubicBezTo>
                      <a:lnTo>
                        <a:pt x="1534" y="491"/>
                      </a:lnTo>
                      <a:cubicBezTo>
                        <a:pt x="1452" y="389"/>
                        <a:pt x="859" y="307"/>
                        <a:pt x="267" y="62"/>
                      </a:cubicBezTo>
                      <a:cubicBezTo>
                        <a:pt x="216" y="21"/>
                        <a:pt x="170" y="0"/>
                        <a:pt x="136" y="0"/>
                      </a:cubicBezTo>
                      <a:close/>
                    </a:path>
                  </a:pathLst>
                </a:custGeom>
                <a:solidFill>
                  <a:srgbClr val="6126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5" name="Google Shape;3865;p59"/>
                <p:cNvSpPr/>
                <p:nvPr/>
              </p:nvSpPr>
              <p:spPr>
                <a:xfrm>
                  <a:off x="7621170" y="1824800"/>
                  <a:ext cx="35907" cy="13127"/>
                </a:xfrm>
                <a:custGeom>
                  <a:rect b="b" l="l" r="r" t="t"/>
                  <a:pathLst>
                    <a:path extrusionOk="0" h="718" w="1964">
                      <a:moveTo>
                        <a:pt x="191" y="0"/>
                      </a:moveTo>
                      <a:cubicBezTo>
                        <a:pt x="133" y="0"/>
                        <a:pt x="82" y="67"/>
                        <a:pt x="82" y="125"/>
                      </a:cubicBezTo>
                      <a:cubicBezTo>
                        <a:pt x="1" y="207"/>
                        <a:pt x="82" y="288"/>
                        <a:pt x="185" y="288"/>
                      </a:cubicBezTo>
                      <a:cubicBezTo>
                        <a:pt x="593" y="554"/>
                        <a:pt x="941" y="636"/>
                        <a:pt x="1288" y="718"/>
                      </a:cubicBezTo>
                      <a:lnTo>
                        <a:pt x="1718" y="718"/>
                      </a:lnTo>
                      <a:cubicBezTo>
                        <a:pt x="1800" y="718"/>
                        <a:pt x="1881" y="636"/>
                        <a:pt x="1963" y="554"/>
                      </a:cubicBezTo>
                      <a:cubicBezTo>
                        <a:pt x="1963" y="452"/>
                        <a:pt x="1881" y="370"/>
                        <a:pt x="1800" y="370"/>
                      </a:cubicBezTo>
                      <a:lnTo>
                        <a:pt x="1718" y="370"/>
                      </a:lnTo>
                      <a:cubicBezTo>
                        <a:pt x="1534" y="370"/>
                        <a:pt x="1023" y="370"/>
                        <a:pt x="266" y="43"/>
                      </a:cubicBezTo>
                      <a:cubicBezTo>
                        <a:pt x="242" y="12"/>
                        <a:pt x="216" y="0"/>
                        <a:pt x="191" y="0"/>
                      </a:cubicBezTo>
                      <a:close/>
                    </a:path>
                  </a:pathLst>
                </a:custGeom>
                <a:solidFill>
                  <a:srgbClr val="6126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6" name="Google Shape;3866;p59"/>
                <p:cNvSpPr/>
                <p:nvPr/>
              </p:nvSpPr>
              <p:spPr>
                <a:xfrm>
                  <a:off x="7738135" y="1812862"/>
                  <a:ext cx="37406" cy="26564"/>
                </a:xfrm>
                <a:custGeom>
                  <a:rect b="b" l="l" r="r" t="t"/>
                  <a:pathLst>
                    <a:path extrusionOk="0" h="1453" w="2046">
                      <a:moveTo>
                        <a:pt x="757" y="1"/>
                      </a:moveTo>
                      <a:cubicBezTo>
                        <a:pt x="676" y="1"/>
                        <a:pt x="594" y="1"/>
                        <a:pt x="594" y="83"/>
                      </a:cubicBezTo>
                      <a:cubicBezTo>
                        <a:pt x="430" y="185"/>
                        <a:pt x="328" y="267"/>
                        <a:pt x="164" y="348"/>
                      </a:cubicBezTo>
                      <a:cubicBezTo>
                        <a:pt x="164" y="430"/>
                        <a:pt x="83" y="430"/>
                        <a:pt x="1" y="512"/>
                      </a:cubicBezTo>
                      <a:lnTo>
                        <a:pt x="1" y="778"/>
                      </a:lnTo>
                      <a:cubicBezTo>
                        <a:pt x="1" y="860"/>
                        <a:pt x="1" y="1023"/>
                        <a:pt x="83" y="1105"/>
                      </a:cubicBezTo>
                      <a:cubicBezTo>
                        <a:pt x="246" y="1207"/>
                        <a:pt x="430" y="1289"/>
                        <a:pt x="512" y="1289"/>
                      </a:cubicBezTo>
                      <a:cubicBezTo>
                        <a:pt x="1023" y="1452"/>
                        <a:pt x="1698" y="1452"/>
                        <a:pt x="1861" y="1452"/>
                      </a:cubicBezTo>
                      <a:cubicBezTo>
                        <a:pt x="1963" y="1452"/>
                        <a:pt x="2045" y="1371"/>
                        <a:pt x="2045" y="1289"/>
                      </a:cubicBezTo>
                      <a:cubicBezTo>
                        <a:pt x="2045" y="1207"/>
                        <a:pt x="1963" y="1105"/>
                        <a:pt x="1861" y="1105"/>
                      </a:cubicBezTo>
                      <a:cubicBezTo>
                        <a:pt x="1779" y="1105"/>
                        <a:pt x="1452" y="1105"/>
                        <a:pt x="1105" y="1023"/>
                      </a:cubicBezTo>
                      <a:cubicBezTo>
                        <a:pt x="941" y="1023"/>
                        <a:pt x="757" y="1023"/>
                        <a:pt x="676" y="941"/>
                      </a:cubicBezTo>
                      <a:cubicBezTo>
                        <a:pt x="512" y="941"/>
                        <a:pt x="430" y="860"/>
                        <a:pt x="328" y="860"/>
                      </a:cubicBezTo>
                      <a:lnTo>
                        <a:pt x="328" y="778"/>
                      </a:lnTo>
                      <a:lnTo>
                        <a:pt x="328" y="696"/>
                      </a:lnTo>
                      <a:cubicBezTo>
                        <a:pt x="430" y="594"/>
                        <a:pt x="594" y="512"/>
                        <a:pt x="676" y="430"/>
                      </a:cubicBezTo>
                      <a:cubicBezTo>
                        <a:pt x="676" y="348"/>
                        <a:pt x="757" y="348"/>
                        <a:pt x="757" y="348"/>
                      </a:cubicBezTo>
                      <a:lnTo>
                        <a:pt x="839" y="348"/>
                      </a:lnTo>
                      <a:cubicBezTo>
                        <a:pt x="941" y="348"/>
                        <a:pt x="1023" y="267"/>
                        <a:pt x="1023" y="185"/>
                      </a:cubicBezTo>
                      <a:cubicBezTo>
                        <a:pt x="1023" y="83"/>
                        <a:pt x="941" y="1"/>
                        <a:pt x="839" y="1"/>
                      </a:cubicBezTo>
                      <a:close/>
                    </a:path>
                  </a:pathLst>
                </a:custGeom>
                <a:solidFill>
                  <a:srgbClr val="6126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7" name="Google Shape;3867;p59"/>
                <p:cNvSpPr/>
                <p:nvPr/>
              </p:nvSpPr>
              <p:spPr>
                <a:xfrm>
                  <a:off x="7728793" y="1827067"/>
                  <a:ext cx="43384" cy="28045"/>
                </a:xfrm>
                <a:custGeom>
                  <a:rect b="b" l="l" r="r" t="t"/>
                  <a:pathLst>
                    <a:path extrusionOk="0" h="1534" w="2373">
                      <a:moveTo>
                        <a:pt x="675" y="1"/>
                      </a:moveTo>
                      <a:cubicBezTo>
                        <a:pt x="675" y="1"/>
                        <a:pt x="512" y="83"/>
                        <a:pt x="328" y="164"/>
                      </a:cubicBezTo>
                      <a:cubicBezTo>
                        <a:pt x="246" y="246"/>
                        <a:pt x="164" y="328"/>
                        <a:pt x="83" y="430"/>
                      </a:cubicBezTo>
                      <a:cubicBezTo>
                        <a:pt x="1" y="512"/>
                        <a:pt x="1" y="594"/>
                        <a:pt x="1" y="757"/>
                      </a:cubicBezTo>
                      <a:cubicBezTo>
                        <a:pt x="1" y="839"/>
                        <a:pt x="1" y="941"/>
                        <a:pt x="83" y="1023"/>
                      </a:cubicBezTo>
                      <a:cubicBezTo>
                        <a:pt x="164" y="1186"/>
                        <a:pt x="328" y="1268"/>
                        <a:pt x="512" y="1350"/>
                      </a:cubicBezTo>
                      <a:cubicBezTo>
                        <a:pt x="839" y="1452"/>
                        <a:pt x="1268" y="1534"/>
                        <a:pt x="1534" y="1534"/>
                      </a:cubicBezTo>
                      <a:lnTo>
                        <a:pt x="2127" y="1534"/>
                      </a:lnTo>
                      <a:cubicBezTo>
                        <a:pt x="2209" y="1534"/>
                        <a:pt x="2290" y="1534"/>
                        <a:pt x="2372" y="1350"/>
                      </a:cubicBezTo>
                      <a:cubicBezTo>
                        <a:pt x="2372" y="1268"/>
                        <a:pt x="2290" y="1186"/>
                        <a:pt x="2209" y="1186"/>
                      </a:cubicBezTo>
                      <a:lnTo>
                        <a:pt x="1268" y="1186"/>
                      </a:lnTo>
                      <a:cubicBezTo>
                        <a:pt x="1023" y="1105"/>
                        <a:pt x="839" y="1105"/>
                        <a:pt x="675" y="1023"/>
                      </a:cubicBezTo>
                      <a:cubicBezTo>
                        <a:pt x="512" y="941"/>
                        <a:pt x="328" y="839"/>
                        <a:pt x="328" y="839"/>
                      </a:cubicBezTo>
                      <a:lnTo>
                        <a:pt x="328" y="757"/>
                      </a:lnTo>
                      <a:lnTo>
                        <a:pt x="328" y="594"/>
                      </a:lnTo>
                      <a:cubicBezTo>
                        <a:pt x="430" y="512"/>
                        <a:pt x="512" y="430"/>
                        <a:pt x="594" y="430"/>
                      </a:cubicBezTo>
                      <a:cubicBezTo>
                        <a:pt x="675" y="430"/>
                        <a:pt x="675" y="328"/>
                        <a:pt x="757" y="328"/>
                      </a:cubicBezTo>
                      <a:cubicBezTo>
                        <a:pt x="839" y="328"/>
                        <a:pt x="941" y="164"/>
                        <a:pt x="941" y="83"/>
                      </a:cubicBezTo>
                      <a:cubicBezTo>
                        <a:pt x="839" y="1"/>
                        <a:pt x="757" y="1"/>
                        <a:pt x="675" y="1"/>
                      </a:cubicBezTo>
                      <a:close/>
                    </a:path>
                  </a:pathLst>
                </a:custGeom>
                <a:solidFill>
                  <a:srgbClr val="6126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8" name="Google Shape;3868;p59"/>
                <p:cNvSpPr/>
                <p:nvPr/>
              </p:nvSpPr>
              <p:spPr>
                <a:xfrm rot="1106097">
                  <a:off x="7820564" y="1603824"/>
                  <a:ext cx="25614" cy="20871"/>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869" name="Google Shape;3869;p59"/>
          <p:cNvSpPr/>
          <p:nvPr/>
        </p:nvSpPr>
        <p:spPr>
          <a:xfrm>
            <a:off x="152400" y="3420314"/>
            <a:ext cx="4572000" cy="1497335"/>
          </a:xfrm>
          <a:prstGeom prst="rect">
            <a:avLst/>
          </a:prstGeom>
          <a:solidFill>
            <a:srgbClr val="FBD8A2"/>
          </a:solidFill>
          <a:ln>
            <a:noFill/>
          </a:ln>
        </p:spPr>
        <p:txBody>
          <a:bodyPr anchorCtr="0" anchor="ctr" bIns="45700" lIns="91425" spcFirstLastPara="1" rIns="91425" wrap="square" tIns="45700">
            <a:noAutofit/>
          </a:bodyPr>
          <a:lstStyle/>
          <a:p>
            <a:pPr indent="0" lvl="0" marL="0" marR="0" rtl="0" algn="just">
              <a:lnSpc>
                <a:spcPct val="107000"/>
              </a:lnSpc>
              <a:spcBef>
                <a:spcPts val="0"/>
              </a:spcBef>
              <a:spcAft>
                <a:spcPts val="0"/>
              </a:spcAft>
              <a:buNone/>
            </a:pPr>
            <a:r>
              <a:rPr b="0" i="0" lang="en" sz="1200" u="none" cap="none" strike="noStrike">
                <a:solidFill>
                  <a:srgbClr val="002060"/>
                </a:solidFill>
                <a:latin typeface="Roboto"/>
                <a:ea typeface="Roboto"/>
                <a:cs typeface="Roboto"/>
                <a:sym typeface="Roboto"/>
              </a:rPr>
              <a:t>¿He revisado un texto escrito por mi alguna vez? ¿De qué forma?</a:t>
            </a:r>
            <a:endParaRPr/>
          </a:p>
          <a:p>
            <a:pPr indent="0" lvl="0" marL="0" marR="0" rtl="0" algn="just">
              <a:lnSpc>
                <a:spcPct val="107000"/>
              </a:lnSpc>
              <a:spcBef>
                <a:spcPts val="0"/>
              </a:spcBef>
              <a:spcAft>
                <a:spcPts val="0"/>
              </a:spcAft>
              <a:buNone/>
            </a:pPr>
            <a:r>
              <a:rPr b="0" i="0" lang="en" sz="1200" u="none" cap="none" strike="noStrike">
                <a:solidFill>
                  <a:srgbClr val="002060"/>
                </a:solidFill>
                <a:latin typeface="Roboto"/>
                <a:ea typeface="Roboto"/>
                <a:cs typeface="Roboto"/>
                <a:sym typeface="Roboto"/>
              </a:rPr>
              <a:t>¿Qué elementos creo deba revisar de mi microcuento? ¿Por qué?</a:t>
            </a:r>
            <a:endParaRPr/>
          </a:p>
          <a:p>
            <a:pPr indent="0" lvl="0" marL="0" marR="0" rtl="0" algn="just">
              <a:lnSpc>
                <a:spcPct val="107000"/>
              </a:lnSpc>
              <a:spcBef>
                <a:spcPts val="0"/>
              </a:spcBef>
              <a:spcAft>
                <a:spcPts val="0"/>
              </a:spcAft>
              <a:buNone/>
            </a:pPr>
            <a:r>
              <a:rPr b="0" i="0" lang="en" sz="1200" u="none" cap="none" strike="noStrike">
                <a:solidFill>
                  <a:srgbClr val="002060"/>
                </a:solidFill>
                <a:latin typeface="Roboto"/>
                <a:ea typeface="Roboto"/>
                <a:cs typeface="Roboto"/>
                <a:sym typeface="Roboto"/>
              </a:rPr>
              <a:t>¿Cuáles son las características del microcuento que no deben faltar en mi texto?</a:t>
            </a:r>
            <a:endParaRPr/>
          </a:p>
          <a:p>
            <a:pPr indent="0" lvl="0" marL="0" marR="0" rtl="0" algn="just">
              <a:lnSpc>
                <a:spcPct val="107000"/>
              </a:lnSpc>
              <a:spcBef>
                <a:spcPts val="0"/>
              </a:spcBef>
              <a:spcAft>
                <a:spcPts val="0"/>
              </a:spcAft>
              <a:buNone/>
            </a:pPr>
            <a:r>
              <a:rPr b="0" i="0" lang="en" sz="1200" u="none" cap="none" strike="noStrike">
                <a:solidFill>
                  <a:srgbClr val="002060"/>
                </a:solidFill>
                <a:latin typeface="Roboto"/>
                <a:ea typeface="Roboto"/>
                <a:cs typeface="Roboto"/>
                <a:sym typeface="Roboto"/>
              </a:rPr>
              <a:t>¿Cuál es la estructura que mi microcuento debe seguir?</a:t>
            </a:r>
            <a:endParaRPr/>
          </a:p>
        </p:txBody>
      </p:sp>
      <p:sp>
        <p:nvSpPr>
          <p:cNvPr id="3870" name="Google Shape;3870;p59"/>
          <p:cNvSpPr/>
          <p:nvPr/>
        </p:nvSpPr>
        <p:spPr>
          <a:xfrm>
            <a:off x="152400" y="1701384"/>
            <a:ext cx="4572000" cy="1497335"/>
          </a:xfrm>
          <a:prstGeom prst="rect">
            <a:avLst/>
          </a:prstGeom>
          <a:solidFill>
            <a:srgbClr val="FBD8A2"/>
          </a:solidFill>
          <a:ln>
            <a:noFill/>
          </a:ln>
        </p:spPr>
        <p:txBody>
          <a:bodyPr anchorCtr="0" anchor="ctr"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1600"/>
              <a:buFont typeface="Noto Sans Symbols"/>
              <a:buChar char="−"/>
            </a:pPr>
            <a:r>
              <a:rPr b="0" i="0" lang="en" sz="1600" u="none" cap="none" strike="noStrike">
                <a:solidFill>
                  <a:srgbClr val="002060"/>
                </a:solidFill>
                <a:latin typeface="Roboto"/>
                <a:ea typeface="Roboto"/>
                <a:cs typeface="Roboto"/>
                <a:sym typeface="Roboto"/>
              </a:rPr>
              <a:t>¿Cómo me sentí escribiendo el borrador de mi microcuento?</a:t>
            </a:r>
            <a:endParaRPr b="0" i="0" sz="1600" u="none" cap="none" strike="noStrike">
              <a:solidFill>
                <a:srgbClr val="002060"/>
              </a:solidFill>
              <a:latin typeface="Roboto"/>
              <a:ea typeface="Roboto"/>
              <a:cs typeface="Roboto"/>
              <a:sym typeface="Roboto"/>
            </a:endParaRPr>
          </a:p>
          <a:p>
            <a:pPr indent="-342900" lvl="0" marL="342900" marR="0" rtl="0" algn="just">
              <a:lnSpc>
                <a:spcPct val="107000"/>
              </a:lnSpc>
              <a:spcBef>
                <a:spcPts val="0"/>
              </a:spcBef>
              <a:spcAft>
                <a:spcPts val="0"/>
              </a:spcAft>
              <a:buClr>
                <a:srgbClr val="000000"/>
              </a:buClr>
              <a:buSzPts val="1600"/>
              <a:buFont typeface="Noto Sans Symbols"/>
              <a:buChar char="−"/>
            </a:pPr>
            <a:r>
              <a:rPr b="0" i="0" lang="en" sz="1600" u="none" cap="none" strike="noStrike">
                <a:solidFill>
                  <a:srgbClr val="002060"/>
                </a:solidFill>
                <a:latin typeface="Roboto"/>
                <a:ea typeface="Roboto"/>
                <a:cs typeface="Roboto"/>
                <a:sym typeface="Roboto"/>
              </a:rPr>
              <a:t>¿Creo que mi microcuento puede mejorar? ¿De qué forma?</a:t>
            </a:r>
            <a:endParaRPr b="0" i="0" sz="1600" u="none" cap="none" strike="noStrike">
              <a:solidFill>
                <a:srgbClr val="002060"/>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4" name="Shape 3874"/>
        <p:cNvGrpSpPr/>
        <p:nvPr/>
      </p:nvGrpSpPr>
      <p:grpSpPr>
        <a:xfrm>
          <a:off x="0" y="0"/>
          <a:ext cx="0" cy="0"/>
          <a:chOff x="0" y="0"/>
          <a:chExt cx="0" cy="0"/>
        </a:xfrm>
      </p:grpSpPr>
      <p:sp>
        <p:nvSpPr>
          <p:cNvPr id="3875" name="Google Shape;3875;p60"/>
          <p:cNvSpPr txBox="1"/>
          <p:nvPr>
            <p:ph type="title"/>
          </p:nvPr>
        </p:nvSpPr>
        <p:spPr>
          <a:xfrm>
            <a:off x="899910" y="302826"/>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¿Cómo revisar mi texto?</a:t>
            </a:r>
            <a:endParaRPr/>
          </a:p>
        </p:txBody>
      </p:sp>
      <p:sp>
        <p:nvSpPr>
          <p:cNvPr id="3876" name="Google Shape;3876;p60"/>
          <p:cNvSpPr txBox="1"/>
          <p:nvPr>
            <p:ph idx="2" type="title"/>
          </p:nvPr>
        </p:nvSpPr>
        <p:spPr>
          <a:xfrm>
            <a:off x="634409" y="1161287"/>
            <a:ext cx="2009700" cy="3429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200"/>
              <a:buNone/>
            </a:pPr>
            <a:r>
              <a:rPr lang="en"/>
              <a:t>Revisión temática</a:t>
            </a:r>
            <a:endParaRPr/>
          </a:p>
        </p:txBody>
      </p:sp>
      <p:sp>
        <p:nvSpPr>
          <p:cNvPr id="3877" name="Google Shape;3877;p60"/>
          <p:cNvSpPr txBox="1"/>
          <p:nvPr>
            <p:ph idx="1" type="subTitle"/>
          </p:nvPr>
        </p:nvSpPr>
        <p:spPr>
          <a:xfrm>
            <a:off x="1057793" y="2075710"/>
            <a:ext cx="2238300" cy="1162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1600"/>
              </a:spcAft>
              <a:buSzPts val="1400"/>
              <a:buNone/>
            </a:pPr>
            <a:r>
              <a:rPr b="0" i="1" lang="en" sz="1200">
                <a:solidFill>
                  <a:srgbClr val="002060"/>
                </a:solidFill>
                <a:latin typeface="Roboto"/>
                <a:ea typeface="Roboto"/>
                <a:cs typeface="Roboto"/>
                <a:sym typeface="Roboto"/>
              </a:rPr>
              <a:t>¿Dijiste todo lo que querías decir?</a:t>
            </a:r>
            <a:br>
              <a:rPr lang="en" sz="1200">
                <a:solidFill>
                  <a:srgbClr val="002060"/>
                </a:solidFill>
                <a:latin typeface="Roboto"/>
                <a:ea typeface="Roboto"/>
                <a:cs typeface="Roboto"/>
                <a:sym typeface="Roboto"/>
              </a:rPr>
            </a:br>
            <a:r>
              <a:rPr b="0" i="1" lang="en" sz="1200">
                <a:solidFill>
                  <a:srgbClr val="002060"/>
                </a:solidFill>
                <a:latin typeface="Roboto"/>
                <a:ea typeface="Roboto"/>
                <a:cs typeface="Roboto"/>
                <a:sym typeface="Roboto"/>
              </a:rPr>
              <a:t>¿Presentaste las ideas en el orden en que querías, o te parece que hay un orden mejor?</a:t>
            </a:r>
            <a:br>
              <a:rPr lang="en" sz="1200">
                <a:solidFill>
                  <a:srgbClr val="002060"/>
                </a:solidFill>
                <a:latin typeface="Roboto"/>
                <a:ea typeface="Roboto"/>
                <a:cs typeface="Roboto"/>
                <a:sym typeface="Roboto"/>
              </a:rPr>
            </a:br>
            <a:r>
              <a:rPr b="0" i="1" lang="en" sz="1200">
                <a:solidFill>
                  <a:srgbClr val="002060"/>
                </a:solidFill>
                <a:latin typeface="Roboto"/>
                <a:ea typeface="Roboto"/>
                <a:cs typeface="Roboto"/>
                <a:sym typeface="Roboto"/>
              </a:rPr>
              <a:t>¿Las ideas que expresaste tienen suficientes ejemplos y detalles que las expliquen?</a:t>
            </a:r>
            <a:br>
              <a:rPr lang="en" sz="1200">
                <a:solidFill>
                  <a:srgbClr val="002060"/>
                </a:solidFill>
                <a:latin typeface="Roboto"/>
                <a:ea typeface="Roboto"/>
                <a:cs typeface="Roboto"/>
                <a:sym typeface="Roboto"/>
              </a:rPr>
            </a:br>
            <a:r>
              <a:rPr b="0" i="1" lang="en" sz="1200">
                <a:solidFill>
                  <a:srgbClr val="002060"/>
                </a:solidFill>
                <a:latin typeface="Roboto"/>
                <a:ea typeface="Roboto"/>
                <a:cs typeface="Roboto"/>
                <a:sym typeface="Roboto"/>
              </a:rPr>
              <a:t>¿Es el tipo de escrito apropiado para la situación?</a:t>
            </a:r>
            <a:br>
              <a:rPr lang="en" sz="1200">
                <a:solidFill>
                  <a:srgbClr val="002060"/>
                </a:solidFill>
                <a:latin typeface="Roboto"/>
                <a:ea typeface="Roboto"/>
                <a:cs typeface="Roboto"/>
                <a:sym typeface="Roboto"/>
              </a:rPr>
            </a:br>
            <a:r>
              <a:rPr b="0" i="1" lang="en" sz="1200">
                <a:solidFill>
                  <a:srgbClr val="002060"/>
                </a:solidFill>
                <a:latin typeface="Roboto"/>
                <a:ea typeface="Roboto"/>
                <a:cs typeface="Roboto"/>
                <a:sym typeface="Roboto"/>
              </a:rPr>
              <a:t>¿Son adecuadas el título y los subtítulos?</a:t>
            </a:r>
            <a:endParaRPr>
              <a:solidFill>
                <a:srgbClr val="002060"/>
              </a:solidFill>
              <a:latin typeface="Roboto"/>
              <a:ea typeface="Roboto"/>
              <a:cs typeface="Roboto"/>
              <a:sym typeface="Roboto"/>
            </a:endParaRPr>
          </a:p>
        </p:txBody>
      </p:sp>
      <p:sp>
        <p:nvSpPr>
          <p:cNvPr id="3878" name="Google Shape;3878;p60"/>
          <p:cNvSpPr txBox="1"/>
          <p:nvPr/>
        </p:nvSpPr>
        <p:spPr>
          <a:xfrm>
            <a:off x="3882656" y="1090188"/>
            <a:ext cx="2009700" cy="3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2200"/>
              <a:buFont typeface="Passion One"/>
              <a:buNone/>
            </a:pPr>
            <a:r>
              <a:rPr b="0" i="0" lang="en" sz="2200" u="none" cap="none" strike="noStrike">
                <a:solidFill>
                  <a:srgbClr val="232552"/>
                </a:solidFill>
                <a:latin typeface="Passion One"/>
                <a:ea typeface="Passion One"/>
                <a:cs typeface="Passion One"/>
                <a:sym typeface="Passion One"/>
              </a:rPr>
              <a:t>Revisión gramatical.</a:t>
            </a:r>
            <a:endParaRPr/>
          </a:p>
        </p:txBody>
      </p:sp>
      <p:sp>
        <p:nvSpPr>
          <p:cNvPr id="3879" name="Google Shape;3879;p60"/>
          <p:cNvSpPr txBox="1"/>
          <p:nvPr/>
        </p:nvSpPr>
        <p:spPr>
          <a:xfrm>
            <a:off x="3779801" y="1950481"/>
            <a:ext cx="2238300" cy="11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 Debes usar mayúsculas al principio, después de cada punto y en los nombres propios.</a:t>
            </a:r>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-Revisa la acentuación de las palabras. Encierra en un círculo aquéllas de las que tengas duda. Para verificarlas, consulta el diccionario.</a:t>
            </a:r>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-Utiliza los signos de admiración y de interrogación, las comillas y los guiones largos, punto aparte y seguido y comas en los lugares que sea necesario.</a:t>
            </a:r>
            <a:endParaRPr b="0" i="0" sz="1400" u="none" cap="none" strike="noStrike">
              <a:solidFill>
                <a:srgbClr val="002060"/>
              </a:solidFill>
              <a:latin typeface="Roboto"/>
              <a:ea typeface="Roboto"/>
              <a:cs typeface="Roboto"/>
              <a:sym typeface="Roboto"/>
            </a:endParaRPr>
          </a:p>
        </p:txBody>
      </p:sp>
      <p:sp>
        <p:nvSpPr>
          <p:cNvPr id="3880" name="Google Shape;3880;p60"/>
          <p:cNvSpPr txBox="1"/>
          <p:nvPr/>
        </p:nvSpPr>
        <p:spPr>
          <a:xfrm>
            <a:off x="6616110" y="1154321"/>
            <a:ext cx="2009700" cy="3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2200"/>
              <a:buFont typeface="Passion One"/>
              <a:buNone/>
            </a:pPr>
            <a:r>
              <a:rPr b="0" i="0" lang="en" sz="2200" u="none" cap="none" strike="noStrike">
                <a:solidFill>
                  <a:srgbClr val="232552"/>
                </a:solidFill>
                <a:latin typeface="Passion One"/>
                <a:ea typeface="Passion One"/>
                <a:cs typeface="Passion One"/>
                <a:sym typeface="Passion One"/>
              </a:rPr>
              <a:t>Revisión colaborativa</a:t>
            </a:r>
            <a:endParaRPr/>
          </a:p>
        </p:txBody>
      </p:sp>
      <p:sp>
        <p:nvSpPr>
          <p:cNvPr id="3881" name="Google Shape;3881;p60"/>
          <p:cNvSpPr txBox="1"/>
          <p:nvPr/>
        </p:nvSpPr>
        <p:spPr>
          <a:xfrm>
            <a:off x="6501810" y="1990650"/>
            <a:ext cx="2238300" cy="11622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Intercambien sus trabajos y discutan:</a:t>
            </a:r>
            <a:endParaRPr/>
          </a:p>
          <a:p>
            <a:pPr indent="0" lvl="0" marL="0" marR="0" rtl="0" algn="just">
              <a:lnSpc>
                <a:spcPct val="100000"/>
              </a:lnSpc>
              <a:spcBef>
                <a:spcPts val="0"/>
              </a:spcBef>
              <a:spcAft>
                <a:spcPts val="0"/>
              </a:spcAft>
              <a:buClr>
                <a:srgbClr val="232552"/>
              </a:buClr>
              <a:buSzPts val="1400"/>
              <a:buFont typeface="Roboto"/>
              <a:buNone/>
            </a:pPr>
            <a:r>
              <a:t/>
            </a:r>
            <a:endParaRPr b="0" i="1" sz="1200" u="none" cap="none" strike="noStrike">
              <a:solidFill>
                <a:srgbClr val="002060"/>
              </a:solidFill>
              <a:latin typeface="Roboto"/>
              <a:ea typeface="Roboto"/>
              <a:cs typeface="Roboto"/>
              <a:sym typeface="Roboto"/>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¿Qué has querido decir?</a:t>
            </a:r>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¿Qué les gusta más en ese trabajo?</a:t>
            </a:r>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¿Hay alguna parte que hubieran expresado de manera diferente?</a:t>
            </a:r>
            <a:endParaRPr/>
          </a:p>
          <a:p>
            <a:pPr indent="0" lvl="0" marL="0" marR="0" rtl="0" algn="just">
              <a:lnSpc>
                <a:spcPct val="100000"/>
              </a:lnSpc>
              <a:spcBef>
                <a:spcPts val="0"/>
              </a:spcBef>
              <a:spcAft>
                <a:spcPts val="0"/>
              </a:spcAft>
              <a:buClr>
                <a:srgbClr val="232552"/>
              </a:buClr>
              <a:buSzPts val="1400"/>
              <a:buFont typeface="Roboto"/>
              <a:buNone/>
            </a:pPr>
            <a:r>
              <a:rPr b="0" i="1" lang="en" sz="1200" u="none" cap="none" strike="noStrike">
                <a:solidFill>
                  <a:srgbClr val="002060"/>
                </a:solidFill>
                <a:latin typeface="Roboto"/>
                <a:ea typeface="Roboto"/>
                <a:cs typeface="Roboto"/>
                <a:sym typeface="Roboto"/>
              </a:rPr>
              <a:t>¿Hay algún punto que les cueste trabajo entender?</a:t>
            </a:r>
            <a:endParaRPr b="0" i="0" sz="1400" u="none" cap="none" strike="noStrike">
              <a:solidFill>
                <a:srgbClr val="002060"/>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5" name="Shape 3885"/>
        <p:cNvGrpSpPr/>
        <p:nvPr/>
      </p:nvGrpSpPr>
      <p:grpSpPr>
        <a:xfrm>
          <a:off x="0" y="0"/>
          <a:ext cx="0" cy="0"/>
          <a:chOff x="0" y="0"/>
          <a:chExt cx="0" cy="0"/>
        </a:xfrm>
      </p:grpSpPr>
      <p:sp>
        <p:nvSpPr>
          <p:cNvPr id="3886" name="Google Shape;3886;p61"/>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La ruleta del </a:t>
            </a:r>
            <a:r>
              <a:rPr lang="en" u="sng">
                <a:solidFill>
                  <a:schemeClr val="hlink"/>
                </a:solidFill>
                <a:hlinkClick r:id="rId3"/>
              </a:rPr>
              <a:t>microcuento</a:t>
            </a:r>
            <a:r>
              <a:rPr lang="en"/>
              <a:t>.</a:t>
            </a:r>
            <a:endParaRPr/>
          </a:p>
        </p:txBody>
      </p:sp>
      <p:graphicFrame>
        <p:nvGraphicFramePr>
          <p:cNvPr id="3887" name="Google Shape;3887;p61"/>
          <p:cNvGraphicFramePr/>
          <p:nvPr/>
        </p:nvGraphicFramePr>
        <p:xfrm>
          <a:off x="1279452" y="1254642"/>
          <a:ext cx="3000000" cy="3000000"/>
        </p:xfrm>
        <a:graphic>
          <a:graphicData uri="http://schemas.openxmlformats.org/drawingml/2006/table">
            <a:tbl>
              <a:tblPr bandRow="1" firstRow="1">
                <a:noFill/>
                <a:tableStyleId>{17C34F4E-15AE-4DC5-B312-BAD3EAA017D7}</a:tableStyleId>
              </a:tblPr>
              <a:tblGrid>
                <a:gridCol w="1594000"/>
                <a:gridCol w="412000"/>
                <a:gridCol w="1404400"/>
                <a:gridCol w="870950"/>
                <a:gridCol w="652600"/>
                <a:gridCol w="1442000"/>
              </a:tblGrid>
              <a:tr h="563000">
                <a:tc gridSpan="6">
                  <a:txBody>
                    <a:bodyPr/>
                    <a:lstStyle/>
                    <a:p>
                      <a:pPr indent="0" lvl="0" marL="0" marR="0" rtl="0" algn="ctr">
                        <a:lnSpc>
                          <a:spcPct val="100000"/>
                        </a:lnSpc>
                        <a:spcBef>
                          <a:spcPts val="0"/>
                        </a:spcBef>
                        <a:spcAft>
                          <a:spcPts val="0"/>
                        </a:spcAft>
                        <a:buNone/>
                      </a:pPr>
                      <a:r>
                        <a:rPr lang="en" sz="1600" u="none" cap="none" strike="noStrike">
                          <a:latin typeface="Roboto"/>
                          <a:ea typeface="Roboto"/>
                          <a:cs typeface="Roboto"/>
                          <a:sym typeface="Roboto"/>
                        </a:rPr>
                        <a:t>Características del microcuento.</a:t>
                      </a:r>
                      <a:endParaRPr/>
                    </a:p>
                  </a:txBody>
                  <a:tcPr marT="45725" marB="45725" marR="91450" marL="91450">
                    <a:solidFill>
                      <a:srgbClr val="92D050"/>
                    </a:solidFill>
                  </a:tcPr>
                </a:tc>
                <a:tc hMerge="1"/>
                <a:tc hMerge="1"/>
                <a:tc hMerge="1"/>
                <a:tc hMerge="1"/>
                <a:tc hMerge="1"/>
              </a:tr>
              <a:tr h="501950">
                <a:tc gridSpan="2">
                  <a:txBody>
                    <a:bodyPr/>
                    <a:lstStyle/>
                    <a:p>
                      <a:pPr indent="0" lvl="0" marL="0" marR="0" rtl="0" algn="l">
                        <a:lnSpc>
                          <a:spcPct val="100000"/>
                        </a:lnSpc>
                        <a:spcBef>
                          <a:spcPts val="0"/>
                        </a:spcBef>
                        <a:spcAft>
                          <a:spcPts val="0"/>
                        </a:spcAft>
                        <a:buNone/>
                      </a:pPr>
                      <a:r>
                        <a:t/>
                      </a:r>
                      <a:endParaRPr sz="1600" u="none" cap="none" strike="noStrike"/>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r>
              <a:tr h="501950">
                <a:tc gridSpan="2">
                  <a:txBody>
                    <a:bodyPr/>
                    <a:lstStyle/>
                    <a:p>
                      <a:pPr indent="0" lvl="0" marL="0" marR="0" rtl="0" algn="l">
                        <a:lnSpc>
                          <a:spcPct val="100000"/>
                        </a:lnSpc>
                        <a:spcBef>
                          <a:spcPts val="0"/>
                        </a:spcBef>
                        <a:spcAft>
                          <a:spcPts val="0"/>
                        </a:spcAft>
                        <a:buNone/>
                      </a:pPr>
                      <a:r>
                        <a:t/>
                      </a:r>
                      <a:endParaRPr sz="1600" u="none" cap="none" strike="noStrike"/>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r>
              <a:tr h="501950">
                <a:tc gridSpan="6">
                  <a:txBody>
                    <a:bodyPr/>
                    <a:lstStyle/>
                    <a:p>
                      <a:pPr indent="0" lvl="0" marL="0" marR="0" rtl="0" algn="ctr">
                        <a:lnSpc>
                          <a:spcPct val="100000"/>
                        </a:lnSpc>
                        <a:spcBef>
                          <a:spcPts val="0"/>
                        </a:spcBef>
                        <a:spcAft>
                          <a:spcPts val="0"/>
                        </a:spcAft>
                        <a:buNone/>
                      </a:pPr>
                      <a:r>
                        <a:rPr lang="en" sz="1600" u="none" cap="none" strike="noStrike">
                          <a:latin typeface="Roboto"/>
                          <a:ea typeface="Roboto"/>
                          <a:cs typeface="Roboto"/>
                          <a:sym typeface="Roboto"/>
                        </a:rPr>
                        <a:t>Figuras literarias más usadas.</a:t>
                      </a:r>
                      <a:endParaRPr/>
                    </a:p>
                  </a:txBody>
                  <a:tcPr marT="45725" marB="45725" marR="91450" marL="91450">
                    <a:solidFill>
                      <a:srgbClr val="00B050"/>
                    </a:solidFill>
                  </a:tcPr>
                </a:tc>
                <a:tc hMerge="1"/>
                <a:tc hMerge="1"/>
                <a:tc hMerge="1"/>
                <a:tc hMerge="1"/>
                <a:tc hMerge="1"/>
              </a:tr>
              <a:tr h="501950">
                <a:tc>
                  <a:txBody>
                    <a:bodyPr/>
                    <a:lstStyle/>
                    <a:p>
                      <a:pPr indent="0" lvl="0" marL="0" marR="0" rtl="0" algn="l">
                        <a:lnSpc>
                          <a:spcPct val="100000"/>
                        </a:lnSpc>
                        <a:spcBef>
                          <a:spcPts val="0"/>
                        </a:spcBef>
                        <a:spcAft>
                          <a:spcPts val="0"/>
                        </a:spcAft>
                        <a:buNone/>
                      </a:pPr>
                      <a:r>
                        <a:t/>
                      </a:r>
                      <a:endParaRPr sz="1600" u="none" cap="none" strike="noStrike"/>
                    </a:p>
                  </a:txBody>
                  <a:tcPr marT="45725" marB="45725" marR="91450" marL="91450"/>
                </a:tc>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c>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r>
              <a:tr h="501950">
                <a:tc>
                  <a:txBody>
                    <a:bodyPr/>
                    <a:lstStyle/>
                    <a:p>
                      <a:pPr indent="0" lvl="0" marL="0" marR="0" rtl="0" algn="l">
                        <a:lnSpc>
                          <a:spcPct val="100000"/>
                        </a:lnSpc>
                        <a:spcBef>
                          <a:spcPts val="0"/>
                        </a:spcBef>
                        <a:spcAft>
                          <a:spcPts val="0"/>
                        </a:spcAft>
                        <a:buNone/>
                      </a:pPr>
                      <a:r>
                        <a:t/>
                      </a:r>
                      <a:endParaRPr sz="1600" u="none" cap="none" strike="noStrike"/>
                    </a:p>
                  </a:txBody>
                  <a:tcPr marT="45725" marB="45725" marR="91450" marL="91450"/>
                </a:tc>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c gridSpan="2">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c hMerge="1"/>
                <a:tc>
                  <a:txBody>
                    <a:bodyPr/>
                    <a:lstStyle/>
                    <a:p>
                      <a:pPr indent="0" lvl="0" marL="0" marR="0" rtl="0" algn="l">
                        <a:lnSpc>
                          <a:spcPct val="100000"/>
                        </a:lnSpc>
                        <a:spcBef>
                          <a:spcPts val="0"/>
                        </a:spcBef>
                        <a:spcAft>
                          <a:spcPts val="0"/>
                        </a:spcAft>
                        <a:buNone/>
                      </a:pPr>
                      <a:r>
                        <a:t/>
                      </a:r>
                      <a:endParaRPr sz="1600" u="none" cap="none" strike="noStrike">
                        <a:latin typeface="Roboto"/>
                        <a:ea typeface="Roboto"/>
                        <a:cs typeface="Roboto"/>
                        <a:sym typeface="Roboto"/>
                      </a:endParaRPr>
                    </a:p>
                  </a:txBody>
                  <a:tcPr marT="45725" marB="45725" marR="91450" marL="9145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1" name="Shape 3891"/>
        <p:cNvGrpSpPr/>
        <p:nvPr/>
      </p:nvGrpSpPr>
      <p:grpSpPr>
        <a:xfrm>
          <a:off x="0" y="0"/>
          <a:ext cx="0" cy="0"/>
          <a:chOff x="0" y="0"/>
          <a:chExt cx="0" cy="0"/>
        </a:xfrm>
      </p:grpSpPr>
      <p:sp>
        <p:nvSpPr>
          <p:cNvPr id="3892" name="Google Shape;3892;p62"/>
          <p:cNvSpPr txBox="1"/>
          <p:nvPr>
            <p:ph idx="1" type="body"/>
          </p:nvPr>
        </p:nvSpPr>
        <p:spPr>
          <a:xfrm>
            <a:off x="713225" y="1572775"/>
            <a:ext cx="7725900" cy="176584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 u="sng"/>
              <a:t>Marcianos.</a:t>
            </a:r>
            <a:endParaRPr/>
          </a:p>
          <a:p>
            <a:pPr indent="0" lvl="0" marL="114300" rtl="0" algn="l">
              <a:lnSpc>
                <a:spcPct val="100000"/>
              </a:lnSpc>
              <a:spcBef>
                <a:spcPts val="0"/>
              </a:spcBef>
              <a:spcAft>
                <a:spcPts val="0"/>
              </a:spcAft>
              <a:buSzPts val="1800"/>
              <a:buNone/>
            </a:pPr>
            <a:r>
              <a:rPr lang="en"/>
              <a:t>El profe Cárdenas nos hacía clases de astrofísica en la U. Era</a:t>
            </a:r>
            <a:endParaRPr/>
          </a:p>
          <a:p>
            <a:pPr indent="0" lvl="0" marL="114300" rtl="0" algn="l">
              <a:lnSpc>
                <a:spcPct val="100000"/>
              </a:lnSpc>
              <a:spcBef>
                <a:spcPts val="0"/>
              </a:spcBef>
              <a:spcAft>
                <a:spcPts val="0"/>
              </a:spcAft>
              <a:buSzPts val="1800"/>
              <a:buNone/>
            </a:pPr>
            <a:r>
              <a:rPr lang="en"/>
              <a:t>un hombre. Era también respetado en la Facultad. Por eso, cuando un día no llegó, la Facultad entera se conmocionó. Mayor fue la</a:t>
            </a:r>
            <a:endParaRPr/>
          </a:p>
          <a:p>
            <a:pPr indent="0" lvl="0" marL="114300" rtl="0" algn="l">
              <a:lnSpc>
                <a:spcPct val="100000"/>
              </a:lnSpc>
              <a:spcBef>
                <a:spcPts val="0"/>
              </a:spcBef>
              <a:spcAft>
                <a:spcPts val="0"/>
              </a:spcAft>
              <a:buSzPts val="1800"/>
              <a:buNone/>
            </a:pPr>
            <a:r>
              <a:rPr lang="en"/>
              <a:t>sorpresa de todos cuando volvió. El otro día me lo encontré en el Paseo</a:t>
            </a:r>
            <a:endParaRPr/>
          </a:p>
          <a:p>
            <a:pPr indent="0" lvl="0" marL="114300" rtl="0" algn="l">
              <a:lnSpc>
                <a:spcPct val="100000"/>
              </a:lnSpc>
              <a:spcBef>
                <a:spcPts val="0"/>
              </a:spcBef>
              <a:spcAft>
                <a:spcPts val="0"/>
              </a:spcAft>
              <a:buSzPts val="1800"/>
              <a:buNone/>
            </a:pPr>
            <a:r>
              <a:rPr lang="en"/>
              <a:t>Ahumada, con una caja de vino en la mano.</a:t>
            </a:r>
            <a:endParaRPr/>
          </a:p>
        </p:txBody>
      </p:sp>
      <p:sp>
        <p:nvSpPr>
          <p:cNvPr id="3893" name="Google Shape;3893;p62"/>
          <p:cNvSpPr txBox="1"/>
          <p:nvPr>
            <p:ph type="title"/>
          </p:nvPr>
        </p:nvSpPr>
        <p:spPr>
          <a:xfrm>
            <a:off x="713225" y="870327"/>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Al microcuento le falta algo.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7" name="Shape 3897"/>
        <p:cNvGrpSpPr/>
        <p:nvPr/>
      </p:nvGrpSpPr>
      <p:grpSpPr>
        <a:xfrm>
          <a:off x="0" y="0"/>
          <a:ext cx="0" cy="0"/>
          <a:chOff x="0" y="0"/>
          <a:chExt cx="0" cy="0"/>
        </a:xfrm>
      </p:grpSpPr>
      <p:pic>
        <p:nvPicPr>
          <p:cNvPr id="3898" name="Google Shape;3898;p63"/>
          <p:cNvPicPr preferRelativeResize="0"/>
          <p:nvPr/>
        </p:nvPicPr>
        <p:blipFill rotWithShape="1">
          <a:blip r:embed="rId3">
            <a:alphaModFix/>
          </a:blip>
          <a:srcRect b="24534" l="22441" r="52674" t="29964"/>
          <a:stretch/>
        </p:blipFill>
        <p:spPr>
          <a:xfrm>
            <a:off x="2296632" y="232586"/>
            <a:ext cx="4550735" cy="4678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28"/>
          <p:cNvSpPr txBox="1"/>
          <p:nvPr>
            <p:ph type="ctrTitle"/>
          </p:nvPr>
        </p:nvSpPr>
        <p:spPr>
          <a:xfrm flipH="1">
            <a:off x="2419350" y="2415250"/>
            <a:ext cx="4305300" cy="95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n"/>
              <a:t>¿Qué creen que leeremos a continuación? ¿De qué podría tratar el texto?</a:t>
            </a:r>
            <a:endParaRPr/>
          </a:p>
        </p:txBody>
      </p:sp>
      <p:sp>
        <p:nvSpPr>
          <p:cNvPr id="1982" name="Google Shape;1982;p28"/>
          <p:cNvSpPr txBox="1"/>
          <p:nvPr>
            <p:ph idx="1" type="subTitle"/>
          </p:nvPr>
        </p:nvSpPr>
        <p:spPr>
          <a:xfrm flipH="1">
            <a:off x="2242950" y="1377525"/>
            <a:ext cx="4658100" cy="1331100"/>
          </a:xfrm>
          <a:prstGeom prst="rect">
            <a:avLst/>
          </a:prstGeom>
          <a:noFill/>
          <a:ln>
            <a:noFill/>
          </a:ln>
        </p:spPr>
        <p:txBody>
          <a:bodyPr anchorCtr="0" anchor="ctr" bIns="91425" lIns="91425" spcFirstLastPara="1" rIns="91425" wrap="square" tIns="91425">
            <a:noAutofit/>
          </a:bodyPr>
          <a:lstStyle/>
          <a:p>
            <a:pPr indent="-342900" lvl="0" marL="457200" rtl="0" algn="ctr">
              <a:lnSpc>
                <a:spcPct val="100000"/>
              </a:lnSpc>
              <a:spcBef>
                <a:spcPts val="0"/>
              </a:spcBef>
              <a:spcAft>
                <a:spcPts val="0"/>
              </a:spcAft>
              <a:buSzPts val="2200"/>
              <a:buFont typeface="Quattrocento Sans"/>
              <a:buNone/>
            </a:pPr>
            <a:r>
              <a:rPr lang="en" sz="4400"/>
              <a:t>Golpe</a:t>
            </a:r>
            <a:endParaRPr sz="4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2" name="Shape 3902"/>
        <p:cNvGrpSpPr/>
        <p:nvPr/>
      </p:nvGrpSpPr>
      <p:grpSpPr>
        <a:xfrm>
          <a:off x="0" y="0"/>
          <a:ext cx="0" cy="0"/>
          <a:chOff x="0" y="0"/>
          <a:chExt cx="0" cy="0"/>
        </a:xfrm>
      </p:grpSpPr>
      <p:sp>
        <p:nvSpPr>
          <p:cNvPr id="3903" name="Google Shape;3903;p64"/>
          <p:cNvSpPr txBox="1"/>
          <p:nvPr>
            <p:ph idx="1" type="body"/>
          </p:nvPr>
        </p:nvSpPr>
        <p:spPr>
          <a:xfrm>
            <a:off x="819551" y="1849221"/>
            <a:ext cx="7725900" cy="1732492"/>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
              <a:t>Zoológico</a:t>
            </a:r>
            <a:endParaRPr/>
          </a:p>
          <a:p>
            <a:pPr indent="0" lvl="0" marL="114300" rtl="0" algn="l">
              <a:lnSpc>
                <a:spcPct val="100000"/>
              </a:lnSpc>
              <a:spcBef>
                <a:spcPts val="0"/>
              </a:spcBef>
              <a:spcAft>
                <a:spcPts val="0"/>
              </a:spcAft>
              <a:buSzPts val="1800"/>
              <a:buNone/>
            </a:pPr>
            <a:r>
              <a:rPr lang="en"/>
              <a:t>Traz la larga caminata, el pobre pingüino buscó refujio. Vio pasar al zorrillo, al guanaco y las tortugas. </a:t>
            </a:r>
            <a:endParaRPr/>
          </a:p>
          <a:p>
            <a:pPr indent="0" lvl="0" marL="114300" rtl="0" algn="r">
              <a:lnSpc>
                <a:spcPct val="100000"/>
              </a:lnSpc>
              <a:spcBef>
                <a:spcPts val="0"/>
              </a:spcBef>
              <a:spcAft>
                <a:spcPts val="0"/>
              </a:spcAft>
              <a:buSzPts val="1800"/>
              <a:buNone/>
            </a:pPr>
            <a:r>
              <a:rPr lang="en"/>
              <a:t>Alexis Cifuentes, 18 años, Santiago</a:t>
            </a:r>
            <a:endParaRPr/>
          </a:p>
        </p:txBody>
      </p:sp>
      <p:sp>
        <p:nvSpPr>
          <p:cNvPr id="3904" name="Google Shape;3904;p64"/>
          <p:cNvSpPr txBox="1"/>
          <p:nvPr>
            <p:ph type="title"/>
          </p:nvPr>
        </p:nvSpPr>
        <p:spPr>
          <a:xfrm>
            <a:off x="709050" y="997918"/>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Al microcuento le falta algo.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8" name="Shape 3908"/>
        <p:cNvGrpSpPr/>
        <p:nvPr/>
      </p:nvGrpSpPr>
      <p:grpSpPr>
        <a:xfrm>
          <a:off x="0" y="0"/>
          <a:ext cx="0" cy="0"/>
          <a:chOff x="0" y="0"/>
          <a:chExt cx="0" cy="0"/>
        </a:xfrm>
      </p:grpSpPr>
      <p:pic>
        <p:nvPicPr>
          <p:cNvPr id="3909" name="Google Shape;3909;p65"/>
          <p:cNvPicPr preferRelativeResize="0"/>
          <p:nvPr/>
        </p:nvPicPr>
        <p:blipFill rotWithShape="1">
          <a:blip r:embed="rId3">
            <a:alphaModFix/>
          </a:blip>
          <a:srcRect b="50234" l="51628" r="16278" t="25414"/>
          <a:stretch/>
        </p:blipFill>
        <p:spPr>
          <a:xfrm>
            <a:off x="2509284" y="1066032"/>
            <a:ext cx="4529469" cy="1932350"/>
          </a:xfrm>
          <a:prstGeom prst="rect">
            <a:avLst/>
          </a:prstGeom>
          <a:noFill/>
          <a:ln>
            <a:noFill/>
          </a:ln>
        </p:spPr>
      </p:pic>
      <p:pic>
        <p:nvPicPr>
          <p:cNvPr id="3910" name="Google Shape;3910;p65"/>
          <p:cNvPicPr preferRelativeResize="0"/>
          <p:nvPr/>
        </p:nvPicPr>
        <p:blipFill rotWithShape="1">
          <a:blip r:embed="rId3">
            <a:alphaModFix/>
          </a:blip>
          <a:srcRect b="19365" l="49186" r="15464" t="64296"/>
          <a:stretch/>
        </p:blipFill>
        <p:spPr>
          <a:xfrm>
            <a:off x="2509283" y="2998382"/>
            <a:ext cx="4529469" cy="111821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4" name="Shape 3914"/>
        <p:cNvGrpSpPr/>
        <p:nvPr/>
      </p:nvGrpSpPr>
      <p:grpSpPr>
        <a:xfrm>
          <a:off x="0" y="0"/>
          <a:ext cx="0" cy="0"/>
          <a:chOff x="0" y="0"/>
          <a:chExt cx="0" cy="0"/>
        </a:xfrm>
      </p:grpSpPr>
      <p:sp>
        <p:nvSpPr>
          <p:cNvPr id="3915" name="Google Shape;3915;p66"/>
          <p:cNvSpPr txBox="1"/>
          <p:nvPr>
            <p:ph idx="2" type="ctrTitle"/>
          </p:nvPr>
        </p:nvSpPr>
        <p:spPr>
          <a:xfrm>
            <a:off x="1183440" y="2231975"/>
            <a:ext cx="2483700" cy="12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u="sng">
                <a:solidFill>
                  <a:schemeClr val="hlink"/>
                </a:solidFill>
                <a:hlinkClick r:id="rId3"/>
              </a:rPr>
              <a:t>Proyecto en un minuto.</a:t>
            </a:r>
            <a:endParaRPr u="sng">
              <a:solidFill>
                <a:schemeClr val="hlink"/>
              </a:solidFill>
              <a:hlinkClick r:id="rId4"/>
            </a:endParaRPr>
          </a:p>
        </p:txBody>
      </p:sp>
      <p:grpSp>
        <p:nvGrpSpPr>
          <p:cNvPr id="3916" name="Google Shape;3916;p66"/>
          <p:cNvGrpSpPr/>
          <p:nvPr/>
        </p:nvGrpSpPr>
        <p:grpSpPr>
          <a:xfrm>
            <a:off x="3823780" y="1192397"/>
            <a:ext cx="5049670" cy="2963656"/>
            <a:chOff x="3823780" y="1135247"/>
            <a:chExt cx="5049670" cy="2963656"/>
          </a:xfrm>
        </p:grpSpPr>
        <p:sp>
          <p:nvSpPr>
            <p:cNvPr id="3917" name="Google Shape;3917;p66"/>
            <p:cNvSpPr/>
            <p:nvPr/>
          </p:nvSpPr>
          <p:spPr>
            <a:xfrm rot="-384792">
              <a:off x="4489281" y="1734238"/>
              <a:ext cx="691485" cy="939753"/>
            </a:xfrm>
            <a:custGeom>
              <a:rect b="b" l="l" r="r" t="t"/>
              <a:pathLst>
                <a:path extrusionOk="0" h="11526" w="8767">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p66"/>
            <p:cNvSpPr/>
            <p:nvPr/>
          </p:nvSpPr>
          <p:spPr>
            <a:xfrm rot="-384792">
              <a:off x="3839566" y="1646190"/>
              <a:ext cx="757107" cy="274441"/>
            </a:xfrm>
            <a:custGeom>
              <a:rect b="b" l="l" r="r" t="t"/>
              <a:pathLst>
                <a:path extrusionOk="0" h="3366" w="9599">
                  <a:moveTo>
                    <a:pt x="0" y="0"/>
                  </a:moveTo>
                  <a:lnTo>
                    <a:pt x="9599" y="3365"/>
                  </a:lnTo>
                  <a:lnTo>
                    <a:pt x="7916" y="1397"/>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p66"/>
            <p:cNvSpPr/>
            <p:nvPr/>
          </p:nvSpPr>
          <p:spPr>
            <a:xfrm rot="-384792">
              <a:off x="3829776" y="1619462"/>
              <a:ext cx="680127" cy="145456"/>
            </a:xfrm>
            <a:custGeom>
              <a:rect b="b" l="l" r="r" t="t"/>
              <a:pathLst>
                <a:path extrusionOk="0" h="1784" w="8623">
                  <a:moveTo>
                    <a:pt x="8623" y="1"/>
                  </a:moveTo>
                  <a:lnTo>
                    <a:pt x="0" y="387"/>
                  </a:lnTo>
                  <a:lnTo>
                    <a:pt x="7916" y="1784"/>
                  </a:lnTo>
                  <a:lnTo>
                    <a:pt x="86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0" name="Google Shape;3920;p66"/>
            <p:cNvSpPr/>
            <p:nvPr/>
          </p:nvSpPr>
          <p:spPr>
            <a:xfrm rot="-384792">
              <a:off x="3839566" y="1646190"/>
              <a:ext cx="757107" cy="274441"/>
            </a:xfrm>
            <a:custGeom>
              <a:rect b="b" l="l" r="r" t="t"/>
              <a:pathLst>
                <a:path extrusionOk="0" h="3366" w="9599">
                  <a:moveTo>
                    <a:pt x="0" y="0"/>
                  </a:moveTo>
                  <a:lnTo>
                    <a:pt x="7361" y="3012"/>
                  </a:lnTo>
                  <a:lnTo>
                    <a:pt x="9599" y="3365"/>
                  </a:lnTo>
                  <a:lnTo>
                    <a:pt x="7672" y="2415"/>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1" name="Google Shape;3921;p66"/>
            <p:cNvSpPr/>
            <p:nvPr/>
          </p:nvSpPr>
          <p:spPr>
            <a:xfrm rot="-384792">
              <a:off x="3845236" y="1654402"/>
              <a:ext cx="605197" cy="373912"/>
            </a:xfrm>
            <a:custGeom>
              <a:rect b="b" l="l" r="r" t="t"/>
              <a:pathLst>
                <a:path extrusionOk="0" h="4586" w="7673">
                  <a:moveTo>
                    <a:pt x="0" y="0"/>
                  </a:moveTo>
                  <a:lnTo>
                    <a:pt x="6621" y="4585"/>
                  </a:lnTo>
                  <a:lnTo>
                    <a:pt x="7672" y="24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22" name="Google Shape;3922;p66"/>
            <p:cNvGrpSpPr/>
            <p:nvPr/>
          </p:nvGrpSpPr>
          <p:grpSpPr>
            <a:xfrm rot="754115">
              <a:off x="7751921" y="1462507"/>
              <a:ext cx="711381" cy="1045599"/>
              <a:chOff x="6951788" y="1983091"/>
              <a:chExt cx="711407" cy="1045637"/>
            </a:xfrm>
          </p:grpSpPr>
          <p:sp>
            <p:nvSpPr>
              <p:cNvPr id="3923" name="Google Shape;3923;p66"/>
              <p:cNvSpPr/>
              <p:nvPr/>
            </p:nvSpPr>
            <p:spPr>
              <a:xfrm>
                <a:off x="7372842" y="1983091"/>
                <a:ext cx="290353" cy="244381"/>
              </a:xfrm>
              <a:custGeom>
                <a:rect b="b" l="l" r="r" t="t"/>
                <a:pathLst>
                  <a:path extrusionOk="0" h="4072" w="4838">
                    <a:moveTo>
                      <a:pt x="4838" y="0"/>
                    </a:moveTo>
                    <a:lnTo>
                      <a:pt x="556" y="2558"/>
                    </a:lnTo>
                    <a:lnTo>
                      <a:pt x="0" y="4072"/>
                    </a:lnTo>
                    <a:lnTo>
                      <a:pt x="4838"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4" name="Google Shape;3924;p66"/>
              <p:cNvSpPr/>
              <p:nvPr/>
            </p:nvSpPr>
            <p:spPr>
              <a:xfrm>
                <a:off x="7372842" y="1983091"/>
                <a:ext cx="290353" cy="244381"/>
              </a:xfrm>
              <a:custGeom>
                <a:rect b="b" l="l" r="r" t="t"/>
                <a:pathLst>
                  <a:path extrusionOk="0" h="4072" w="4838">
                    <a:moveTo>
                      <a:pt x="4838" y="0"/>
                    </a:moveTo>
                    <a:lnTo>
                      <a:pt x="909" y="3088"/>
                    </a:lnTo>
                    <a:lnTo>
                      <a:pt x="0" y="4072"/>
                    </a:lnTo>
                    <a:lnTo>
                      <a:pt x="1229" y="3365"/>
                    </a:lnTo>
                    <a:lnTo>
                      <a:pt x="4838"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25" name="Google Shape;3925;p66"/>
              <p:cNvGrpSpPr/>
              <p:nvPr/>
            </p:nvGrpSpPr>
            <p:grpSpPr>
              <a:xfrm>
                <a:off x="6951788" y="1983091"/>
                <a:ext cx="711407" cy="1045637"/>
                <a:chOff x="6951788" y="1983091"/>
                <a:chExt cx="711407" cy="1045637"/>
              </a:xfrm>
            </p:grpSpPr>
            <p:sp>
              <p:nvSpPr>
                <p:cNvPr id="3926" name="Google Shape;3926;p66"/>
                <p:cNvSpPr/>
                <p:nvPr/>
              </p:nvSpPr>
              <p:spPr>
                <a:xfrm>
                  <a:off x="6951788" y="2206222"/>
                  <a:ext cx="593308" cy="822506"/>
                </a:xfrm>
                <a:custGeom>
                  <a:rect b="b" l="l" r="r" t="t"/>
                  <a:pathLst>
                    <a:path extrusionOk="0" h="13705" w="9886">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7" name="Google Shape;3927;p66"/>
                <p:cNvSpPr/>
                <p:nvPr/>
              </p:nvSpPr>
              <p:spPr>
                <a:xfrm>
                  <a:off x="7358199" y="1983091"/>
                  <a:ext cx="304996" cy="153518"/>
                </a:xfrm>
                <a:custGeom>
                  <a:rect b="b" l="l" r="r" t="t"/>
                  <a:pathLst>
                    <a:path extrusionOk="0" h="2558" w="5082">
                      <a:moveTo>
                        <a:pt x="5082" y="0"/>
                      </a:moveTo>
                      <a:lnTo>
                        <a:pt x="1" y="1649"/>
                      </a:lnTo>
                      <a:lnTo>
                        <a:pt x="800" y="2558"/>
                      </a:lnTo>
                      <a:lnTo>
                        <a:pt x="50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8" name="Google Shape;3928;p66"/>
                <p:cNvSpPr/>
                <p:nvPr/>
              </p:nvSpPr>
              <p:spPr>
                <a:xfrm>
                  <a:off x="7427394" y="1983091"/>
                  <a:ext cx="235799" cy="246422"/>
                </a:xfrm>
                <a:custGeom>
                  <a:rect b="b" l="l" r="r" t="t"/>
                  <a:pathLst>
                    <a:path extrusionOk="0" h="4106" w="3929">
                      <a:moveTo>
                        <a:pt x="3929" y="0"/>
                      </a:moveTo>
                      <a:lnTo>
                        <a:pt x="0" y="3088"/>
                      </a:lnTo>
                      <a:lnTo>
                        <a:pt x="1085" y="4106"/>
                      </a:lnTo>
                      <a:lnTo>
                        <a:pt x="392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929" name="Google Shape;3929;p66"/>
            <p:cNvSpPr/>
            <p:nvPr/>
          </p:nvSpPr>
          <p:spPr>
            <a:xfrm>
              <a:off x="5813873" y="2016879"/>
              <a:ext cx="37929" cy="37929"/>
            </a:xfrm>
            <a:custGeom>
              <a:rect b="b" l="l" r="r" t="t"/>
              <a:pathLst>
                <a:path extrusionOk="0" h="632" w="632">
                  <a:moveTo>
                    <a:pt x="320" y="1"/>
                  </a:moveTo>
                  <a:lnTo>
                    <a:pt x="211" y="211"/>
                  </a:lnTo>
                  <a:lnTo>
                    <a:pt x="0" y="245"/>
                  </a:lnTo>
                  <a:lnTo>
                    <a:pt x="143" y="388"/>
                  </a:lnTo>
                  <a:lnTo>
                    <a:pt x="110" y="632"/>
                  </a:lnTo>
                  <a:lnTo>
                    <a:pt x="320" y="489"/>
                  </a:lnTo>
                  <a:lnTo>
                    <a:pt x="530" y="632"/>
                  </a:lnTo>
                  <a:lnTo>
                    <a:pt x="497" y="388"/>
                  </a:lnTo>
                  <a:lnTo>
                    <a:pt x="631"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0" name="Google Shape;3930;p66"/>
            <p:cNvSpPr/>
            <p:nvPr/>
          </p:nvSpPr>
          <p:spPr>
            <a:xfrm>
              <a:off x="7122406" y="1966407"/>
              <a:ext cx="37929" cy="35949"/>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1" name="Google Shape;3931;p66"/>
            <p:cNvSpPr/>
            <p:nvPr/>
          </p:nvSpPr>
          <p:spPr>
            <a:xfrm>
              <a:off x="6569142" y="1396458"/>
              <a:ext cx="39910" cy="37929"/>
            </a:xfrm>
            <a:custGeom>
              <a:rect b="b" l="l" r="r" t="t"/>
              <a:pathLst>
                <a:path extrusionOk="0" h="632" w="665">
                  <a:moveTo>
                    <a:pt x="320" y="0"/>
                  </a:moveTo>
                  <a:lnTo>
                    <a:pt x="210" y="211"/>
                  </a:lnTo>
                  <a:lnTo>
                    <a:pt x="0" y="244"/>
                  </a:lnTo>
                  <a:lnTo>
                    <a:pt x="177" y="387"/>
                  </a:lnTo>
                  <a:lnTo>
                    <a:pt x="143" y="631"/>
                  </a:lnTo>
                  <a:lnTo>
                    <a:pt x="143" y="631"/>
                  </a:lnTo>
                  <a:lnTo>
                    <a:pt x="320" y="522"/>
                  </a:lnTo>
                  <a:lnTo>
                    <a:pt x="530" y="631"/>
                  </a:lnTo>
                  <a:lnTo>
                    <a:pt x="488" y="387"/>
                  </a:lnTo>
                  <a:lnTo>
                    <a:pt x="665" y="244"/>
                  </a:lnTo>
                  <a:lnTo>
                    <a:pt x="421" y="211"/>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2" name="Google Shape;3932;p66"/>
            <p:cNvSpPr/>
            <p:nvPr/>
          </p:nvSpPr>
          <p:spPr>
            <a:xfrm>
              <a:off x="7372842" y="1598404"/>
              <a:ext cx="39970" cy="37929"/>
            </a:xfrm>
            <a:custGeom>
              <a:rect b="b" l="l" r="r" t="t"/>
              <a:pathLst>
                <a:path extrusionOk="0" h="632" w="666">
                  <a:moveTo>
                    <a:pt x="312" y="0"/>
                  </a:moveTo>
                  <a:lnTo>
                    <a:pt x="244" y="211"/>
                  </a:lnTo>
                  <a:lnTo>
                    <a:pt x="0" y="244"/>
                  </a:lnTo>
                  <a:lnTo>
                    <a:pt x="177" y="421"/>
                  </a:lnTo>
                  <a:lnTo>
                    <a:pt x="135" y="631"/>
                  </a:lnTo>
                  <a:lnTo>
                    <a:pt x="135" y="631"/>
                  </a:lnTo>
                  <a:lnTo>
                    <a:pt x="312" y="522"/>
                  </a:lnTo>
                  <a:lnTo>
                    <a:pt x="522" y="631"/>
                  </a:lnTo>
                  <a:lnTo>
                    <a:pt x="488" y="421"/>
                  </a:lnTo>
                  <a:lnTo>
                    <a:pt x="665" y="244"/>
                  </a:lnTo>
                  <a:lnTo>
                    <a:pt x="421" y="211"/>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3" name="Google Shape;3933;p66"/>
            <p:cNvSpPr/>
            <p:nvPr/>
          </p:nvSpPr>
          <p:spPr>
            <a:xfrm>
              <a:off x="6100137" y="1581240"/>
              <a:ext cx="39910" cy="35889"/>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4" name="Google Shape;3934;p66"/>
            <p:cNvSpPr/>
            <p:nvPr/>
          </p:nvSpPr>
          <p:spPr>
            <a:xfrm>
              <a:off x="5530130" y="2103239"/>
              <a:ext cx="33368" cy="25326"/>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5" name="Google Shape;3935;p66"/>
            <p:cNvSpPr/>
            <p:nvPr/>
          </p:nvSpPr>
          <p:spPr>
            <a:xfrm>
              <a:off x="6156670" y="1907354"/>
              <a:ext cx="33848" cy="25326"/>
            </a:xfrm>
            <a:custGeom>
              <a:rect b="b" l="l" r="r" t="t"/>
              <a:pathLst>
                <a:path extrusionOk="0" h="422" w="564">
                  <a:moveTo>
                    <a:pt x="286" y="1"/>
                  </a:moveTo>
                  <a:cubicBezTo>
                    <a:pt x="0" y="1"/>
                    <a:pt x="0" y="421"/>
                    <a:pt x="286" y="421"/>
                  </a:cubicBezTo>
                  <a:cubicBezTo>
                    <a:pt x="564" y="421"/>
                    <a:pt x="564"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6" name="Google Shape;3936;p66"/>
            <p:cNvSpPr/>
            <p:nvPr/>
          </p:nvSpPr>
          <p:spPr>
            <a:xfrm>
              <a:off x="7261277" y="1779105"/>
              <a:ext cx="31328" cy="25326"/>
            </a:xfrm>
            <a:custGeom>
              <a:rect b="b" l="l" r="r" t="t"/>
              <a:pathLst>
                <a:path extrusionOk="0" h="422" w="522">
                  <a:moveTo>
                    <a:pt x="278" y="1"/>
                  </a:moveTo>
                  <a:cubicBezTo>
                    <a:pt x="0" y="1"/>
                    <a:pt x="0"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7" name="Google Shape;3937;p66"/>
            <p:cNvSpPr/>
            <p:nvPr/>
          </p:nvSpPr>
          <p:spPr>
            <a:xfrm>
              <a:off x="6825579" y="1968448"/>
              <a:ext cx="31868" cy="25326"/>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8" name="Google Shape;3938;p66"/>
            <p:cNvSpPr/>
            <p:nvPr/>
          </p:nvSpPr>
          <p:spPr>
            <a:xfrm>
              <a:off x="7938769" y="2038124"/>
              <a:ext cx="25326" cy="29347"/>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9" name="Google Shape;3939;p66"/>
            <p:cNvSpPr/>
            <p:nvPr/>
          </p:nvSpPr>
          <p:spPr>
            <a:xfrm rot="-405001">
              <a:off x="5742474" y="118150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0" name="Google Shape;3940;p66"/>
            <p:cNvSpPr/>
            <p:nvPr/>
          </p:nvSpPr>
          <p:spPr>
            <a:xfrm flipH="1" rot="405001">
              <a:off x="8003169" y="236415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41" name="Google Shape;3941;p66"/>
            <p:cNvGrpSpPr/>
            <p:nvPr/>
          </p:nvGrpSpPr>
          <p:grpSpPr>
            <a:xfrm>
              <a:off x="5208299" y="2076411"/>
              <a:ext cx="2552864" cy="2022492"/>
              <a:chOff x="5022249" y="1936229"/>
              <a:chExt cx="2958471" cy="2343832"/>
            </a:xfrm>
          </p:grpSpPr>
          <p:sp>
            <p:nvSpPr>
              <p:cNvPr id="3942" name="Google Shape;3942;p66"/>
              <p:cNvSpPr/>
              <p:nvPr/>
            </p:nvSpPr>
            <p:spPr>
              <a:xfrm>
                <a:off x="5668014" y="3726989"/>
                <a:ext cx="4081" cy="60"/>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p66"/>
              <p:cNvSpPr/>
              <p:nvPr/>
            </p:nvSpPr>
            <p:spPr>
              <a:xfrm>
                <a:off x="6477776" y="2778353"/>
                <a:ext cx="39970" cy="35889"/>
              </a:xfrm>
              <a:custGeom>
                <a:rect b="b" l="l" r="r" t="t"/>
                <a:pathLst>
                  <a:path extrusionOk="0" h="598" w="666">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p66"/>
              <p:cNvSpPr/>
              <p:nvPr/>
            </p:nvSpPr>
            <p:spPr>
              <a:xfrm>
                <a:off x="7818622" y="2265275"/>
                <a:ext cx="39970" cy="37929"/>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5" name="Google Shape;3945;p66"/>
              <p:cNvSpPr/>
              <p:nvPr/>
            </p:nvSpPr>
            <p:spPr>
              <a:xfrm>
                <a:off x="7353638" y="3046258"/>
                <a:ext cx="37929" cy="35889"/>
              </a:xfrm>
              <a:custGeom>
                <a:rect b="b" l="l" r="r" t="t"/>
                <a:pathLst>
                  <a:path extrusionOk="0" h="598" w="632">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6" name="Google Shape;3946;p66"/>
              <p:cNvSpPr/>
              <p:nvPr/>
            </p:nvSpPr>
            <p:spPr>
              <a:xfrm>
                <a:off x="7940809" y="3255801"/>
                <a:ext cx="39910" cy="37929"/>
              </a:xfrm>
              <a:custGeom>
                <a:rect b="b" l="l" r="r" t="t"/>
                <a:pathLst>
                  <a:path extrusionOk="0" h="632" w="665">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p66"/>
              <p:cNvSpPr/>
              <p:nvPr/>
            </p:nvSpPr>
            <p:spPr>
              <a:xfrm>
                <a:off x="7369875" y="2778353"/>
                <a:ext cx="39970" cy="35889"/>
              </a:xfrm>
              <a:custGeom>
                <a:rect b="b" l="l" r="r" t="t"/>
                <a:pathLst>
                  <a:path extrusionOk="0" h="598" w="666">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8" name="Google Shape;3948;p66"/>
              <p:cNvSpPr/>
              <p:nvPr/>
            </p:nvSpPr>
            <p:spPr>
              <a:xfrm>
                <a:off x="5654297" y="3309238"/>
                <a:ext cx="39970" cy="37929"/>
              </a:xfrm>
              <a:custGeom>
                <a:rect b="b" l="l" r="r" t="t"/>
                <a:pathLst>
                  <a:path extrusionOk="0" h="632" w="666">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9" name="Google Shape;3949;p66"/>
              <p:cNvSpPr/>
              <p:nvPr/>
            </p:nvSpPr>
            <p:spPr>
              <a:xfrm>
                <a:off x="6099151" y="2841488"/>
                <a:ext cx="39970" cy="37929"/>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0" name="Google Shape;3950;p66"/>
              <p:cNvSpPr/>
              <p:nvPr/>
            </p:nvSpPr>
            <p:spPr>
              <a:xfrm>
                <a:off x="6039043" y="2284000"/>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1" name="Google Shape;3951;p66"/>
              <p:cNvSpPr/>
              <p:nvPr/>
            </p:nvSpPr>
            <p:spPr>
              <a:xfrm>
                <a:off x="7618717" y="2250152"/>
                <a:ext cx="31868" cy="25326"/>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2" name="Google Shape;3952;p66"/>
              <p:cNvSpPr/>
              <p:nvPr/>
            </p:nvSpPr>
            <p:spPr>
              <a:xfrm>
                <a:off x="5797701" y="2633339"/>
                <a:ext cx="31808" cy="25266"/>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3" name="Google Shape;3953;p66"/>
              <p:cNvSpPr/>
              <p:nvPr/>
            </p:nvSpPr>
            <p:spPr>
              <a:xfrm>
                <a:off x="7675730" y="3116989"/>
                <a:ext cx="29347" cy="25266"/>
              </a:xfrm>
              <a:custGeom>
                <a:rect b="b" l="l" r="r" t="t"/>
                <a:pathLst>
                  <a:path extrusionOk="0" h="421" w="489">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4" name="Google Shape;3954;p66"/>
              <p:cNvSpPr/>
              <p:nvPr/>
            </p:nvSpPr>
            <p:spPr>
              <a:xfrm>
                <a:off x="7619771" y="2641522"/>
                <a:ext cx="33908" cy="25326"/>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5" name="Google Shape;3955;p66"/>
              <p:cNvSpPr/>
              <p:nvPr/>
            </p:nvSpPr>
            <p:spPr>
              <a:xfrm>
                <a:off x="6849859" y="3086249"/>
                <a:ext cx="31868" cy="25326"/>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6" name="Google Shape;3956;p66"/>
              <p:cNvSpPr/>
              <p:nvPr/>
            </p:nvSpPr>
            <p:spPr>
              <a:xfrm>
                <a:off x="6542950" y="3187252"/>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7" name="Google Shape;3957;p66"/>
              <p:cNvSpPr/>
              <p:nvPr/>
            </p:nvSpPr>
            <p:spPr>
              <a:xfrm>
                <a:off x="6301096" y="3118056"/>
                <a:ext cx="31388" cy="25326"/>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p66"/>
              <p:cNvSpPr/>
              <p:nvPr/>
            </p:nvSpPr>
            <p:spPr>
              <a:xfrm>
                <a:off x="5968922" y="2531997"/>
                <a:ext cx="33368" cy="25326"/>
              </a:xfrm>
              <a:custGeom>
                <a:rect b="b" l="l" r="r" t="t"/>
                <a:pathLst>
                  <a:path extrusionOk="0" h="422" w="556">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9" name="Google Shape;3959;p66"/>
              <p:cNvSpPr/>
              <p:nvPr/>
            </p:nvSpPr>
            <p:spPr>
              <a:xfrm>
                <a:off x="5634167" y="2717259"/>
                <a:ext cx="31868" cy="25326"/>
              </a:xfrm>
              <a:custGeom>
                <a:rect b="b" l="l" r="r" t="t"/>
                <a:pathLst>
                  <a:path extrusionOk="0" h="422" w="531">
                    <a:moveTo>
                      <a:pt x="279" y="1"/>
                    </a:moveTo>
                    <a:cubicBezTo>
                      <a:pt x="1" y="1"/>
                      <a:pt x="1" y="421"/>
                      <a:pt x="279" y="421"/>
                    </a:cubicBezTo>
                    <a:cubicBezTo>
                      <a:pt x="531" y="421"/>
                      <a:pt x="531"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0" name="Google Shape;3960;p66"/>
              <p:cNvSpPr/>
              <p:nvPr/>
            </p:nvSpPr>
            <p:spPr>
              <a:xfrm>
                <a:off x="5786567" y="3269389"/>
                <a:ext cx="31868" cy="25266"/>
              </a:xfrm>
              <a:custGeom>
                <a:rect b="b" l="l" r="r" t="t"/>
                <a:pathLst>
                  <a:path extrusionOk="0" h="421" w="531">
                    <a:moveTo>
                      <a:pt x="279" y="0"/>
                    </a:moveTo>
                    <a:cubicBezTo>
                      <a:pt x="1" y="0"/>
                      <a:pt x="1" y="421"/>
                      <a:pt x="279" y="421"/>
                    </a:cubicBezTo>
                    <a:cubicBezTo>
                      <a:pt x="531" y="421"/>
                      <a:pt x="531"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1" name="Google Shape;3961;p66"/>
              <p:cNvSpPr/>
              <p:nvPr/>
            </p:nvSpPr>
            <p:spPr>
              <a:xfrm>
                <a:off x="5479658" y="2582868"/>
                <a:ext cx="33368" cy="25266"/>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2" name="Google Shape;3962;p66"/>
              <p:cNvSpPr/>
              <p:nvPr/>
            </p:nvSpPr>
            <p:spPr>
              <a:xfrm>
                <a:off x="7124446" y="2864572"/>
                <a:ext cx="31868" cy="25266"/>
              </a:xfrm>
              <a:custGeom>
                <a:rect b="b" l="l" r="r" t="t"/>
                <a:pathLst>
                  <a:path extrusionOk="0" h="421" w="531">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3" name="Google Shape;3963;p66"/>
              <p:cNvSpPr/>
              <p:nvPr/>
            </p:nvSpPr>
            <p:spPr>
              <a:xfrm>
                <a:off x="7202224" y="2275418"/>
                <a:ext cx="31868" cy="25266"/>
              </a:xfrm>
              <a:custGeom>
                <a:rect b="b" l="l" r="r" t="t"/>
                <a:pathLst>
                  <a:path extrusionOk="0" h="421"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4" name="Google Shape;3964;p66"/>
              <p:cNvSpPr/>
              <p:nvPr/>
            </p:nvSpPr>
            <p:spPr>
              <a:xfrm>
                <a:off x="5375418" y="1936229"/>
                <a:ext cx="2090023" cy="706349"/>
              </a:xfrm>
              <a:custGeom>
                <a:rect b="b" l="l" r="r" t="t"/>
                <a:pathLst>
                  <a:path extrusionOk="0" h="31151" w="92173">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p66"/>
              <p:cNvSpPr/>
              <p:nvPr/>
            </p:nvSpPr>
            <p:spPr>
              <a:xfrm>
                <a:off x="5165693" y="2479827"/>
                <a:ext cx="2652930" cy="496628"/>
              </a:xfrm>
              <a:custGeom>
                <a:rect b="b" l="l" r="r" t="t"/>
                <a:pathLst>
                  <a:path extrusionOk="0" h="21902" w="116998">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6" name="Google Shape;3966;p66"/>
              <p:cNvSpPr/>
              <p:nvPr/>
            </p:nvSpPr>
            <p:spPr>
              <a:xfrm>
                <a:off x="5214763" y="2539350"/>
                <a:ext cx="2590007" cy="365974"/>
              </a:xfrm>
              <a:custGeom>
                <a:rect b="b" l="l" r="r" t="t"/>
                <a:pathLst>
                  <a:path extrusionOk="0" h="16140" w="114223">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p66"/>
              <p:cNvSpPr/>
              <p:nvPr/>
            </p:nvSpPr>
            <p:spPr>
              <a:xfrm>
                <a:off x="6452116" y="2001557"/>
                <a:ext cx="957588" cy="566149"/>
              </a:xfrm>
              <a:custGeom>
                <a:rect b="b" l="l" r="r" t="t"/>
                <a:pathLst>
                  <a:path extrusionOk="0" h="24968" w="42231">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8" name="Google Shape;3968;p66"/>
              <p:cNvSpPr/>
              <p:nvPr/>
            </p:nvSpPr>
            <p:spPr>
              <a:xfrm>
                <a:off x="5258391" y="2913290"/>
                <a:ext cx="2462505" cy="349626"/>
              </a:xfrm>
              <a:custGeom>
                <a:rect b="b" l="l" r="r" t="t"/>
                <a:pathLst>
                  <a:path extrusionOk="0" h="15419" w="10860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p66"/>
              <p:cNvSpPr/>
              <p:nvPr/>
            </p:nvSpPr>
            <p:spPr>
              <a:xfrm>
                <a:off x="5022249" y="3612305"/>
                <a:ext cx="2901221" cy="667756"/>
              </a:xfrm>
              <a:custGeom>
                <a:rect b="b" l="l" r="r" t="t"/>
                <a:pathLst>
                  <a:path extrusionOk="0" h="29449" w="127948">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66"/>
              <p:cNvSpPr/>
              <p:nvPr/>
            </p:nvSpPr>
            <p:spPr>
              <a:xfrm>
                <a:off x="6401368" y="3659629"/>
                <a:ext cx="1420566" cy="538871"/>
              </a:xfrm>
              <a:custGeom>
                <a:rect b="b" l="l" r="r" t="t"/>
                <a:pathLst>
                  <a:path extrusionOk="0" h="23765" w="62649">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66"/>
              <p:cNvSpPr/>
              <p:nvPr/>
            </p:nvSpPr>
            <p:spPr>
              <a:xfrm>
                <a:off x="5146397" y="3178864"/>
                <a:ext cx="2705354" cy="477059"/>
              </a:xfrm>
              <a:custGeom>
                <a:rect b="b" l="l" r="r" t="t"/>
                <a:pathLst>
                  <a:path extrusionOk="0" h="21039" w="11931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66"/>
              <p:cNvSpPr/>
              <p:nvPr/>
            </p:nvSpPr>
            <p:spPr>
              <a:xfrm>
                <a:off x="6873221" y="3243036"/>
                <a:ext cx="918995" cy="336724"/>
              </a:xfrm>
              <a:custGeom>
                <a:rect b="b" l="l" r="r" t="t"/>
                <a:pathLst>
                  <a:path extrusionOk="0" h="14850" w="40529">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3" name="Google Shape;3973;p66"/>
              <p:cNvSpPr/>
              <p:nvPr/>
            </p:nvSpPr>
            <p:spPr>
              <a:xfrm>
                <a:off x="6464270" y="3678994"/>
                <a:ext cx="1342201" cy="202601"/>
              </a:xfrm>
              <a:custGeom>
                <a:rect b="b" l="l" r="r" t="t"/>
                <a:pathLst>
                  <a:path extrusionOk="0" h="8935" w="59193">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p66"/>
              <p:cNvSpPr/>
              <p:nvPr/>
            </p:nvSpPr>
            <p:spPr>
              <a:xfrm>
                <a:off x="6432819" y="3848447"/>
                <a:ext cx="1384150" cy="255026"/>
              </a:xfrm>
              <a:custGeom>
                <a:rect b="b" l="l" r="r" t="t"/>
                <a:pathLst>
                  <a:path extrusionOk="0" h="11247" w="61043">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5" name="Google Shape;3975;p66"/>
              <p:cNvSpPr/>
              <p:nvPr/>
            </p:nvSpPr>
            <p:spPr>
              <a:xfrm>
                <a:off x="6470981" y="3907585"/>
                <a:ext cx="1345988" cy="272644"/>
              </a:xfrm>
              <a:custGeom>
                <a:rect b="b" l="l" r="r" t="t"/>
                <a:pathLst>
                  <a:path extrusionOk="0" h="12024" w="5936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p66"/>
              <p:cNvSpPr/>
              <p:nvPr/>
            </p:nvSpPr>
            <p:spPr>
              <a:xfrm>
                <a:off x="6425676" y="3776725"/>
                <a:ext cx="1389615" cy="241194"/>
              </a:xfrm>
              <a:custGeom>
                <a:rect b="b" l="l" r="r" t="t"/>
                <a:pathLst>
                  <a:path extrusionOk="0" h="10637" w="61284">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p66"/>
              <p:cNvSpPr/>
              <p:nvPr/>
            </p:nvSpPr>
            <p:spPr>
              <a:xfrm>
                <a:off x="6432819" y="3727632"/>
                <a:ext cx="1378685" cy="236160"/>
              </a:xfrm>
              <a:custGeom>
                <a:rect b="b" l="l" r="r" t="t"/>
                <a:pathLst>
                  <a:path extrusionOk="0" h="10415" w="60802">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p66"/>
              <p:cNvSpPr/>
              <p:nvPr/>
            </p:nvSpPr>
            <p:spPr>
              <a:xfrm>
                <a:off x="6894196" y="3509109"/>
                <a:ext cx="879155" cy="29818"/>
              </a:xfrm>
              <a:custGeom>
                <a:rect b="b" l="l" r="r" t="t"/>
                <a:pathLst>
                  <a:path extrusionOk="0" h="1315" w="38772">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p66"/>
              <p:cNvSpPr/>
              <p:nvPr/>
            </p:nvSpPr>
            <p:spPr>
              <a:xfrm>
                <a:off x="6915170" y="3276754"/>
                <a:ext cx="868657" cy="36915"/>
              </a:xfrm>
              <a:custGeom>
                <a:rect b="b" l="l" r="r" t="t"/>
                <a:pathLst>
                  <a:path extrusionOk="0" h="1628" w="38309">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0" name="Google Shape;3980;p66"/>
              <p:cNvSpPr/>
              <p:nvPr/>
            </p:nvSpPr>
            <p:spPr>
              <a:xfrm>
                <a:off x="6890431" y="3452081"/>
                <a:ext cx="891309" cy="31790"/>
              </a:xfrm>
              <a:custGeom>
                <a:rect b="b" l="l" r="r" t="t"/>
                <a:pathLst>
                  <a:path extrusionOk="0" h="1402" w="39308">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p66"/>
              <p:cNvSpPr/>
              <p:nvPr/>
            </p:nvSpPr>
            <p:spPr>
              <a:xfrm>
                <a:off x="6890431" y="3395868"/>
                <a:ext cx="895073" cy="44738"/>
              </a:xfrm>
              <a:custGeom>
                <a:rect b="b" l="l" r="r" t="t"/>
                <a:pathLst>
                  <a:path extrusionOk="0" h="1973" w="39474">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2" name="Google Shape;3982;p66"/>
              <p:cNvSpPr/>
              <p:nvPr/>
            </p:nvSpPr>
            <p:spPr>
              <a:xfrm>
                <a:off x="6897552" y="3334622"/>
                <a:ext cx="889631" cy="34851"/>
              </a:xfrm>
              <a:custGeom>
                <a:rect b="b" l="l" r="r" t="t"/>
                <a:pathLst>
                  <a:path extrusionOk="0" h="1537" w="39234">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p66"/>
              <p:cNvSpPr/>
              <p:nvPr/>
            </p:nvSpPr>
            <p:spPr>
              <a:xfrm>
                <a:off x="5226917" y="2539372"/>
                <a:ext cx="2570733" cy="349422"/>
              </a:xfrm>
              <a:custGeom>
                <a:rect b="b" l="l" r="r" t="t"/>
                <a:pathLst>
                  <a:path extrusionOk="0" h="15410" w="113373">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p66"/>
              <p:cNvSpPr/>
              <p:nvPr/>
            </p:nvSpPr>
            <p:spPr>
              <a:xfrm>
                <a:off x="6219330" y="2616129"/>
                <a:ext cx="8821" cy="3809"/>
              </a:xfrm>
              <a:custGeom>
                <a:rect b="b" l="l" r="r" t="t"/>
                <a:pathLst>
                  <a:path extrusionOk="0" h="168" w="389">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p66"/>
              <p:cNvSpPr/>
              <p:nvPr/>
            </p:nvSpPr>
            <p:spPr>
              <a:xfrm>
                <a:off x="6390869" y="1955163"/>
                <a:ext cx="1046927" cy="687415"/>
              </a:xfrm>
              <a:custGeom>
                <a:rect b="b" l="l" r="r" t="t"/>
                <a:pathLst>
                  <a:path extrusionOk="0" h="30316" w="46171">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p66"/>
              <p:cNvSpPr/>
              <p:nvPr/>
            </p:nvSpPr>
            <p:spPr>
              <a:xfrm>
                <a:off x="5384217" y="2025570"/>
                <a:ext cx="905163" cy="510460"/>
              </a:xfrm>
              <a:custGeom>
                <a:rect b="b" l="l" r="r" t="t"/>
                <a:pathLst>
                  <a:path extrusionOk="0" h="22512" w="39919">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7" name="Google Shape;3987;p66"/>
              <p:cNvSpPr/>
              <p:nvPr/>
            </p:nvSpPr>
            <p:spPr>
              <a:xfrm>
                <a:off x="5544872" y="2747419"/>
                <a:ext cx="2270402" cy="229040"/>
              </a:xfrm>
              <a:custGeom>
                <a:rect b="b" l="l" r="r" t="t"/>
                <a:pathLst>
                  <a:path extrusionOk="0" h="10101" w="100128">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8" name="Google Shape;3988;p66"/>
              <p:cNvSpPr/>
              <p:nvPr/>
            </p:nvSpPr>
            <p:spPr>
              <a:xfrm>
                <a:off x="6231915" y="2479827"/>
                <a:ext cx="1586728" cy="299061"/>
              </a:xfrm>
              <a:custGeom>
                <a:rect b="b" l="l" r="r" t="t"/>
                <a:pathLst>
                  <a:path extrusionOk="0" h="13189" w="69977">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9" name="Google Shape;3989;p66"/>
              <p:cNvSpPr/>
              <p:nvPr/>
            </p:nvSpPr>
            <p:spPr>
              <a:xfrm>
                <a:off x="5184990" y="2481505"/>
                <a:ext cx="1032665" cy="272644"/>
              </a:xfrm>
              <a:custGeom>
                <a:rect b="b" l="l" r="r" t="t"/>
                <a:pathLst>
                  <a:path extrusionOk="0" h="12024" w="45542">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0" name="Google Shape;3990;p66"/>
              <p:cNvSpPr/>
              <p:nvPr/>
            </p:nvSpPr>
            <p:spPr>
              <a:xfrm>
                <a:off x="6764583" y="3178933"/>
                <a:ext cx="1087198" cy="476991"/>
              </a:xfrm>
              <a:custGeom>
                <a:rect b="b" l="l" r="r" t="t"/>
                <a:pathLst>
                  <a:path extrusionOk="0" h="21036" w="47947">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1" name="Google Shape;3991;p66"/>
              <p:cNvSpPr/>
              <p:nvPr/>
            </p:nvSpPr>
            <p:spPr>
              <a:xfrm>
                <a:off x="5272223" y="2916873"/>
                <a:ext cx="634628" cy="169473"/>
              </a:xfrm>
              <a:custGeom>
                <a:rect b="b" l="l" r="r" t="t"/>
                <a:pathLst>
                  <a:path extrusionOk="0" h="7474" w="27988">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2" name="Google Shape;3992;p66"/>
              <p:cNvSpPr/>
              <p:nvPr/>
            </p:nvSpPr>
            <p:spPr>
              <a:xfrm>
                <a:off x="5164015" y="3186143"/>
                <a:ext cx="1655094" cy="193803"/>
              </a:xfrm>
              <a:custGeom>
                <a:rect b="b" l="l" r="r" t="t"/>
                <a:pathLst>
                  <a:path extrusionOk="0" h="8547" w="72992">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3" name="Google Shape;3993;p66"/>
              <p:cNvSpPr/>
              <p:nvPr/>
            </p:nvSpPr>
            <p:spPr>
              <a:xfrm>
                <a:off x="5176169" y="3612305"/>
                <a:ext cx="2747303" cy="667756"/>
              </a:xfrm>
              <a:custGeom>
                <a:rect b="b" l="l" r="r" t="t"/>
                <a:pathLst>
                  <a:path extrusionOk="0" h="29449" w="12116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4" name="Google Shape;3994;p66"/>
              <p:cNvSpPr/>
              <p:nvPr/>
            </p:nvSpPr>
            <p:spPr>
              <a:xfrm>
                <a:off x="5945002" y="4014545"/>
                <a:ext cx="23" cy="1701"/>
              </a:xfrm>
              <a:custGeom>
                <a:rect b="b" l="l" r="r" t="t"/>
                <a:pathLst>
                  <a:path extrusionOk="0" h="75" w="1">
                    <a:moveTo>
                      <a:pt x="1" y="0"/>
                    </a:moveTo>
                    <a:lnTo>
                      <a:pt x="1" y="0"/>
                    </a:lnTo>
                    <a:lnTo>
                      <a:pt x="1" y="74"/>
                    </a:ln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5" name="Google Shape;3995;p66"/>
              <p:cNvSpPr/>
              <p:nvPr/>
            </p:nvSpPr>
            <p:spPr>
              <a:xfrm>
                <a:off x="5943324" y="4007402"/>
                <a:ext cx="1701" cy="7165"/>
              </a:xfrm>
              <a:custGeom>
                <a:rect b="b" l="l" r="r" t="t"/>
                <a:pathLst>
                  <a:path extrusionOk="0" h="316" w="75">
                    <a:moveTo>
                      <a:pt x="75" y="315"/>
                    </a:moveTo>
                    <a:cubicBezTo>
                      <a:pt x="75" y="149"/>
                      <a:pt x="75" y="75"/>
                      <a:pt x="1" y="1"/>
                    </a:cubicBezTo>
                    <a:cubicBezTo>
                      <a:pt x="75" y="75"/>
                      <a:pt x="75" y="149"/>
                      <a:pt x="75" y="315"/>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6" name="Google Shape;3996;p66"/>
              <p:cNvSpPr/>
              <p:nvPr/>
            </p:nvSpPr>
            <p:spPr>
              <a:xfrm>
                <a:off x="6076293" y="3926609"/>
                <a:ext cx="2812" cy="1973"/>
              </a:xfrm>
              <a:custGeom>
                <a:rect b="b" l="l" r="r" t="t"/>
                <a:pathLst>
                  <a:path extrusionOk="0" h="87" w="124">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7" name="Google Shape;3997;p66"/>
              <p:cNvSpPr/>
              <p:nvPr/>
            </p:nvSpPr>
            <p:spPr>
              <a:xfrm>
                <a:off x="5965977" y="2913222"/>
                <a:ext cx="1754932" cy="327042"/>
              </a:xfrm>
              <a:custGeom>
                <a:rect b="b" l="l" r="r" t="t"/>
                <a:pathLst>
                  <a:path extrusionOk="0" h="14423" w="77395">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8" name="Google Shape;3998;p66"/>
              <p:cNvSpPr/>
              <p:nvPr/>
            </p:nvSpPr>
            <p:spPr>
              <a:xfrm>
                <a:off x="6481480" y="2210964"/>
                <a:ext cx="914369" cy="247906"/>
              </a:xfrm>
              <a:custGeom>
                <a:rect b="b" l="l" r="r" t="t"/>
                <a:pathLst>
                  <a:path extrusionOk="0" h="10933" w="40325">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9" name="Google Shape;3999;p66"/>
              <p:cNvSpPr/>
              <p:nvPr/>
            </p:nvSpPr>
            <p:spPr>
              <a:xfrm>
                <a:off x="6481480" y="2322527"/>
                <a:ext cx="905571" cy="218542"/>
              </a:xfrm>
              <a:custGeom>
                <a:rect b="b" l="l" r="r" t="t"/>
                <a:pathLst>
                  <a:path extrusionOk="0" h="9638" w="39937">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0" name="Google Shape;4000;p66"/>
              <p:cNvSpPr/>
              <p:nvPr/>
            </p:nvSpPr>
            <p:spPr>
              <a:xfrm>
                <a:off x="6499076" y="2100648"/>
                <a:ext cx="901807" cy="246636"/>
              </a:xfrm>
              <a:custGeom>
                <a:rect b="b" l="l" r="r" t="t"/>
                <a:pathLst>
                  <a:path extrusionOk="0" h="10877" w="39771">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1" name="Google Shape;4001;p66"/>
              <p:cNvSpPr/>
              <p:nvPr/>
            </p:nvSpPr>
            <p:spPr>
              <a:xfrm>
                <a:off x="6518373" y="2037724"/>
                <a:ext cx="880833" cy="248337"/>
              </a:xfrm>
              <a:custGeom>
                <a:rect b="b" l="l" r="r" t="t"/>
                <a:pathLst>
                  <a:path extrusionOk="0" h="10952" w="38846">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2" name="Google Shape;4002;p66"/>
              <p:cNvSpPr/>
              <p:nvPr/>
            </p:nvSpPr>
            <p:spPr>
              <a:xfrm>
                <a:off x="6486922" y="2163572"/>
                <a:ext cx="912283" cy="237838"/>
              </a:xfrm>
              <a:custGeom>
                <a:rect b="b" l="l" r="r" t="t"/>
                <a:pathLst>
                  <a:path extrusionOk="0" h="10489" w="40233">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3" name="Google Shape;4003;p66"/>
              <p:cNvSpPr/>
              <p:nvPr/>
            </p:nvSpPr>
            <p:spPr>
              <a:xfrm>
                <a:off x="6478124" y="2256270"/>
                <a:ext cx="913961" cy="242849"/>
              </a:xfrm>
              <a:custGeom>
                <a:rect b="b" l="l" r="r" t="t"/>
                <a:pathLst>
                  <a:path extrusionOk="0" h="10710" w="40307">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4" name="Google Shape;4004;p66"/>
              <p:cNvSpPr/>
              <p:nvPr/>
            </p:nvSpPr>
            <p:spPr>
              <a:xfrm>
                <a:off x="7186595" y="2271099"/>
                <a:ext cx="149723" cy="175731"/>
              </a:xfrm>
              <a:custGeom>
                <a:rect b="b" l="l" r="r" t="t"/>
                <a:pathLst>
                  <a:path extrusionOk="0" h="7750" w="6603">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5" name="Google Shape;4005;p66"/>
              <p:cNvSpPr/>
              <p:nvPr/>
            </p:nvSpPr>
            <p:spPr>
              <a:xfrm>
                <a:off x="6180368" y="2071072"/>
                <a:ext cx="63804" cy="402035"/>
              </a:xfrm>
              <a:custGeom>
                <a:rect b="b" l="l" r="r" t="t"/>
                <a:pathLst>
                  <a:path extrusionOk="0" h="17958" w="285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6" name="Google Shape;4006;p66"/>
              <p:cNvSpPr/>
              <p:nvPr/>
            </p:nvSpPr>
            <p:spPr>
              <a:xfrm>
                <a:off x="6101270" y="2171574"/>
                <a:ext cx="36066" cy="235852"/>
              </a:xfrm>
              <a:custGeom>
                <a:rect b="b" l="l" r="r" t="t"/>
                <a:pathLst>
                  <a:path extrusionOk="0" h="10535" w="1611">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7" name="Google Shape;4007;p66"/>
              <p:cNvSpPr/>
              <p:nvPr/>
            </p:nvSpPr>
            <p:spPr>
              <a:xfrm>
                <a:off x="5699151" y="2317324"/>
                <a:ext cx="167324" cy="150511"/>
              </a:xfrm>
              <a:custGeom>
                <a:rect b="b" l="l" r="r" t="t"/>
                <a:pathLst>
                  <a:path extrusionOk="0" h="6723" w="7474">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8" name="Google Shape;4008;p66"/>
              <p:cNvSpPr/>
              <p:nvPr/>
            </p:nvSpPr>
            <p:spPr>
              <a:xfrm>
                <a:off x="6045791" y="2137454"/>
                <a:ext cx="41730" cy="367245"/>
              </a:xfrm>
              <a:custGeom>
                <a:rect b="b" l="l" r="r" t="t"/>
                <a:pathLst>
                  <a:path extrusionOk="0" h="16404" w="1864">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9" name="Google Shape;4009;p66"/>
              <p:cNvSpPr/>
              <p:nvPr/>
            </p:nvSpPr>
            <p:spPr>
              <a:xfrm>
                <a:off x="5481736" y="2388811"/>
                <a:ext cx="39783" cy="221524"/>
              </a:xfrm>
              <a:custGeom>
                <a:rect b="b" l="l" r="r" t="t"/>
                <a:pathLst>
                  <a:path extrusionOk="0" h="9895" w="1777">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p66"/>
              <p:cNvSpPr/>
              <p:nvPr/>
            </p:nvSpPr>
            <p:spPr>
              <a:xfrm>
                <a:off x="5174455" y="3234988"/>
                <a:ext cx="1589378" cy="393460"/>
              </a:xfrm>
              <a:custGeom>
                <a:rect b="b" l="l" r="r" t="t"/>
                <a:pathLst>
                  <a:path extrusionOk="0" h="17575" w="70994">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1" name="Google Shape;4011;p66"/>
              <p:cNvSpPr/>
              <p:nvPr/>
            </p:nvSpPr>
            <p:spPr>
              <a:xfrm>
                <a:off x="6498016" y="3284063"/>
                <a:ext cx="50126" cy="318731"/>
              </a:xfrm>
              <a:custGeom>
                <a:rect b="b" l="l" r="r" t="t"/>
                <a:pathLst>
                  <a:path extrusionOk="0" h="14237" w="2239">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2" name="Google Shape;4012;p66"/>
              <p:cNvSpPr/>
              <p:nvPr/>
            </p:nvSpPr>
            <p:spPr>
              <a:xfrm>
                <a:off x="6337334" y="3320042"/>
                <a:ext cx="26104" cy="220226"/>
              </a:xfrm>
              <a:custGeom>
                <a:rect b="b" l="l" r="r" t="t"/>
                <a:pathLst>
                  <a:path extrusionOk="0" h="9837" w="1166">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3" name="Google Shape;4013;p66"/>
              <p:cNvSpPr/>
              <p:nvPr/>
            </p:nvSpPr>
            <p:spPr>
              <a:xfrm>
                <a:off x="5868116" y="3899011"/>
                <a:ext cx="74147" cy="139877"/>
              </a:xfrm>
              <a:custGeom>
                <a:rect b="b" l="l" r="r" t="t"/>
                <a:pathLst>
                  <a:path extrusionOk="0" h="6248" w="3312">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4" name="Google Shape;4014;p66"/>
              <p:cNvSpPr/>
              <p:nvPr/>
            </p:nvSpPr>
            <p:spPr>
              <a:xfrm>
                <a:off x="5940588" y="3997857"/>
                <a:ext cx="1679" cy="7074"/>
              </a:xfrm>
              <a:custGeom>
                <a:rect b="b" l="l" r="r" t="t"/>
                <a:pathLst>
                  <a:path extrusionOk="0" h="316" w="75">
                    <a:moveTo>
                      <a:pt x="75" y="315"/>
                    </a:moveTo>
                    <a:cubicBezTo>
                      <a:pt x="75" y="149"/>
                      <a:pt x="75" y="75"/>
                      <a:pt x="1" y="1"/>
                    </a:cubicBezTo>
                    <a:cubicBezTo>
                      <a:pt x="75" y="75"/>
                      <a:pt x="75" y="149"/>
                      <a:pt x="75" y="3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5" name="Google Shape;4015;p66"/>
              <p:cNvSpPr/>
              <p:nvPr/>
            </p:nvSpPr>
            <p:spPr>
              <a:xfrm>
                <a:off x="5961297" y="3890279"/>
                <a:ext cx="74147" cy="161391"/>
              </a:xfrm>
              <a:custGeom>
                <a:rect b="b" l="l" r="r" t="t"/>
                <a:pathLst>
                  <a:path extrusionOk="0" h="7209" w="3312">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6" name="Google Shape;4016;p66"/>
              <p:cNvSpPr/>
              <p:nvPr/>
            </p:nvSpPr>
            <p:spPr>
              <a:xfrm>
                <a:off x="6052821" y="3913384"/>
                <a:ext cx="74147" cy="154093"/>
              </a:xfrm>
              <a:custGeom>
                <a:rect b="b" l="l" r="r" t="t"/>
                <a:pathLst>
                  <a:path extrusionOk="0" h="6883" w="3312">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7" name="Google Shape;4017;p66"/>
              <p:cNvSpPr/>
              <p:nvPr/>
            </p:nvSpPr>
            <p:spPr>
              <a:xfrm>
                <a:off x="5148775" y="3794098"/>
                <a:ext cx="68774" cy="68259"/>
              </a:xfrm>
              <a:custGeom>
                <a:rect b="b" l="l" r="r" t="t"/>
                <a:pathLst>
                  <a:path extrusionOk="0" h="3049" w="3072">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8" name="Google Shape;4018;p66"/>
              <p:cNvSpPr/>
              <p:nvPr/>
            </p:nvSpPr>
            <p:spPr>
              <a:xfrm>
                <a:off x="7578058" y="3783754"/>
                <a:ext cx="160720" cy="157362"/>
              </a:xfrm>
              <a:custGeom>
                <a:rect b="b" l="l" r="r" t="t"/>
                <a:pathLst>
                  <a:path extrusionOk="0" h="7029" w="7179">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19" name="Google Shape;4019;p66"/>
            <p:cNvSpPr/>
            <p:nvPr/>
          </p:nvSpPr>
          <p:spPr>
            <a:xfrm flipH="1" rot="-3171177">
              <a:off x="7259232" y="1321706"/>
              <a:ext cx="398911" cy="451153"/>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3" name="Shape 4023"/>
        <p:cNvGrpSpPr/>
        <p:nvPr/>
      </p:nvGrpSpPr>
      <p:grpSpPr>
        <a:xfrm>
          <a:off x="0" y="0"/>
          <a:ext cx="0" cy="0"/>
          <a:chOff x="0" y="0"/>
          <a:chExt cx="0" cy="0"/>
        </a:xfrm>
      </p:grpSpPr>
      <p:sp>
        <p:nvSpPr>
          <p:cNvPr id="4024" name="Google Shape;4024;p67"/>
          <p:cNvSpPr txBox="1"/>
          <p:nvPr>
            <p:ph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Cierre metacognitivo.</a:t>
            </a:r>
            <a:endParaRPr/>
          </a:p>
        </p:txBody>
      </p:sp>
      <p:sp>
        <p:nvSpPr>
          <p:cNvPr id="4025" name="Google Shape;4025;p67"/>
          <p:cNvSpPr txBox="1"/>
          <p:nvPr/>
        </p:nvSpPr>
        <p:spPr>
          <a:xfrm>
            <a:off x="1951074" y="1402199"/>
            <a:ext cx="4688958" cy="138499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¿Me siento capaz de revisar mi texto?</a:t>
            </a:r>
            <a:endParaRPr/>
          </a:p>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¿Qué estrategia me parece pertinente utilizar para revisar mi texto?</a:t>
            </a:r>
            <a:endParaRPr/>
          </a:p>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¿Escribir el microcuento me sirvió para expresar mis emociones frente a la pandemia? </a:t>
            </a:r>
            <a:endParaRPr/>
          </a:p>
          <a:p>
            <a:pPr indent="0" lvl="0" marL="0" marR="0" rtl="0" algn="just">
              <a:lnSpc>
                <a:spcPct val="100000"/>
              </a:lnSpc>
              <a:spcBef>
                <a:spcPts val="0"/>
              </a:spcBef>
              <a:spcAft>
                <a:spcPts val="0"/>
              </a:spcAft>
              <a:buNone/>
            </a:pPr>
            <a:r>
              <a:rPr b="0" i="0" lang="en" sz="1400" u="none" cap="none" strike="noStrike">
                <a:solidFill>
                  <a:srgbClr val="002060"/>
                </a:solidFill>
                <a:latin typeface="Roboto"/>
                <a:ea typeface="Roboto"/>
                <a:cs typeface="Roboto"/>
                <a:sym typeface="Roboto"/>
              </a:rPr>
              <a:t>¿Me gustó realizar el proyecto de escritura? ¿Por qué?</a:t>
            </a:r>
            <a:endParaRPr/>
          </a:p>
        </p:txBody>
      </p:sp>
      <p:pic>
        <p:nvPicPr>
          <p:cNvPr id="4026" name="Google Shape;4026;p67"/>
          <p:cNvPicPr preferRelativeResize="0"/>
          <p:nvPr/>
        </p:nvPicPr>
        <p:blipFill rotWithShape="1">
          <a:blip r:embed="rId3">
            <a:alphaModFix/>
          </a:blip>
          <a:srcRect b="0" l="0" r="0" t="0"/>
          <a:stretch/>
        </p:blipFill>
        <p:spPr>
          <a:xfrm>
            <a:off x="3598551" y="2954522"/>
            <a:ext cx="1670449" cy="16643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0" name="Shape 4030"/>
        <p:cNvGrpSpPr/>
        <p:nvPr/>
      </p:nvGrpSpPr>
      <p:grpSpPr>
        <a:xfrm>
          <a:off x="0" y="0"/>
          <a:ext cx="0" cy="0"/>
          <a:chOff x="0" y="0"/>
          <a:chExt cx="0" cy="0"/>
        </a:xfrm>
      </p:grpSpPr>
      <p:sp>
        <p:nvSpPr>
          <p:cNvPr id="4031" name="Google Shape;4031;p68"/>
          <p:cNvSpPr txBox="1"/>
          <p:nvPr>
            <p:ph idx="8"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Informaciones finales</a:t>
            </a:r>
            <a:endParaRPr/>
          </a:p>
        </p:txBody>
      </p:sp>
      <p:sp>
        <p:nvSpPr>
          <p:cNvPr id="4032" name="Google Shape;4032;p68"/>
          <p:cNvSpPr txBox="1"/>
          <p:nvPr>
            <p:ph type="title"/>
          </p:nvPr>
        </p:nvSpPr>
        <p:spPr>
          <a:xfrm>
            <a:off x="2097906" y="1984063"/>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Cuadernillo de trabajo personal.</a:t>
            </a:r>
            <a:endParaRPr/>
          </a:p>
        </p:txBody>
      </p:sp>
      <p:sp>
        <p:nvSpPr>
          <p:cNvPr id="4033" name="Google Shape;4033;p68"/>
          <p:cNvSpPr txBox="1"/>
          <p:nvPr>
            <p:ph idx="2" type="title"/>
          </p:nvPr>
        </p:nvSpPr>
        <p:spPr>
          <a:xfrm>
            <a:off x="2116476" y="3512014"/>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Publicación en Instagram.</a:t>
            </a:r>
            <a:endParaRPr/>
          </a:p>
        </p:txBody>
      </p:sp>
      <p:sp>
        <p:nvSpPr>
          <p:cNvPr id="4034" name="Google Shape;4034;p68"/>
          <p:cNvSpPr txBox="1"/>
          <p:nvPr>
            <p:ph idx="4" type="title"/>
          </p:nvPr>
        </p:nvSpPr>
        <p:spPr>
          <a:xfrm>
            <a:off x="5985092" y="2726180"/>
            <a:ext cx="2183700" cy="43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Evaluación del microcuento completo.</a:t>
            </a:r>
            <a:endParaRPr/>
          </a:p>
        </p:txBody>
      </p:sp>
      <p:grpSp>
        <p:nvGrpSpPr>
          <p:cNvPr id="4035" name="Google Shape;4035;p68"/>
          <p:cNvGrpSpPr/>
          <p:nvPr/>
        </p:nvGrpSpPr>
        <p:grpSpPr>
          <a:xfrm>
            <a:off x="1151453" y="1924487"/>
            <a:ext cx="789133" cy="674621"/>
            <a:chOff x="1079274" y="1875250"/>
            <a:chExt cx="861217" cy="736325"/>
          </a:xfrm>
        </p:grpSpPr>
        <p:sp>
          <p:nvSpPr>
            <p:cNvPr id="4036" name="Google Shape;4036;p68"/>
            <p:cNvSpPr/>
            <p:nvPr/>
          </p:nvSpPr>
          <p:spPr>
            <a:xfrm>
              <a:off x="1182413" y="2441265"/>
              <a:ext cx="742691" cy="140684"/>
            </a:xfrm>
            <a:custGeom>
              <a:rect b="b" l="l" r="r" t="t"/>
              <a:pathLst>
                <a:path extrusionOk="0" h="5879" w="31036">
                  <a:moveTo>
                    <a:pt x="1" y="0"/>
                  </a:moveTo>
                  <a:lnTo>
                    <a:pt x="142" y="5878"/>
                  </a:lnTo>
                  <a:lnTo>
                    <a:pt x="31036" y="5878"/>
                  </a:lnTo>
                  <a:cubicBezTo>
                    <a:pt x="29531" y="2931"/>
                    <a:pt x="30832" y="392"/>
                    <a:pt x="30832" y="392"/>
                  </a:cubicBezTo>
                  <a:lnTo>
                    <a:pt x="1" y="0"/>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7" name="Google Shape;4037;p68"/>
            <p:cNvSpPr/>
            <p:nvPr/>
          </p:nvSpPr>
          <p:spPr>
            <a:xfrm>
              <a:off x="1182413" y="2456628"/>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8" name="Google Shape;4038;p68"/>
            <p:cNvSpPr/>
            <p:nvPr/>
          </p:nvSpPr>
          <p:spPr>
            <a:xfrm>
              <a:off x="1182413" y="2469383"/>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9" name="Google Shape;4039;p68"/>
            <p:cNvSpPr/>
            <p:nvPr/>
          </p:nvSpPr>
          <p:spPr>
            <a:xfrm>
              <a:off x="1182413" y="2486278"/>
              <a:ext cx="736326" cy="4906"/>
            </a:xfrm>
            <a:custGeom>
              <a:rect b="b" l="l" r="r" t="t"/>
              <a:pathLst>
                <a:path extrusionOk="0" h="205" w="30770">
                  <a:moveTo>
                    <a:pt x="1" y="0"/>
                  </a:moveTo>
                  <a:lnTo>
                    <a:pt x="1" y="204"/>
                  </a:lnTo>
                  <a:lnTo>
                    <a:pt x="30769" y="204"/>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0" name="Google Shape;4040;p68"/>
            <p:cNvSpPr/>
            <p:nvPr/>
          </p:nvSpPr>
          <p:spPr>
            <a:xfrm>
              <a:off x="1182413" y="2503531"/>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1" name="Google Shape;4041;p68"/>
            <p:cNvSpPr/>
            <p:nvPr/>
          </p:nvSpPr>
          <p:spPr>
            <a:xfrm>
              <a:off x="1182413" y="2514395"/>
              <a:ext cx="736326" cy="6413"/>
            </a:xfrm>
            <a:custGeom>
              <a:rect b="b" l="l" r="r" t="t"/>
              <a:pathLst>
                <a:path extrusionOk="0" h="268" w="30770">
                  <a:moveTo>
                    <a:pt x="1" y="1"/>
                  </a:moveTo>
                  <a:lnTo>
                    <a:pt x="1" y="267"/>
                  </a:lnTo>
                  <a:lnTo>
                    <a:pt x="30769" y="267"/>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2" name="Google Shape;4042;p68"/>
            <p:cNvSpPr/>
            <p:nvPr/>
          </p:nvSpPr>
          <p:spPr>
            <a:xfrm>
              <a:off x="1182413" y="2527150"/>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3" name="Google Shape;4043;p68"/>
            <p:cNvSpPr/>
            <p:nvPr/>
          </p:nvSpPr>
          <p:spPr>
            <a:xfrm>
              <a:off x="1182413" y="2544404"/>
              <a:ext cx="736326" cy="4523"/>
            </a:xfrm>
            <a:custGeom>
              <a:rect b="b" l="l" r="r" t="t"/>
              <a:pathLst>
                <a:path extrusionOk="0" h="189" w="30770">
                  <a:moveTo>
                    <a:pt x="1" y="1"/>
                  </a:moveTo>
                  <a:lnTo>
                    <a:pt x="1" y="189"/>
                  </a:lnTo>
                  <a:lnTo>
                    <a:pt x="30769" y="189"/>
                  </a:lnTo>
                  <a:lnTo>
                    <a:pt x="30769"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4" name="Google Shape;4044;p68"/>
            <p:cNvSpPr/>
            <p:nvPr/>
          </p:nvSpPr>
          <p:spPr>
            <a:xfrm>
              <a:off x="1182413" y="2561298"/>
              <a:ext cx="736326" cy="6389"/>
            </a:xfrm>
            <a:custGeom>
              <a:rect b="b" l="l" r="r" t="t"/>
              <a:pathLst>
                <a:path extrusionOk="0" h="267" w="30770">
                  <a:moveTo>
                    <a:pt x="1" y="0"/>
                  </a:moveTo>
                  <a:lnTo>
                    <a:pt x="1" y="267"/>
                  </a:lnTo>
                  <a:lnTo>
                    <a:pt x="30769" y="267"/>
                  </a:lnTo>
                  <a:lnTo>
                    <a:pt x="30769"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5" name="Google Shape;4045;p68"/>
            <p:cNvSpPr/>
            <p:nvPr/>
          </p:nvSpPr>
          <p:spPr>
            <a:xfrm>
              <a:off x="1109283" y="2411257"/>
              <a:ext cx="826710" cy="200318"/>
            </a:xfrm>
            <a:custGeom>
              <a:rect b="b" l="l" r="r" t="t"/>
              <a:pathLst>
                <a:path extrusionOk="0" h="8371" w="34547">
                  <a:moveTo>
                    <a:pt x="4311" y="0"/>
                  </a:moveTo>
                  <a:cubicBezTo>
                    <a:pt x="3652" y="0"/>
                    <a:pt x="3260" y="204"/>
                    <a:pt x="2931" y="471"/>
                  </a:cubicBezTo>
                  <a:cubicBezTo>
                    <a:pt x="2869" y="471"/>
                    <a:pt x="2869" y="533"/>
                    <a:pt x="2869" y="533"/>
                  </a:cubicBezTo>
                  <a:lnTo>
                    <a:pt x="2806" y="596"/>
                  </a:lnTo>
                  <a:cubicBezTo>
                    <a:pt x="2210" y="1176"/>
                    <a:pt x="0" y="3794"/>
                    <a:pt x="2539" y="7446"/>
                  </a:cubicBezTo>
                  <a:cubicBezTo>
                    <a:pt x="2869" y="7979"/>
                    <a:pt x="3323" y="8370"/>
                    <a:pt x="4311" y="8370"/>
                  </a:cubicBezTo>
                  <a:lnTo>
                    <a:pt x="34546" y="8370"/>
                  </a:lnTo>
                  <a:lnTo>
                    <a:pt x="34546" y="6740"/>
                  </a:lnTo>
                  <a:lnTo>
                    <a:pt x="4624" y="6740"/>
                  </a:lnTo>
                  <a:cubicBezTo>
                    <a:pt x="4624" y="6740"/>
                    <a:pt x="4596" y="6743"/>
                    <a:pt x="4549" y="6743"/>
                  </a:cubicBezTo>
                  <a:cubicBezTo>
                    <a:pt x="4290" y="6743"/>
                    <a:pt x="3448" y="6654"/>
                    <a:pt x="3448" y="5486"/>
                  </a:cubicBezTo>
                  <a:lnTo>
                    <a:pt x="3448" y="4703"/>
                  </a:lnTo>
                  <a:lnTo>
                    <a:pt x="3448" y="3668"/>
                  </a:lnTo>
                  <a:lnTo>
                    <a:pt x="3448" y="2884"/>
                  </a:lnTo>
                  <a:cubicBezTo>
                    <a:pt x="3448" y="1739"/>
                    <a:pt x="4259" y="1642"/>
                    <a:pt x="4534" y="1642"/>
                  </a:cubicBezTo>
                  <a:cubicBezTo>
                    <a:pt x="4590" y="1642"/>
                    <a:pt x="4624" y="1646"/>
                    <a:pt x="4624" y="1646"/>
                  </a:cubicBezTo>
                  <a:lnTo>
                    <a:pt x="34546" y="1646"/>
                  </a:lnTo>
                  <a:lnTo>
                    <a:pt x="34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6" name="Google Shape;4046;p68"/>
            <p:cNvSpPr/>
            <p:nvPr/>
          </p:nvSpPr>
          <p:spPr>
            <a:xfrm>
              <a:off x="1152787" y="2072170"/>
              <a:ext cx="740825" cy="142192"/>
            </a:xfrm>
            <a:custGeom>
              <a:rect b="b" l="l" r="r" t="t"/>
              <a:pathLst>
                <a:path extrusionOk="0" h="5942" w="30958">
                  <a:moveTo>
                    <a:pt x="0" y="1"/>
                  </a:moveTo>
                  <a:lnTo>
                    <a:pt x="141" y="5941"/>
                  </a:lnTo>
                  <a:lnTo>
                    <a:pt x="30957" y="5941"/>
                  </a:lnTo>
                  <a:cubicBezTo>
                    <a:pt x="29452" y="3010"/>
                    <a:pt x="30769" y="393"/>
                    <a:pt x="30769" y="393"/>
                  </a:cubicBezTo>
                  <a:lnTo>
                    <a:pt x="0" y="1"/>
                  </a:lnTo>
                  <a:close/>
                </a:path>
              </a:pathLst>
            </a:custGeom>
            <a:solidFill>
              <a:srgbClr val="E7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7" name="Google Shape;4047;p68"/>
            <p:cNvSpPr/>
            <p:nvPr/>
          </p:nvSpPr>
          <p:spPr>
            <a:xfrm>
              <a:off x="1152787" y="2089423"/>
              <a:ext cx="734819" cy="4906"/>
            </a:xfrm>
            <a:custGeom>
              <a:rect b="b" l="l" r="r" t="t"/>
              <a:pathLst>
                <a:path extrusionOk="0" h="205" w="30707">
                  <a:moveTo>
                    <a:pt x="0" y="1"/>
                  </a:moveTo>
                  <a:lnTo>
                    <a:pt x="0" y="205"/>
                  </a:lnTo>
                  <a:lnTo>
                    <a:pt x="30706" y="205"/>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8" name="Google Shape;4048;p68"/>
            <p:cNvSpPr/>
            <p:nvPr/>
          </p:nvSpPr>
          <p:spPr>
            <a:xfrm>
              <a:off x="1152787" y="2100311"/>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9" name="Google Shape;4049;p68"/>
            <p:cNvSpPr/>
            <p:nvPr/>
          </p:nvSpPr>
          <p:spPr>
            <a:xfrm>
              <a:off x="1152787" y="211756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0" name="Google Shape;4050;p68"/>
            <p:cNvSpPr/>
            <p:nvPr/>
          </p:nvSpPr>
          <p:spPr>
            <a:xfrm>
              <a:off x="1152787" y="213481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1" name="Google Shape;4051;p68"/>
            <p:cNvSpPr/>
            <p:nvPr/>
          </p:nvSpPr>
          <p:spPr>
            <a:xfrm>
              <a:off x="1152787" y="2147190"/>
              <a:ext cx="734819" cy="4906"/>
            </a:xfrm>
            <a:custGeom>
              <a:rect b="b" l="l" r="r" t="t"/>
              <a:pathLst>
                <a:path extrusionOk="0" h="205" w="30707">
                  <a:moveTo>
                    <a:pt x="0" y="1"/>
                  </a:moveTo>
                  <a:lnTo>
                    <a:pt x="0" y="204"/>
                  </a:lnTo>
                  <a:lnTo>
                    <a:pt x="30706" y="204"/>
                  </a:lnTo>
                  <a:lnTo>
                    <a:pt x="30706" y="1"/>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2" name="Google Shape;4052;p68"/>
            <p:cNvSpPr/>
            <p:nvPr/>
          </p:nvSpPr>
          <p:spPr>
            <a:xfrm>
              <a:off x="1152787" y="2158078"/>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3" name="Google Shape;4053;p68"/>
            <p:cNvSpPr/>
            <p:nvPr/>
          </p:nvSpPr>
          <p:spPr>
            <a:xfrm>
              <a:off x="1152787" y="2175332"/>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4" name="Google Shape;4054;p68"/>
            <p:cNvSpPr/>
            <p:nvPr/>
          </p:nvSpPr>
          <p:spPr>
            <a:xfrm>
              <a:off x="1152787" y="2192585"/>
              <a:ext cx="734819" cy="6389"/>
            </a:xfrm>
            <a:custGeom>
              <a:rect b="b" l="l" r="r" t="t"/>
              <a:pathLst>
                <a:path extrusionOk="0" h="267" w="30707">
                  <a:moveTo>
                    <a:pt x="0" y="0"/>
                  </a:moveTo>
                  <a:lnTo>
                    <a:pt x="0" y="267"/>
                  </a:lnTo>
                  <a:lnTo>
                    <a:pt x="30706" y="267"/>
                  </a:lnTo>
                  <a:lnTo>
                    <a:pt x="30706" y="0"/>
                  </a:lnTo>
                  <a:close/>
                </a:path>
              </a:pathLst>
            </a:custGeom>
            <a:solidFill>
              <a:srgbClr val="D0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5" name="Google Shape;4055;p68"/>
            <p:cNvSpPr/>
            <p:nvPr/>
          </p:nvSpPr>
          <p:spPr>
            <a:xfrm>
              <a:off x="1079274" y="2042544"/>
              <a:ext cx="825202" cy="199935"/>
            </a:xfrm>
            <a:custGeom>
              <a:rect b="b" l="l" r="r" t="t"/>
              <a:pathLst>
                <a:path extrusionOk="0" h="8355" w="34484">
                  <a:moveTo>
                    <a:pt x="4311" y="1"/>
                  </a:moveTo>
                  <a:cubicBezTo>
                    <a:pt x="3668" y="1"/>
                    <a:pt x="3213" y="204"/>
                    <a:pt x="2947" y="455"/>
                  </a:cubicBezTo>
                  <a:cubicBezTo>
                    <a:pt x="2884" y="518"/>
                    <a:pt x="2884" y="518"/>
                    <a:pt x="2822" y="518"/>
                  </a:cubicBezTo>
                  <a:lnTo>
                    <a:pt x="2822" y="596"/>
                  </a:lnTo>
                  <a:cubicBezTo>
                    <a:pt x="2226" y="1176"/>
                    <a:pt x="0" y="3794"/>
                    <a:pt x="2555" y="7509"/>
                  </a:cubicBezTo>
                  <a:cubicBezTo>
                    <a:pt x="2822" y="7963"/>
                    <a:pt x="3339" y="8355"/>
                    <a:pt x="4311" y="8355"/>
                  </a:cubicBezTo>
                  <a:lnTo>
                    <a:pt x="34484" y="8355"/>
                  </a:lnTo>
                  <a:lnTo>
                    <a:pt x="34484" y="6788"/>
                  </a:lnTo>
                  <a:lnTo>
                    <a:pt x="4577" y="6788"/>
                  </a:lnTo>
                  <a:cubicBezTo>
                    <a:pt x="4577" y="6788"/>
                    <a:pt x="4565" y="6788"/>
                    <a:pt x="4545" y="6788"/>
                  </a:cubicBezTo>
                  <a:cubicBezTo>
                    <a:pt x="4362" y="6788"/>
                    <a:pt x="3464" y="6725"/>
                    <a:pt x="3464" y="5487"/>
                  </a:cubicBezTo>
                  <a:lnTo>
                    <a:pt x="3464" y="4703"/>
                  </a:lnTo>
                  <a:lnTo>
                    <a:pt x="3464" y="3731"/>
                  </a:lnTo>
                  <a:lnTo>
                    <a:pt x="3464" y="2947"/>
                  </a:lnTo>
                  <a:cubicBezTo>
                    <a:pt x="3464" y="1719"/>
                    <a:pt x="4272" y="1628"/>
                    <a:pt x="4511" y="1628"/>
                  </a:cubicBezTo>
                  <a:cubicBezTo>
                    <a:pt x="4553" y="1628"/>
                    <a:pt x="4577" y="1631"/>
                    <a:pt x="4577" y="1631"/>
                  </a:cubicBezTo>
                  <a:lnTo>
                    <a:pt x="34484" y="1631"/>
                  </a:lnTo>
                  <a:lnTo>
                    <a:pt x="3448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6" name="Google Shape;4056;p68"/>
            <p:cNvSpPr/>
            <p:nvPr/>
          </p:nvSpPr>
          <p:spPr>
            <a:xfrm>
              <a:off x="1137400" y="2242455"/>
              <a:ext cx="803091" cy="168826"/>
            </a:xfrm>
            <a:custGeom>
              <a:rect b="b" l="l" r="r" t="t"/>
              <a:pathLst>
                <a:path extrusionOk="0" h="7055" w="33560">
                  <a:moveTo>
                    <a:pt x="1" y="1"/>
                  </a:moveTo>
                  <a:lnTo>
                    <a:pt x="1" y="7054"/>
                  </a:lnTo>
                  <a:lnTo>
                    <a:pt x="33559" y="7054"/>
                  </a:lnTo>
                  <a:lnTo>
                    <a:pt x="3355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7" name="Google Shape;4057;p68"/>
            <p:cNvSpPr/>
            <p:nvPr/>
          </p:nvSpPr>
          <p:spPr>
            <a:xfrm>
              <a:off x="1185787" y="2283352"/>
              <a:ext cx="206324" cy="92298"/>
            </a:xfrm>
            <a:custGeom>
              <a:rect b="b" l="l" r="r" t="t"/>
              <a:pathLst>
                <a:path extrusionOk="0" h="3857" w="8622">
                  <a:moveTo>
                    <a:pt x="1" y="0"/>
                  </a:moveTo>
                  <a:lnTo>
                    <a:pt x="1" y="3856"/>
                  </a:lnTo>
                  <a:lnTo>
                    <a:pt x="8622" y="3856"/>
                  </a:lnTo>
                  <a:lnTo>
                    <a:pt x="86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p68"/>
            <p:cNvSpPr/>
            <p:nvPr/>
          </p:nvSpPr>
          <p:spPr>
            <a:xfrm>
              <a:off x="1270188" y="1875250"/>
              <a:ext cx="537516" cy="168826"/>
            </a:xfrm>
            <a:custGeom>
              <a:rect b="b" l="l" r="r" t="t"/>
              <a:pathLst>
                <a:path extrusionOk="0" h="7055" w="22462">
                  <a:moveTo>
                    <a:pt x="0" y="1"/>
                  </a:moveTo>
                  <a:lnTo>
                    <a:pt x="0" y="7054"/>
                  </a:lnTo>
                  <a:lnTo>
                    <a:pt x="22462" y="7054"/>
                  </a:lnTo>
                  <a:lnTo>
                    <a:pt x="2246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p68"/>
            <p:cNvSpPr/>
            <p:nvPr/>
          </p:nvSpPr>
          <p:spPr>
            <a:xfrm>
              <a:off x="1742039" y="1875250"/>
              <a:ext cx="14286" cy="168826"/>
            </a:xfrm>
            <a:custGeom>
              <a:rect b="b" l="l" r="r" t="t"/>
              <a:pathLst>
                <a:path extrusionOk="0" h="7055" w="597">
                  <a:moveTo>
                    <a:pt x="1" y="1"/>
                  </a:moveTo>
                  <a:lnTo>
                    <a:pt x="1" y="7054"/>
                  </a:lnTo>
                  <a:lnTo>
                    <a:pt x="596" y="7054"/>
                  </a:lnTo>
                  <a:lnTo>
                    <a:pt x="59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0" name="Google Shape;4060;p68"/>
            <p:cNvSpPr/>
            <p:nvPr/>
          </p:nvSpPr>
          <p:spPr>
            <a:xfrm>
              <a:off x="1682788" y="1875250"/>
              <a:ext cx="13903" cy="168826"/>
            </a:xfrm>
            <a:custGeom>
              <a:rect b="b" l="l" r="r" t="t"/>
              <a:pathLst>
                <a:path extrusionOk="0" h="7055" w="581">
                  <a:moveTo>
                    <a:pt x="0" y="1"/>
                  </a:moveTo>
                  <a:lnTo>
                    <a:pt x="0" y="7054"/>
                  </a:lnTo>
                  <a:lnTo>
                    <a:pt x="580" y="7054"/>
                  </a:lnTo>
                  <a:lnTo>
                    <a:pt x="58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1" name="Google Shape;4061;p68"/>
            <p:cNvSpPr/>
            <p:nvPr/>
          </p:nvSpPr>
          <p:spPr>
            <a:xfrm>
              <a:off x="1309193" y="1906766"/>
              <a:ext cx="106177" cy="106177"/>
            </a:xfrm>
            <a:custGeom>
              <a:rect b="b" l="l" r="r" t="t"/>
              <a:pathLst>
                <a:path extrusionOk="0" h="4437" w="4437">
                  <a:moveTo>
                    <a:pt x="1" y="0"/>
                  </a:moveTo>
                  <a:lnTo>
                    <a:pt x="1" y="4436"/>
                  </a:lnTo>
                  <a:lnTo>
                    <a:pt x="4436" y="4436"/>
                  </a:lnTo>
                  <a:lnTo>
                    <a:pt x="443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2" name="Google Shape;4062;p68"/>
          <p:cNvGrpSpPr/>
          <p:nvPr/>
        </p:nvGrpSpPr>
        <p:grpSpPr>
          <a:xfrm>
            <a:off x="5019251" y="2726180"/>
            <a:ext cx="661498" cy="573527"/>
            <a:chOff x="5019251" y="1981199"/>
            <a:chExt cx="661498" cy="573527"/>
          </a:xfrm>
        </p:grpSpPr>
        <p:sp>
          <p:nvSpPr>
            <p:cNvPr id="4063" name="Google Shape;4063;p68"/>
            <p:cNvSpPr/>
            <p:nvPr/>
          </p:nvSpPr>
          <p:spPr>
            <a:xfrm>
              <a:off x="5040183" y="1981199"/>
              <a:ext cx="314993" cy="76849"/>
            </a:xfrm>
            <a:custGeom>
              <a:rect b="b" l="l" r="r" t="t"/>
              <a:pathLst>
                <a:path extrusionOk="0" h="3855" w="15801">
                  <a:moveTo>
                    <a:pt x="6991" y="1"/>
                  </a:moveTo>
                  <a:cubicBezTo>
                    <a:pt x="3366" y="1"/>
                    <a:pt x="1" y="532"/>
                    <a:pt x="1" y="532"/>
                  </a:cubicBezTo>
                  <a:lnTo>
                    <a:pt x="12603" y="3855"/>
                  </a:lnTo>
                  <a:lnTo>
                    <a:pt x="15800" y="3855"/>
                  </a:lnTo>
                  <a:cubicBezTo>
                    <a:pt x="15800" y="723"/>
                    <a:pt x="11219" y="1"/>
                    <a:pt x="6991"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4" name="Google Shape;4064;p68"/>
            <p:cNvSpPr/>
            <p:nvPr/>
          </p:nvSpPr>
          <p:spPr>
            <a:xfrm>
              <a:off x="5355151" y="1981199"/>
              <a:ext cx="314973" cy="76849"/>
            </a:xfrm>
            <a:custGeom>
              <a:rect b="b" l="l" r="r" t="t"/>
              <a:pathLst>
                <a:path extrusionOk="0" h="3855" w="15800">
                  <a:moveTo>
                    <a:pt x="8810" y="1"/>
                  </a:moveTo>
                  <a:cubicBezTo>
                    <a:pt x="4581" y="1"/>
                    <a:pt x="0" y="723"/>
                    <a:pt x="0" y="3855"/>
                  </a:cubicBezTo>
                  <a:lnTo>
                    <a:pt x="3135" y="3855"/>
                  </a:lnTo>
                  <a:lnTo>
                    <a:pt x="15800" y="532"/>
                  </a:lnTo>
                  <a:cubicBezTo>
                    <a:pt x="15800" y="532"/>
                    <a:pt x="12434" y="1"/>
                    <a:pt x="8810" y="1"/>
                  </a:cubicBezTo>
                  <a:close/>
                </a:path>
              </a:pathLst>
            </a:custGeom>
            <a:solidFill>
              <a:srgbClr val="EAF4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5" name="Google Shape;4065;p68"/>
            <p:cNvSpPr/>
            <p:nvPr/>
          </p:nvSpPr>
          <p:spPr>
            <a:xfrm>
              <a:off x="5291400" y="2058026"/>
              <a:ext cx="118454" cy="496700"/>
            </a:xfrm>
            <a:custGeom>
              <a:rect b="b" l="l" r="r" t="t"/>
              <a:pathLst>
                <a:path extrusionOk="0" h="24916" w="5942">
                  <a:moveTo>
                    <a:pt x="1" y="1"/>
                  </a:moveTo>
                  <a:lnTo>
                    <a:pt x="1" y="24045"/>
                  </a:lnTo>
                  <a:cubicBezTo>
                    <a:pt x="1087" y="24698"/>
                    <a:pt x="2110" y="24916"/>
                    <a:pt x="2990" y="24916"/>
                  </a:cubicBezTo>
                  <a:cubicBezTo>
                    <a:pt x="4750" y="24916"/>
                    <a:pt x="5941" y="24045"/>
                    <a:pt x="5941" y="24045"/>
                  </a:cubicBezTo>
                  <a:lnTo>
                    <a:pt x="5941" y="1"/>
                  </a:lnTo>
                  <a:cubicBezTo>
                    <a:pt x="4917" y="372"/>
                    <a:pt x="3916" y="495"/>
                    <a:pt x="3036" y="495"/>
                  </a:cubicBezTo>
                  <a:cubicBezTo>
                    <a:pt x="1276" y="495"/>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6" name="Google Shape;4066;p68"/>
            <p:cNvSpPr/>
            <p:nvPr/>
          </p:nvSpPr>
          <p:spPr>
            <a:xfrm>
              <a:off x="5291400" y="2058026"/>
              <a:ext cx="118454" cy="9888"/>
            </a:xfrm>
            <a:custGeom>
              <a:rect b="b" l="l" r="r" t="t"/>
              <a:pathLst>
                <a:path extrusionOk="0" h="496" w="5942">
                  <a:moveTo>
                    <a:pt x="1" y="1"/>
                  </a:moveTo>
                  <a:cubicBezTo>
                    <a:pt x="1" y="1"/>
                    <a:pt x="1276" y="495"/>
                    <a:pt x="3036" y="495"/>
                  </a:cubicBezTo>
                  <a:cubicBezTo>
                    <a:pt x="3916" y="495"/>
                    <a:pt x="4917" y="372"/>
                    <a:pt x="59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7" name="Google Shape;4067;p68"/>
            <p:cNvSpPr/>
            <p:nvPr/>
          </p:nvSpPr>
          <p:spPr>
            <a:xfrm>
              <a:off x="5291400" y="2077721"/>
              <a:ext cx="118454" cy="77747"/>
            </a:xfrm>
            <a:custGeom>
              <a:rect b="b" l="l" r="r" t="t"/>
              <a:pathLst>
                <a:path extrusionOk="0" h="3900" w="5942">
                  <a:moveTo>
                    <a:pt x="1" y="0"/>
                  </a:moveTo>
                  <a:lnTo>
                    <a:pt x="1" y="2994"/>
                  </a:lnTo>
                  <a:cubicBezTo>
                    <a:pt x="1108" y="3673"/>
                    <a:pt x="2138" y="3900"/>
                    <a:pt x="3018" y="3900"/>
                  </a:cubicBezTo>
                  <a:cubicBezTo>
                    <a:pt x="4778" y="3900"/>
                    <a:pt x="5941" y="2994"/>
                    <a:pt x="5941" y="2994"/>
                  </a:cubicBezTo>
                  <a:lnTo>
                    <a:pt x="5941" y="0"/>
                  </a:lnTo>
                  <a:cubicBezTo>
                    <a:pt x="4964" y="476"/>
                    <a:pt x="3978" y="634"/>
                    <a:pt x="3098" y="634"/>
                  </a:cubicBezTo>
                  <a:cubicBezTo>
                    <a:pt x="1338" y="634"/>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8" name="Google Shape;4068;p68"/>
            <p:cNvSpPr/>
            <p:nvPr/>
          </p:nvSpPr>
          <p:spPr>
            <a:xfrm>
              <a:off x="5291400" y="2451412"/>
              <a:ext cx="118454" cy="76929"/>
            </a:xfrm>
            <a:custGeom>
              <a:rect b="b" l="l" r="r" t="t"/>
              <a:pathLst>
                <a:path extrusionOk="0" h="3859" w="5942">
                  <a:moveTo>
                    <a:pt x="1" y="1"/>
                  </a:moveTo>
                  <a:lnTo>
                    <a:pt x="1" y="2932"/>
                  </a:lnTo>
                  <a:cubicBezTo>
                    <a:pt x="1108" y="3627"/>
                    <a:pt x="2138" y="3858"/>
                    <a:pt x="3018" y="3858"/>
                  </a:cubicBezTo>
                  <a:cubicBezTo>
                    <a:pt x="4778" y="3858"/>
                    <a:pt x="5941" y="2932"/>
                    <a:pt x="5941" y="2932"/>
                  </a:cubicBezTo>
                  <a:lnTo>
                    <a:pt x="5941" y="1"/>
                  </a:lnTo>
                  <a:cubicBezTo>
                    <a:pt x="4964" y="455"/>
                    <a:pt x="3978" y="607"/>
                    <a:pt x="3098" y="607"/>
                  </a:cubicBezTo>
                  <a:cubicBezTo>
                    <a:pt x="1338" y="607"/>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9" name="Google Shape;4069;p68"/>
            <p:cNvSpPr/>
            <p:nvPr/>
          </p:nvSpPr>
          <p:spPr>
            <a:xfrm>
              <a:off x="5019251" y="1986481"/>
              <a:ext cx="272173" cy="550904"/>
            </a:xfrm>
            <a:custGeom>
              <a:rect b="b" l="l" r="r" t="t"/>
              <a:pathLst>
                <a:path extrusionOk="0" h="27635" w="13653">
                  <a:moveTo>
                    <a:pt x="0" y="0"/>
                  </a:moveTo>
                  <a:lnTo>
                    <a:pt x="0" y="22070"/>
                  </a:lnTo>
                  <a:lnTo>
                    <a:pt x="13653" y="27634"/>
                  </a:lnTo>
                  <a:lnTo>
                    <a:pt x="13653" y="35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0" name="Google Shape;4070;p68"/>
            <p:cNvSpPr/>
            <p:nvPr/>
          </p:nvSpPr>
          <p:spPr>
            <a:xfrm>
              <a:off x="5028302" y="2007413"/>
              <a:ext cx="254072" cy="510276"/>
            </a:xfrm>
            <a:custGeom>
              <a:rect b="b" l="l" r="r" t="t"/>
              <a:pathLst>
                <a:path extrusionOk="0" h="25597" w="12745">
                  <a:moveTo>
                    <a:pt x="267" y="330"/>
                  </a:moveTo>
                  <a:lnTo>
                    <a:pt x="12478" y="3527"/>
                  </a:lnTo>
                  <a:lnTo>
                    <a:pt x="12478" y="25205"/>
                  </a:lnTo>
                  <a:lnTo>
                    <a:pt x="267" y="20236"/>
                  </a:lnTo>
                  <a:lnTo>
                    <a:pt x="267" y="330"/>
                  </a:lnTo>
                  <a:close/>
                  <a:moveTo>
                    <a:pt x="1" y="0"/>
                  </a:moveTo>
                  <a:lnTo>
                    <a:pt x="1" y="20377"/>
                  </a:lnTo>
                  <a:lnTo>
                    <a:pt x="12744" y="25597"/>
                  </a:lnTo>
                  <a:lnTo>
                    <a:pt x="12744" y="3261"/>
                  </a:lnTo>
                  <a:lnTo>
                    <a:pt x="20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1" name="Google Shape;4071;p68"/>
            <p:cNvSpPr/>
            <p:nvPr/>
          </p:nvSpPr>
          <p:spPr>
            <a:xfrm>
              <a:off x="5409832" y="1986481"/>
              <a:ext cx="270917" cy="550904"/>
            </a:xfrm>
            <a:custGeom>
              <a:rect b="b" l="l" r="r" t="t"/>
              <a:pathLst>
                <a:path extrusionOk="0" h="27635" w="13590">
                  <a:moveTo>
                    <a:pt x="13590" y="0"/>
                  </a:moveTo>
                  <a:lnTo>
                    <a:pt x="0" y="3590"/>
                  </a:lnTo>
                  <a:lnTo>
                    <a:pt x="0" y="27634"/>
                  </a:lnTo>
                  <a:lnTo>
                    <a:pt x="13590" y="22070"/>
                  </a:lnTo>
                  <a:lnTo>
                    <a:pt x="1359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2" name="Google Shape;4072;p68"/>
            <p:cNvSpPr/>
            <p:nvPr/>
          </p:nvSpPr>
          <p:spPr>
            <a:xfrm>
              <a:off x="5417647" y="2007413"/>
              <a:ext cx="255308" cy="510276"/>
            </a:xfrm>
            <a:custGeom>
              <a:rect b="b" l="l" r="r" t="t"/>
              <a:pathLst>
                <a:path extrusionOk="0" h="25597" w="12807">
                  <a:moveTo>
                    <a:pt x="12477" y="330"/>
                  </a:moveTo>
                  <a:lnTo>
                    <a:pt x="12477" y="20236"/>
                  </a:lnTo>
                  <a:lnTo>
                    <a:pt x="329" y="25205"/>
                  </a:lnTo>
                  <a:lnTo>
                    <a:pt x="329" y="3527"/>
                  </a:lnTo>
                  <a:lnTo>
                    <a:pt x="12477" y="330"/>
                  </a:lnTo>
                  <a:close/>
                  <a:moveTo>
                    <a:pt x="12602" y="0"/>
                  </a:moveTo>
                  <a:lnTo>
                    <a:pt x="0" y="3261"/>
                  </a:lnTo>
                  <a:lnTo>
                    <a:pt x="0" y="25597"/>
                  </a:lnTo>
                  <a:lnTo>
                    <a:pt x="12806" y="20377"/>
                  </a:lnTo>
                  <a:lnTo>
                    <a:pt x="128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dibujo&#10;&#10;Descripción generada automáticamente" id="4073" name="Google Shape;4073;p68"/>
          <p:cNvPicPr preferRelativeResize="0"/>
          <p:nvPr/>
        </p:nvPicPr>
        <p:blipFill rotWithShape="1">
          <a:blip r:embed="rId3">
            <a:alphaModFix/>
          </a:blip>
          <a:srcRect b="0" l="0" r="0" t="0"/>
          <a:stretch/>
        </p:blipFill>
        <p:spPr>
          <a:xfrm>
            <a:off x="1178950" y="3387605"/>
            <a:ext cx="688696" cy="688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6" name="Shape 1986"/>
        <p:cNvGrpSpPr/>
        <p:nvPr/>
      </p:nvGrpSpPr>
      <p:grpSpPr>
        <a:xfrm>
          <a:off x="0" y="0"/>
          <a:ext cx="0" cy="0"/>
          <a:chOff x="0" y="0"/>
          <a:chExt cx="0" cy="0"/>
        </a:xfrm>
      </p:grpSpPr>
      <p:sp>
        <p:nvSpPr>
          <p:cNvPr id="1987" name="Google Shape;1987;p29"/>
          <p:cNvSpPr txBox="1"/>
          <p:nvPr>
            <p:ph type="ctrTitle"/>
          </p:nvPr>
        </p:nvSpPr>
        <p:spPr>
          <a:xfrm flipH="1">
            <a:off x="2579678" y="2618441"/>
            <a:ext cx="4305300" cy="95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n"/>
              <a:t>—Pia Barros.</a:t>
            </a:r>
            <a:endParaRPr/>
          </a:p>
        </p:txBody>
      </p:sp>
      <p:sp>
        <p:nvSpPr>
          <p:cNvPr id="1988" name="Google Shape;1988;p29"/>
          <p:cNvSpPr txBox="1"/>
          <p:nvPr>
            <p:ph idx="1" type="subTitle"/>
          </p:nvPr>
        </p:nvSpPr>
        <p:spPr>
          <a:xfrm flipH="1">
            <a:off x="2223354" y="1524213"/>
            <a:ext cx="4658100" cy="1331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2200"/>
              <a:buNone/>
            </a:pPr>
            <a:r>
              <a:rPr lang="en"/>
              <a:t>Mamá, dijo el niño, ¿qué es un golpe?</a:t>
            </a:r>
            <a:endParaRPr/>
          </a:p>
          <a:p>
            <a:pPr indent="0" lvl="0" marL="0" rtl="0" algn="just">
              <a:lnSpc>
                <a:spcPct val="100000"/>
              </a:lnSpc>
              <a:spcBef>
                <a:spcPts val="0"/>
              </a:spcBef>
              <a:spcAft>
                <a:spcPts val="0"/>
              </a:spcAft>
              <a:buSzPts val="2200"/>
              <a:buNone/>
            </a:pPr>
            <a:r>
              <a:rPr lang="en"/>
              <a:t>Algo que duele muchísimo y deja amoratado el lugar donde te dio.</a:t>
            </a:r>
            <a:endParaRPr/>
          </a:p>
          <a:p>
            <a:pPr indent="0" lvl="0" marL="0" rtl="0" algn="just">
              <a:lnSpc>
                <a:spcPct val="100000"/>
              </a:lnSpc>
              <a:spcBef>
                <a:spcPts val="0"/>
              </a:spcBef>
              <a:spcAft>
                <a:spcPts val="0"/>
              </a:spcAft>
              <a:buSzPts val="2200"/>
              <a:buNone/>
            </a:pPr>
            <a:r>
              <a:rPr lang="en"/>
              <a:t>El niño fue hasta la puerta de casa. Todo el país que le cupo en la mirada tenía un tinte violáceo.</a:t>
            </a:r>
            <a:endParaRPr/>
          </a:p>
          <a:p>
            <a:pPr indent="0" lvl="0" marL="0" rtl="0" algn="ctr">
              <a:lnSpc>
                <a:spcPct val="100000"/>
              </a:lnSpc>
              <a:spcBef>
                <a:spcPts val="0"/>
              </a:spcBef>
              <a:spcAft>
                <a:spcPts val="0"/>
              </a:spcAft>
              <a:buSzPts val="2200"/>
              <a:buNone/>
            </a:pPr>
            <a:r>
              <a:rPr lang="en"/>
              <a:t>l</a:t>
            </a:r>
            <a:endParaRPr/>
          </a:p>
          <a:p>
            <a:pPr indent="0" lvl="0" marL="0" rtl="0" algn="ctr">
              <a:lnSpc>
                <a:spcPct val="100000"/>
              </a:lnSpc>
              <a:spcBef>
                <a:spcPts val="0"/>
              </a:spcBef>
              <a:spcAft>
                <a:spcPts val="0"/>
              </a:spcAft>
              <a:buSzPts val="2200"/>
              <a:buNone/>
            </a:pPr>
            <a:r>
              <a:t/>
            </a:r>
            <a:endParaRPr/>
          </a:p>
        </p:txBody>
      </p:sp>
      <p:grpSp>
        <p:nvGrpSpPr>
          <p:cNvPr id="1989" name="Google Shape;1989;p29"/>
          <p:cNvGrpSpPr/>
          <p:nvPr/>
        </p:nvGrpSpPr>
        <p:grpSpPr>
          <a:xfrm>
            <a:off x="548207" y="885692"/>
            <a:ext cx="7894460" cy="3988378"/>
            <a:chOff x="548207" y="885692"/>
            <a:chExt cx="7894460" cy="3988378"/>
          </a:xfrm>
        </p:grpSpPr>
        <p:sp>
          <p:nvSpPr>
            <p:cNvPr id="1990" name="Google Shape;1990;p29"/>
            <p:cNvSpPr/>
            <p:nvPr/>
          </p:nvSpPr>
          <p:spPr>
            <a:xfrm rot="-1117667">
              <a:off x="2394427" y="2626379"/>
              <a:ext cx="822898" cy="1228829"/>
            </a:xfrm>
            <a:custGeom>
              <a:rect b="b" l="l" r="r" t="t"/>
              <a:pathLst>
                <a:path extrusionOk="0" h="15076" w="10096">
                  <a:moveTo>
                    <a:pt x="7252" y="0"/>
                  </a:moveTo>
                  <a:lnTo>
                    <a:pt x="7252" y="143"/>
                  </a:lnTo>
                  <a:cubicBezTo>
                    <a:pt x="7395" y="143"/>
                    <a:pt x="7572" y="177"/>
                    <a:pt x="7707" y="244"/>
                  </a:cubicBezTo>
                  <a:cubicBezTo>
                    <a:pt x="7782" y="286"/>
                    <a:pt x="7816" y="286"/>
                    <a:pt x="7883" y="320"/>
                  </a:cubicBezTo>
                  <a:lnTo>
                    <a:pt x="7951" y="211"/>
                  </a:lnTo>
                  <a:cubicBezTo>
                    <a:pt x="7883" y="177"/>
                    <a:pt x="7816" y="143"/>
                    <a:pt x="7782" y="110"/>
                  </a:cubicBezTo>
                  <a:cubicBezTo>
                    <a:pt x="7606" y="34"/>
                    <a:pt x="7429" y="0"/>
                    <a:pt x="7252" y="0"/>
                  </a:cubicBezTo>
                  <a:close/>
                  <a:moveTo>
                    <a:pt x="6554" y="76"/>
                  </a:moveTo>
                  <a:cubicBezTo>
                    <a:pt x="6310" y="143"/>
                    <a:pt x="6100" y="244"/>
                    <a:pt x="5889" y="387"/>
                  </a:cubicBezTo>
                  <a:lnTo>
                    <a:pt x="5957" y="497"/>
                  </a:lnTo>
                  <a:cubicBezTo>
                    <a:pt x="6167" y="387"/>
                    <a:pt x="6377" y="286"/>
                    <a:pt x="6588" y="211"/>
                  </a:cubicBezTo>
                  <a:lnTo>
                    <a:pt x="6554" y="76"/>
                  </a:lnTo>
                  <a:close/>
                  <a:moveTo>
                    <a:pt x="8480" y="707"/>
                  </a:moveTo>
                  <a:lnTo>
                    <a:pt x="8371" y="774"/>
                  </a:lnTo>
                  <a:cubicBezTo>
                    <a:pt x="8480" y="951"/>
                    <a:pt x="8581" y="1161"/>
                    <a:pt x="8657" y="1405"/>
                  </a:cubicBezTo>
                  <a:lnTo>
                    <a:pt x="8792" y="1338"/>
                  </a:lnTo>
                  <a:cubicBezTo>
                    <a:pt x="8724" y="1128"/>
                    <a:pt x="8624" y="875"/>
                    <a:pt x="8480" y="707"/>
                  </a:cubicBezTo>
                  <a:close/>
                  <a:moveTo>
                    <a:pt x="5393" y="917"/>
                  </a:moveTo>
                  <a:cubicBezTo>
                    <a:pt x="5326" y="985"/>
                    <a:pt x="5259" y="1086"/>
                    <a:pt x="5183" y="1195"/>
                  </a:cubicBezTo>
                  <a:cubicBezTo>
                    <a:pt x="5149" y="1296"/>
                    <a:pt x="5116" y="1439"/>
                    <a:pt x="5048" y="1548"/>
                  </a:cubicBezTo>
                  <a:lnTo>
                    <a:pt x="5183" y="1582"/>
                  </a:lnTo>
                  <a:cubicBezTo>
                    <a:pt x="5217" y="1472"/>
                    <a:pt x="5292" y="1372"/>
                    <a:pt x="5326" y="1262"/>
                  </a:cubicBezTo>
                  <a:cubicBezTo>
                    <a:pt x="5360" y="1161"/>
                    <a:pt x="5427" y="1052"/>
                    <a:pt x="5503" y="985"/>
                  </a:cubicBezTo>
                  <a:lnTo>
                    <a:pt x="5393" y="917"/>
                  </a:lnTo>
                  <a:close/>
                  <a:moveTo>
                    <a:pt x="8724" y="2070"/>
                  </a:moveTo>
                  <a:cubicBezTo>
                    <a:pt x="8724" y="2137"/>
                    <a:pt x="8724" y="2213"/>
                    <a:pt x="8691" y="2314"/>
                  </a:cubicBezTo>
                  <a:cubicBezTo>
                    <a:pt x="8691" y="2457"/>
                    <a:pt x="8657" y="2600"/>
                    <a:pt x="8581" y="2734"/>
                  </a:cubicBezTo>
                  <a:lnTo>
                    <a:pt x="8724" y="2768"/>
                  </a:lnTo>
                  <a:cubicBezTo>
                    <a:pt x="8758" y="2633"/>
                    <a:pt x="8834" y="2490"/>
                    <a:pt x="8834" y="2347"/>
                  </a:cubicBezTo>
                  <a:cubicBezTo>
                    <a:pt x="8867" y="2246"/>
                    <a:pt x="8867" y="2137"/>
                    <a:pt x="8867" y="2070"/>
                  </a:cubicBezTo>
                  <a:close/>
                  <a:moveTo>
                    <a:pt x="4939" y="2246"/>
                  </a:moveTo>
                  <a:lnTo>
                    <a:pt x="4939" y="2423"/>
                  </a:lnTo>
                  <a:cubicBezTo>
                    <a:pt x="4939" y="2600"/>
                    <a:pt x="4939" y="2768"/>
                    <a:pt x="4973" y="2978"/>
                  </a:cubicBezTo>
                  <a:lnTo>
                    <a:pt x="5116" y="2945"/>
                  </a:lnTo>
                  <a:cubicBezTo>
                    <a:pt x="5082" y="2768"/>
                    <a:pt x="5082" y="2600"/>
                    <a:pt x="5082" y="2423"/>
                  </a:cubicBezTo>
                  <a:lnTo>
                    <a:pt x="5082" y="2246"/>
                  </a:lnTo>
                  <a:close/>
                  <a:moveTo>
                    <a:pt x="8270" y="3332"/>
                  </a:moveTo>
                  <a:cubicBezTo>
                    <a:pt x="8127" y="3508"/>
                    <a:pt x="7993" y="3685"/>
                    <a:pt x="7816" y="3820"/>
                  </a:cubicBezTo>
                  <a:lnTo>
                    <a:pt x="7883" y="3929"/>
                  </a:lnTo>
                  <a:cubicBezTo>
                    <a:pt x="8060" y="3752"/>
                    <a:pt x="8237" y="3576"/>
                    <a:pt x="8371" y="3399"/>
                  </a:cubicBezTo>
                  <a:lnTo>
                    <a:pt x="8270" y="3332"/>
                  </a:lnTo>
                  <a:close/>
                  <a:moveTo>
                    <a:pt x="102" y="3609"/>
                  </a:moveTo>
                  <a:lnTo>
                    <a:pt x="1" y="3719"/>
                  </a:lnTo>
                  <a:cubicBezTo>
                    <a:pt x="169" y="3895"/>
                    <a:pt x="346" y="4072"/>
                    <a:pt x="522" y="4206"/>
                  </a:cubicBezTo>
                  <a:lnTo>
                    <a:pt x="632" y="4106"/>
                  </a:lnTo>
                  <a:cubicBezTo>
                    <a:pt x="421" y="3963"/>
                    <a:pt x="278" y="3786"/>
                    <a:pt x="102" y="3609"/>
                  </a:cubicBezTo>
                  <a:close/>
                  <a:moveTo>
                    <a:pt x="5292" y="3609"/>
                  </a:moveTo>
                  <a:lnTo>
                    <a:pt x="5149" y="3651"/>
                  </a:lnTo>
                  <a:cubicBezTo>
                    <a:pt x="5217" y="3820"/>
                    <a:pt x="5292" y="3963"/>
                    <a:pt x="5360" y="4106"/>
                  </a:cubicBezTo>
                  <a:cubicBezTo>
                    <a:pt x="5393" y="4173"/>
                    <a:pt x="5427" y="4240"/>
                    <a:pt x="5469" y="4316"/>
                  </a:cubicBezTo>
                  <a:lnTo>
                    <a:pt x="5570" y="4240"/>
                  </a:lnTo>
                  <a:cubicBezTo>
                    <a:pt x="5536" y="4173"/>
                    <a:pt x="5503" y="4106"/>
                    <a:pt x="5469" y="4030"/>
                  </a:cubicBezTo>
                  <a:cubicBezTo>
                    <a:pt x="5393" y="3895"/>
                    <a:pt x="5326" y="3752"/>
                    <a:pt x="5292" y="3609"/>
                  </a:cubicBezTo>
                  <a:close/>
                  <a:moveTo>
                    <a:pt x="7252" y="4206"/>
                  </a:moveTo>
                  <a:lnTo>
                    <a:pt x="7219" y="4240"/>
                  </a:lnTo>
                  <a:cubicBezTo>
                    <a:pt x="7042" y="4349"/>
                    <a:pt x="6832" y="4450"/>
                    <a:pt x="6621" y="4526"/>
                  </a:cubicBezTo>
                  <a:lnTo>
                    <a:pt x="6655" y="4661"/>
                  </a:lnTo>
                  <a:cubicBezTo>
                    <a:pt x="6899" y="4560"/>
                    <a:pt x="7076" y="4450"/>
                    <a:pt x="7286" y="4349"/>
                  </a:cubicBezTo>
                  <a:lnTo>
                    <a:pt x="7320" y="4349"/>
                  </a:lnTo>
                  <a:lnTo>
                    <a:pt x="7252" y="4206"/>
                  </a:lnTo>
                  <a:close/>
                  <a:moveTo>
                    <a:pt x="1187" y="4450"/>
                  </a:moveTo>
                  <a:lnTo>
                    <a:pt x="1120" y="4593"/>
                  </a:lnTo>
                  <a:cubicBezTo>
                    <a:pt x="1364" y="4703"/>
                    <a:pt x="1574" y="4770"/>
                    <a:pt x="1784" y="4837"/>
                  </a:cubicBezTo>
                  <a:lnTo>
                    <a:pt x="1852" y="4703"/>
                  </a:lnTo>
                  <a:cubicBezTo>
                    <a:pt x="1608" y="4627"/>
                    <a:pt x="1397" y="4560"/>
                    <a:pt x="1187" y="4450"/>
                  </a:cubicBezTo>
                  <a:close/>
                  <a:moveTo>
                    <a:pt x="2525" y="4871"/>
                  </a:moveTo>
                  <a:lnTo>
                    <a:pt x="2483" y="5014"/>
                  </a:lnTo>
                  <a:cubicBezTo>
                    <a:pt x="2735" y="5048"/>
                    <a:pt x="2945" y="5081"/>
                    <a:pt x="3189" y="5081"/>
                  </a:cubicBezTo>
                  <a:lnTo>
                    <a:pt x="3189" y="4947"/>
                  </a:lnTo>
                  <a:cubicBezTo>
                    <a:pt x="2979" y="4947"/>
                    <a:pt x="2735" y="4913"/>
                    <a:pt x="2525" y="4871"/>
                  </a:cubicBezTo>
                  <a:close/>
                  <a:moveTo>
                    <a:pt x="4586" y="4947"/>
                  </a:moveTo>
                  <a:cubicBezTo>
                    <a:pt x="4342" y="4947"/>
                    <a:pt x="4131" y="4980"/>
                    <a:pt x="3887" y="4980"/>
                  </a:cubicBezTo>
                  <a:lnTo>
                    <a:pt x="3887" y="5123"/>
                  </a:lnTo>
                  <a:cubicBezTo>
                    <a:pt x="4131" y="5123"/>
                    <a:pt x="4375" y="5081"/>
                    <a:pt x="4586" y="5081"/>
                  </a:cubicBezTo>
                  <a:lnTo>
                    <a:pt x="4586" y="4947"/>
                  </a:lnTo>
                  <a:close/>
                  <a:moveTo>
                    <a:pt x="5957" y="4736"/>
                  </a:moveTo>
                  <a:cubicBezTo>
                    <a:pt x="5746" y="4770"/>
                    <a:pt x="5503" y="4804"/>
                    <a:pt x="5292" y="4837"/>
                  </a:cubicBezTo>
                  <a:lnTo>
                    <a:pt x="5292" y="4980"/>
                  </a:lnTo>
                  <a:cubicBezTo>
                    <a:pt x="5499" y="4952"/>
                    <a:pt x="5705" y="4923"/>
                    <a:pt x="5891" y="4870"/>
                  </a:cubicBezTo>
                  <a:lnTo>
                    <a:pt x="5891" y="4870"/>
                  </a:lnTo>
                  <a:lnTo>
                    <a:pt x="5847" y="4913"/>
                  </a:lnTo>
                  <a:cubicBezTo>
                    <a:pt x="5990" y="5081"/>
                    <a:pt x="6133" y="5258"/>
                    <a:pt x="6268" y="5435"/>
                  </a:cubicBezTo>
                  <a:lnTo>
                    <a:pt x="6377" y="5367"/>
                  </a:lnTo>
                  <a:cubicBezTo>
                    <a:pt x="6243" y="5201"/>
                    <a:pt x="6116" y="5035"/>
                    <a:pt x="5982" y="4840"/>
                  </a:cubicBezTo>
                  <a:lnTo>
                    <a:pt x="5982" y="4840"/>
                  </a:lnTo>
                  <a:cubicBezTo>
                    <a:pt x="5985" y="4839"/>
                    <a:pt x="5988" y="4838"/>
                    <a:pt x="5990" y="4837"/>
                  </a:cubicBezTo>
                  <a:lnTo>
                    <a:pt x="5957" y="4736"/>
                  </a:lnTo>
                  <a:close/>
                  <a:moveTo>
                    <a:pt x="6865" y="5855"/>
                  </a:moveTo>
                  <a:lnTo>
                    <a:pt x="6764" y="5965"/>
                  </a:lnTo>
                  <a:cubicBezTo>
                    <a:pt x="6941" y="6099"/>
                    <a:pt x="7076" y="6242"/>
                    <a:pt x="7219" y="6419"/>
                  </a:cubicBezTo>
                  <a:cubicBezTo>
                    <a:pt x="7252" y="6419"/>
                    <a:pt x="7252" y="6419"/>
                    <a:pt x="7286" y="6453"/>
                  </a:cubicBezTo>
                  <a:lnTo>
                    <a:pt x="7362" y="6343"/>
                  </a:lnTo>
                  <a:lnTo>
                    <a:pt x="7320" y="6310"/>
                  </a:lnTo>
                  <a:cubicBezTo>
                    <a:pt x="7185" y="6175"/>
                    <a:pt x="7008" y="5998"/>
                    <a:pt x="6865" y="5855"/>
                  </a:cubicBezTo>
                  <a:close/>
                  <a:moveTo>
                    <a:pt x="7883" y="6840"/>
                  </a:moveTo>
                  <a:lnTo>
                    <a:pt x="7782" y="6940"/>
                  </a:lnTo>
                  <a:cubicBezTo>
                    <a:pt x="7951" y="7083"/>
                    <a:pt x="8094" y="7260"/>
                    <a:pt x="8270" y="7437"/>
                  </a:cubicBezTo>
                  <a:lnTo>
                    <a:pt x="8371" y="7327"/>
                  </a:lnTo>
                  <a:cubicBezTo>
                    <a:pt x="8203" y="7151"/>
                    <a:pt x="8060" y="7016"/>
                    <a:pt x="7883" y="6840"/>
                  </a:cubicBezTo>
                  <a:close/>
                  <a:moveTo>
                    <a:pt x="8834" y="7857"/>
                  </a:moveTo>
                  <a:lnTo>
                    <a:pt x="8724" y="7958"/>
                  </a:lnTo>
                  <a:cubicBezTo>
                    <a:pt x="8867" y="8135"/>
                    <a:pt x="9002" y="8312"/>
                    <a:pt x="9145" y="8522"/>
                  </a:cubicBezTo>
                  <a:lnTo>
                    <a:pt x="9254" y="8446"/>
                  </a:lnTo>
                  <a:cubicBezTo>
                    <a:pt x="9145" y="8236"/>
                    <a:pt x="9002" y="8026"/>
                    <a:pt x="8834" y="7857"/>
                  </a:cubicBezTo>
                  <a:close/>
                  <a:moveTo>
                    <a:pt x="9599" y="9044"/>
                  </a:moveTo>
                  <a:lnTo>
                    <a:pt x="9465" y="9119"/>
                  </a:lnTo>
                  <a:cubicBezTo>
                    <a:pt x="9566" y="9330"/>
                    <a:pt x="9675" y="9540"/>
                    <a:pt x="9742" y="9750"/>
                  </a:cubicBezTo>
                  <a:lnTo>
                    <a:pt x="9843" y="9708"/>
                  </a:lnTo>
                  <a:cubicBezTo>
                    <a:pt x="9776" y="9498"/>
                    <a:pt x="9709" y="9254"/>
                    <a:pt x="9599" y="9044"/>
                  </a:cubicBezTo>
                  <a:close/>
                  <a:moveTo>
                    <a:pt x="9885" y="10415"/>
                  </a:moveTo>
                  <a:cubicBezTo>
                    <a:pt x="9919" y="10659"/>
                    <a:pt x="9953" y="10903"/>
                    <a:pt x="9953" y="11113"/>
                  </a:cubicBezTo>
                  <a:lnTo>
                    <a:pt x="10096" y="11113"/>
                  </a:lnTo>
                  <a:cubicBezTo>
                    <a:pt x="10096" y="10869"/>
                    <a:pt x="10054" y="10625"/>
                    <a:pt x="10020" y="10415"/>
                  </a:cubicBezTo>
                  <a:close/>
                  <a:moveTo>
                    <a:pt x="9953" y="11811"/>
                  </a:moveTo>
                  <a:cubicBezTo>
                    <a:pt x="9953" y="12021"/>
                    <a:pt x="9919" y="12274"/>
                    <a:pt x="9885" y="12484"/>
                  </a:cubicBezTo>
                  <a:lnTo>
                    <a:pt x="10020" y="12518"/>
                  </a:lnTo>
                  <a:cubicBezTo>
                    <a:pt x="10054" y="12307"/>
                    <a:pt x="10096" y="12064"/>
                    <a:pt x="10096" y="11811"/>
                  </a:cubicBezTo>
                  <a:close/>
                  <a:moveTo>
                    <a:pt x="9709" y="13182"/>
                  </a:moveTo>
                  <a:cubicBezTo>
                    <a:pt x="9633" y="13393"/>
                    <a:pt x="9532" y="13603"/>
                    <a:pt x="9465" y="13813"/>
                  </a:cubicBezTo>
                  <a:lnTo>
                    <a:pt x="9566" y="13881"/>
                  </a:lnTo>
                  <a:cubicBezTo>
                    <a:pt x="9675" y="13670"/>
                    <a:pt x="9776" y="13426"/>
                    <a:pt x="9843" y="13216"/>
                  </a:cubicBezTo>
                  <a:lnTo>
                    <a:pt x="9709" y="13182"/>
                  </a:lnTo>
                  <a:close/>
                  <a:moveTo>
                    <a:pt x="9111" y="14411"/>
                  </a:moveTo>
                  <a:cubicBezTo>
                    <a:pt x="9002" y="14621"/>
                    <a:pt x="8867" y="14797"/>
                    <a:pt x="8691" y="14966"/>
                  </a:cubicBezTo>
                  <a:lnTo>
                    <a:pt x="8792" y="15075"/>
                  </a:lnTo>
                  <a:cubicBezTo>
                    <a:pt x="8968" y="14865"/>
                    <a:pt x="9111" y="14688"/>
                    <a:pt x="9212" y="14478"/>
                  </a:cubicBezTo>
                  <a:lnTo>
                    <a:pt x="9111" y="1441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9"/>
            <p:cNvSpPr/>
            <p:nvPr/>
          </p:nvSpPr>
          <p:spPr>
            <a:xfrm rot="-1117667">
              <a:off x="1954899" y="2881603"/>
              <a:ext cx="331980" cy="251700"/>
            </a:xfrm>
            <a:custGeom>
              <a:rect b="b" l="l" r="r" t="t"/>
              <a:pathLst>
                <a:path extrusionOk="0" h="3088" w="4073">
                  <a:moveTo>
                    <a:pt x="1" y="1"/>
                  </a:moveTo>
                  <a:lnTo>
                    <a:pt x="4073" y="3088"/>
                  </a:lnTo>
                  <a:lnTo>
                    <a:pt x="4073" y="3088"/>
                  </a:lnTo>
                  <a:lnTo>
                    <a:pt x="3543" y="1893"/>
                  </a:lnTo>
                  <a:lnTo>
                    <a:pt x="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9"/>
            <p:cNvSpPr/>
            <p:nvPr/>
          </p:nvSpPr>
          <p:spPr>
            <a:xfrm rot="-1117667">
              <a:off x="1939142" y="2882837"/>
              <a:ext cx="340212" cy="154378"/>
            </a:xfrm>
            <a:custGeom>
              <a:rect b="b" l="l" r="r" t="t"/>
              <a:pathLst>
                <a:path extrusionOk="0" h="1894" w="4174">
                  <a:moveTo>
                    <a:pt x="1" y="1"/>
                  </a:moveTo>
                  <a:lnTo>
                    <a:pt x="3543" y="1893"/>
                  </a:lnTo>
                  <a:lnTo>
                    <a:pt x="4173" y="116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9"/>
            <p:cNvSpPr/>
            <p:nvPr/>
          </p:nvSpPr>
          <p:spPr>
            <a:xfrm rot="-1117667">
              <a:off x="1954899" y="2881603"/>
              <a:ext cx="331980" cy="251700"/>
            </a:xfrm>
            <a:custGeom>
              <a:rect b="b" l="l" r="r" t="t"/>
              <a:pathLst>
                <a:path extrusionOk="0" h="3088" w="4073">
                  <a:moveTo>
                    <a:pt x="1" y="1"/>
                  </a:moveTo>
                  <a:lnTo>
                    <a:pt x="3055" y="2558"/>
                  </a:lnTo>
                  <a:lnTo>
                    <a:pt x="4073" y="3088"/>
                  </a:lnTo>
                  <a:lnTo>
                    <a:pt x="3299" y="2314"/>
                  </a:lnTo>
                  <a:lnTo>
                    <a:pt x="1" y="1"/>
                  </a:lnTo>
                  <a:close/>
                  <a:moveTo>
                    <a:pt x="4073" y="3088"/>
                  </a:moveTo>
                  <a:lnTo>
                    <a:pt x="4073" y="3088"/>
                  </a:lnTo>
                  <a:lnTo>
                    <a:pt x="4073" y="3088"/>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9"/>
            <p:cNvSpPr/>
            <p:nvPr/>
          </p:nvSpPr>
          <p:spPr>
            <a:xfrm rot="-1117667">
              <a:off x="1957867" y="2891463"/>
              <a:ext cx="268893" cy="259932"/>
            </a:xfrm>
            <a:custGeom>
              <a:rect b="b" l="l" r="r" t="t"/>
              <a:pathLst>
                <a:path extrusionOk="0" h="3189" w="3299">
                  <a:moveTo>
                    <a:pt x="1" y="1"/>
                  </a:moveTo>
                  <a:lnTo>
                    <a:pt x="2457" y="3189"/>
                  </a:lnTo>
                  <a:lnTo>
                    <a:pt x="3299" y="231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9"/>
            <p:cNvSpPr/>
            <p:nvPr/>
          </p:nvSpPr>
          <p:spPr>
            <a:xfrm rot="-222920">
              <a:off x="6797206" y="2899036"/>
              <a:ext cx="434796" cy="277483"/>
            </a:xfrm>
            <a:custGeom>
              <a:rect b="b" l="l" r="r" t="t"/>
              <a:pathLst>
                <a:path extrusionOk="0" h="3399" w="5326">
                  <a:moveTo>
                    <a:pt x="5326" y="0"/>
                  </a:moveTo>
                  <a:lnTo>
                    <a:pt x="775" y="1960"/>
                  </a:lnTo>
                  <a:lnTo>
                    <a:pt x="1" y="3399"/>
                  </a:lnTo>
                  <a:lnTo>
                    <a:pt x="532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9"/>
            <p:cNvSpPr/>
            <p:nvPr/>
          </p:nvSpPr>
          <p:spPr>
            <a:xfrm rot="-222920">
              <a:off x="6798866" y="2898982"/>
              <a:ext cx="429327" cy="160089"/>
            </a:xfrm>
            <a:custGeom>
              <a:rect b="b" l="l" r="r" t="t"/>
              <a:pathLst>
                <a:path extrusionOk="0" h="1961" w="5259">
                  <a:moveTo>
                    <a:pt x="5259" y="0"/>
                  </a:moveTo>
                  <a:lnTo>
                    <a:pt x="1" y="976"/>
                  </a:lnTo>
                  <a:lnTo>
                    <a:pt x="708" y="1960"/>
                  </a:lnTo>
                  <a:lnTo>
                    <a:pt x="525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9"/>
            <p:cNvSpPr/>
            <p:nvPr/>
          </p:nvSpPr>
          <p:spPr>
            <a:xfrm rot="-222920">
              <a:off x="6797206" y="2899036"/>
              <a:ext cx="434796" cy="277483"/>
            </a:xfrm>
            <a:custGeom>
              <a:rect b="b" l="l" r="r" t="t"/>
              <a:pathLst>
                <a:path extrusionOk="0" h="3399" w="5326">
                  <a:moveTo>
                    <a:pt x="5326" y="0"/>
                  </a:moveTo>
                  <a:lnTo>
                    <a:pt x="1052" y="2524"/>
                  </a:lnTo>
                  <a:lnTo>
                    <a:pt x="1" y="3399"/>
                  </a:lnTo>
                  <a:lnTo>
                    <a:pt x="1" y="3399"/>
                  </a:lnTo>
                  <a:lnTo>
                    <a:pt x="1296" y="2835"/>
                  </a:lnTo>
                  <a:lnTo>
                    <a:pt x="5326"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9"/>
            <p:cNvSpPr/>
            <p:nvPr/>
          </p:nvSpPr>
          <p:spPr>
            <a:xfrm rot="-222920">
              <a:off x="6883821" y="2896227"/>
              <a:ext cx="348915" cy="302953"/>
            </a:xfrm>
            <a:custGeom>
              <a:rect b="b" l="l" r="r" t="t"/>
              <a:pathLst>
                <a:path extrusionOk="0" h="3711" w="4274">
                  <a:moveTo>
                    <a:pt x="4274" y="0"/>
                  </a:moveTo>
                  <a:lnTo>
                    <a:pt x="0" y="2524"/>
                  </a:lnTo>
                  <a:lnTo>
                    <a:pt x="909" y="3710"/>
                  </a:lnTo>
                  <a:lnTo>
                    <a:pt x="427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9"/>
            <p:cNvSpPr/>
            <p:nvPr/>
          </p:nvSpPr>
          <p:spPr>
            <a:xfrm rot="-222920">
              <a:off x="5921715" y="3118770"/>
              <a:ext cx="907227" cy="941596"/>
            </a:xfrm>
            <a:custGeom>
              <a:rect b="b" l="l" r="r" t="t"/>
              <a:pathLst>
                <a:path extrusionOk="0" h="11534" w="11113">
                  <a:moveTo>
                    <a:pt x="7605" y="1"/>
                  </a:moveTo>
                  <a:cubicBezTo>
                    <a:pt x="7361" y="34"/>
                    <a:pt x="7117" y="102"/>
                    <a:pt x="6907" y="211"/>
                  </a:cubicBezTo>
                  <a:lnTo>
                    <a:pt x="6974" y="312"/>
                  </a:lnTo>
                  <a:cubicBezTo>
                    <a:pt x="7184" y="245"/>
                    <a:pt x="7395" y="144"/>
                    <a:pt x="7605" y="144"/>
                  </a:cubicBezTo>
                  <a:lnTo>
                    <a:pt x="7605" y="1"/>
                  </a:lnTo>
                  <a:close/>
                  <a:moveTo>
                    <a:pt x="8303" y="102"/>
                  </a:moveTo>
                  <a:lnTo>
                    <a:pt x="8270" y="211"/>
                  </a:lnTo>
                  <a:cubicBezTo>
                    <a:pt x="8446" y="312"/>
                    <a:pt x="8623" y="455"/>
                    <a:pt x="8724" y="665"/>
                  </a:cubicBezTo>
                  <a:lnTo>
                    <a:pt x="8867" y="598"/>
                  </a:lnTo>
                  <a:cubicBezTo>
                    <a:pt x="8724" y="388"/>
                    <a:pt x="8556" y="211"/>
                    <a:pt x="8303" y="102"/>
                  </a:cubicBezTo>
                  <a:close/>
                  <a:moveTo>
                    <a:pt x="6310" y="564"/>
                  </a:moveTo>
                  <a:cubicBezTo>
                    <a:pt x="6099" y="733"/>
                    <a:pt x="5923" y="909"/>
                    <a:pt x="5780" y="1086"/>
                  </a:cubicBezTo>
                  <a:lnTo>
                    <a:pt x="5923" y="1195"/>
                  </a:lnTo>
                  <a:cubicBezTo>
                    <a:pt x="6032" y="985"/>
                    <a:pt x="6200" y="842"/>
                    <a:pt x="6377" y="699"/>
                  </a:cubicBezTo>
                  <a:lnTo>
                    <a:pt x="6310" y="564"/>
                  </a:lnTo>
                  <a:close/>
                  <a:moveTo>
                    <a:pt x="11004" y="1296"/>
                  </a:moveTo>
                  <a:cubicBezTo>
                    <a:pt x="10869" y="1473"/>
                    <a:pt x="10692" y="1616"/>
                    <a:pt x="10482" y="1750"/>
                  </a:cubicBezTo>
                  <a:lnTo>
                    <a:pt x="10583" y="1860"/>
                  </a:lnTo>
                  <a:cubicBezTo>
                    <a:pt x="10760" y="1717"/>
                    <a:pt x="10936" y="1574"/>
                    <a:pt x="11113" y="1406"/>
                  </a:cubicBezTo>
                  <a:lnTo>
                    <a:pt x="11004" y="1296"/>
                  </a:lnTo>
                  <a:close/>
                  <a:moveTo>
                    <a:pt x="8934" y="1296"/>
                  </a:moveTo>
                  <a:lnTo>
                    <a:pt x="8934" y="1364"/>
                  </a:lnTo>
                  <a:cubicBezTo>
                    <a:pt x="8934" y="1574"/>
                    <a:pt x="8901" y="1750"/>
                    <a:pt x="8833" y="1961"/>
                  </a:cubicBezTo>
                  <a:lnTo>
                    <a:pt x="8976" y="1994"/>
                  </a:lnTo>
                  <a:cubicBezTo>
                    <a:pt x="9044" y="1784"/>
                    <a:pt x="9077" y="1574"/>
                    <a:pt x="9077" y="1364"/>
                  </a:cubicBezTo>
                  <a:lnTo>
                    <a:pt x="9077" y="1296"/>
                  </a:lnTo>
                  <a:close/>
                  <a:moveTo>
                    <a:pt x="5569" y="1784"/>
                  </a:moveTo>
                  <a:cubicBezTo>
                    <a:pt x="5611" y="1893"/>
                    <a:pt x="5611" y="1961"/>
                    <a:pt x="5645" y="2036"/>
                  </a:cubicBezTo>
                  <a:cubicBezTo>
                    <a:pt x="5679" y="2205"/>
                    <a:pt x="5780" y="2348"/>
                    <a:pt x="5889" y="2457"/>
                  </a:cubicBezTo>
                  <a:lnTo>
                    <a:pt x="5990" y="2348"/>
                  </a:lnTo>
                  <a:cubicBezTo>
                    <a:pt x="5889" y="2280"/>
                    <a:pt x="5822" y="2137"/>
                    <a:pt x="5746" y="1994"/>
                  </a:cubicBezTo>
                  <a:cubicBezTo>
                    <a:pt x="5746" y="1927"/>
                    <a:pt x="5746" y="1860"/>
                    <a:pt x="5712" y="1784"/>
                  </a:cubicBezTo>
                  <a:close/>
                  <a:moveTo>
                    <a:pt x="9918" y="2137"/>
                  </a:moveTo>
                  <a:cubicBezTo>
                    <a:pt x="9708" y="2247"/>
                    <a:pt x="9498" y="2348"/>
                    <a:pt x="9287" y="2415"/>
                  </a:cubicBezTo>
                  <a:lnTo>
                    <a:pt x="9321" y="2558"/>
                  </a:lnTo>
                  <a:cubicBezTo>
                    <a:pt x="9565" y="2457"/>
                    <a:pt x="9775" y="2348"/>
                    <a:pt x="9986" y="2247"/>
                  </a:cubicBezTo>
                  <a:lnTo>
                    <a:pt x="9918" y="2137"/>
                  </a:lnTo>
                  <a:close/>
                  <a:moveTo>
                    <a:pt x="6587" y="2667"/>
                  </a:moveTo>
                  <a:lnTo>
                    <a:pt x="6553" y="2802"/>
                  </a:lnTo>
                  <a:cubicBezTo>
                    <a:pt x="6764" y="2878"/>
                    <a:pt x="7008" y="2911"/>
                    <a:pt x="7218" y="2911"/>
                  </a:cubicBezTo>
                  <a:lnTo>
                    <a:pt x="7252" y="2911"/>
                  </a:lnTo>
                  <a:lnTo>
                    <a:pt x="7252" y="2768"/>
                  </a:lnTo>
                  <a:lnTo>
                    <a:pt x="7218" y="2768"/>
                  </a:lnTo>
                  <a:cubicBezTo>
                    <a:pt x="7008" y="2768"/>
                    <a:pt x="6797" y="2735"/>
                    <a:pt x="6587" y="2667"/>
                  </a:cubicBezTo>
                  <a:close/>
                  <a:moveTo>
                    <a:pt x="8514" y="2558"/>
                  </a:moveTo>
                  <a:cubicBezTo>
                    <a:pt x="8481" y="2601"/>
                    <a:pt x="8448" y="2644"/>
                    <a:pt x="8413" y="2686"/>
                  </a:cubicBezTo>
                  <a:lnTo>
                    <a:pt x="8413" y="2686"/>
                  </a:lnTo>
                  <a:cubicBezTo>
                    <a:pt x="8260" y="2723"/>
                    <a:pt x="8102" y="2745"/>
                    <a:pt x="7958" y="2768"/>
                  </a:cubicBezTo>
                  <a:lnTo>
                    <a:pt x="7958" y="2911"/>
                  </a:lnTo>
                  <a:cubicBezTo>
                    <a:pt x="8060" y="2897"/>
                    <a:pt x="8161" y="2882"/>
                    <a:pt x="8260" y="2864"/>
                  </a:cubicBezTo>
                  <a:lnTo>
                    <a:pt x="8260" y="2864"/>
                  </a:lnTo>
                  <a:cubicBezTo>
                    <a:pt x="8197" y="2930"/>
                    <a:pt x="8131" y="2991"/>
                    <a:pt x="8059" y="3046"/>
                  </a:cubicBezTo>
                  <a:lnTo>
                    <a:pt x="8135" y="3155"/>
                  </a:lnTo>
                  <a:cubicBezTo>
                    <a:pt x="8249" y="3059"/>
                    <a:pt x="8367" y="2946"/>
                    <a:pt x="8475" y="2819"/>
                  </a:cubicBezTo>
                  <a:lnTo>
                    <a:pt x="8475" y="2819"/>
                  </a:lnTo>
                  <a:cubicBezTo>
                    <a:pt x="8538" y="2804"/>
                    <a:pt x="8598" y="2787"/>
                    <a:pt x="8657" y="2768"/>
                  </a:cubicBezTo>
                  <a:lnTo>
                    <a:pt x="8623" y="2625"/>
                  </a:lnTo>
                  <a:lnTo>
                    <a:pt x="8514" y="2558"/>
                  </a:lnTo>
                  <a:close/>
                  <a:moveTo>
                    <a:pt x="7462" y="3433"/>
                  </a:moveTo>
                  <a:cubicBezTo>
                    <a:pt x="7294" y="3542"/>
                    <a:pt x="7083" y="3643"/>
                    <a:pt x="6831" y="3719"/>
                  </a:cubicBezTo>
                  <a:lnTo>
                    <a:pt x="6907" y="3854"/>
                  </a:lnTo>
                  <a:cubicBezTo>
                    <a:pt x="7117" y="3753"/>
                    <a:pt x="7327" y="3677"/>
                    <a:pt x="7538" y="3542"/>
                  </a:cubicBezTo>
                  <a:lnTo>
                    <a:pt x="7462" y="3433"/>
                  </a:lnTo>
                  <a:close/>
                  <a:moveTo>
                    <a:pt x="6200" y="3929"/>
                  </a:moveTo>
                  <a:cubicBezTo>
                    <a:pt x="6032" y="3963"/>
                    <a:pt x="5889" y="3997"/>
                    <a:pt x="5712" y="4030"/>
                  </a:cubicBezTo>
                  <a:cubicBezTo>
                    <a:pt x="5645" y="4064"/>
                    <a:pt x="5569" y="4064"/>
                    <a:pt x="5502" y="4064"/>
                  </a:cubicBezTo>
                  <a:lnTo>
                    <a:pt x="5536" y="4207"/>
                  </a:lnTo>
                  <a:cubicBezTo>
                    <a:pt x="5611" y="4207"/>
                    <a:pt x="5679" y="4207"/>
                    <a:pt x="5746" y="4173"/>
                  </a:cubicBezTo>
                  <a:cubicBezTo>
                    <a:pt x="5889" y="4140"/>
                    <a:pt x="6066" y="4097"/>
                    <a:pt x="6242" y="4064"/>
                  </a:cubicBezTo>
                  <a:lnTo>
                    <a:pt x="6200" y="3929"/>
                  </a:lnTo>
                  <a:close/>
                  <a:moveTo>
                    <a:pt x="4837" y="4207"/>
                  </a:moveTo>
                  <a:cubicBezTo>
                    <a:pt x="4593" y="4240"/>
                    <a:pt x="4349" y="4274"/>
                    <a:pt x="4139" y="4350"/>
                  </a:cubicBezTo>
                  <a:lnTo>
                    <a:pt x="4173" y="4451"/>
                  </a:lnTo>
                  <a:cubicBezTo>
                    <a:pt x="4383" y="4417"/>
                    <a:pt x="4627" y="4384"/>
                    <a:pt x="4837" y="4350"/>
                  </a:cubicBezTo>
                  <a:lnTo>
                    <a:pt x="4837" y="4207"/>
                  </a:lnTo>
                  <a:close/>
                  <a:moveTo>
                    <a:pt x="3433" y="4484"/>
                  </a:moveTo>
                  <a:cubicBezTo>
                    <a:pt x="3222" y="4560"/>
                    <a:pt x="2978" y="4627"/>
                    <a:pt x="2768" y="4728"/>
                  </a:cubicBezTo>
                  <a:lnTo>
                    <a:pt x="2835" y="4838"/>
                  </a:lnTo>
                  <a:cubicBezTo>
                    <a:pt x="3046" y="4770"/>
                    <a:pt x="3256" y="4695"/>
                    <a:pt x="3466" y="4627"/>
                  </a:cubicBezTo>
                  <a:lnTo>
                    <a:pt x="3433" y="4484"/>
                  </a:lnTo>
                  <a:close/>
                  <a:moveTo>
                    <a:pt x="2137" y="5014"/>
                  </a:moveTo>
                  <a:cubicBezTo>
                    <a:pt x="1927" y="5149"/>
                    <a:pt x="1716" y="5292"/>
                    <a:pt x="1540" y="5435"/>
                  </a:cubicBezTo>
                  <a:lnTo>
                    <a:pt x="1649" y="5536"/>
                  </a:lnTo>
                  <a:cubicBezTo>
                    <a:pt x="1826" y="5401"/>
                    <a:pt x="1994" y="5258"/>
                    <a:pt x="2204" y="5149"/>
                  </a:cubicBezTo>
                  <a:lnTo>
                    <a:pt x="2137" y="5014"/>
                  </a:lnTo>
                  <a:close/>
                  <a:moveTo>
                    <a:pt x="1052" y="5957"/>
                  </a:moveTo>
                  <a:cubicBezTo>
                    <a:pt x="909" y="6133"/>
                    <a:pt x="774" y="6310"/>
                    <a:pt x="631" y="6520"/>
                  </a:cubicBezTo>
                  <a:lnTo>
                    <a:pt x="774" y="6588"/>
                  </a:lnTo>
                  <a:cubicBezTo>
                    <a:pt x="875" y="6411"/>
                    <a:pt x="1018" y="6201"/>
                    <a:pt x="1153" y="6032"/>
                  </a:cubicBezTo>
                  <a:lnTo>
                    <a:pt x="1052" y="5957"/>
                  </a:lnTo>
                  <a:close/>
                  <a:moveTo>
                    <a:pt x="312" y="7151"/>
                  </a:moveTo>
                  <a:cubicBezTo>
                    <a:pt x="211" y="7395"/>
                    <a:pt x="143" y="7605"/>
                    <a:pt x="101" y="7849"/>
                  </a:cubicBezTo>
                  <a:lnTo>
                    <a:pt x="244" y="7883"/>
                  </a:lnTo>
                  <a:cubicBezTo>
                    <a:pt x="278" y="7639"/>
                    <a:pt x="354" y="7429"/>
                    <a:pt x="455" y="7218"/>
                  </a:cubicBezTo>
                  <a:lnTo>
                    <a:pt x="312" y="7151"/>
                  </a:lnTo>
                  <a:close/>
                  <a:moveTo>
                    <a:pt x="0" y="8556"/>
                  </a:moveTo>
                  <a:lnTo>
                    <a:pt x="0" y="8766"/>
                  </a:lnTo>
                  <a:cubicBezTo>
                    <a:pt x="0" y="8901"/>
                    <a:pt x="34" y="9078"/>
                    <a:pt x="34" y="9254"/>
                  </a:cubicBezTo>
                  <a:lnTo>
                    <a:pt x="177" y="9254"/>
                  </a:lnTo>
                  <a:cubicBezTo>
                    <a:pt x="177" y="9078"/>
                    <a:pt x="143" y="8901"/>
                    <a:pt x="143" y="8766"/>
                  </a:cubicBezTo>
                  <a:lnTo>
                    <a:pt x="143" y="8556"/>
                  </a:lnTo>
                  <a:close/>
                  <a:moveTo>
                    <a:pt x="312" y="9919"/>
                  </a:moveTo>
                  <a:lnTo>
                    <a:pt x="177" y="9952"/>
                  </a:lnTo>
                  <a:cubicBezTo>
                    <a:pt x="244" y="10196"/>
                    <a:pt x="312" y="10407"/>
                    <a:pt x="421" y="10617"/>
                  </a:cubicBezTo>
                  <a:lnTo>
                    <a:pt x="564" y="10550"/>
                  </a:lnTo>
                  <a:cubicBezTo>
                    <a:pt x="455" y="10339"/>
                    <a:pt x="387" y="10129"/>
                    <a:pt x="312" y="9919"/>
                  </a:cubicBezTo>
                  <a:close/>
                  <a:moveTo>
                    <a:pt x="875" y="11147"/>
                  </a:moveTo>
                  <a:lnTo>
                    <a:pt x="774" y="11248"/>
                  </a:lnTo>
                  <a:cubicBezTo>
                    <a:pt x="842" y="11357"/>
                    <a:pt x="909" y="11425"/>
                    <a:pt x="985" y="11534"/>
                  </a:cubicBezTo>
                  <a:lnTo>
                    <a:pt x="1085" y="11425"/>
                  </a:lnTo>
                  <a:cubicBezTo>
                    <a:pt x="1018" y="11357"/>
                    <a:pt x="942" y="11248"/>
                    <a:pt x="875" y="11147"/>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9"/>
            <p:cNvSpPr/>
            <p:nvPr/>
          </p:nvSpPr>
          <p:spPr>
            <a:xfrm rot="153152">
              <a:off x="1238212" y="1509864"/>
              <a:ext cx="714584" cy="939468"/>
            </a:xfrm>
            <a:custGeom>
              <a:rect b="b" l="l" r="r" t="t"/>
              <a:pathLst>
                <a:path extrusionOk="0" h="11526" w="8767">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9"/>
            <p:cNvSpPr/>
            <p:nvPr/>
          </p:nvSpPr>
          <p:spPr>
            <a:xfrm rot="153152">
              <a:off x="637951" y="1329811"/>
              <a:ext cx="782399" cy="274358"/>
            </a:xfrm>
            <a:custGeom>
              <a:rect b="b" l="l" r="r" t="t"/>
              <a:pathLst>
                <a:path extrusionOk="0" h="3366" w="9599">
                  <a:moveTo>
                    <a:pt x="0" y="0"/>
                  </a:moveTo>
                  <a:lnTo>
                    <a:pt x="9599" y="3365"/>
                  </a:lnTo>
                  <a:lnTo>
                    <a:pt x="7916" y="1397"/>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9"/>
            <p:cNvSpPr/>
            <p:nvPr/>
          </p:nvSpPr>
          <p:spPr>
            <a:xfrm rot="153152">
              <a:off x="642271" y="1296591"/>
              <a:ext cx="702847" cy="145411"/>
            </a:xfrm>
            <a:custGeom>
              <a:rect b="b" l="l" r="r" t="t"/>
              <a:pathLst>
                <a:path extrusionOk="0" h="1784" w="8623">
                  <a:moveTo>
                    <a:pt x="8623" y="1"/>
                  </a:moveTo>
                  <a:lnTo>
                    <a:pt x="0" y="387"/>
                  </a:lnTo>
                  <a:lnTo>
                    <a:pt x="7916" y="1784"/>
                  </a:lnTo>
                  <a:lnTo>
                    <a:pt x="86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9"/>
            <p:cNvSpPr/>
            <p:nvPr/>
          </p:nvSpPr>
          <p:spPr>
            <a:xfrm rot="153152">
              <a:off x="637951" y="1329811"/>
              <a:ext cx="782399" cy="274358"/>
            </a:xfrm>
            <a:custGeom>
              <a:rect b="b" l="l" r="r" t="t"/>
              <a:pathLst>
                <a:path extrusionOk="0" h="3366" w="9599">
                  <a:moveTo>
                    <a:pt x="0" y="0"/>
                  </a:moveTo>
                  <a:lnTo>
                    <a:pt x="7361" y="3012"/>
                  </a:lnTo>
                  <a:lnTo>
                    <a:pt x="9599" y="3365"/>
                  </a:lnTo>
                  <a:lnTo>
                    <a:pt x="7672" y="2415"/>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9"/>
            <p:cNvSpPr/>
            <p:nvPr/>
          </p:nvSpPr>
          <p:spPr>
            <a:xfrm rot="153152">
              <a:off x="635811" y="1326266"/>
              <a:ext cx="625414" cy="373798"/>
            </a:xfrm>
            <a:custGeom>
              <a:rect b="b" l="l" r="r" t="t"/>
              <a:pathLst>
                <a:path extrusionOk="0" h="4586" w="7673">
                  <a:moveTo>
                    <a:pt x="0" y="0"/>
                  </a:moveTo>
                  <a:lnTo>
                    <a:pt x="6621" y="4585"/>
                  </a:lnTo>
                  <a:lnTo>
                    <a:pt x="7672" y="2415"/>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9"/>
            <p:cNvSpPr/>
            <p:nvPr/>
          </p:nvSpPr>
          <p:spPr>
            <a:xfrm rot="1228003">
              <a:off x="6902112" y="1082534"/>
              <a:ext cx="807051" cy="1118817"/>
            </a:xfrm>
            <a:custGeom>
              <a:rect b="b" l="l" r="r" t="t"/>
              <a:pathLst>
                <a:path extrusionOk="0" h="13705" w="9886">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9"/>
            <p:cNvSpPr/>
            <p:nvPr/>
          </p:nvSpPr>
          <p:spPr>
            <a:xfrm rot="1228003">
              <a:off x="7695330" y="951215"/>
              <a:ext cx="394954" cy="332421"/>
            </a:xfrm>
            <a:custGeom>
              <a:rect b="b" l="l" r="r" t="t"/>
              <a:pathLst>
                <a:path extrusionOk="0" h="4072" w="4838">
                  <a:moveTo>
                    <a:pt x="4838" y="0"/>
                  </a:moveTo>
                  <a:lnTo>
                    <a:pt x="556" y="2558"/>
                  </a:lnTo>
                  <a:lnTo>
                    <a:pt x="0" y="4072"/>
                  </a:lnTo>
                  <a:lnTo>
                    <a:pt x="4838"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9"/>
            <p:cNvSpPr/>
            <p:nvPr/>
          </p:nvSpPr>
          <p:spPr>
            <a:xfrm rot="1228003">
              <a:off x="7697648" y="951634"/>
              <a:ext cx="414873" cy="208824"/>
            </a:xfrm>
            <a:custGeom>
              <a:rect b="b" l="l" r="r" t="t"/>
              <a:pathLst>
                <a:path extrusionOk="0" h="2558" w="5082">
                  <a:moveTo>
                    <a:pt x="5082" y="0"/>
                  </a:moveTo>
                  <a:lnTo>
                    <a:pt x="1" y="1649"/>
                  </a:lnTo>
                  <a:lnTo>
                    <a:pt x="800" y="2558"/>
                  </a:lnTo>
                  <a:lnTo>
                    <a:pt x="50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9"/>
            <p:cNvSpPr/>
            <p:nvPr/>
          </p:nvSpPr>
          <p:spPr>
            <a:xfrm rot="1228003">
              <a:off x="7695330" y="951215"/>
              <a:ext cx="394954" cy="332421"/>
            </a:xfrm>
            <a:custGeom>
              <a:rect b="b" l="l" r="r" t="t"/>
              <a:pathLst>
                <a:path extrusionOk="0" h="4072" w="4838">
                  <a:moveTo>
                    <a:pt x="4838" y="0"/>
                  </a:moveTo>
                  <a:lnTo>
                    <a:pt x="909" y="3088"/>
                  </a:lnTo>
                  <a:lnTo>
                    <a:pt x="0" y="4072"/>
                  </a:lnTo>
                  <a:lnTo>
                    <a:pt x="1229" y="3365"/>
                  </a:lnTo>
                  <a:lnTo>
                    <a:pt x="4838"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9"/>
            <p:cNvSpPr/>
            <p:nvPr/>
          </p:nvSpPr>
          <p:spPr>
            <a:xfrm rot="1228003">
              <a:off x="7766709" y="964101"/>
              <a:ext cx="320747" cy="335196"/>
            </a:xfrm>
            <a:custGeom>
              <a:rect b="b" l="l" r="r" t="t"/>
              <a:pathLst>
                <a:path extrusionOk="0" h="4106" w="3929">
                  <a:moveTo>
                    <a:pt x="3929" y="0"/>
                  </a:moveTo>
                  <a:lnTo>
                    <a:pt x="0" y="3088"/>
                  </a:lnTo>
                  <a:lnTo>
                    <a:pt x="1085" y="4106"/>
                  </a:lnTo>
                  <a:lnTo>
                    <a:pt x="392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9"/>
            <p:cNvSpPr/>
            <p:nvPr/>
          </p:nvSpPr>
          <p:spPr>
            <a:xfrm rot="-1117667">
              <a:off x="2325898" y="2655885"/>
              <a:ext cx="54936" cy="51514"/>
            </a:xfrm>
            <a:custGeom>
              <a:rect b="b" l="l" r="r" t="t"/>
              <a:pathLst>
                <a:path extrusionOk="0" h="632" w="674">
                  <a:moveTo>
                    <a:pt x="354" y="1"/>
                  </a:moveTo>
                  <a:lnTo>
                    <a:pt x="253" y="211"/>
                  </a:lnTo>
                  <a:lnTo>
                    <a:pt x="0" y="245"/>
                  </a:lnTo>
                  <a:lnTo>
                    <a:pt x="177" y="421"/>
                  </a:lnTo>
                  <a:lnTo>
                    <a:pt x="143" y="632"/>
                  </a:lnTo>
                  <a:lnTo>
                    <a:pt x="143" y="632"/>
                  </a:lnTo>
                  <a:lnTo>
                    <a:pt x="354" y="531"/>
                  </a:lnTo>
                  <a:lnTo>
                    <a:pt x="564" y="632"/>
                  </a:lnTo>
                  <a:lnTo>
                    <a:pt x="497" y="421"/>
                  </a:lnTo>
                  <a:lnTo>
                    <a:pt x="673" y="245"/>
                  </a:lnTo>
                  <a:lnTo>
                    <a:pt x="463"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9"/>
            <p:cNvSpPr/>
            <p:nvPr/>
          </p:nvSpPr>
          <p:spPr>
            <a:xfrm rot="-1117667">
              <a:off x="1108750" y="1557210"/>
              <a:ext cx="45318" cy="34397"/>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9"/>
            <p:cNvSpPr/>
            <p:nvPr/>
          </p:nvSpPr>
          <p:spPr>
            <a:xfrm rot="1228003">
              <a:off x="7411448" y="1585036"/>
              <a:ext cx="43349" cy="34450"/>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9"/>
            <p:cNvSpPr/>
            <p:nvPr/>
          </p:nvSpPr>
          <p:spPr>
            <a:xfrm rot="153152">
              <a:off x="846298" y="1771465"/>
              <a:ext cx="45319" cy="34315"/>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9"/>
            <p:cNvSpPr/>
            <p:nvPr/>
          </p:nvSpPr>
          <p:spPr>
            <a:xfrm rot="-404884">
              <a:off x="779161" y="3654959"/>
              <a:ext cx="576878" cy="440551"/>
            </a:xfrm>
            <a:custGeom>
              <a:rect b="b" l="l" r="r" t="t"/>
              <a:pathLst>
                <a:path extrusionOk="0" h="10062" w="13175">
                  <a:moveTo>
                    <a:pt x="2381" y="0"/>
                  </a:moveTo>
                  <a:lnTo>
                    <a:pt x="1" y="6873"/>
                  </a:lnTo>
                  <a:cubicBezTo>
                    <a:pt x="510" y="6797"/>
                    <a:pt x="1006" y="6761"/>
                    <a:pt x="1490" y="6761"/>
                  </a:cubicBezTo>
                  <a:cubicBezTo>
                    <a:pt x="4603" y="6761"/>
                    <a:pt x="7223" y="8241"/>
                    <a:pt x="9742" y="10061"/>
                  </a:cubicBezTo>
                  <a:lnTo>
                    <a:pt x="13174" y="4913"/>
                  </a:lnTo>
                  <a:cubicBezTo>
                    <a:pt x="11004" y="1439"/>
                    <a:pt x="7218" y="42"/>
                    <a:pt x="23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9"/>
            <p:cNvSpPr/>
            <p:nvPr/>
          </p:nvSpPr>
          <p:spPr>
            <a:xfrm flipH="1" rot="405001">
              <a:off x="6549462" y="3942350"/>
              <a:ext cx="718961" cy="594766"/>
            </a:xfrm>
            <a:custGeom>
              <a:rect b="b" l="l" r="r" t="t"/>
              <a:pathLst>
                <a:path extrusionOk="0" h="10349" w="12510">
                  <a:moveTo>
                    <a:pt x="3155" y="1"/>
                  </a:moveTo>
                  <a:lnTo>
                    <a:pt x="1" y="6100"/>
                  </a:lnTo>
                  <a:cubicBezTo>
                    <a:pt x="31" y="6100"/>
                    <a:pt x="61" y="6099"/>
                    <a:pt x="92" y="6099"/>
                  </a:cubicBezTo>
                  <a:cubicBezTo>
                    <a:pt x="3654" y="6099"/>
                    <a:pt x="6254" y="8054"/>
                    <a:pt x="8657" y="10348"/>
                  </a:cubicBezTo>
                  <a:lnTo>
                    <a:pt x="12510" y="5999"/>
                  </a:lnTo>
                  <a:cubicBezTo>
                    <a:pt x="10970" y="2491"/>
                    <a:pt x="7639" y="708"/>
                    <a:pt x="31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9"/>
            <p:cNvSpPr/>
            <p:nvPr/>
          </p:nvSpPr>
          <p:spPr>
            <a:xfrm>
              <a:off x="5305549" y="4284857"/>
              <a:ext cx="2252" cy="52"/>
            </a:xfrm>
            <a:custGeom>
              <a:rect b="b" l="l" r="r" t="t"/>
              <a:pathLst>
                <a:path extrusionOk="0" h="1" w="43">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0" y="0"/>
                  </a:moveTo>
                  <a:lnTo>
                    <a:pt x="42" y="0"/>
                  </a:lnTo>
                  <a:lnTo>
                    <a:pt x="0" y="0"/>
                  </a:lnTo>
                  <a:close/>
                  <a:moveTo>
                    <a:pt x="0" y="0"/>
                  </a:moveTo>
                  <a:lnTo>
                    <a:pt x="0" y="0"/>
                  </a:lnTo>
                  <a:lnTo>
                    <a:pt x="0" y="0"/>
                  </a:lnTo>
                  <a:close/>
                  <a:moveTo>
                    <a:pt x="0" y="0"/>
                  </a:moveTo>
                  <a:lnTo>
                    <a:pt x="0" y="0"/>
                  </a:lnTo>
                  <a:close/>
                </a:path>
              </a:pathLst>
            </a:custGeom>
            <a:solidFill>
              <a:srgbClr val="FAE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9"/>
            <p:cNvSpPr/>
            <p:nvPr/>
          </p:nvSpPr>
          <p:spPr>
            <a:xfrm>
              <a:off x="5305549" y="4550976"/>
              <a:ext cx="4033" cy="52"/>
            </a:xfrm>
            <a:custGeom>
              <a:rect b="b" l="l" r="r" t="t"/>
              <a:pathLst>
                <a:path extrusionOk="0" h="1" w="77">
                  <a:moveTo>
                    <a:pt x="0" y="0"/>
                  </a:moveTo>
                  <a:lnTo>
                    <a:pt x="0" y="0"/>
                  </a:lnTo>
                  <a:lnTo>
                    <a:pt x="0" y="0"/>
                  </a:lnTo>
                  <a:close/>
                  <a:moveTo>
                    <a:pt x="0" y="0"/>
                  </a:moveTo>
                  <a:lnTo>
                    <a:pt x="0" y="0"/>
                  </a:lnTo>
                  <a:lnTo>
                    <a:pt x="0" y="0"/>
                  </a:lnTo>
                  <a:close/>
                  <a:moveTo>
                    <a:pt x="0" y="0"/>
                  </a:moveTo>
                  <a:lnTo>
                    <a:pt x="0" y="0"/>
                  </a:lnTo>
                  <a:lnTo>
                    <a:pt x="0" y="0"/>
                  </a:lnTo>
                  <a:close/>
                  <a:moveTo>
                    <a:pt x="42" y="0"/>
                  </a:moveTo>
                  <a:lnTo>
                    <a:pt x="0"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42" y="0"/>
                  </a:moveTo>
                  <a:lnTo>
                    <a:pt x="42" y="0"/>
                  </a:lnTo>
                  <a:lnTo>
                    <a:pt x="42" y="0"/>
                  </a:lnTo>
                  <a:close/>
                  <a:moveTo>
                    <a:pt x="76" y="0"/>
                  </a:moveTo>
                  <a:lnTo>
                    <a:pt x="76" y="0"/>
                  </a:lnTo>
                  <a:lnTo>
                    <a:pt x="76" y="0"/>
                  </a:lnTo>
                  <a:close/>
                  <a:moveTo>
                    <a:pt x="76" y="0"/>
                  </a:moveTo>
                  <a:lnTo>
                    <a:pt x="76"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9"/>
            <p:cNvSpPr/>
            <p:nvPr/>
          </p:nvSpPr>
          <p:spPr>
            <a:xfrm>
              <a:off x="2931100" y="4569863"/>
              <a:ext cx="3115558" cy="250486"/>
            </a:xfrm>
            <a:custGeom>
              <a:rect b="b" l="l" r="r" t="t"/>
              <a:pathLst>
                <a:path extrusionOk="0" h="14404" w="179158">
                  <a:moveTo>
                    <a:pt x="90661" y="0"/>
                  </a:moveTo>
                  <a:lnTo>
                    <a:pt x="0" y="14232"/>
                  </a:lnTo>
                  <a:lnTo>
                    <a:pt x="79689" y="9013"/>
                  </a:lnTo>
                  <a:cubicBezTo>
                    <a:pt x="79689" y="9013"/>
                    <a:pt x="83607" y="13449"/>
                    <a:pt x="90661" y="14295"/>
                  </a:cubicBezTo>
                  <a:cubicBezTo>
                    <a:pt x="91227" y="14369"/>
                    <a:pt x="91767" y="14404"/>
                    <a:pt x="92283" y="14404"/>
                  </a:cubicBezTo>
                  <a:cubicBezTo>
                    <a:pt x="98188" y="14404"/>
                    <a:pt x="100786" y="9922"/>
                    <a:pt x="100786" y="9922"/>
                  </a:cubicBezTo>
                  <a:lnTo>
                    <a:pt x="179158" y="12932"/>
                  </a:lnTo>
                  <a:lnTo>
                    <a:pt x="9066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9"/>
            <p:cNvSpPr/>
            <p:nvPr/>
          </p:nvSpPr>
          <p:spPr>
            <a:xfrm>
              <a:off x="3109653" y="4126309"/>
              <a:ext cx="2815458" cy="508136"/>
            </a:xfrm>
            <a:custGeom>
              <a:rect b="b" l="l" r="r" t="t"/>
              <a:pathLst>
                <a:path extrusionOk="0" h="29220" w="161901">
                  <a:moveTo>
                    <a:pt x="100591" y="1"/>
                  </a:moveTo>
                  <a:cubicBezTo>
                    <a:pt x="91620" y="1"/>
                    <a:pt x="83175" y="3760"/>
                    <a:pt x="80974" y="7668"/>
                  </a:cubicBezTo>
                  <a:cubicBezTo>
                    <a:pt x="76129" y="3731"/>
                    <a:pt x="69599" y="2395"/>
                    <a:pt x="62916" y="2395"/>
                  </a:cubicBezTo>
                  <a:cubicBezTo>
                    <a:pt x="52755" y="2395"/>
                    <a:pt x="42240" y="5483"/>
                    <a:pt x="36756" y="7213"/>
                  </a:cubicBezTo>
                  <a:cubicBezTo>
                    <a:pt x="27744" y="10160"/>
                    <a:pt x="17947" y="12119"/>
                    <a:pt x="17947" y="12119"/>
                  </a:cubicBezTo>
                  <a:lnTo>
                    <a:pt x="0" y="27715"/>
                  </a:lnTo>
                  <a:lnTo>
                    <a:pt x="847" y="29220"/>
                  </a:lnTo>
                  <a:lnTo>
                    <a:pt x="80394" y="25505"/>
                  </a:lnTo>
                  <a:lnTo>
                    <a:pt x="161900" y="29220"/>
                  </a:lnTo>
                  <a:lnTo>
                    <a:pt x="160787" y="27715"/>
                  </a:lnTo>
                  <a:lnTo>
                    <a:pt x="142825" y="12119"/>
                  </a:lnTo>
                  <a:cubicBezTo>
                    <a:pt x="142825" y="12119"/>
                    <a:pt x="125520" y="9831"/>
                    <a:pt x="113435" y="3107"/>
                  </a:cubicBezTo>
                  <a:cubicBezTo>
                    <a:pt x="109472" y="896"/>
                    <a:pt x="104968" y="1"/>
                    <a:pt x="1005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9"/>
            <p:cNvSpPr/>
            <p:nvPr/>
          </p:nvSpPr>
          <p:spPr>
            <a:xfrm>
              <a:off x="4507759" y="4297261"/>
              <a:ext cx="1085692" cy="272606"/>
            </a:xfrm>
            <a:custGeom>
              <a:rect b="b" l="l" r="r" t="t"/>
              <a:pathLst>
                <a:path extrusionOk="0" h="15676" w="62432">
                  <a:moveTo>
                    <a:pt x="33826" y="1"/>
                  </a:moveTo>
                  <a:cubicBezTo>
                    <a:pt x="21945" y="1"/>
                    <a:pt x="10706" y="2289"/>
                    <a:pt x="1" y="15675"/>
                  </a:cubicBezTo>
                  <a:cubicBezTo>
                    <a:pt x="5612" y="9139"/>
                    <a:pt x="13261" y="6992"/>
                    <a:pt x="21224" y="6992"/>
                  </a:cubicBezTo>
                  <a:cubicBezTo>
                    <a:pt x="28732" y="6992"/>
                    <a:pt x="36444" y="8873"/>
                    <a:pt x="42901" y="10832"/>
                  </a:cubicBezTo>
                  <a:cubicBezTo>
                    <a:pt x="41788" y="5220"/>
                    <a:pt x="62432" y="2289"/>
                    <a:pt x="62432" y="2289"/>
                  </a:cubicBezTo>
                  <a:cubicBezTo>
                    <a:pt x="62432" y="2289"/>
                    <a:pt x="58779" y="1819"/>
                    <a:pt x="53685" y="644"/>
                  </a:cubicBezTo>
                  <a:lnTo>
                    <a:pt x="53027" y="644"/>
                  </a:lnTo>
                  <a:cubicBezTo>
                    <a:pt x="49704" y="644"/>
                    <a:pt x="46491" y="455"/>
                    <a:pt x="43230" y="330"/>
                  </a:cubicBezTo>
                  <a:cubicBezTo>
                    <a:pt x="40033" y="189"/>
                    <a:pt x="36898" y="1"/>
                    <a:pt x="33826" y="1"/>
                  </a:cubicBezTo>
                  <a:close/>
                </a:path>
              </a:pathLst>
            </a:custGeom>
            <a:solidFill>
              <a:srgbClr val="E1E1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9"/>
            <p:cNvSpPr/>
            <p:nvPr/>
          </p:nvSpPr>
          <p:spPr>
            <a:xfrm>
              <a:off x="2944735" y="4418232"/>
              <a:ext cx="3125644" cy="376511"/>
            </a:xfrm>
            <a:custGeom>
              <a:rect b="b" l="l" r="r" t="t"/>
              <a:pathLst>
                <a:path extrusionOk="0" h="21651" w="179738">
                  <a:moveTo>
                    <a:pt x="68665" y="1"/>
                  </a:moveTo>
                  <a:cubicBezTo>
                    <a:pt x="57648" y="1"/>
                    <a:pt x="46116" y="4153"/>
                    <a:pt x="38872" y="6431"/>
                  </a:cubicBezTo>
                  <a:cubicBezTo>
                    <a:pt x="26396" y="10349"/>
                    <a:pt x="9483" y="10929"/>
                    <a:pt x="9483" y="10929"/>
                  </a:cubicBezTo>
                  <a:lnTo>
                    <a:pt x="7712" y="13280"/>
                  </a:lnTo>
                  <a:lnTo>
                    <a:pt x="6991" y="13280"/>
                  </a:lnTo>
                  <a:lnTo>
                    <a:pt x="4514" y="16744"/>
                  </a:lnTo>
                  <a:lnTo>
                    <a:pt x="3856" y="16744"/>
                  </a:lnTo>
                  <a:lnTo>
                    <a:pt x="2430" y="18970"/>
                  </a:lnTo>
                  <a:lnTo>
                    <a:pt x="1897" y="18970"/>
                  </a:lnTo>
                  <a:lnTo>
                    <a:pt x="0" y="21651"/>
                  </a:lnTo>
                  <a:cubicBezTo>
                    <a:pt x="0" y="21651"/>
                    <a:pt x="38277" y="20020"/>
                    <a:pt x="40957" y="19487"/>
                  </a:cubicBezTo>
                  <a:cubicBezTo>
                    <a:pt x="43637" y="18970"/>
                    <a:pt x="64735" y="15773"/>
                    <a:pt x="71256" y="15506"/>
                  </a:cubicBezTo>
                  <a:cubicBezTo>
                    <a:pt x="71570" y="15497"/>
                    <a:pt x="71872" y="15493"/>
                    <a:pt x="72162" y="15493"/>
                  </a:cubicBezTo>
                  <a:cubicBezTo>
                    <a:pt x="77964" y="15493"/>
                    <a:pt x="79030" y="17199"/>
                    <a:pt x="79030" y="17199"/>
                  </a:cubicBezTo>
                  <a:lnTo>
                    <a:pt x="89814" y="11854"/>
                  </a:lnTo>
                  <a:lnTo>
                    <a:pt x="100708" y="17199"/>
                  </a:lnTo>
                  <a:cubicBezTo>
                    <a:pt x="100708" y="17199"/>
                    <a:pt x="101774" y="15493"/>
                    <a:pt x="107576" y="15493"/>
                  </a:cubicBezTo>
                  <a:cubicBezTo>
                    <a:pt x="107866" y="15493"/>
                    <a:pt x="108168" y="15497"/>
                    <a:pt x="108482" y="15506"/>
                  </a:cubicBezTo>
                  <a:cubicBezTo>
                    <a:pt x="115018" y="15773"/>
                    <a:pt x="136116" y="18970"/>
                    <a:pt x="138796" y="19487"/>
                  </a:cubicBezTo>
                  <a:cubicBezTo>
                    <a:pt x="141461" y="20020"/>
                    <a:pt x="179738" y="21651"/>
                    <a:pt x="179738" y="21651"/>
                  </a:cubicBezTo>
                  <a:lnTo>
                    <a:pt x="177841" y="18970"/>
                  </a:lnTo>
                  <a:lnTo>
                    <a:pt x="177324" y="18970"/>
                  </a:lnTo>
                  <a:lnTo>
                    <a:pt x="175882" y="16744"/>
                  </a:lnTo>
                  <a:lnTo>
                    <a:pt x="175239" y="16744"/>
                  </a:lnTo>
                  <a:lnTo>
                    <a:pt x="172747" y="13280"/>
                  </a:lnTo>
                  <a:lnTo>
                    <a:pt x="172026" y="13280"/>
                  </a:lnTo>
                  <a:lnTo>
                    <a:pt x="170270" y="10929"/>
                  </a:lnTo>
                  <a:cubicBezTo>
                    <a:pt x="170270" y="10929"/>
                    <a:pt x="153358" y="10349"/>
                    <a:pt x="140881" y="6431"/>
                  </a:cubicBezTo>
                  <a:cubicBezTo>
                    <a:pt x="133629" y="4153"/>
                    <a:pt x="122098" y="1"/>
                    <a:pt x="111083" y="1"/>
                  </a:cubicBezTo>
                  <a:cubicBezTo>
                    <a:pt x="103148" y="1"/>
                    <a:pt x="95482" y="2156"/>
                    <a:pt x="89877" y="8719"/>
                  </a:cubicBezTo>
                  <a:cubicBezTo>
                    <a:pt x="84271" y="2156"/>
                    <a:pt x="76602" y="1"/>
                    <a:pt x="68665" y="1"/>
                  </a:cubicBezTo>
                  <a:close/>
                </a:path>
              </a:pathLst>
            </a:custGeom>
            <a:solidFill>
              <a:srgbClr val="AFA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9"/>
            <p:cNvSpPr/>
            <p:nvPr/>
          </p:nvSpPr>
          <p:spPr>
            <a:xfrm>
              <a:off x="4507759" y="4053267"/>
              <a:ext cx="1359359" cy="516587"/>
            </a:xfrm>
            <a:custGeom>
              <a:rect b="b" l="l" r="r" t="t"/>
              <a:pathLst>
                <a:path extrusionOk="0" h="29706" w="78169">
                  <a:moveTo>
                    <a:pt x="34045" y="0"/>
                  </a:moveTo>
                  <a:cubicBezTo>
                    <a:pt x="12562" y="0"/>
                    <a:pt x="5032" y="15206"/>
                    <a:pt x="5032" y="15206"/>
                  </a:cubicBezTo>
                  <a:lnTo>
                    <a:pt x="1" y="29705"/>
                  </a:lnTo>
                  <a:cubicBezTo>
                    <a:pt x="10701" y="16360"/>
                    <a:pt x="21903" y="14037"/>
                    <a:pt x="33755" y="14037"/>
                  </a:cubicBezTo>
                  <a:cubicBezTo>
                    <a:pt x="36868" y="14037"/>
                    <a:pt x="40025" y="14197"/>
                    <a:pt x="43230" y="14360"/>
                  </a:cubicBezTo>
                  <a:cubicBezTo>
                    <a:pt x="46695" y="14548"/>
                    <a:pt x="50159" y="14674"/>
                    <a:pt x="53685" y="14674"/>
                  </a:cubicBezTo>
                  <a:cubicBezTo>
                    <a:pt x="73278" y="14548"/>
                    <a:pt x="78169" y="13968"/>
                    <a:pt x="78169" y="13968"/>
                  </a:cubicBezTo>
                  <a:lnTo>
                    <a:pt x="60472" y="708"/>
                  </a:lnTo>
                  <a:cubicBezTo>
                    <a:pt x="60472" y="708"/>
                    <a:pt x="60235" y="800"/>
                    <a:pt x="57872" y="800"/>
                  </a:cubicBezTo>
                  <a:cubicBezTo>
                    <a:pt x="54979" y="800"/>
                    <a:pt x="48902" y="662"/>
                    <a:pt x="36177" y="49"/>
                  </a:cubicBezTo>
                  <a:cubicBezTo>
                    <a:pt x="35452" y="16"/>
                    <a:pt x="34741" y="0"/>
                    <a:pt x="340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9"/>
            <p:cNvSpPr/>
            <p:nvPr/>
          </p:nvSpPr>
          <p:spPr>
            <a:xfrm>
              <a:off x="4507759" y="4569863"/>
              <a:ext cx="17" cy="17"/>
            </a:xfrm>
            <a:custGeom>
              <a:rect b="b" l="l" r="r" t="t"/>
              <a:pathLst>
                <a:path extrusionOk="0" h="1" w="1">
                  <a:moveTo>
                    <a:pt x="1" y="0"/>
                  </a:moveTo>
                  <a:lnTo>
                    <a:pt x="1" y="0"/>
                  </a:lnTo>
                  <a:lnTo>
                    <a:pt x="1" y="0"/>
                  </a:lnTo>
                  <a:close/>
                </a:path>
              </a:pathLst>
            </a:custGeom>
            <a:solidFill>
              <a:srgbClr val="A5A4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9"/>
            <p:cNvSpPr/>
            <p:nvPr/>
          </p:nvSpPr>
          <p:spPr>
            <a:xfrm>
              <a:off x="4516750" y="4500647"/>
              <a:ext cx="903063" cy="105470"/>
            </a:xfrm>
            <a:custGeom>
              <a:rect b="b" l="l" r="r" t="t"/>
              <a:pathLst>
                <a:path extrusionOk="0" h="6065" w="51930">
                  <a:moveTo>
                    <a:pt x="951" y="4421"/>
                  </a:moveTo>
                  <a:lnTo>
                    <a:pt x="951" y="4421"/>
                  </a:lnTo>
                  <a:cubicBezTo>
                    <a:pt x="316" y="4746"/>
                    <a:pt x="1" y="4952"/>
                    <a:pt x="1" y="4952"/>
                  </a:cubicBezTo>
                  <a:cubicBezTo>
                    <a:pt x="315" y="4769"/>
                    <a:pt x="632" y="4592"/>
                    <a:pt x="951" y="4421"/>
                  </a:cubicBezTo>
                  <a:close/>
                  <a:moveTo>
                    <a:pt x="21064" y="1"/>
                  </a:moveTo>
                  <a:cubicBezTo>
                    <a:pt x="14157" y="1"/>
                    <a:pt x="7071" y="1144"/>
                    <a:pt x="951" y="4421"/>
                  </a:cubicBezTo>
                  <a:lnTo>
                    <a:pt x="951" y="4421"/>
                  </a:lnTo>
                  <a:cubicBezTo>
                    <a:pt x="3302" y="3219"/>
                    <a:pt x="10038" y="389"/>
                    <a:pt x="21364" y="389"/>
                  </a:cubicBezTo>
                  <a:cubicBezTo>
                    <a:pt x="29285" y="389"/>
                    <a:pt x="39450" y="1773"/>
                    <a:pt x="51930" y="6065"/>
                  </a:cubicBezTo>
                  <a:cubicBezTo>
                    <a:pt x="51930" y="6065"/>
                    <a:pt x="36973" y="1"/>
                    <a:pt x="210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9"/>
            <p:cNvSpPr/>
            <p:nvPr/>
          </p:nvSpPr>
          <p:spPr>
            <a:xfrm>
              <a:off x="4938183" y="4595915"/>
              <a:ext cx="437237" cy="57909"/>
            </a:xfrm>
            <a:custGeom>
              <a:rect b="b" l="l" r="r" t="t"/>
              <a:pathLst>
                <a:path extrusionOk="0" h="3330" w="25143">
                  <a:moveTo>
                    <a:pt x="3120" y="1"/>
                  </a:moveTo>
                  <a:cubicBezTo>
                    <a:pt x="2042" y="1"/>
                    <a:pt x="995" y="42"/>
                    <a:pt x="0" y="132"/>
                  </a:cubicBezTo>
                  <a:cubicBezTo>
                    <a:pt x="0" y="132"/>
                    <a:pt x="15837" y="1261"/>
                    <a:pt x="23217" y="2845"/>
                  </a:cubicBezTo>
                  <a:lnTo>
                    <a:pt x="23217" y="2845"/>
                  </a:lnTo>
                  <a:cubicBezTo>
                    <a:pt x="19380" y="1921"/>
                    <a:pt x="10514" y="1"/>
                    <a:pt x="3120" y="1"/>
                  </a:cubicBezTo>
                  <a:close/>
                  <a:moveTo>
                    <a:pt x="23217" y="2845"/>
                  </a:moveTo>
                  <a:cubicBezTo>
                    <a:pt x="24432" y="3137"/>
                    <a:pt x="25142" y="3330"/>
                    <a:pt x="25142" y="3330"/>
                  </a:cubicBezTo>
                  <a:cubicBezTo>
                    <a:pt x="24600" y="3164"/>
                    <a:pt x="23950" y="3002"/>
                    <a:pt x="23217" y="284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9"/>
            <p:cNvSpPr/>
            <p:nvPr/>
          </p:nvSpPr>
          <p:spPr>
            <a:xfrm>
              <a:off x="5353877" y="4677652"/>
              <a:ext cx="436141" cy="26068"/>
            </a:xfrm>
            <a:custGeom>
              <a:rect b="b" l="l" r="r" t="t"/>
              <a:pathLst>
                <a:path extrusionOk="0" h="1499" w="25080">
                  <a:moveTo>
                    <a:pt x="4340" y="1"/>
                  </a:moveTo>
                  <a:cubicBezTo>
                    <a:pt x="4136" y="1"/>
                    <a:pt x="3953" y="3"/>
                    <a:pt x="3794" y="9"/>
                  </a:cubicBezTo>
                  <a:cubicBezTo>
                    <a:pt x="1" y="135"/>
                    <a:pt x="25080" y="1498"/>
                    <a:pt x="25080" y="1498"/>
                  </a:cubicBezTo>
                  <a:cubicBezTo>
                    <a:pt x="25080" y="1498"/>
                    <a:pt x="9051" y="1"/>
                    <a:pt x="43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9"/>
            <p:cNvSpPr/>
            <p:nvPr/>
          </p:nvSpPr>
          <p:spPr>
            <a:xfrm>
              <a:off x="4683859" y="4641948"/>
              <a:ext cx="390614" cy="35876"/>
            </a:xfrm>
            <a:custGeom>
              <a:rect b="b" l="l" r="r" t="t"/>
              <a:pathLst>
                <a:path extrusionOk="0" h="2063" w="22462">
                  <a:moveTo>
                    <a:pt x="9352" y="0"/>
                  </a:moveTo>
                  <a:cubicBezTo>
                    <a:pt x="2696" y="0"/>
                    <a:pt x="0" y="2062"/>
                    <a:pt x="0" y="2062"/>
                  </a:cubicBezTo>
                  <a:cubicBezTo>
                    <a:pt x="2545" y="625"/>
                    <a:pt x="5889" y="146"/>
                    <a:pt x="9216" y="146"/>
                  </a:cubicBezTo>
                  <a:cubicBezTo>
                    <a:pt x="15284" y="146"/>
                    <a:pt x="21298" y="1739"/>
                    <a:pt x="22312" y="2020"/>
                  </a:cubicBezTo>
                  <a:lnTo>
                    <a:pt x="22312" y="2020"/>
                  </a:lnTo>
                  <a:cubicBezTo>
                    <a:pt x="16918" y="506"/>
                    <a:pt x="12649" y="0"/>
                    <a:pt x="9352" y="0"/>
                  </a:cubicBezTo>
                  <a:close/>
                  <a:moveTo>
                    <a:pt x="22312" y="2020"/>
                  </a:moveTo>
                  <a:cubicBezTo>
                    <a:pt x="22362" y="2034"/>
                    <a:pt x="22412" y="2048"/>
                    <a:pt x="22462" y="2062"/>
                  </a:cubicBezTo>
                  <a:cubicBezTo>
                    <a:pt x="22462" y="2062"/>
                    <a:pt x="22410" y="2047"/>
                    <a:pt x="22312" y="202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9"/>
            <p:cNvSpPr/>
            <p:nvPr/>
          </p:nvSpPr>
          <p:spPr>
            <a:xfrm>
              <a:off x="3538982" y="4479448"/>
              <a:ext cx="702991" cy="126669"/>
            </a:xfrm>
            <a:custGeom>
              <a:rect b="b" l="l" r="r" t="t"/>
              <a:pathLst>
                <a:path extrusionOk="0" h="7284" w="40425">
                  <a:moveTo>
                    <a:pt x="33217" y="1"/>
                  </a:moveTo>
                  <a:cubicBezTo>
                    <a:pt x="20260" y="1"/>
                    <a:pt x="0" y="7284"/>
                    <a:pt x="0" y="7284"/>
                  </a:cubicBezTo>
                  <a:lnTo>
                    <a:pt x="0" y="7284"/>
                  </a:lnTo>
                  <a:cubicBezTo>
                    <a:pt x="17069" y="1676"/>
                    <a:pt x="27668" y="435"/>
                    <a:pt x="33707" y="435"/>
                  </a:cubicBezTo>
                  <a:cubicBezTo>
                    <a:pt x="38504" y="435"/>
                    <a:pt x="40424" y="1218"/>
                    <a:pt x="40424" y="1218"/>
                  </a:cubicBezTo>
                  <a:cubicBezTo>
                    <a:pt x="38573" y="355"/>
                    <a:pt x="36072" y="1"/>
                    <a:pt x="332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9"/>
            <p:cNvSpPr/>
            <p:nvPr/>
          </p:nvSpPr>
          <p:spPr>
            <a:xfrm>
              <a:off x="3894434" y="4564159"/>
              <a:ext cx="395257" cy="31876"/>
            </a:xfrm>
            <a:custGeom>
              <a:rect b="b" l="l" r="r" t="t"/>
              <a:pathLst>
                <a:path extrusionOk="0" h="1833" w="22729">
                  <a:moveTo>
                    <a:pt x="141" y="1789"/>
                  </a:moveTo>
                  <a:lnTo>
                    <a:pt x="141" y="1789"/>
                  </a:lnTo>
                  <a:cubicBezTo>
                    <a:pt x="48" y="1817"/>
                    <a:pt x="0" y="1833"/>
                    <a:pt x="0" y="1833"/>
                  </a:cubicBezTo>
                  <a:cubicBezTo>
                    <a:pt x="47" y="1818"/>
                    <a:pt x="94" y="1803"/>
                    <a:pt x="141" y="1789"/>
                  </a:cubicBezTo>
                  <a:close/>
                  <a:moveTo>
                    <a:pt x="11668" y="1"/>
                  </a:moveTo>
                  <a:cubicBezTo>
                    <a:pt x="8337" y="1"/>
                    <a:pt x="4418" y="449"/>
                    <a:pt x="141" y="1789"/>
                  </a:cubicBezTo>
                  <a:lnTo>
                    <a:pt x="141" y="1789"/>
                  </a:lnTo>
                  <a:cubicBezTo>
                    <a:pt x="972" y="1534"/>
                    <a:pt x="5408" y="266"/>
                    <a:pt x="11465" y="266"/>
                  </a:cubicBezTo>
                  <a:cubicBezTo>
                    <a:pt x="14832" y="266"/>
                    <a:pt x="18700" y="657"/>
                    <a:pt x="22728" y="1833"/>
                  </a:cubicBezTo>
                  <a:cubicBezTo>
                    <a:pt x="22728" y="1833"/>
                    <a:pt x="18402" y="1"/>
                    <a:pt x="116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9"/>
            <p:cNvSpPr/>
            <p:nvPr/>
          </p:nvSpPr>
          <p:spPr>
            <a:xfrm>
              <a:off x="3560512" y="4659548"/>
              <a:ext cx="362268" cy="57787"/>
            </a:xfrm>
            <a:custGeom>
              <a:rect b="b" l="l" r="r" t="t"/>
              <a:pathLst>
                <a:path extrusionOk="0" h="3323" w="20832">
                  <a:moveTo>
                    <a:pt x="20832" y="0"/>
                  </a:moveTo>
                  <a:cubicBezTo>
                    <a:pt x="20831" y="0"/>
                    <a:pt x="3982" y="2414"/>
                    <a:pt x="0" y="3323"/>
                  </a:cubicBezTo>
                  <a:cubicBezTo>
                    <a:pt x="0" y="3323"/>
                    <a:pt x="19139" y="658"/>
                    <a:pt x="208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9"/>
            <p:cNvSpPr/>
            <p:nvPr/>
          </p:nvSpPr>
          <p:spPr>
            <a:xfrm>
              <a:off x="4316946" y="4624297"/>
              <a:ext cx="379172" cy="119208"/>
            </a:xfrm>
            <a:custGeom>
              <a:rect b="b" l="l" r="r" t="t"/>
              <a:pathLst>
                <a:path extrusionOk="0" h="6855" w="21804">
                  <a:moveTo>
                    <a:pt x="11203" y="1"/>
                  </a:moveTo>
                  <a:cubicBezTo>
                    <a:pt x="11106" y="1"/>
                    <a:pt x="11008" y="2"/>
                    <a:pt x="10910" y="5"/>
                  </a:cubicBezTo>
                  <a:cubicBezTo>
                    <a:pt x="4045" y="193"/>
                    <a:pt x="1" y="5883"/>
                    <a:pt x="1" y="5883"/>
                  </a:cubicBezTo>
                  <a:lnTo>
                    <a:pt x="21804" y="6855"/>
                  </a:lnTo>
                  <a:cubicBezTo>
                    <a:pt x="21804" y="6855"/>
                    <a:pt x="17935" y="1"/>
                    <a:pt x="11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9"/>
            <p:cNvSpPr/>
            <p:nvPr/>
          </p:nvSpPr>
          <p:spPr>
            <a:xfrm>
              <a:off x="4311224" y="4614749"/>
              <a:ext cx="394162" cy="121939"/>
            </a:xfrm>
            <a:custGeom>
              <a:rect b="b" l="l" r="r" t="t"/>
              <a:pathLst>
                <a:path extrusionOk="0" h="7012" w="22666">
                  <a:moveTo>
                    <a:pt x="11181" y="1"/>
                  </a:moveTo>
                  <a:cubicBezTo>
                    <a:pt x="10960" y="1"/>
                    <a:pt x="10739" y="8"/>
                    <a:pt x="10518" y="21"/>
                  </a:cubicBezTo>
                  <a:cubicBezTo>
                    <a:pt x="4186" y="413"/>
                    <a:pt x="126" y="5977"/>
                    <a:pt x="1" y="6165"/>
                  </a:cubicBezTo>
                  <a:lnTo>
                    <a:pt x="1051" y="6949"/>
                  </a:lnTo>
                  <a:cubicBezTo>
                    <a:pt x="1113" y="6886"/>
                    <a:pt x="4891" y="1667"/>
                    <a:pt x="10581" y="1338"/>
                  </a:cubicBezTo>
                  <a:cubicBezTo>
                    <a:pt x="10804" y="1322"/>
                    <a:pt x="11027" y="1314"/>
                    <a:pt x="11250" y="1314"/>
                  </a:cubicBezTo>
                  <a:cubicBezTo>
                    <a:pt x="14743" y="1314"/>
                    <a:pt x="18245" y="3270"/>
                    <a:pt x="21678" y="7012"/>
                  </a:cubicBezTo>
                  <a:lnTo>
                    <a:pt x="22666" y="6103"/>
                  </a:lnTo>
                  <a:cubicBezTo>
                    <a:pt x="18958" y="2084"/>
                    <a:pt x="15068" y="1"/>
                    <a:pt x="11181" y="1"/>
                  </a:cubicBezTo>
                  <a:close/>
                </a:path>
              </a:pathLst>
            </a:custGeom>
            <a:solidFill>
              <a:srgbClr val="EACD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9"/>
            <p:cNvSpPr/>
            <p:nvPr/>
          </p:nvSpPr>
          <p:spPr>
            <a:xfrm>
              <a:off x="2928927" y="4711877"/>
              <a:ext cx="3142547" cy="146389"/>
            </a:xfrm>
            <a:custGeom>
              <a:rect b="b" l="l" r="r" t="t"/>
              <a:pathLst>
                <a:path extrusionOk="0" h="8418" w="180710">
                  <a:moveTo>
                    <a:pt x="80394" y="1"/>
                  </a:moveTo>
                  <a:lnTo>
                    <a:pt x="0" y="5283"/>
                  </a:lnTo>
                  <a:lnTo>
                    <a:pt x="204" y="8418"/>
                  </a:lnTo>
                  <a:lnTo>
                    <a:pt x="79281" y="3198"/>
                  </a:lnTo>
                  <a:cubicBezTo>
                    <a:pt x="80331" y="4044"/>
                    <a:pt x="82682" y="5737"/>
                    <a:pt x="85942" y="6725"/>
                  </a:cubicBezTo>
                  <a:cubicBezTo>
                    <a:pt x="87336" y="7165"/>
                    <a:pt x="88987" y="7483"/>
                    <a:pt x="90821" y="7483"/>
                  </a:cubicBezTo>
                  <a:cubicBezTo>
                    <a:pt x="94145" y="7483"/>
                    <a:pt x="98069" y="6440"/>
                    <a:pt x="102150" y="3198"/>
                  </a:cubicBezTo>
                  <a:lnTo>
                    <a:pt x="180584" y="7117"/>
                  </a:lnTo>
                  <a:lnTo>
                    <a:pt x="180709" y="3982"/>
                  </a:lnTo>
                  <a:lnTo>
                    <a:pt x="101099" y="1"/>
                  </a:lnTo>
                  <a:lnTo>
                    <a:pt x="100645" y="392"/>
                  </a:lnTo>
                  <a:cubicBezTo>
                    <a:pt x="97084" y="3367"/>
                    <a:pt x="93686" y="4357"/>
                    <a:pt x="90744" y="4357"/>
                  </a:cubicBezTo>
                  <a:cubicBezTo>
                    <a:pt x="85098" y="4357"/>
                    <a:pt x="81133" y="713"/>
                    <a:pt x="80927" y="455"/>
                  </a:cubicBezTo>
                  <a:lnTo>
                    <a:pt x="80394" y="1"/>
                  </a:ln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9"/>
            <p:cNvSpPr/>
            <p:nvPr/>
          </p:nvSpPr>
          <p:spPr>
            <a:xfrm>
              <a:off x="4808708" y="4643253"/>
              <a:ext cx="279405" cy="230817"/>
            </a:xfrm>
            <a:custGeom>
              <a:rect b="b" l="l" r="r" t="t"/>
              <a:pathLst>
                <a:path extrusionOk="0" h="13273" w="16067">
                  <a:moveTo>
                    <a:pt x="2879" y="0"/>
                  </a:moveTo>
                  <a:cubicBezTo>
                    <a:pt x="1192" y="0"/>
                    <a:pt x="0" y="91"/>
                    <a:pt x="0" y="91"/>
                  </a:cubicBezTo>
                  <a:cubicBezTo>
                    <a:pt x="0" y="91"/>
                    <a:pt x="5815" y="4197"/>
                    <a:pt x="5549" y="13273"/>
                  </a:cubicBezTo>
                  <a:lnTo>
                    <a:pt x="9922" y="7081"/>
                  </a:lnTo>
                  <a:lnTo>
                    <a:pt x="16066" y="11517"/>
                  </a:lnTo>
                  <a:cubicBezTo>
                    <a:pt x="16066" y="11517"/>
                    <a:pt x="14107" y="2504"/>
                    <a:pt x="9201" y="545"/>
                  </a:cubicBezTo>
                  <a:cubicBezTo>
                    <a:pt x="7101" y="106"/>
                    <a:pt x="4701" y="0"/>
                    <a:pt x="287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5" name="Google Shape;2035;p29"/>
            <p:cNvGrpSpPr/>
            <p:nvPr/>
          </p:nvGrpSpPr>
          <p:grpSpPr>
            <a:xfrm rot="6699275">
              <a:off x="765645" y="2230351"/>
              <a:ext cx="812224" cy="1019320"/>
              <a:chOff x="192897" y="3945468"/>
              <a:chExt cx="812247" cy="1019348"/>
            </a:xfrm>
          </p:grpSpPr>
          <p:sp>
            <p:nvSpPr>
              <p:cNvPr id="2036" name="Google Shape;2036;p29"/>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9"/>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9"/>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9"/>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9"/>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9"/>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9"/>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9"/>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9"/>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9"/>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9"/>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9"/>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9"/>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9"/>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9"/>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9"/>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9"/>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9"/>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9"/>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9"/>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9"/>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9"/>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9"/>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9"/>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9"/>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9"/>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9"/>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9"/>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9"/>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5" name="Google Shape;2065;p29"/>
            <p:cNvGrpSpPr/>
            <p:nvPr/>
          </p:nvGrpSpPr>
          <p:grpSpPr>
            <a:xfrm rot="238230">
              <a:off x="7705133" y="1946525"/>
              <a:ext cx="708517" cy="862670"/>
              <a:chOff x="192897" y="3945468"/>
              <a:chExt cx="812247" cy="1019348"/>
            </a:xfrm>
          </p:grpSpPr>
          <p:sp>
            <p:nvSpPr>
              <p:cNvPr id="2066" name="Google Shape;2066;p29"/>
              <p:cNvSpPr/>
              <p:nvPr/>
            </p:nvSpPr>
            <p:spPr>
              <a:xfrm>
                <a:off x="192897" y="3945468"/>
                <a:ext cx="812247" cy="1019348"/>
              </a:xfrm>
              <a:custGeom>
                <a:rect b="b" l="l" r="r" t="t"/>
                <a:pathLst>
                  <a:path extrusionOk="0" h="9652" w="7691">
                    <a:moveTo>
                      <a:pt x="4533" y="0"/>
                    </a:moveTo>
                    <a:cubicBezTo>
                      <a:pt x="4488" y="0"/>
                      <a:pt x="4442" y="13"/>
                      <a:pt x="4396" y="39"/>
                    </a:cubicBezTo>
                    <a:lnTo>
                      <a:pt x="119" y="3216"/>
                    </a:lnTo>
                    <a:cubicBezTo>
                      <a:pt x="23" y="3284"/>
                      <a:pt x="1" y="3425"/>
                      <a:pt x="74" y="3543"/>
                    </a:cubicBezTo>
                    <a:lnTo>
                      <a:pt x="2376" y="6505"/>
                    </a:lnTo>
                    <a:cubicBezTo>
                      <a:pt x="2399" y="6528"/>
                      <a:pt x="2421" y="6579"/>
                      <a:pt x="2421" y="6601"/>
                    </a:cubicBezTo>
                    <a:lnTo>
                      <a:pt x="2873" y="9467"/>
                    </a:lnTo>
                    <a:cubicBezTo>
                      <a:pt x="2888" y="9581"/>
                      <a:pt x="2983" y="9651"/>
                      <a:pt x="3087" y="9651"/>
                    </a:cubicBezTo>
                    <a:cubicBezTo>
                      <a:pt x="3132" y="9651"/>
                      <a:pt x="3179" y="9638"/>
                      <a:pt x="3222" y="9608"/>
                    </a:cubicBezTo>
                    <a:lnTo>
                      <a:pt x="7572" y="6624"/>
                    </a:lnTo>
                    <a:cubicBezTo>
                      <a:pt x="7640" y="6579"/>
                      <a:pt x="7691" y="6505"/>
                      <a:pt x="7668" y="6409"/>
                    </a:cubicBezTo>
                    <a:lnTo>
                      <a:pt x="7127" y="3261"/>
                    </a:lnTo>
                    <a:cubicBezTo>
                      <a:pt x="7104" y="3216"/>
                      <a:pt x="7104" y="3193"/>
                      <a:pt x="7076" y="3143"/>
                    </a:cubicBezTo>
                    <a:lnTo>
                      <a:pt x="4729" y="90"/>
                    </a:lnTo>
                    <a:cubicBezTo>
                      <a:pt x="4670" y="32"/>
                      <a:pt x="4603" y="0"/>
                      <a:pt x="45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9"/>
              <p:cNvSpPr/>
              <p:nvPr/>
            </p:nvSpPr>
            <p:spPr>
              <a:xfrm>
                <a:off x="215603" y="3968702"/>
                <a:ext cx="712762" cy="668617"/>
              </a:xfrm>
              <a:custGeom>
                <a:rect b="b" l="l" r="r" t="t"/>
                <a:pathLst>
                  <a:path extrusionOk="0" h="6331" w="6749">
                    <a:moveTo>
                      <a:pt x="4425" y="0"/>
                    </a:moveTo>
                    <a:cubicBezTo>
                      <a:pt x="4384" y="0"/>
                      <a:pt x="4340" y="12"/>
                      <a:pt x="4299" y="34"/>
                    </a:cubicBezTo>
                    <a:lnTo>
                      <a:pt x="68" y="3137"/>
                    </a:lnTo>
                    <a:cubicBezTo>
                      <a:pt x="0" y="3182"/>
                      <a:pt x="0" y="3301"/>
                      <a:pt x="45" y="3368"/>
                    </a:cubicBezTo>
                    <a:lnTo>
                      <a:pt x="2206" y="6330"/>
                    </a:lnTo>
                    <a:lnTo>
                      <a:pt x="6748" y="2973"/>
                    </a:lnTo>
                    <a:lnTo>
                      <a:pt x="4559" y="79"/>
                    </a:lnTo>
                    <a:cubicBezTo>
                      <a:pt x="4533" y="23"/>
                      <a:pt x="4482" y="0"/>
                      <a:pt x="4425"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9"/>
              <p:cNvSpPr/>
              <p:nvPr/>
            </p:nvSpPr>
            <p:spPr>
              <a:xfrm>
                <a:off x="413939" y="4282681"/>
                <a:ext cx="571033" cy="665026"/>
              </a:xfrm>
              <a:custGeom>
                <a:rect b="b" l="l" r="r" t="t"/>
                <a:pathLst>
                  <a:path extrusionOk="0" h="6297" w="5407">
                    <a:moveTo>
                      <a:pt x="4870" y="0"/>
                    </a:moveTo>
                    <a:lnTo>
                      <a:pt x="328" y="3357"/>
                    </a:lnTo>
                    <a:lnTo>
                      <a:pt x="1" y="5665"/>
                    </a:lnTo>
                    <a:cubicBezTo>
                      <a:pt x="729" y="5755"/>
                      <a:pt x="1203" y="6297"/>
                      <a:pt x="1203" y="6297"/>
                    </a:cubicBezTo>
                    <a:lnTo>
                      <a:pt x="5293" y="3126"/>
                    </a:lnTo>
                    <a:cubicBezTo>
                      <a:pt x="5384" y="3053"/>
                      <a:pt x="5406" y="2934"/>
                      <a:pt x="5338" y="2866"/>
                    </a:cubicBezTo>
                    <a:cubicBezTo>
                      <a:pt x="4588" y="1597"/>
                      <a:pt x="4870" y="0"/>
                      <a:pt x="4870" y="0"/>
                    </a:cubicBez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9"/>
              <p:cNvSpPr/>
              <p:nvPr/>
            </p:nvSpPr>
            <p:spPr>
              <a:xfrm>
                <a:off x="230494" y="4001124"/>
                <a:ext cx="697871" cy="636195"/>
              </a:xfrm>
              <a:custGeom>
                <a:rect b="b" l="l" r="r" t="t"/>
                <a:pathLst>
                  <a:path extrusionOk="0" h="6024" w="6608">
                    <a:moveTo>
                      <a:pt x="4404" y="0"/>
                    </a:moveTo>
                    <a:cubicBezTo>
                      <a:pt x="4369" y="0"/>
                      <a:pt x="4332" y="11"/>
                      <a:pt x="4299" y="32"/>
                    </a:cubicBezTo>
                    <a:lnTo>
                      <a:pt x="68" y="3157"/>
                    </a:lnTo>
                    <a:cubicBezTo>
                      <a:pt x="23" y="3202"/>
                      <a:pt x="0" y="3276"/>
                      <a:pt x="0" y="3343"/>
                    </a:cubicBezTo>
                    <a:cubicBezTo>
                      <a:pt x="119" y="3699"/>
                      <a:pt x="542" y="4827"/>
                      <a:pt x="2065" y="6023"/>
                    </a:cubicBezTo>
                    <a:lnTo>
                      <a:pt x="6607" y="2666"/>
                    </a:lnTo>
                    <a:lnTo>
                      <a:pt x="4514" y="54"/>
                    </a:lnTo>
                    <a:cubicBezTo>
                      <a:pt x="4486" y="17"/>
                      <a:pt x="4446" y="0"/>
                      <a:pt x="4404" y="0"/>
                    </a:cubicBezTo>
                    <a:close/>
                  </a:path>
                </a:pathLst>
              </a:custGeom>
              <a:solidFill>
                <a:srgbClr val="F6F6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9"/>
              <p:cNvSpPr/>
              <p:nvPr/>
            </p:nvSpPr>
            <p:spPr>
              <a:xfrm>
                <a:off x="377081" y="4282681"/>
                <a:ext cx="551284" cy="598281"/>
              </a:xfrm>
              <a:custGeom>
                <a:rect b="b" l="l" r="r" t="t"/>
                <a:pathLst>
                  <a:path extrusionOk="0" h="5665" w="5220">
                    <a:moveTo>
                      <a:pt x="5219" y="0"/>
                    </a:moveTo>
                    <a:lnTo>
                      <a:pt x="677" y="3357"/>
                    </a:lnTo>
                    <a:cubicBezTo>
                      <a:pt x="0" y="4819"/>
                      <a:pt x="350" y="5665"/>
                      <a:pt x="350" y="5665"/>
                    </a:cubicBezTo>
                    <a:lnTo>
                      <a:pt x="4604" y="2725"/>
                    </a:lnTo>
                    <a:cubicBezTo>
                      <a:pt x="4677" y="2680"/>
                      <a:pt x="4700" y="2584"/>
                      <a:pt x="4677" y="2511"/>
                    </a:cubicBezTo>
                    <a:cubicBezTo>
                      <a:pt x="4254" y="1033"/>
                      <a:pt x="5219" y="0"/>
                      <a:pt x="52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9"/>
              <p:cNvSpPr/>
              <p:nvPr/>
            </p:nvSpPr>
            <p:spPr>
              <a:xfrm>
                <a:off x="677330" y="4071144"/>
                <a:ext cx="183656" cy="231286"/>
              </a:xfrm>
              <a:custGeom>
                <a:rect b="b" l="l" r="r" t="t"/>
                <a:pathLst>
                  <a:path extrusionOk="0" h="2190" w="1739">
                    <a:moveTo>
                      <a:pt x="46" y="0"/>
                    </a:moveTo>
                    <a:cubicBezTo>
                      <a:pt x="23" y="0"/>
                      <a:pt x="1" y="29"/>
                      <a:pt x="23" y="51"/>
                    </a:cubicBezTo>
                    <a:cubicBezTo>
                      <a:pt x="424" y="1247"/>
                      <a:pt x="1643" y="2167"/>
                      <a:pt x="1671" y="2167"/>
                    </a:cubicBezTo>
                    <a:lnTo>
                      <a:pt x="1693" y="2190"/>
                    </a:lnTo>
                    <a:cubicBezTo>
                      <a:pt x="1716" y="2190"/>
                      <a:pt x="1716" y="2167"/>
                      <a:pt x="1716" y="2167"/>
                    </a:cubicBezTo>
                    <a:cubicBezTo>
                      <a:pt x="1739" y="2144"/>
                      <a:pt x="1739" y="2116"/>
                      <a:pt x="1716" y="2116"/>
                    </a:cubicBezTo>
                    <a:cubicBezTo>
                      <a:pt x="1693" y="2094"/>
                      <a:pt x="492" y="1202"/>
                      <a:pt x="91" y="29"/>
                    </a:cubicBezTo>
                    <a:cubicBezTo>
                      <a:pt x="91" y="0"/>
                      <a:pt x="68"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9"/>
              <p:cNvSpPr/>
              <p:nvPr/>
            </p:nvSpPr>
            <p:spPr>
              <a:xfrm>
                <a:off x="639839" y="4092794"/>
                <a:ext cx="181227" cy="229279"/>
              </a:xfrm>
              <a:custGeom>
                <a:rect b="b" l="l" r="r" t="t"/>
                <a:pathLst>
                  <a:path extrusionOk="0" h="2171" w="1716">
                    <a:moveTo>
                      <a:pt x="46" y="0"/>
                    </a:moveTo>
                    <a:cubicBezTo>
                      <a:pt x="39" y="0"/>
                      <a:pt x="31" y="3"/>
                      <a:pt x="23" y="10"/>
                    </a:cubicBezTo>
                    <a:cubicBezTo>
                      <a:pt x="0" y="10"/>
                      <a:pt x="0" y="32"/>
                      <a:pt x="0" y="55"/>
                    </a:cubicBezTo>
                    <a:cubicBezTo>
                      <a:pt x="401" y="1257"/>
                      <a:pt x="1648" y="2171"/>
                      <a:pt x="1648" y="2171"/>
                    </a:cubicBezTo>
                    <a:lnTo>
                      <a:pt x="1716" y="2171"/>
                    </a:lnTo>
                    <a:cubicBezTo>
                      <a:pt x="1716" y="2148"/>
                      <a:pt x="1716" y="2126"/>
                      <a:pt x="1693" y="2103"/>
                    </a:cubicBezTo>
                    <a:cubicBezTo>
                      <a:pt x="1693" y="2103"/>
                      <a:pt x="474" y="1206"/>
                      <a:pt x="74" y="32"/>
                    </a:cubicBezTo>
                    <a:cubicBezTo>
                      <a:pt x="74" y="16"/>
                      <a:pt x="62"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9"/>
              <p:cNvSpPr/>
              <p:nvPr/>
            </p:nvSpPr>
            <p:spPr>
              <a:xfrm>
                <a:off x="600446" y="4123526"/>
                <a:ext cx="183656" cy="230758"/>
              </a:xfrm>
              <a:custGeom>
                <a:rect b="b" l="l" r="r" t="t"/>
                <a:pathLst>
                  <a:path extrusionOk="0" h="2185" w="1739">
                    <a:moveTo>
                      <a:pt x="46" y="1"/>
                    </a:moveTo>
                    <a:cubicBezTo>
                      <a:pt x="23" y="1"/>
                      <a:pt x="1" y="23"/>
                      <a:pt x="1" y="46"/>
                    </a:cubicBezTo>
                    <a:cubicBezTo>
                      <a:pt x="424" y="1270"/>
                      <a:pt x="1643" y="2162"/>
                      <a:pt x="1665" y="2184"/>
                    </a:cubicBezTo>
                    <a:lnTo>
                      <a:pt x="1694" y="2184"/>
                    </a:lnTo>
                    <a:cubicBezTo>
                      <a:pt x="1694" y="2184"/>
                      <a:pt x="1716" y="2184"/>
                      <a:pt x="1716" y="2162"/>
                    </a:cubicBezTo>
                    <a:cubicBezTo>
                      <a:pt x="1739" y="2139"/>
                      <a:pt x="1716" y="2117"/>
                      <a:pt x="1716" y="2117"/>
                    </a:cubicBezTo>
                    <a:cubicBezTo>
                      <a:pt x="1694" y="2094"/>
                      <a:pt x="492" y="1197"/>
                      <a:pt x="91" y="23"/>
                    </a:cubicBezTo>
                    <a:cubicBezTo>
                      <a:pt x="69" y="1"/>
                      <a:pt x="46"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9"/>
              <p:cNvSpPr/>
              <p:nvPr/>
            </p:nvSpPr>
            <p:spPr>
              <a:xfrm>
                <a:off x="558202" y="4150034"/>
                <a:ext cx="181227" cy="229279"/>
              </a:xfrm>
              <a:custGeom>
                <a:rect b="b" l="l" r="r" t="t"/>
                <a:pathLst>
                  <a:path extrusionOk="0" h="2171" w="1716">
                    <a:moveTo>
                      <a:pt x="42" y="0"/>
                    </a:moveTo>
                    <a:cubicBezTo>
                      <a:pt x="36" y="0"/>
                      <a:pt x="30" y="3"/>
                      <a:pt x="23" y="9"/>
                    </a:cubicBezTo>
                    <a:cubicBezTo>
                      <a:pt x="0" y="9"/>
                      <a:pt x="0" y="32"/>
                      <a:pt x="0" y="55"/>
                    </a:cubicBezTo>
                    <a:cubicBezTo>
                      <a:pt x="401" y="1256"/>
                      <a:pt x="1642" y="2170"/>
                      <a:pt x="1642" y="2170"/>
                    </a:cubicBezTo>
                    <a:lnTo>
                      <a:pt x="1716" y="2170"/>
                    </a:lnTo>
                    <a:cubicBezTo>
                      <a:pt x="1716" y="2148"/>
                      <a:pt x="1716" y="2125"/>
                      <a:pt x="1693" y="2103"/>
                    </a:cubicBezTo>
                    <a:cubicBezTo>
                      <a:pt x="1693" y="2103"/>
                      <a:pt x="469" y="1206"/>
                      <a:pt x="68" y="32"/>
                    </a:cubicBezTo>
                    <a:cubicBezTo>
                      <a:pt x="68" y="16"/>
                      <a:pt x="57" y="0"/>
                      <a:pt x="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9"/>
              <p:cNvSpPr/>
              <p:nvPr/>
            </p:nvSpPr>
            <p:spPr>
              <a:xfrm>
                <a:off x="511100" y="4178338"/>
                <a:ext cx="181227" cy="230758"/>
              </a:xfrm>
              <a:custGeom>
                <a:rect b="b" l="l" r="r" t="t"/>
                <a:pathLst>
                  <a:path extrusionOk="0" h="2185" w="1716">
                    <a:moveTo>
                      <a:pt x="23" y="1"/>
                    </a:moveTo>
                    <a:cubicBezTo>
                      <a:pt x="1" y="24"/>
                      <a:pt x="1" y="24"/>
                      <a:pt x="1" y="46"/>
                    </a:cubicBezTo>
                    <a:cubicBezTo>
                      <a:pt x="396" y="1270"/>
                      <a:pt x="1642" y="2162"/>
                      <a:pt x="1642" y="2184"/>
                    </a:cubicBezTo>
                    <a:lnTo>
                      <a:pt x="1665" y="2184"/>
                    </a:lnTo>
                    <a:cubicBezTo>
                      <a:pt x="1693" y="2184"/>
                      <a:pt x="1693" y="2184"/>
                      <a:pt x="1716" y="2162"/>
                    </a:cubicBezTo>
                    <a:cubicBezTo>
                      <a:pt x="1716" y="2139"/>
                      <a:pt x="1716" y="2117"/>
                      <a:pt x="1693" y="2117"/>
                    </a:cubicBezTo>
                    <a:cubicBezTo>
                      <a:pt x="1693" y="2089"/>
                      <a:pt x="469" y="1197"/>
                      <a:pt x="68" y="24"/>
                    </a:cubicBezTo>
                    <a:cubicBezTo>
                      <a:pt x="68" y="1"/>
                      <a:pt x="46"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9"/>
              <p:cNvSpPr/>
              <p:nvPr/>
            </p:nvSpPr>
            <p:spPr>
              <a:xfrm>
                <a:off x="473608" y="4211922"/>
                <a:ext cx="181227" cy="229385"/>
              </a:xfrm>
              <a:custGeom>
                <a:rect b="b" l="l" r="r" t="t"/>
                <a:pathLst>
                  <a:path extrusionOk="0" h="2172" w="1716">
                    <a:moveTo>
                      <a:pt x="43" y="1"/>
                    </a:moveTo>
                    <a:cubicBezTo>
                      <a:pt x="36" y="1"/>
                      <a:pt x="29" y="4"/>
                      <a:pt x="23" y="10"/>
                    </a:cubicBezTo>
                    <a:cubicBezTo>
                      <a:pt x="0" y="10"/>
                      <a:pt x="0" y="33"/>
                      <a:pt x="0" y="55"/>
                    </a:cubicBezTo>
                    <a:cubicBezTo>
                      <a:pt x="401" y="1257"/>
                      <a:pt x="1648" y="2171"/>
                      <a:pt x="1648" y="2171"/>
                    </a:cubicBezTo>
                    <a:lnTo>
                      <a:pt x="1715" y="2171"/>
                    </a:lnTo>
                    <a:cubicBezTo>
                      <a:pt x="1715" y="2149"/>
                      <a:pt x="1715" y="2126"/>
                      <a:pt x="1693" y="2103"/>
                    </a:cubicBezTo>
                    <a:cubicBezTo>
                      <a:pt x="1693" y="2103"/>
                      <a:pt x="468" y="1206"/>
                      <a:pt x="74" y="33"/>
                    </a:cubicBezTo>
                    <a:cubicBezTo>
                      <a:pt x="74" y="17"/>
                      <a:pt x="59" y="1"/>
                      <a:pt x="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9"/>
              <p:cNvSpPr/>
              <p:nvPr/>
            </p:nvSpPr>
            <p:spPr>
              <a:xfrm>
                <a:off x="428830" y="4236740"/>
                <a:ext cx="183656" cy="229596"/>
              </a:xfrm>
              <a:custGeom>
                <a:rect b="b" l="l" r="r" t="t"/>
                <a:pathLst>
                  <a:path extrusionOk="0" h="2174" w="1739">
                    <a:moveTo>
                      <a:pt x="45" y="0"/>
                    </a:moveTo>
                    <a:cubicBezTo>
                      <a:pt x="38" y="0"/>
                      <a:pt x="30" y="4"/>
                      <a:pt x="24" y="12"/>
                    </a:cubicBezTo>
                    <a:cubicBezTo>
                      <a:pt x="1" y="12"/>
                      <a:pt x="1" y="35"/>
                      <a:pt x="1" y="57"/>
                    </a:cubicBezTo>
                    <a:cubicBezTo>
                      <a:pt x="424" y="1253"/>
                      <a:pt x="1648" y="2173"/>
                      <a:pt x="1671" y="2173"/>
                    </a:cubicBezTo>
                    <a:lnTo>
                      <a:pt x="1716" y="2173"/>
                    </a:lnTo>
                    <a:cubicBezTo>
                      <a:pt x="1739" y="2151"/>
                      <a:pt x="1716" y="2128"/>
                      <a:pt x="1716" y="2100"/>
                    </a:cubicBezTo>
                    <a:cubicBezTo>
                      <a:pt x="1694" y="2100"/>
                      <a:pt x="469" y="1208"/>
                      <a:pt x="97" y="35"/>
                    </a:cubicBezTo>
                    <a:cubicBezTo>
                      <a:pt x="81" y="19"/>
                      <a:pt x="63" y="0"/>
                      <a:pt x="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9"/>
              <p:cNvSpPr/>
              <p:nvPr/>
            </p:nvSpPr>
            <p:spPr>
              <a:xfrm>
                <a:off x="388909" y="4263776"/>
                <a:ext cx="184289" cy="229913"/>
              </a:xfrm>
              <a:custGeom>
                <a:rect b="b" l="l" r="r" t="t"/>
                <a:pathLst>
                  <a:path extrusionOk="0" h="2177" w="1745">
                    <a:moveTo>
                      <a:pt x="71" y="1"/>
                    </a:moveTo>
                    <a:cubicBezTo>
                      <a:pt x="65" y="1"/>
                      <a:pt x="58" y="4"/>
                      <a:pt x="52" y="10"/>
                    </a:cubicBezTo>
                    <a:cubicBezTo>
                      <a:pt x="29" y="10"/>
                      <a:pt x="1" y="38"/>
                      <a:pt x="29" y="61"/>
                    </a:cubicBezTo>
                    <a:cubicBezTo>
                      <a:pt x="424" y="1257"/>
                      <a:pt x="1648" y="2177"/>
                      <a:pt x="1671" y="2177"/>
                    </a:cubicBezTo>
                    <a:lnTo>
                      <a:pt x="1722" y="2177"/>
                    </a:lnTo>
                    <a:cubicBezTo>
                      <a:pt x="1744" y="2154"/>
                      <a:pt x="1744" y="2126"/>
                      <a:pt x="1722" y="2103"/>
                    </a:cubicBezTo>
                    <a:cubicBezTo>
                      <a:pt x="1694" y="2103"/>
                      <a:pt x="497" y="1212"/>
                      <a:pt x="97" y="38"/>
                    </a:cubicBezTo>
                    <a:cubicBezTo>
                      <a:pt x="97" y="18"/>
                      <a:pt x="85" y="1"/>
                      <a:pt x="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9"/>
              <p:cNvSpPr/>
              <p:nvPr/>
            </p:nvSpPr>
            <p:spPr>
              <a:xfrm>
                <a:off x="349622" y="4292185"/>
                <a:ext cx="183656" cy="231286"/>
              </a:xfrm>
              <a:custGeom>
                <a:rect b="b" l="l" r="r" t="t"/>
                <a:pathLst>
                  <a:path extrusionOk="0" h="2190" w="1739">
                    <a:moveTo>
                      <a:pt x="46" y="1"/>
                    </a:moveTo>
                    <a:cubicBezTo>
                      <a:pt x="23" y="1"/>
                      <a:pt x="1" y="23"/>
                      <a:pt x="23" y="51"/>
                    </a:cubicBezTo>
                    <a:cubicBezTo>
                      <a:pt x="424" y="1248"/>
                      <a:pt x="1642" y="2167"/>
                      <a:pt x="1671" y="2167"/>
                    </a:cubicBezTo>
                    <a:lnTo>
                      <a:pt x="1693" y="2190"/>
                    </a:lnTo>
                    <a:lnTo>
                      <a:pt x="1716" y="2167"/>
                    </a:lnTo>
                    <a:cubicBezTo>
                      <a:pt x="1738" y="2139"/>
                      <a:pt x="1738" y="2116"/>
                      <a:pt x="1716" y="2116"/>
                    </a:cubicBezTo>
                    <a:cubicBezTo>
                      <a:pt x="1693" y="2094"/>
                      <a:pt x="491" y="1202"/>
                      <a:pt x="91" y="23"/>
                    </a:cubicBezTo>
                    <a:cubicBezTo>
                      <a:pt x="91" y="1"/>
                      <a:pt x="68"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9"/>
              <p:cNvSpPr/>
              <p:nvPr/>
            </p:nvSpPr>
            <p:spPr>
              <a:xfrm>
                <a:off x="312131" y="4326086"/>
                <a:ext cx="181227" cy="229596"/>
              </a:xfrm>
              <a:custGeom>
                <a:rect b="b" l="l" r="r" t="t"/>
                <a:pathLst>
                  <a:path extrusionOk="0" h="2174" w="1716">
                    <a:moveTo>
                      <a:pt x="46" y="1"/>
                    </a:moveTo>
                    <a:cubicBezTo>
                      <a:pt x="39" y="1"/>
                      <a:pt x="31" y="4"/>
                      <a:pt x="23" y="12"/>
                    </a:cubicBezTo>
                    <a:cubicBezTo>
                      <a:pt x="0" y="12"/>
                      <a:pt x="0" y="35"/>
                      <a:pt x="0" y="58"/>
                    </a:cubicBezTo>
                    <a:cubicBezTo>
                      <a:pt x="401" y="1254"/>
                      <a:pt x="1648" y="2173"/>
                      <a:pt x="1648" y="2173"/>
                    </a:cubicBezTo>
                    <a:lnTo>
                      <a:pt x="1715" y="2173"/>
                    </a:lnTo>
                    <a:cubicBezTo>
                      <a:pt x="1715" y="2151"/>
                      <a:pt x="1715" y="2128"/>
                      <a:pt x="1693" y="2100"/>
                    </a:cubicBezTo>
                    <a:cubicBezTo>
                      <a:pt x="1693" y="2100"/>
                      <a:pt x="474" y="1209"/>
                      <a:pt x="73" y="35"/>
                    </a:cubicBezTo>
                    <a:cubicBezTo>
                      <a:pt x="73" y="19"/>
                      <a:pt x="62" y="1"/>
                      <a:pt x="4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9"/>
              <p:cNvSpPr/>
              <p:nvPr/>
            </p:nvSpPr>
            <p:spPr>
              <a:xfrm>
                <a:off x="873448" y="4294614"/>
                <a:ext cx="61993" cy="268249"/>
              </a:xfrm>
              <a:custGeom>
                <a:rect b="b" l="l" r="r" t="t"/>
                <a:pathLst>
                  <a:path extrusionOk="0" h="2540" w="587">
                    <a:moveTo>
                      <a:pt x="519" y="0"/>
                    </a:moveTo>
                    <a:cubicBezTo>
                      <a:pt x="491" y="0"/>
                      <a:pt x="468" y="0"/>
                      <a:pt x="446" y="28"/>
                    </a:cubicBezTo>
                    <a:cubicBezTo>
                      <a:pt x="446" y="51"/>
                      <a:pt x="0" y="942"/>
                      <a:pt x="491" y="2517"/>
                    </a:cubicBezTo>
                    <a:cubicBezTo>
                      <a:pt x="519" y="2539"/>
                      <a:pt x="519" y="2539"/>
                      <a:pt x="542" y="2539"/>
                    </a:cubicBezTo>
                    <a:lnTo>
                      <a:pt x="564" y="2539"/>
                    </a:lnTo>
                    <a:cubicBezTo>
                      <a:pt x="587" y="2539"/>
                      <a:pt x="587" y="2517"/>
                      <a:pt x="587" y="2494"/>
                    </a:cubicBezTo>
                    <a:cubicBezTo>
                      <a:pt x="68" y="965"/>
                      <a:pt x="519" y="74"/>
                      <a:pt x="519" y="51"/>
                    </a:cubicBezTo>
                    <a:cubicBezTo>
                      <a:pt x="542" y="51"/>
                      <a:pt x="542" y="28"/>
                      <a:pt x="519"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9"/>
              <p:cNvSpPr/>
              <p:nvPr/>
            </p:nvSpPr>
            <p:spPr>
              <a:xfrm>
                <a:off x="860880" y="4288067"/>
                <a:ext cx="69808" cy="265187"/>
              </a:xfrm>
              <a:custGeom>
                <a:rect b="b" l="l" r="r" t="t"/>
                <a:pathLst>
                  <a:path extrusionOk="0" h="2511" w="661">
                    <a:moveTo>
                      <a:pt x="602" y="0"/>
                    </a:moveTo>
                    <a:cubicBezTo>
                      <a:pt x="593" y="0"/>
                      <a:pt x="587" y="6"/>
                      <a:pt x="587" y="17"/>
                    </a:cubicBezTo>
                    <a:cubicBezTo>
                      <a:pt x="542" y="40"/>
                      <a:pt x="1" y="796"/>
                      <a:pt x="237" y="2460"/>
                    </a:cubicBezTo>
                    <a:cubicBezTo>
                      <a:pt x="237" y="2488"/>
                      <a:pt x="237" y="2511"/>
                      <a:pt x="260" y="2511"/>
                    </a:cubicBezTo>
                    <a:cubicBezTo>
                      <a:pt x="283" y="2511"/>
                      <a:pt x="305" y="2488"/>
                      <a:pt x="305" y="2460"/>
                    </a:cubicBezTo>
                    <a:cubicBezTo>
                      <a:pt x="74" y="818"/>
                      <a:pt x="638" y="90"/>
                      <a:pt x="638" y="62"/>
                    </a:cubicBezTo>
                    <a:cubicBezTo>
                      <a:pt x="661" y="40"/>
                      <a:pt x="661" y="17"/>
                      <a:pt x="638" y="17"/>
                    </a:cubicBezTo>
                    <a:cubicBezTo>
                      <a:pt x="624" y="6"/>
                      <a:pt x="611" y="0"/>
                      <a:pt x="602"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9"/>
              <p:cNvSpPr/>
              <p:nvPr/>
            </p:nvSpPr>
            <p:spPr>
              <a:xfrm>
                <a:off x="475932" y="4615141"/>
                <a:ext cx="380302" cy="260540"/>
              </a:xfrm>
              <a:custGeom>
                <a:rect b="b" l="l" r="r" t="t"/>
                <a:pathLst>
                  <a:path extrusionOk="0" h="2467" w="3601">
                    <a:moveTo>
                      <a:pt x="3527" y="1"/>
                    </a:moveTo>
                    <a:lnTo>
                      <a:pt x="23" y="2398"/>
                    </a:lnTo>
                    <a:cubicBezTo>
                      <a:pt x="1" y="2398"/>
                      <a:pt x="1" y="2421"/>
                      <a:pt x="1" y="2444"/>
                    </a:cubicBezTo>
                    <a:cubicBezTo>
                      <a:pt x="23" y="2466"/>
                      <a:pt x="23" y="2466"/>
                      <a:pt x="52" y="2466"/>
                    </a:cubicBezTo>
                    <a:lnTo>
                      <a:pt x="74" y="2466"/>
                    </a:lnTo>
                    <a:lnTo>
                      <a:pt x="3578" y="68"/>
                    </a:lnTo>
                    <a:cubicBezTo>
                      <a:pt x="3600" y="68"/>
                      <a:pt x="3600" y="46"/>
                      <a:pt x="3578" y="23"/>
                    </a:cubicBezTo>
                    <a:cubicBezTo>
                      <a:pt x="3578" y="1"/>
                      <a:pt x="3550" y="1"/>
                      <a:pt x="3527"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9"/>
              <p:cNvSpPr/>
              <p:nvPr/>
            </p:nvSpPr>
            <p:spPr>
              <a:xfrm>
                <a:off x="528420" y="4610388"/>
                <a:ext cx="399945" cy="283140"/>
              </a:xfrm>
              <a:custGeom>
                <a:rect b="b" l="l" r="r" t="t"/>
                <a:pathLst>
                  <a:path extrusionOk="0" h="2681" w="3787">
                    <a:moveTo>
                      <a:pt x="3713" y="0"/>
                    </a:moveTo>
                    <a:lnTo>
                      <a:pt x="23" y="2607"/>
                    </a:lnTo>
                    <a:cubicBezTo>
                      <a:pt x="23" y="2607"/>
                      <a:pt x="0" y="2652"/>
                      <a:pt x="23" y="2652"/>
                    </a:cubicBezTo>
                    <a:cubicBezTo>
                      <a:pt x="23" y="2680"/>
                      <a:pt x="45" y="2680"/>
                      <a:pt x="45" y="2680"/>
                    </a:cubicBezTo>
                    <a:lnTo>
                      <a:pt x="68" y="2680"/>
                    </a:lnTo>
                    <a:lnTo>
                      <a:pt x="3758" y="68"/>
                    </a:lnTo>
                    <a:cubicBezTo>
                      <a:pt x="3786" y="68"/>
                      <a:pt x="3786" y="46"/>
                      <a:pt x="3758" y="23"/>
                    </a:cubicBezTo>
                    <a:cubicBezTo>
                      <a:pt x="3758" y="0"/>
                      <a:pt x="3735" y="0"/>
                      <a:pt x="371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9"/>
              <p:cNvSpPr/>
              <p:nvPr/>
            </p:nvSpPr>
            <p:spPr>
              <a:xfrm>
                <a:off x="436645" y="4629081"/>
                <a:ext cx="49531" cy="179854"/>
              </a:xfrm>
              <a:custGeom>
                <a:rect b="b" l="l" r="r" t="t"/>
                <a:pathLst>
                  <a:path extrusionOk="0" h="1703" w="469">
                    <a:moveTo>
                      <a:pt x="425" y="0"/>
                    </a:moveTo>
                    <a:cubicBezTo>
                      <a:pt x="407" y="0"/>
                      <a:pt x="389" y="16"/>
                      <a:pt x="373" y="32"/>
                    </a:cubicBezTo>
                    <a:cubicBezTo>
                      <a:pt x="0" y="833"/>
                      <a:pt x="91" y="1680"/>
                      <a:pt x="91" y="1680"/>
                    </a:cubicBezTo>
                    <a:cubicBezTo>
                      <a:pt x="91" y="1702"/>
                      <a:pt x="113" y="1702"/>
                      <a:pt x="141" y="1702"/>
                    </a:cubicBezTo>
                    <a:cubicBezTo>
                      <a:pt x="164" y="1702"/>
                      <a:pt x="187" y="1680"/>
                      <a:pt x="164" y="1680"/>
                    </a:cubicBezTo>
                    <a:cubicBezTo>
                      <a:pt x="164" y="1657"/>
                      <a:pt x="68" y="856"/>
                      <a:pt x="446" y="55"/>
                    </a:cubicBezTo>
                    <a:cubicBezTo>
                      <a:pt x="469" y="32"/>
                      <a:pt x="469" y="10"/>
                      <a:pt x="446" y="10"/>
                    </a:cubicBezTo>
                    <a:cubicBezTo>
                      <a:pt x="439" y="3"/>
                      <a:pt x="432" y="0"/>
                      <a:pt x="425"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9"/>
              <p:cNvSpPr/>
              <p:nvPr/>
            </p:nvSpPr>
            <p:spPr>
              <a:xfrm>
                <a:off x="473608" y="4602679"/>
                <a:ext cx="49531" cy="181227"/>
              </a:xfrm>
              <a:custGeom>
                <a:rect b="b" l="l" r="r" t="t"/>
                <a:pathLst>
                  <a:path extrusionOk="0" h="1716" w="469">
                    <a:moveTo>
                      <a:pt x="423" y="0"/>
                    </a:moveTo>
                    <a:cubicBezTo>
                      <a:pt x="401" y="0"/>
                      <a:pt x="378" y="0"/>
                      <a:pt x="378" y="23"/>
                    </a:cubicBezTo>
                    <a:cubicBezTo>
                      <a:pt x="0" y="846"/>
                      <a:pt x="96" y="1670"/>
                      <a:pt x="96" y="1670"/>
                    </a:cubicBezTo>
                    <a:cubicBezTo>
                      <a:pt x="96" y="1693"/>
                      <a:pt x="119" y="1715"/>
                      <a:pt x="119" y="1715"/>
                    </a:cubicBezTo>
                    <a:lnTo>
                      <a:pt x="141" y="1715"/>
                    </a:lnTo>
                    <a:cubicBezTo>
                      <a:pt x="164" y="1715"/>
                      <a:pt x="164" y="1693"/>
                      <a:pt x="164" y="1670"/>
                    </a:cubicBezTo>
                    <a:cubicBezTo>
                      <a:pt x="164" y="1670"/>
                      <a:pt x="74" y="846"/>
                      <a:pt x="446" y="45"/>
                    </a:cubicBezTo>
                    <a:cubicBezTo>
                      <a:pt x="468" y="45"/>
                      <a:pt x="446" y="0"/>
                      <a:pt x="423"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9"/>
              <p:cNvSpPr/>
              <p:nvPr/>
            </p:nvSpPr>
            <p:spPr>
              <a:xfrm>
                <a:off x="508143" y="4575220"/>
                <a:ext cx="50165" cy="181227"/>
              </a:xfrm>
              <a:custGeom>
                <a:rect b="b" l="l" r="r" t="t"/>
                <a:pathLst>
                  <a:path extrusionOk="0" h="1716" w="475">
                    <a:moveTo>
                      <a:pt x="452" y="1"/>
                    </a:moveTo>
                    <a:cubicBezTo>
                      <a:pt x="424" y="1"/>
                      <a:pt x="401" y="1"/>
                      <a:pt x="401" y="23"/>
                    </a:cubicBezTo>
                    <a:cubicBezTo>
                      <a:pt x="0" y="847"/>
                      <a:pt x="96" y="1671"/>
                      <a:pt x="96" y="1693"/>
                    </a:cubicBezTo>
                    <a:cubicBezTo>
                      <a:pt x="96" y="1716"/>
                      <a:pt x="119" y="1716"/>
                      <a:pt x="141" y="1716"/>
                    </a:cubicBezTo>
                    <a:cubicBezTo>
                      <a:pt x="170" y="1716"/>
                      <a:pt x="192" y="1693"/>
                      <a:pt x="192" y="1671"/>
                    </a:cubicBezTo>
                    <a:cubicBezTo>
                      <a:pt x="192" y="1671"/>
                      <a:pt x="96" y="869"/>
                      <a:pt x="474" y="74"/>
                    </a:cubicBezTo>
                    <a:cubicBezTo>
                      <a:pt x="474" y="51"/>
                      <a:pt x="474" y="23"/>
                      <a:pt x="452"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9"/>
              <p:cNvSpPr/>
              <p:nvPr/>
            </p:nvSpPr>
            <p:spPr>
              <a:xfrm>
                <a:off x="545634" y="4549557"/>
                <a:ext cx="49637" cy="182494"/>
              </a:xfrm>
              <a:custGeom>
                <a:rect b="b" l="l" r="r" t="t"/>
                <a:pathLst>
                  <a:path extrusionOk="0" h="1728" w="470">
                    <a:moveTo>
                      <a:pt x="426" y="0"/>
                    </a:moveTo>
                    <a:cubicBezTo>
                      <a:pt x="411" y="0"/>
                      <a:pt x="395" y="19"/>
                      <a:pt x="379" y="35"/>
                    </a:cubicBezTo>
                    <a:cubicBezTo>
                      <a:pt x="1" y="830"/>
                      <a:pt x="97" y="1677"/>
                      <a:pt x="97" y="1677"/>
                    </a:cubicBezTo>
                    <a:cubicBezTo>
                      <a:pt x="97" y="1705"/>
                      <a:pt x="119" y="1727"/>
                      <a:pt x="142" y="1727"/>
                    </a:cubicBezTo>
                    <a:cubicBezTo>
                      <a:pt x="164" y="1705"/>
                      <a:pt x="187" y="1705"/>
                      <a:pt x="164" y="1677"/>
                    </a:cubicBezTo>
                    <a:cubicBezTo>
                      <a:pt x="164" y="1654"/>
                      <a:pt x="97" y="859"/>
                      <a:pt x="447" y="57"/>
                    </a:cubicBezTo>
                    <a:cubicBezTo>
                      <a:pt x="469" y="35"/>
                      <a:pt x="469" y="12"/>
                      <a:pt x="447" y="12"/>
                    </a:cubicBezTo>
                    <a:cubicBezTo>
                      <a:pt x="440" y="4"/>
                      <a:pt x="433" y="0"/>
                      <a:pt x="42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9"/>
              <p:cNvSpPr/>
              <p:nvPr/>
            </p:nvSpPr>
            <p:spPr>
              <a:xfrm>
                <a:off x="582598" y="4523366"/>
                <a:ext cx="50165" cy="181227"/>
              </a:xfrm>
              <a:custGeom>
                <a:rect b="b" l="l" r="r" t="t"/>
                <a:pathLst>
                  <a:path extrusionOk="0" h="1716" w="475">
                    <a:moveTo>
                      <a:pt x="424" y="1"/>
                    </a:moveTo>
                    <a:cubicBezTo>
                      <a:pt x="401" y="1"/>
                      <a:pt x="379" y="1"/>
                      <a:pt x="379" y="23"/>
                    </a:cubicBezTo>
                    <a:cubicBezTo>
                      <a:pt x="1" y="847"/>
                      <a:pt x="97" y="1671"/>
                      <a:pt x="97" y="1671"/>
                    </a:cubicBezTo>
                    <a:cubicBezTo>
                      <a:pt x="97" y="1693"/>
                      <a:pt x="119" y="1716"/>
                      <a:pt x="119" y="1716"/>
                    </a:cubicBezTo>
                    <a:lnTo>
                      <a:pt x="142" y="1716"/>
                    </a:lnTo>
                    <a:cubicBezTo>
                      <a:pt x="170" y="1716"/>
                      <a:pt x="170" y="1693"/>
                      <a:pt x="170" y="1671"/>
                    </a:cubicBezTo>
                    <a:cubicBezTo>
                      <a:pt x="170" y="1671"/>
                      <a:pt x="74" y="847"/>
                      <a:pt x="452" y="68"/>
                    </a:cubicBezTo>
                    <a:cubicBezTo>
                      <a:pt x="475" y="46"/>
                      <a:pt x="452" y="23"/>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9"/>
              <p:cNvSpPr/>
              <p:nvPr/>
            </p:nvSpPr>
            <p:spPr>
              <a:xfrm>
                <a:off x="617766" y="4497280"/>
                <a:ext cx="49531" cy="179959"/>
              </a:xfrm>
              <a:custGeom>
                <a:rect b="b" l="l" r="r" t="t"/>
                <a:pathLst>
                  <a:path extrusionOk="0" h="1704" w="469">
                    <a:moveTo>
                      <a:pt x="425" y="1"/>
                    </a:moveTo>
                    <a:cubicBezTo>
                      <a:pt x="411" y="1"/>
                      <a:pt x="401" y="11"/>
                      <a:pt x="401" y="11"/>
                    </a:cubicBezTo>
                    <a:cubicBezTo>
                      <a:pt x="1" y="834"/>
                      <a:pt x="91" y="1681"/>
                      <a:pt x="91" y="1681"/>
                    </a:cubicBezTo>
                    <a:cubicBezTo>
                      <a:pt x="91" y="1703"/>
                      <a:pt x="119" y="1703"/>
                      <a:pt x="142" y="1703"/>
                    </a:cubicBezTo>
                    <a:cubicBezTo>
                      <a:pt x="164" y="1703"/>
                      <a:pt x="187" y="1681"/>
                      <a:pt x="187" y="1658"/>
                    </a:cubicBezTo>
                    <a:cubicBezTo>
                      <a:pt x="187" y="1658"/>
                      <a:pt x="91" y="857"/>
                      <a:pt x="469" y="56"/>
                    </a:cubicBezTo>
                    <a:cubicBezTo>
                      <a:pt x="469" y="33"/>
                      <a:pt x="469" y="11"/>
                      <a:pt x="446" y="11"/>
                    </a:cubicBezTo>
                    <a:cubicBezTo>
                      <a:pt x="439" y="3"/>
                      <a:pt x="431" y="1"/>
                      <a:pt x="425"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9"/>
              <p:cNvSpPr/>
              <p:nvPr/>
            </p:nvSpPr>
            <p:spPr>
              <a:xfrm>
                <a:off x="654730" y="4470983"/>
                <a:ext cx="50165" cy="181227"/>
              </a:xfrm>
              <a:custGeom>
                <a:rect b="b" l="l" r="r" t="t"/>
                <a:pathLst>
                  <a:path extrusionOk="0" h="1716" w="475">
                    <a:moveTo>
                      <a:pt x="446" y="0"/>
                    </a:moveTo>
                    <a:cubicBezTo>
                      <a:pt x="424" y="0"/>
                      <a:pt x="401" y="0"/>
                      <a:pt x="378" y="23"/>
                    </a:cubicBezTo>
                    <a:cubicBezTo>
                      <a:pt x="0" y="847"/>
                      <a:pt x="96" y="1670"/>
                      <a:pt x="96" y="1670"/>
                    </a:cubicBezTo>
                    <a:cubicBezTo>
                      <a:pt x="96" y="1693"/>
                      <a:pt x="119" y="1715"/>
                      <a:pt x="141" y="1715"/>
                    </a:cubicBezTo>
                    <a:cubicBezTo>
                      <a:pt x="164" y="1715"/>
                      <a:pt x="192" y="1693"/>
                      <a:pt x="164" y="1670"/>
                    </a:cubicBezTo>
                    <a:cubicBezTo>
                      <a:pt x="164" y="1670"/>
                      <a:pt x="96" y="847"/>
                      <a:pt x="446" y="51"/>
                    </a:cubicBezTo>
                    <a:cubicBezTo>
                      <a:pt x="474" y="23"/>
                      <a:pt x="474" y="0"/>
                      <a:pt x="446"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9"/>
              <p:cNvSpPr/>
              <p:nvPr/>
            </p:nvSpPr>
            <p:spPr>
              <a:xfrm>
                <a:off x="692221" y="4443525"/>
                <a:ext cx="49637" cy="181860"/>
              </a:xfrm>
              <a:custGeom>
                <a:rect b="b" l="l" r="r" t="t"/>
                <a:pathLst>
                  <a:path extrusionOk="0" h="1722" w="470">
                    <a:moveTo>
                      <a:pt x="424" y="1"/>
                    </a:moveTo>
                    <a:cubicBezTo>
                      <a:pt x="401" y="1"/>
                      <a:pt x="373" y="1"/>
                      <a:pt x="373" y="29"/>
                    </a:cubicBezTo>
                    <a:cubicBezTo>
                      <a:pt x="1" y="847"/>
                      <a:pt x="91" y="1671"/>
                      <a:pt x="91" y="1693"/>
                    </a:cubicBezTo>
                    <a:cubicBezTo>
                      <a:pt x="91" y="1722"/>
                      <a:pt x="119" y="1722"/>
                      <a:pt x="119" y="1722"/>
                    </a:cubicBezTo>
                    <a:lnTo>
                      <a:pt x="142" y="1722"/>
                    </a:lnTo>
                    <a:cubicBezTo>
                      <a:pt x="164" y="1722"/>
                      <a:pt x="164" y="1693"/>
                      <a:pt x="164" y="1671"/>
                    </a:cubicBezTo>
                    <a:cubicBezTo>
                      <a:pt x="164" y="1671"/>
                      <a:pt x="69" y="875"/>
                      <a:pt x="447" y="74"/>
                    </a:cubicBezTo>
                    <a:cubicBezTo>
                      <a:pt x="469" y="51"/>
                      <a:pt x="447" y="29"/>
                      <a:pt x="424"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29"/>
              <p:cNvSpPr/>
              <p:nvPr/>
            </p:nvSpPr>
            <p:spPr>
              <a:xfrm>
                <a:off x="726861" y="4418178"/>
                <a:ext cx="49531" cy="182177"/>
              </a:xfrm>
              <a:custGeom>
                <a:rect b="b" l="l" r="r" t="t"/>
                <a:pathLst>
                  <a:path extrusionOk="0" h="1725" w="469">
                    <a:moveTo>
                      <a:pt x="427" y="0"/>
                    </a:moveTo>
                    <a:cubicBezTo>
                      <a:pt x="412" y="0"/>
                      <a:pt x="401" y="16"/>
                      <a:pt x="401" y="32"/>
                    </a:cubicBezTo>
                    <a:cubicBezTo>
                      <a:pt x="0" y="833"/>
                      <a:pt x="96" y="1679"/>
                      <a:pt x="96" y="1679"/>
                    </a:cubicBezTo>
                    <a:cubicBezTo>
                      <a:pt x="96" y="1702"/>
                      <a:pt x="119" y="1725"/>
                      <a:pt x="141" y="1725"/>
                    </a:cubicBezTo>
                    <a:cubicBezTo>
                      <a:pt x="164" y="1702"/>
                      <a:pt x="186" y="1702"/>
                      <a:pt x="186" y="1679"/>
                    </a:cubicBezTo>
                    <a:cubicBezTo>
                      <a:pt x="186" y="1651"/>
                      <a:pt x="96" y="856"/>
                      <a:pt x="468" y="55"/>
                    </a:cubicBezTo>
                    <a:cubicBezTo>
                      <a:pt x="468" y="32"/>
                      <a:pt x="468" y="9"/>
                      <a:pt x="446" y="9"/>
                    </a:cubicBezTo>
                    <a:cubicBezTo>
                      <a:pt x="439" y="3"/>
                      <a:pt x="433" y="0"/>
                      <a:pt x="427" y="0"/>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29"/>
              <p:cNvSpPr/>
              <p:nvPr/>
            </p:nvSpPr>
            <p:spPr>
              <a:xfrm>
                <a:off x="764353" y="4391670"/>
                <a:ext cx="49531" cy="181227"/>
              </a:xfrm>
              <a:custGeom>
                <a:rect b="b" l="l" r="r" t="t"/>
                <a:pathLst>
                  <a:path extrusionOk="0" h="1716" w="469">
                    <a:moveTo>
                      <a:pt x="446" y="1"/>
                    </a:moveTo>
                    <a:cubicBezTo>
                      <a:pt x="424" y="1"/>
                      <a:pt x="395" y="1"/>
                      <a:pt x="373" y="23"/>
                    </a:cubicBezTo>
                    <a:cubicBezTo>
                      <a:pt x="1" y="847"/>
                      <a:pt x="91" y="1671"/>
                      <a:pt x="91" y="1671"/>
                    </a:cubicBezTo>
                    <a:cubicBezTo>
                      <a:pt x="91" y="1693"/>
                      <a:pt x="113" y="1716"/>
                      <a:pt x="142" y="1716"/>
                    </a:cubicBezTo>
                    <a:cubicBezTo>
                      <a:pt x="164" y="1716"/>
                      <a:pt x="187" y="1693"/>
                      <a:pt x="164" y="1671"/>
                    </a:cubicBezTo>
                    <a:cubicBezTo>
                      <a:pt x="164" y="1671"/>
                      <a:pt x="91" y="847"/>
                      <a:pt x="446" y="46"/>
                    </a:cubicBezTo>
                    <a:cubicBezTo>
                      <a:pt x="469" y="46"/>
                      <a:pt x="469" y="23"/>
                      <a:pt x="446" y="1"/>
                    </a:cubicBezTo>
                    <a:close/>
                  </a:path>
                </a:pathLst>
              </a:custGeom>
              <a:solidFill>
                <a:srgbClr val="EE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5" name="Google Shape;2095;p29"/>
            <p:cNvGrpSpPr/>
            <p:nvPr/>
          </p:nvGrpSpPr>
          <p:grpSpPr>
            <a:xfrm>
              <a:off x="7242473" y="3521982"/>
              <a:ext cx="687743" cy="622243"/>
              <a:chOff x="6916118" y="4006777"/>
              <a:chExt cx="983334" cy="889554"/>
            </a:xfrm>
          </p:grpSpPr>
          <p:sp>
            <p:nvSpPr>
              <p:cNvPr id="2096" name="Google Shape;2096;p29"/>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9"/>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9"/>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9"/>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9"/>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9"/>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9"/>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9"/>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4" name="Google Shape;2104;p29"/>
            <p:cNvGrpSpPr/>
            <p:nvPr/>
          </p:nvGrpSpPr>
          <p:grpSpPr>
            <a:xfrm rot="8396182">
              <a:off x="1547047" y="3564132"/>
              <a:ext cx="687652" cy="622196"/>
              <a:chOff x="6916118" y="4006777"/>
              <a:chExt cx="983334" cy="889554"/>
            </a:xfrm>
          </p:grpSpPr>
          <p:sp>
            <p:nvSpPr>
              <p:cNvPr id="2105" name="Google Shape;2105;p29"/>
              <p:cNvSpPr/>
              <p:nvPr/>
            </p:nvSpPr>
            <p:spPr>
              <a:xfrm>
                <a:off x="7482188" y="4205007"/>
                <a:ext cx="399945" cy="152290"/>
              </a:xfrm>
              <a:custGeom>
                <a:rect b="b" l="l" r="r" t="t"/>
                <a:pathLst>
                  <a:path extrusionOk="0" h="1442" w="3787">
                    <a:moveTo>
                      <a:pt x="2041" y="0"/>
                    </a:moveTo>
                    <a:cubicBezTo>
                      <a:pt x="853" y="0"/>
                      <a:pt x="1" y="685"/>
                      <a:pt x="1" y="685"/>
                    </a:cubicBezTo>
                    <a:lnTo>
                      <a:pt x="3736" y="1441"/>
                    </a:lnTo>
                    <a:lnTo>
                      <a:pt x="3764" y="1413"/>
                    </a:lnTo>
                    <a:cubicBezTo>
                      <a:pt x="3787" y="1108"/>
                      <a:pt x="3572" y="804"/>
                      <a:pt x="3245" y="736"/>
                    </a:cubicBezTo>
                    <a:lnTo>
                      <a:pt x="3223" y="736"/>
                    </a:lnTo>
                    <a:lnTo>
                      <a:pt x="3290" y="544"/>
                    </a:lnTo>
                    <a:lnTo>
                      <a:pt x="3082" y="476"/>
                    </a:lnTo>
                    <a:lnTo>
                      <a:pt x="3172" y="217"/>
                    </a:lnTo>
                    <a:cubicBezTo>
                      <a:pt x="2774" y="61"/>
                      <a:pt x="2393" y="0"/>
                      <a:pt x="20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9"/>
              <p:cNvSpPr/>
              <p:nvPr/>
            </p:nvSpPr>
            <p:spPr>
              <a:xfrm>
                <a:off x="7142018" y="4006777"/>
                <a:ext cx="340275" cy="270678"/>
              </a:xfrm>
              <a:custGeom>
                <a:rect b="b" l="l" r="r" t="t"/>
                <a:pathLst>
                  <a:path extrusionOk="0" h="2563" w="3222">
                    <a:moveTo>
                      <a:pt x="1247" y="1"/>
                    </a:moveTo>
                    <a:lnTo>
                      <a:pt x="1129" y="260"/>
                    </a:lnTo>
                    <a:lnTo>
                      <a:pt x="943" y="164"/>
                    </a:lnTo>
                    <a:lnTo>
                      <a:pt x="847" y="328"/>
                    </a:lnTo>
                    <a:lnTo>
                      <a:pt x="824" y="328"/>
                    </a:lnTo>
                    <a:cubicBezTo>
                      <a:pt x="724" y="265"/>
                      <a:pt x="606" y="234"/>
                      <a:pt x="489" y="234"/>
                    </a:cubicBezTo>
                    <a:cubicBezTo>
                      <a:pt x="302" y="234"/>
                      <a:pt x="115" y="313"/>
                      <a:pt x="0" y="469"/>
                    </a:cubicBezTo>
                    <a:lnTo>
                      <a:pt x="3222" y="2562"/>
                    </a:lnTo>
                    <a:cubicBezTo>
                      <a:pt x="3222" y="2562"/>
                      <a:pt x="2985" y="728"/>
                      <a:pt x="12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9"/>
              <p:cNvSpPr/>
              <p:nvPr/>
            </p:nvSpPr>
            <p:spPr>
              <a:xfrm>
                <a:off x="6916118" y="4045748"/>
                <a:ext cx="516750" cy="745923"/>
              </a:xfrm>
              <a:custGeom>
                <a:rect b="b" l="l" r="r" t="t"/>
                <a:pathLst>
                  <a:path extrusionOk="0" h="7063" w="4893">
                    <a:moveTo>
                      <a:pt x="1935" y="1"/>
                    </a:moveTo>
                    <a:cubicBezTo>
                      <a:pt x="1895" y="1"/>
                      <a:pt x="1851" y="22"/>
                      <a:pt x="1835" y="55"/>
                    </a:cubicBezTo>
                    <a:lnTo>
                      <a:pt x="46" y="5037"/>
                    </a:lnTo>
                    <a:cubicBezTo>
                      <a:pt x="1" y="5155"/>
                      <a:pt x="46" y="5251"/>
                      <a:pt x="119" y="5319"/>
                    </a:cubicBezTo>
                    <a:lnTo>
                      <a:pt x="2867" y="7062"/>
                    </a:lnTo>
                    <a:lnTo>
                      <a:pt x="4893" y="1843"/>
                    </a:lnTo>
                    <a:lnTo>
                      <a:pt x="1976" y="10"/>
                    </a:lnTo>
                    <a:cubicBezTo>
                      <a:pt x="1964" y="4"/>
                      <a:pt x="1949" y="1"/>
                      <a:pt x="1935"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9"/>
              <p:cNvSpPr/>
              <p:nvPr/>
            </p:nvSpPr>
            <p:spPr>
              <a:xfrm>
                <a:off x="7303495" y="4282631"/>
                <a:ext cx="595957" cy="613700"/>
              </a:xfrm>
              <a:custGeom>
                <a:rect b="b" l="l" r="r" t="t"/>
                <a:pathLst>
                  <a:path extrusionOk="0" h="5811" w="5643">
                    <a:moveTo>
                      <a:pt x="2212" y="1"/>
                    </a:moveTo>
                    <a:lnTo>
                      <a:pt x="0" y="5146"/>
                    </a:lnTo>
                    <a:lnTo>
                      <a:pt x="3149" y="5807"/>
                    </a:lnTo>
                    <a:cubicBezTo>
                      <a:pt x="3163" y="5809"/>
                      <a:pt x="3178" y="5811"/>
                      <a:pt x="3193" y="5811"/>
                    </a:cubicBezTo>
                    <a:cubicBezTo>
                      <a:pt x="3300" y="5811"/>
                      <a:pt x="3414" y="5742"/>
                      <a:pt x="3453" y="5643"/>
                    </a:cubicBezTo>
                    <a:lnTo>
                      <a:pt x="5597" y="937"/>
                    </a:lnTo>
                    <a:cubicBezTo>
                      <a:pt x="5642" y="819"/>
                      <a:pt x="5569" y="706"/>
                      <a:pt x="5456" y="678"/>
                    </a:cubicBezTo>
                    <a:lnTo>
                      <a:pt x="2212" y="1"/>
                    </a:ln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9"/>
              <p:cNvSpPr/>
              <p:nvPr/>
            </p:nvSpPr>
            <p:spPr>
              <a:xfrm>
                <a:off x="7218902" y="4240387"/>
                <a:ext cx="318309" cy="589304"/>
              </a:xfrm>
              <a:custGeom>
                <a:rect b="b" l="l" r="r" t="t"/>
                <a:pathLst>
                  <a:path extrusionOk="0" h="5580" w="3014">
                    <a:moveTo>
                      <a:pt x="2026" y="0"/>
                    </a:moveTo>
                    <a:lnTo>
                      <a:pt x="0" y="5219"/>
                    </a:lnTo>
                    <a:cubicBezTo>
                      <a:pt x="0" y="5219"/>
                      <a:pt x="174" y="5580"/>
                      <a:pt x="579" y="5580"/>
                    </a:cubicBezTo>
                    <a:cubicBezTo>
                      <a:pt x="647" y="5580"/>
                      <a:pt x="721" y="5570"/>
                      <a:pt x="801" y="5546"/>
                    </a:cubicBezTo>
                    <a:lnTo>
                      <a:pt x="3013" y="401"/>
                    </a:lnTo>
                    <a:cubicBezTo>
                      <a:pt x="2635" y="401"/>
                      <a:pt x="2280" y="260"/>
                      <a:pt x="2026"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29"/>
              <p:cNvSpPr/>
              <p:nvPr/>
            </p:nvSpPr>
            <p:spPr>
              <a:xfrm>
                <a:off x="7290928" y="4334485"/>
                <a:ext cx="171722" cy="412513"/>
              </a:xfrm>
              <a:custGeom>
                <a:rect b="b" l="l" r="r" t="t"/>
                <a:pathLst>
                  <a:path extrusionOk="0" h="3906" w="1626">
                    <a:moveTo>
                      <a:pt x="1598" y="1"/>
                    </a:moveTo>
                    <a:cubicBezTo>
                      <a:pt x="1552" y="1"/>
                      <a:pt x="1530" y="1"/>
                      <a:pt x="1530" y="46"/>
                    </a:cubicBezTo>
                    <a:lnTo>
                      <a:pt x="23" y="3832"/>
                    </a:lnTo>
                    <a:cubicBezTo>
                      <a:pt x="1" y="3854"/>
                      <a:pt x="23" y="3882"/>
                      <a:pt x="46" y="3905"/>
                    </a:cubicBezTo>
                    <a:lnTo>
                      <a:pt x="74" y="3905"/>
                    </a:lnTo>
                    <a:cubicBezTo>
                      <a:pt x="97" y="3905"/>
                      <a:pt x="119" y="3882"/>
                      <a:pt x="119" y="3854"/>
                    </a:cubicBezTo>
                    <a:lnTo>
                      <a:pt x="1626" y="74"/>
                    </a:lnTo>
                    <a:cubicBezTo>
                      <a:pt x="1626" y="46"/>
                      <a:pt x="1626" y="23"/>
                      <a:pt x="15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9"/>
              <p:cNvSpPr/>
              <p:nvPr/>
            </p:nvSpPr>
            <p:spPr>
              <a:xfrm>
                <a:off x="7020461" y="4466181"/>
                <a:ext cx="211009" cy="166336"/>
              </a:xfrm>
              <a:custGeom>
                <a:rect b="b" l="l" r="r" t="t"/>
                <a:pathLst>
                  <a:path extrusionOk="0" h="1575" w="1998">
                    <a:moveTo>
                      <a:pt x="378" y="1"/>
                    </a:moveTo>
                    <a:lnTo>
                      <a:pt x="0" y="751"/>
                    </a:lnTo>
                    <a:lnTo>
                      <a:pt x="1620" y="1575"/>
                    </a:lnTo>
                    <a:lnTo>
                      <a:pt x="1998" y="824"/>
                    </a:lnTo>
                    <a:lnTo>
                      <a:pt x="37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9"/>
              <p:cNvSpPr/>
              <p:nvPr/>
            </p:nvSpPr>
            <p:spPr>
              <a:xfrm>
                <a:off x="7012645" y="4458155"/>
                <a:ext cx="223576" cy="183128"/>
              </a:xfrm>
              <a:custGeom>
                <a:rect b="b" l="l" r="r" t="t"/>
                <a:pathLst>
                  <a:path extrusionOk="0" h="1734" w="2117">
                    <a:moveTo>
                      <a:pt x="474" y="129"/>
                    </a:moveTo>
                    <a:cubicBezTo>
                      <a:pt x="692" y="204"/>
                      <a:pt x="831" y="339"/>
                      <a:pt x="1039" y="426"/>
                    </a:cubicBezTo>
                    <a:cubicBezTo>
                      <a:pt x="1203" y="522"/>
                      <a:pt x="1366" y="567"/>
                      <a:pt x="1530" y="641"/>
                    </a:cubicBezTo>
                    <a:cubicBezTo>
                      <a:pt x="1603" y="686"/>
                      <a:pt x="1671" y="737"/>
                      <a:pt x="1744" y="759"/>
                    </a:cubicBezTo>
                    <a:cubicBezTo>
                      <a:pt x="1885" y="850"/>
                      <a:pt x="1931" y="827"/>
                      <a:pt x="1931" y="968"/>
                    </a:cubicBezTo>
                    <a:cubicBezTo>
                      <a:pt x="1931" y="1087"/>
                      <a:pt x="1722" y="1510"/>
                      <a:pt x="1626" y="1555"/>
                    </a:cubicBezTo>
                    <a:cubicBezTo>
                      <a:pt x="1611" y="1560"/>
                      <a:pt x="1595" y="1563"/>
                      <a:pt x="1578" y="1563"/>
                    </a:cubicBezTo>
                    <a:cubicBezTo>
                      <a:pt x="1428" y="1563"/>
                      <a:pt x="1190" y="1382"/>
                      <a:pt x="1084" y="1301"/>
                    </a:cubicBezTo>
                    <a:cubicBezTo>
                      <a:pt x="875" y="1205"/>
                      <a:pt x="684" y="1087"/>
                      <a:pt x="497" y="968"/>
                    </a:cubicBezTo>
                    <a:cubicBezTo>
                      <a:pt x="261" y="827"/>
                      <a:pt x="170" y="827"/>
                      <a:pt x="261" y="567"/>
                    </a:cubicBezTo>
                    <a:cubicBezTo>
                      <a:pt x="326" y="421"/>
                      <a:pt x="405" y="275"/>
                      <a:pt x="474" y="129"/>
                    </a:cubicBezTo>
                    <a:close/>
                    <a:moveTo>
                      <a:pt x="462" y="0"/>
                    </a:moveTo>
                    <a:cubicBezTo>
                      <a:pt x="452" y="0"/>
                      <a:pt x="443" y="5"/>
                      <a:pt x="435" y="13"/>
                    </a:cubicBezTo>
                    <a:lnTo>
                      <a:pt x="435" y="13"/>
                    </a:lnTo>
                    <a:cubicBezTo>
                      <a:pt x="421" y="20"/>
                      <a:pt x="408" y="33"/>
                      <a:pt x="402" y="54"/>
                    </a:cubicBezTo>
                    <a:cubicBezTo>
                      <a:pt x="311" y="285"/>
                      <a:pt x="97" y="545"/>
                      <a:pt x="29" y="782"/>
                    </a:cubicBezTo>
                    <a:cubicBezTo>
                      <a:pt x="1" y="804"/>
                      <a:pt x="29" y="827"/>
                      <a:pt x="52" y="850"/>
                    </a:cubicBezTo>
                    <a:cubicBezTo>
                      <a:pt x="543" y="1182"/>
                      <a:pt x="1107" y="1465"/>
                      <a:pt x="1626" y="1724"/>
                    </a:cubicBezTo>
                    <a:cubicBezTo>
                      <a:pt x="1632" y="1731"/>
                      <a:pt x="1641" y="1733"/>
                      <a:pt x="1649" y="1733"/>
                    </a:cubicBezTo>
                    <a:cubicBezTo>
                      <a:pt x="1671" y="1733"/>
                      <a:pt x="1694" y="1716"/>
                      <a:pt x="1694" y="1696"/>
                    </a:cubicBezTo>
                    <a:cubicBezTo>
                      <a:pt x="1790" y="1532"/>
                      <a:pt x="1863" y="1391"/>
                      <a:pt x="1931" y="1228"/>
                    </a:cubicBezTo>
                    <a:cubicBezTo>
                      <a:pt x="1976" y="1160"/>
                      <a:pt x="2117" y="1019"/>
                      <a:pt x="2094" y="923"/>
                    </a:cubicBezTo>
                    <a:cubicBezTo>
                      <a:pt x="2094" y="827"/>
                      <a:pt x="2026" y="804"/>
                      <a:pt x="1953" y="759"/>
                    </a:cubicBezTo>
                    <a:cubicBezTo>
                      <a:pt x="1744" y="618"/>
                      <a:pt x="1507" y="522"/>
                      <a:pt x="1270" y="426"/>
                    </a:cubicBezTo>
                    <a:cubicBezTo>
                      <a:pt x="988" y="314"/>
                      <a:pt x="780" y="99"/>
                      <a:pt x="475" y="3"/>
                    </a:cubicBezTo>
                    <a:cubicBezTo>
                      <a:pt x="471" y="1"/>
                      <a:pt x="466" y="0"/>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13" name="Google Shape;2113;p29"/>
          <p:cNvSpPr txBox="1"/>
          <p:nvPr/>
        </p:nvSpPr>
        <p:spPr>
          <a:xfrm flipH="1">
            <a:off x="2399754" y="159938"/>
            <a:ext cx="4305300" cy="950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232552"/>
              </a:buClr>
              <a:buSzPts val="1200"/>
              <a:buFont typeface="Passion One"/>
              <a:buNone/>
            </a:pPr>
            <a:r>
              <a:rPr b="0" i="0" lang="en" sz="3200" u="none" cap="none" strike="noStrike">
                <a:solidFill>
                  <a:srgbClr val="232552"/>
                </a:solidFill>
                <a:latin typeface="Passion One"/>
                <a:ea typeface="Passion One"/>
                <a:cs typeface="Passion One"/>
                <a:sym typeface="Passion One"/>
              </a:rPr>
              <a:t>Golpe.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7" name="Shape 2117"/>
        <p:cNvGrpSpPr/>
        <p:nvPr/>
      </p:nvGrpSpPr>
      <p:grpSpPr>
        <a:xfrm>
          <a:off x="0" y="0"/>
          <a:ext cx="0" cy="0"/>
          <a:chOff x="0" y="0"/>
          <a:chExt cx="0" cy="0"/>
        </a:xfrm>
      </p:grpSpPr>
      <p:pic>
        <p:nvPicPr>
          <p:cNvPr id="2118" name="Google Shape;2118;p30"/>
          <p:cNvPicPr preferRelativeResize="0"/>
          <p:nvPr/>
        </p:nvPicPr>
        <p:blipFill rotWithShape="1">
          <a:blip r:embed="rId3">
            <a:alphaModFix/>
          </a:blip>
          <a:srcRect b="0" l="0" r="0" t="0"/>
          <a:stretch/>
        </p:blipFill>
        <p:spPr>
          <a:xfrm>
            <a:off x="2322328" y="655122"/>
            <a:ext cx="4648200" cy="3152775"/>
          </a:xfrm>
          <a:prstGeom prst="rect">
            <a:avLst/>
          </a:prstGeom>
          <a:noFill/>
          <a:ln>
            <a:noFill/>
          </a:ln>
        </p:spPr>
      </p:pic>
      <p:pic>
        <p:nvPicPr>
          <p:cNvPr descr="Reloj despertador" id="2119" name="Google Shape;2119;p30">
            <a:hlinkClick r:id="rId4"/>
          </p:cNvPr>
          <p:cNvPicPr preferRelativeResize="0"/>
          <p:nvPr/>
        </p:nvPicPr>
        <p:blipFill rotWithShape="1">
          <a:blip r:embed="rId5">
            <a:alphaModFix/>
          </a:blip>
          <a:srcRect b="0" l="0" r="0" t="0"/>
          <a:stretch/>
        </p:blipFill>
        <p:spPr>
          <a:xfrm>
            <a:off x="4114800" y="3946120"/>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p31"/>
          <p:cNvSpPr txBox="1"/>
          <p:nvPr>
            <p:ph idx="15" type="title"/>
          </p:nvPr>
        </p:nvSpPr>
        <p:spPr>
          <a:xfrm>
            <a:off x="713225" y="445025"/>
            <a:ext cx="7725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Características del microcuento</a:t>
            </a:r>
            <a:endParaRPr/>
          </a:p>
        </p:txBody>
      </p:sp>
      <p:sp>
        <p:nvSpPr>
          <p:cNvPr id="2125" name="Google Shape;2125;p31"/>
          <p:cNvSpPr txBox="1"/>
          <p:nvPr>
            <p:ph type="ctrTitle"/>
          </p:nvPr>
        </p:nvSpPr>
        <p:spPr>
          <a:xfrm>
            <a:off x="1331769" y="1518250"/>
            <a:ext cx="2111400" cy="3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Extensión breve</a:t>
            </a:r>
            <a:endParaRPr/>
          </a:p>
        </p:txBody>
      </p:sp>
      <p:sp>
        <p:nvSpPr>
          <p:cNvPr id="2126" name="Google Shape;2126;p31"/>
          <p:cNvSpPr txBox="1"/>
          <p:nvPr>
            <p:ph idx="1" type="subTitle"/>
          </p:nvPr>
        </p:nvSpPr>
        <p:spPr>
          <a:xfrm>
            <a:off x="1331774" y="1751450"/>
            <a:ext cx="1878300" cy="32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Narra una historia de forma breve y sintética.</a:t>
            </a:r>
            <a:endParaRPr/>
          </a:p>
          <a:p>
            <a:pPr indent="0" lvl="0" marL="0" rtl="0" algn="l">
              <a:lnSpc>
                <a:spcPct val="100000"/>
              </a:lnSpc>
              <a:spcBef>
                <a:spcPts val="0"/>
              </a:spcBef>
              <a:spcAft>
                <a:spcPts val="0"/>
              </a:spcAft>
              <a:buSzPts val="1400"/>
              <a:buNone/>
            </a:pPr>
            <a:r>
              <a:t/>
            </a:r>
            <a:endParaRPr/>
          </a:p>
        </p:txBody>
      </p:sp>
      <p:sp>
        <p:nvSpPr>
          <p:cNvPr id="2127" name="Google Shape;2127;p31"/>
          <p:cNvSpPr txBox="1"/>
          <p:nvPr>
            <p:ph idx="2" type="title"/>
          </p:nvPr>
        </p:nvSpPr>
        <p:spPr>
          <a:xfrm>
            <a:off x="331181" y="1411500"/>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01</a:t>
            </a:r>
            <a:endParaRPr/>
          </a:p>
        </p:txBody>
      </p:sp>
      <p:sp>
        <p:nvSpPr>
          <p:cNvPr id="2128" name="Google Shape;2128;p31"/>
          <p:cNvSpPr txBox="1"/>
          <p:nvPr>
            <p:ph idx="3" type="ctrTitle"/>
          </p:nvPr>
        </p:nvSpPr>
        <p:spPr>
          <a:xfrm>
            <a:off x="4415419" y="1518250"/>
            <a:ext cx="2111400" cy="3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Texto Narrativo</a:t>
            </a:r>
            <a:endParaRPr/>
          </a:p>
        </p:txBody>
      </p:sp>
      <p:sp>
        <p:nvSpPr>
          <p:cNvPr id="2129" name="Google Shape;2129;p31"/>
          <p:cNvSpPr txBox="1"/>
          <p:nvPr>
            <p:ph idx="4" type="subTitle"/>
          </p:nvPr>
        </p:nvSpPr>
        <p:spPr>
          <a:xfrm>
            <a:off x="4415424" y="1751450"/>
            <a:ext cx="2000100" cy="32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Cuenta una historia y mantiene la estructura narrativa de: Inicio, desarrollo, climax, desenlace,</a:t>
            </a:r>
            <a:endParaRPr/>
          </a:p>
        </p:txBody>
      </p:sp>
      <p:sp>
        <p:nvSpPr>
          <p:cNvPr id="2130" name="Google Shape;2130;p31"/>
          <p:cNvSpPr txBox="1"/>
          <p:nvPr>
            <p:ph idx="5" type="title"/>
          </p:nvPr>
        </p:nvSpPr>
        <p:spPr>
          <a:xfrm>
            <a:off x="3417332" y="1411500"/>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02</a:t>
            </a:r>
            <a:endParaRPr/>
          </a:p>
        </p:txBody>
      </p:sp>
      <p:sp>
        <p:nvSpPr>
          <p:cNvPr id="2131" name="Google Shape;2131;p31"/>
          <p:cNvSpPr txBox="1"/>
          <p:nvPr>
            <p:ph idx="6" type="ctrTitle"/>
          </p:nvPr>
        </p:nvSpPr>
        <p:spPr>
          <a:xfrm>
            <a:off x="1331769" y="3011550"/>
            <a:ext cx="2111400" cy="3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Final sorpresivo</a:t>
            </a:r>
            <a:endParaRPr/>
          </a:p>
        </p:txBody>
      </p:sp>
      <p:sp>
        <p:nvSpPr>
          <p:cNvPr id="2132" name="Google Shape;2132;p31"/>
          <p:cNvSpPr txBox="1"/>
          <p:nvPr>
            <p:ph idx="7" type="subTitle"/>
          </p:nvPr>
        </p:nvSpPr>
        <p:spPr>
          <a:xfrm>
            <a:off x="1331773" y="3244750"/>
            <a:ext cx="2040000" cy="32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El desenlace de la historia genera sorpresa en las/os lectores. </a:t>
            </a:r>
            <a:endParaRPr/>
          </a:p>
        </p:txBody>
      </p:sp>
      <p:sp>
        <p:nvSpPr>
          <p:cNvPr id="2133" name="Google Shape;2133;p31"/>
          <p:cNvSpPr txBox="1"/>
          <p:nvPr>
            <p:ph idx="8" type="title"/>
          </p:nvPr>
        </p:nvSpPr>
        <p:spPr>
          <a:xfrm>
            <a:off x="331181" y="2904800"/>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03</a:t>
            </a:r>
            <a:endParaRPr/>
          </a:p>
        </p:txBody>
      </p:sp>
      <p:sp>
        <p:nvSpPr>
          <p:cNvPr id="2134" name="Google Shape;2134;p31"/>
          <p:cNvSpPr txBox="1"/>
          <p:nvPr>
            <p:ph idx="9" type="ctrTitle"/>
          </p:nvPr>
        </p:nvSpPr>
        <p:spPr>
          <a:xfrm>
            <a:off x="4415419" y="3011550"/>
            <a:ext cx="2111400" cy="3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Intertextualidad</a:t>
            </a:r>
            <a:endParaRPr/>
          </a:p>
        </p:txBody>
      </p:sp>
      <p:sp>
        <p:nvSpPr>
          <p:cNvPr id="2135" name="Google Shape;2135;p31"/>
          <p:cNvSpPr txBox="1"/>
          <p:nvPr>
            <p:ph idx="13" type="subTitle"/>
          </p:nvPr>
        </p:nvSpPr>
        <p:spPr>
          <a:xfrm>
            <a:off x="4415425" y="3244750"/>
            <a:ext cx="1947300" cy="32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Recurre a textos, canciones, historias, frases, palabras de otros discursos.</a:t>
            </a:r>
            <a:endParaRPr/>
          </a:p>
        </p:txBody>
      </p:sp>
      <p:sp>
        <p:nvSpPr>
          <p:cNvPr id="2136" name="Google Shape;2136;p31"/>
          <p:cNvSpPr txBox="1"/>
          <p:nvPr>
            <p:ph idx="14" type="title"/>
          </p:nvPr>
        </p:nvSpPr>
        <p:spPr>
          <a:xfrm>
            <a:off x="3417332" y="2904800"/>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sp>
        <p:nvSpPr>
          <p:cNvPr id="2141" name="Google Shape;2141;p32"/>
          <p:cNvSpPr txBox="1"/>
          <p:nvPr>
            <p:ph idx="15" type="title"/>
          </p:nvPr>
        </p:nvSpPr>
        <p:spPr>
          <a:xfrm>
            <a:off x="709050" y="394131"/>
            <a:ext cx="7725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Características del microcuento</a:t>
            </a:r>
            <a:endParaRPr/>
          </a:p>
        </p:txBody>
      </p:sp>
      <p:sp>
        <p:nvSpPr>
          <p:cNvPr id="2142" name="Google Shape;2142;p32"/>
          <p:cNvSpPr txBox="1"/>
          <p:nvPr>
            <p:ph idx="2" type="title"/>
          </p:nvPr>
        </p:nvSpPr>
        <p:spPr>
          <a:xfrm>
            <a:off x="331181" y="1411500"/>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05</a:t>
            </a:r>
            <a:endParaRPr/>
          </a:p>
        </p:txBody>
      </p:sp>
      <p:sp>
        <p:nvSpPr>
          <p:cNvPr id="2143" name="Google Shape;2143;p32"/>
          <p:cNvSpPr txBox="1"/>
          <p:nvPr>
            <p:ph idx="3" type="ctrTitle"/>
          </p:nvPr>
        </p:nvSpPr>
        <p:spPr>
          <a:xfrm>
            <a:off x="4448432" y="2571750"/>
            <a:ext cx="2111400" cy="369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Humor e ironía</a:t>
            </a:r>
            <a:endParaRPr/>
          </a:p>
        </p:txBody>
      </p:sp>
      <p:sp>
        <p:nvSpPr>
          <p:cNvPr id="2144" name="Google Shape;2144;p32"/>
          <p:cNvSpPr txBox="1"/>
          <p:nvPr>
            <p:ph idx="4" type="subTitle"/>
          </p:nvPr>
        </p:nvSpPr>
        <p:spPr>
          <a:xfrm>
            <a:off x="4448437" y="2804950"/>
            <a:ext cx="2000100" cy="32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Aunque no presentan las características del chiste, los microcuentos pueden contener un toque de humor (aspecto cómico), ironía (burla disimulada) o incluso sarcasmo </a:t>
            </a:r>
            <a:endParaRPr/>
          </a:p>
        </p:txBody>
      </p:sp>
      <p:sp>
        <p:nvSpPr>
          <p:cNvPr id="2145" name="Google Shape;2145;p32"/>
          <p:cNvSpPr txBox="1"/>
          <p:nvPr>
            <p:ph idx="5" type="title"/>
          </p:nvPr>
        </p:nvSpPr>
        <p:spPr>
          <a:xfrm>
            <a:off x="3417332" y="2684856"/>
            <a:ext cx="1031100" cy="818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4800"/>
              <a:buNone/>
            </a:pPr>
            <a:r>
              <a:rPr lang="en"/>
              <a:t>06</a:t>
            </a:r>
            <a:endParaRPr/>
          </a:p>
        </p:txBody>
      </p:sp>
      <p:sp>
        <p:nvSpPr>
          <p:cNvPr id="2146" name="Google Shape;2146;p32"/>
          <p:cNvSpPr txBox="1"/>
          <p:nvPr/>
        </p:nvSpPr>
        <p:spPr>
          <a:xfrm>
            <a:off x="1450235" y="1336337"/>
            <a:ext cx="2111400" cy="369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232552"/>
              </a:buClr>
              <a:buSzPts val="1800"/>
              <a:buFont typeface="Passion One"/>
              <a:buNone/>
            </a:pPr>
            <a:r>
              <a:rPr b="0" i="0" lang="en" sz="2100" u="none" cap="none" strike="noStrike">
                <a:solidFill>
                  <a:srgbClr val="232552"/>
                </a:solidFill>
                <a:latin typeface="Passion One"/>
                <a:ea typeface="Passion One"/>
                <a:cs typeface="Passion One"/>
                <a:sym typeface="Passion One"/>
              </a:rPr>
              <a:t>Figuras literarias</a:t>
            </a:r>
            <a:endParaRPr/>
          </a:p>
        </p:txBody>
      </p:sp>
      <p:sp>
        <p:nvSpPr>
          <p:cNvPr id="2147" name="Google Shape;2147;p32"/>
          <p:cNvSpPr txBox="1"/>
          <p:nvPr/>
        </p:nvSpPr>
        <p:spPr>
          <a:xfrm>
            <a:off x="1450240" y="1569537"/>
            <a:ext cx="2000100" cy="3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232552"/>
                </a:solidFill>
                <a:latin typeface="Roboto"/>
                <a:ea typeface="Roboto"/>
                <a:cs typeface="Roboto"/>
                <a:sym typeface="Roboto"/>
              </a:rPr>
              <a:t>Utiliza figuras literarias, experimenta y juega con las palabras.</a:t>
            </a:r>
            <a:endParaRPr b="0" i="0" sz="1400" u="none" cap="none" strike="noStrike">
              <a:solidFill>
                <a:srgbClr val="23255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1" name="Shape 2151"/>
        <p:cNvGrpSpPr/>
        <p:nvPr/>
      </p:nvGrpSpPr>
      <p:grpSpPr>
        <a:xfrm>
          <a:off x="0" y="0"/>
          <a:ext cx="0" cy="0"/>
          <a:chOff x="0" y="0"/>
          <a:chExt cx="0" cy="0"/>
        </a:xfrm>
      </p:grpSpPr>
      <p:sp>
        <p:nvSpPr>
          <p:cNvPr id="2152" name="Google Shape;2152;p33"/>
          <p:cNvSpPr txBox="1"/>
          <p:nvPr>
            <p:ph idx="2" type="ctrTitle"/>
          </p:nvPr>
        </p:nvSpPr>
        <p:spPr>
          <a:xfrm>
            <a:off x="1183440" y="2231975"/>
            <a:ext cx="2483700" cy="121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500"/>
              <a:buNone/>
            </a:pPr>
            <a:r>
              <a:rPr lang="en" u="sng">
                <a:solidFill>
                  <a:schemeClr val="hlink"/>
                </a:solidFill>
                <a:hlinkClick r:id="rId3"/>
              </a:rPr>
              <a:t>La clase en un minuto.</a:t>
            </a:r>
            <a:endParaRPr u="sng">
              <a:solidFill>
                <a:schemeClr val="hlink"/>
              </a:solidFill>
              <a:hlinkClick r:id="rId4"/>
            </a:endParaRPr>
          </a:p>
        </p:txBody>
      </p:sp>
      <p:grpSp>
        <p:nvGrpSpPr>
          <p:cNvPr id="2153" name="Google Shape;2153;p33"/>
          <p:cNvGrpSpPr/>
          <p:nvPr/>
        </p:nvGrpSpPr>
        <p:grpSpPr>
          <a:xfrm>
            <a:off x="3823780" y="1192397"/>
            <a:ext cx="5049670" cy="2963656"/>
            <a:chOff x="3823780" y="1135247"/>
            <a:chExt cx="5049670" cy="2963656"/>
          </a:xfrm>
        </p:grpSpPr>
        <p:sp>
          <p:nvSpPr>
            <p:cNvPr id="2154" name="Google Shape;2154;p33"/>
            <p:cNvSpPr/>
            <p:nvPr/>
          </p:nvSpPr>
          <p:spPr>
            <a:xfrm rot="-384792">
              <a:off x="4489281" y="1734238"/>
              <a:ext cx="691485" cy="939753"/>
            </a:xfrm>
            <a:custGeom>
              <a:rect b="b" l="l" r="r" t="t"/>
              <a:pathLst>
                <a:path extrusionOk="0" h="11526" w="8767">
                  <a:moveTo>
                    <a:pt x="68" y="0"/>
                  </a:moveTo>
                  <a:lnTo>
                    <a:pt x="1" y="101"/>
                  </a:lnTo>
                  <a:cubicBezTo>
                    <a:pt x="144" y="211"/>
                    <a:pt x="278" y="311"/>
                    <a:pt x="421" y="421"/>
                  </a:cubicBezTo>
                  <a:lnTo>
                    <a:pt x="531" y="278"/>
                  </a:lnTo>
                  <a:cubicBezTo>
                    <a:pt x="354" y="168"/>
                    <a:pt x="211" y="101"/>
                    <a:pt x="68" y="0"/>
                  </a:cubicBezTo>
                  <a:close/>
                  <a:moveTo>
                    <a:pt x="1086" y="698"/>
                  </a:moveTo>
                  <a:lnTo>
                    <a:pt x="1019" y="799"/>
                  </a:lnTo>
                  <a:cubicBezTo>
                    <a:pt x="1195" y="942"/>
                    <a:pt x="1372" y="1085"/>
                    <a:pt x="1540" y="1220"/>
                  </a:cubicBezTo>
                  <a:lnTo>
                    <a:pt x="1649" y="1119"/>
                  </a:lnTo>
                  <a:cubicBezTo>
                    <a:pt x="1473" y="976"/>
                    <a:pt x="1262" y="841"/>
                    <a:pt x="1086" y="698"/>
                  </a:cubicBezTo>
                  <a:close/>
                  <a:moveTo>
                    <a:pt x="2171" y="1573"/>
                  </a:moveTo>
                  <a:lnTo>
                    <a:pt x="2070" y="1683"/>
                  </a:lnTo>
                  <a:cubicBezTo>
                    <a:pt x="2280" y="1851"/>
                    <a:pt x="2423" y="1994"/>
                    <a:pt x="2592" y="2171"/>
                  </a:cubicBezTo>
                  <a:lnTo>
                    <a:pt x="2701" y="2061"/>
                  </a:lnTo>
                  <a:cubicBezTo>
                    <a:pt x="2524" y="1893"/>
                    <a:pt x="2348" y="1750"/>
                    <a:pt x="2171" y="1573"/>
                  </a:cubicBezTo>
                  <a:close/>
                  <a:moveTo>
                    <a:pt x="3189" y="2558"/>
                  </a:moveTo>
                  <a:lnTo>
                    <a:pt x="3088" y="2659"/>
                  </a:lnTo>
                  <a:cubicBezTo>
                    <a:pt x="3265" y="2802"/>
                    <a:pt x="3433" y="2978"/>
                    <a:pt x="3576" y="3155"/>
                  </a:cubicBezTo>
                  <a:lnTo>
                    <a:pt x="3685" y="3045"/>
                  </a:lnTo>
                  <a:cubicBezTo>
                    <a:pt x="3542" y="2869"/>
                    <a:pt x="3366" y="2734"/>
                    <a:pt x="3189" y="2558"/>
                  </a:cubicBezTo>
                  <a:close/>
                  <a:moveTo>
                    <a:pt x="4140" y="3575"/>
                  </a:moveTo>
                  <a:lnTo>
                    <a:pt x="4030" y="3676"/>
                  </a:lnTo>
                  <a:cubicBezTo>
                    <a:pt x="4207" y="3853"/>
                    <a:pt x="4350" y="4030"/>
                    <a:pt x="4484" y="4206"/>
                  </a:cubicBezTo>
                  <a:lnTo>
                    <a:pt x="4594" y="4131"/>
                  </a:lnTo>
                  <a:cubicBezTo>
                    <a:pt x="4451" y="3920"/>
                    <a:pt x="4316" y="3744"/>
                    <a:pt x="4140" y="3575"/>
                  </a:cubicBezTo>
                  <a:close/>
                  <a:moveTo>
                    <a:pt x="5048" y="4661"/>
                  </a:moveTo>
                  <a:lnTo>
                    <a:pt x="4947" y="4762"/>
                  </a:lnTo>
                  <a:cubicBezTo>
                    <a:pt x="5082" y="4938"/>
                    <a:pt x="5225" y="5115"/>
                    <a:pt x="5368" y="5292"/>
                  </a:cubicBezTo>
                  <a:lnTo>
                    <a:pt x="5502" y="5216"/>
                  </a:lnTo>
                  <a:cubicBezTo>
                    <a:pt x="5326" y="5006"/>
                    <a:pt x="5191" y="4837"/>
                    <a:pt x="5048" y="4661"/>
                  </a:cubicBezTo>
                  <a:close/>
                  <a:moveTo>
                    <a:pt x="5923" y="5779"/>
                  </a:moveTo>
                  <a:lnTo>
                    <a:pt x="5788" y="5847"/>
                  </a:lnTo>
                  <a:cubicBezTo>
                    <a:pt x="5923" y="6057"/>
                    <a:pt x="6066" y="6234"/>
                    <a:pt x="6167" y="6444"/>
                  </a:cubicBezTo>
                  <a:lnTo>
                    <a:pt x="6310" y="6377"/>
                  </a:lnTo>
                  <a:cubicBezTo>
                    <a:pt x="6167" y="6166"/>
                    <a:pt x="6066" y="5956"/>
                    <a:pt x="5923" y="5779"/>
                  </a:cubicBezTo>
                  <a:close/>
                  <a:moveTo>
                    <a:pt x="6630" y="7008"/>
                  </a:moveTo>
                  <a:lnTo>
                    <a:pt x="6487" y="7041"/>
                  </a:lnTo>
                  <a:cubicBezTo>
                    <a:pt x="6588" y="7252"/>
                    <a:pt x="6663" y="7496"/>
                    <a:pt x="6731" y="7706"/>
                  </a:cubicBezTo>
                  <a:lnTo>
                    <a:pt x="6874" y="7672"/>
                  </a:lnTo>
                  <a:cubicBezTo>
                    <a:pt x="6798" y="7428"/>
                    <a:pt x="6697" y="7218"/>
                    <a:pt x="6630" y="7008"/>
                  </a:cubicBezTo>
                  <a:close/>
                  <a:moveTo>
                    <a:pt x="5048" y="7782"/>
                  </a:moveTo>
                  <a:cubicBezTo>
                    <a:pt x="4838" y="7782"/>
                    <a:pt x="4627" y="7782"/>
                    <a:pt x="4417" y="7849"/>
                  </a:cubicBezTo>
                  <a:lnTo>
                    <a:pt x="4451" y="7992"/>
                  </a:lnTo>
                  <a:cubicBezTo>
                    <a:pt x="4627" y="7916"/>
                    <a:pt x="4838" y="7916"/>
                    <a:pt x="5048" y="7916"/>
                  </a:cubicBezTo>
                  <a:lnTo>
                    <a:pt x="5115" y="7916"/>
                  </a:lnTo>
                  <a:lnTo>
                    <a:pt x="5115" y="7782"/>
                  </a:lnTo>
                  <a:close/>
                  <a:moveTo>
                    <a:pt x="5822" y="7849"/>
                  </a:moveTo>
                  <a:lnTo>
                    <a:pt x="5788" y="7992"/>
                  </a:lnTo>
                  <a:cubicBezTo>
                    <a:pt x="6032" y="8059"/>
                    <a:pt x="6243" y="8126"/>
                    <a:pt x="6453" y="8236"/>
                  </a:cubicBezTo>
                  <a:lnTo>
                    <a:pt x="6520" y="8093"/>
                  </a:lnTo>
                  <a:cubicBezTo>
                    <a:pt x="6276" y="7992"/>
                    <a:pt x="6066" y="7916"/>
                    <a:pt x="5822" y="7849"/>
                  </a:cubicBezTo>
                  <a:close/>
                  <a:moveTo>
                    <a:pt x="3753" y="8093"/>
                  </a:moveTo>
                  <a:cubicBezTo>
                    <a:pt x="3542" y="8236"/>
                    <a:pt x="3332" y="8370"/>
                    <a:pt x="3189" y="8581"/>
                  </a:cubicBezTo>
                  <a:lnTo>
                    <a:pt x="3298" y="8656"/>
                  </a:lnTo>
                  <a:cubicBezTo>
                    <a:pt x="3433" y="8480"/>
                    <a:pt x="3610" y="8337"/>
                    <a:pt x="3820" y="8236"/>
                  </a:cubicBezTo>
                  <a:lnTo>
                    <a:pt x="3753" y="8093"/>
                  </a:lnTo>
                  <a:close/>
                  <a:moveTo>
                    <a:pt x="7117" y="8412"/>
                  </a:moveTo>
                  <a:lnTo>
                    <a:pt x="7050" y="8547"/>
                  </a:lnTo>
                  <a:cubicBezTo>
                    <a:pt x="7260" y="8656"/>
                    <a:pt x="7429" y="8791"/>
                    <a:pt x="7639" y="8934"/>
                  </a:cubicBezTo>
                  <a:lnTo>
                    <a:pt x="7715" y="8833"/>
                  </a:lnTo>
                  <a:cubicBezTo>
                    <a:pt x="7538" y="8690"/>
                    <a:pt x="7328" y="8547"/>
                    <a:pt x="7117" y="8412"/>
                  </a:cubicBezTo>
                  <a:close/>
                  <a:moveTo>
                    <a:pt x="6840" y="8370"/>
                  </a:moveTo>
                  <a:lnTo>
                    <a:pt x="6840" y="8412"/>
                  </a:lnTo>
                  <a:cubicBezTo>
                    <a:pt x="6874" y="8513"/>
                    <a:pt x="6874" y="8581"/>
                    <a:pt x="6874" y="8690"/>
                  </a:cubicBezTo>
                  <a:cubicBezTo>
                    <a:pt x="6874" y="8833"/>
                    <a:pt x="6874" y="8934"/>
                    <a:pt x="6840" y="9077"/>
                  </a:cubicBezTo>
                  <a:lnTo>
                    <a:pt x="6974" y="9077"/>
                  </a:lnTo>
                  <a:cubicBezTo>
                    <a:pt x="7008" y="8968"/>
                    <a:pt x="7008" y="8833"/>
                    <a:pt x="7008" y="8690"/>
                  </a:cubicBezTo>
                  <a:cubicBezTo>
                    <a:pt x="7008" y="8581"/>
                    <a:pt x="7008" y="8480"/>
                    <a:pt x="6974" y="8370"/>
                  </a:cubicBezTo>
                  <a:close/>
                  <a:moveTo>
                    <a:pt x="8236" y="9287"/>
                  </a:moveTo>
                  <a:lnTo>
                    <a:pt x="8169" y="9388"/>
                  </a:lnTo>
                  <a:cubicBezTo>
                    <a:pt x="8346" y="9531"/>
                    <a:pt x="8522" y="9708"/>
                    <a:pt x="8691" y="9843"/>
                  </a:cubicBezTo>
                  <a:lnTo>
                    <a:pt x="8766" y="9742"/>
                  </a:lnTo>
                  <a:cubicBezTo>
                    <a:pt x="8590" y="9599"/>
                    <a:pt x="8447" y="9422"/>
                    <a:pt x="8236" y="9287"/>
                  </a:cubicBezTo>
                  <a:close/>
                  <a:moveTo>
                    <a:pt x="2802" y="9178"/>
                  </a:moveTo>
                  <a:cubicBezTo>
                    <a:pt x="2735" y="9388"/>
                    <a:pt x="2701" y="9599"/>
                    <a:pt x="2701" y="9843"/>
                  </a:cubicBezTo>
                  <a:lnTo>
                    <a:pt x="2701" y="9918"/>
                  </a:lnTo>
                  <a:lnTo>
                    <a:pt x="2844" y="9918"/>
                  </a:lnTo>
                  <a:lnTo>
                    <a:pt x="2844" y="9843"/>
                  </a:lnTo>
                  <a:cubicBezTo>
                    <a:pt x="2844" y="9632"/>
                    <a:pt x="2878" y="9422"/>
                    <a:pt x="2945" y="9254"/>
                  </a:cubicBezTo>
                  <a:lnTo>
                    <a:pt x="2802" y="9178"/>
                  </a:lnTo>
                  <a:close/>
                  <a:moveTo>
                    <a:pt x="6697" y="9742"/>
                  </a:moveTo>
                  <a:cubicBezTo>
                    <a:pt x="6630" y="9952"/>
                    <a:pt x="6520" y="10162"/>
                    <a:pt x="6419" y="10373"/>
                  </a:cubicBezTo>
                  <a:lnTo>
                    <a:pt x="6520" y="10440"/>
                  </a:lnTo>
                  <a:cubicBezTo>
                    <a:pt x="6663" y="10230"/>
                    <a:pt x="6764" y="10019"/>
                    <a:pt x="6840" y="9775"/>
                  </a:cubicBezTo>
                  <a:lnTo>
                    <a:pt x="6697" y="9742"/>
                  </a:lnTo>
                  <a:close/>
                  <a:moveTo>
                    <a:pt x="3012" y="10549"/>
                  </a:moveTo>
                  <a:lnTo>
                    <a:pt x="2911" y="10616"/>
                  </a:lnTo>
                  <a:cubicBezTo>
                    <a:pt x="3012" y="10827"/>
                    <a:pt x="3189" y="11003"/>
                    <a:pt x="3399" y="11146"/>
                  </a:cubicBezTo>
                  <a:lnTo>
                    <a:pt x="3475" y="11037"/>
                  </a:lnTo>
                  <a:cubicBezTo>
                    <a:pt x="3298" y="10894"/>
                    <a:pt x="3122" y="10726"/>
                    <a:pt x="3012" y="10549"/>
                  </a:cubicBezTo>
                  <a:close/>
                  <a:moveTo>
                    <a:pt x="5957" y="10860"/>
                  </a:moveTo>
                  <a:cubicBezTo>
                    <a:pt x="5856" y="11003"/>
                    <a:pt x="5679" y="11104"/>
                    <a:pt x="5502" y="11214"/>
                  </a:cubicBezTo>
                  <a:cubicBezTo>
                    <a:pt x="5469" y="11214"/>
                    <a:pt x="5435" y="11247"/>
                    <a:pt x="5401" y="11247"/>
                  </a:cubicBezTo>
                  <a:lnTo>
                    <a:pt x="5469" y="11390"/>
                  </a:lnTo>
                  <a:cubicBezTo>
                    <a:pt x="5502" y="11357"/>
                    <a:pt x="5536" y="11357"/>
                    <a:pt x="5578" y="11315"/>
                  </a:cubicBezTo>
                  <a:cubicBezTo>
                    <a:pt x="5746" y="11214"/>
                    <a:pt x="5923" y="11104"/>
                    <a:pt x="6066" y="10970"/>
                  </a:cubicBezTo>
                  <a:lnTo>
                    <a:pt x="5957" y="10860"/>
                  </a:lnTo>
                  <a:close/>
                  <a:moveTo>
                    <a:pt x="4064" y="11315"/>
                  </a:moveTo>
                  <a:lnTo>
                    <a:pt x="4030" y="11458"/>
                  </a:lnTo>
                  <a:cubicBezTo>
                    <a:pt x="4240" y="11491"/>
                    <a:pt x="4451" y="11525"/>
                    <a:pt x="4661" y="11525"/>
                  </a:cubicBezTo>
                  <a:lnTo>
                    <a:pt x="4770" y="11525"/>
                  </a:lnTo>
                  <a:lnTo>
                    <a:pt x="4770" y="11390"/>
                  </a:lnTo>
                  <a:lnTo>
                    <a:pt x="4661" y="11390"/>
                  </a:lnTo>
                  <a:cubicBezTo>
                    <a:pt x="4451" y="11390"/>
                    <a:pt x="4274" y="11357"/>
                    <a:pt x="4064" y="113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33"/>
            <p:cNvSpPr/>
            <p:nvPr/>
          </p:nvSpPr>
          <p:spPr>
            <a:xfrm rot="-384792">
              <a:off x="3839566" y="1646190"/>
              <a:ext cx="757107" cy="274441"/>
            </a:xfrm>
            <a:custGeom>
              <a:rect b="b" l="l" r="r" t="t"/>
              <a:pathLst>
                <a:path extrusionOk="0" h="3366" w="9599">
                  <a:moveTo>
                    <a:pt x="0" y="0"/>
                  </a:moveTo>
                  <a:lnTo>
                    <a:pt x="9599" y="3365"/>
                  </a:lnTo>
                  <a:lnTo>
                    <a:pt x="7916" y="1397"/>
                  </a:lnTo>
                  <a:lnTo>
                    <a:pt x="0"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33"/>
            <p:cNvSpPr/>
            <p:nvPr/>
          </p:nvSpPr>
          <p:spPr>
            <a:xfrm rot="-384792">
              <a:off x="3829776" y="1619462"/>
              <a:ext cx="680127" cy="145456"/>
            </a:xfrm>
            <a:custGeom>
              <a:rect b="b" l="l" r="r" t="t"/>
              <a:pathLst>
                <a:path extrusionOk="0" h="1784" w="8623">
                  <a:moveTo>
                    <a:pt x="8623" y="1"/>
                  </a:moveTo>
                  <a:lnTo>
                    <a:pt x="0" y="387"/>
                  </a:lnTo>
                  <a:lnTo>
                    <a:pt x="7916" y="1784"/>
                  </a:lnTo>
                  <a:lnTo>
                    <a:pt x="862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33"/>
            <p:cNvSpPr/>
            <p:nvPr/>
          </p:nvSpPr>
          <p:spPr>
            <a:xfrm rot="-384792">
              <a:off x="3839566" y="1646190"/>
              <a:ext cx="757107" cy="274441"/>
            </a:xfrm>
            <a:custGeom>
              <a:rect b="b" l="l" r="r" t="t"/>
              <a:pathLst>
                <a:path extrusionOk="0" h="3366" w="9599">
                  <a:moveTo>
                    <a:pt x="0" y="0"/>
                  </a:moveTo>
                  <a:lnTo>
                    <a:pt x="7361" y="3012"/>
                  </a:lnTo>
                  <a:lnTo>
                    <a:pt x="9599" y="3365"/>
                  </a:lnTo>
                  <a:lnTo>
                    <a:pt x="7672" y="2415"/>
                  </a:lnTo>
                  <a:lnTo>
                    <a:pt x="0"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33"/>
            <p:cNvSpPr/>
            <p:nvPr/>
          </p:nvSpPr>
          <p:spPr>
            <a:xfrm rot="-384792">
              <a:off x="3845236" y="1654402"/>
              <a:ext cx="605197" cy="373912"/>
            </a:xfrm>
            <a:custGeom>
              <a:rect b="b" l="l" r="r" t="t"/>
              <a:pathLst>
                <a:path extrusionOk="0" h="4586" w="7673">
                  <a:moveTo>
                    <a:pt x="0" y="0"/>
                  </a:moveTo>
                  <a:lnTo>
                    <a:pt x="6621" y="4585"/>
                  </a:lnTo>
                  <a:lnTo>
                    <a:pt x="7672" y="2415"/>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9" name="Google Shape;2159;p33"/>
            <p:cNvGrpSpPr/>
            <p:nvPr/>
          </p:nvGrpSpPr>
          <p:grpSpPr>
            <a:xfrm rot="754115">
              <a:off x="7751921" y="1462507"/>
              <a:ext cx="711381" cy="1045599"/>
              <a:chOff x="6951788" y="1983091"/>
              <a:chExt cx="711407" cy="1045637"/>
            </a:xfrm>
          </p:grpSpPr>
          <p:sp>
            <p:nvSpPr>
              <p:cNvPr id="2160" name="Google Shape;2160;p33"/>
              <p:cNvSpPr/>
              <p:nvPr/>
            </p:nvSpPr>
            <p:spPr>
              <a:xfrm>
                <a:off x="7372842" y="1983091"/>
                <a:ext cx="290353" cy="244381"/>
              </a:xfrm>
              <a:custGeom>
                <a:rect b="b" l="l" r="r" t="t"/>
                <a:pathLst>
                  <a:path extrusionOk="0" h="4072" w="4838">
                    <a:moveTo>
                      <a:pt x="4838" y="0"/>
                    </a:moveTo>
                    <a:lnTo>
                      <a:pt x="556" y="2558"/>
                    </a:lnTo>
                    <a:lnTo>
                      <a:pt x="0" y="4072"/>
                    </a:lnTo>
                    <a:lnTo>
                      <a:pt x="4838"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33"/>
              <p:cNvSpPr/>
              <p:nvPr/>
            </p:nvSpPr>
            <p:spPr>
              <a:xfrm>
                <a:off x="7372842" y="1983091"/>
                <a:ext cx="290353" cy="244381"/>
              </a:xfrm>
              <a:custGeom>
                <a:rect b="b" l="l" r="r" t="t"/>
                <a:pathLst>
                  <a:path extrusionOk="0" h="4072" w="4838">
                    <a:moveTo>
                      <a:pt x="4838" y="0"/>
                    </a:moveTo>
                    <a:lnTo>
                      <a:pt x="909" y="3088"/>
                    </a:lnTo>
                    <a:lnTo>
                      <a:pt x="0" y="4072"/>
                    </a:lnTo>
                    <a:lnTo>
                      <a:pt x="1229" y="3365"/>
                    </a:lnTo>
                    <a:lnTo>
                      <a:pt x="4838" y="0"/>
                    </a:lnTo>
                    <a:close/>
                  </a:path>
                </a:pathLst>
              </a:custGeom>
              <a:solidFill>
                <a:srgbClr val="CF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62" name="Google Shape;2162;p33"/>
              <p:cNvGrpSpPr/>
              <p:nvPr/>
            </p:nvGrpSpPr>
            <p:grpSpPr>
              <a:xfrm>
                <a:off x="6951788" y="1983091"/>
                <a:ext cx="711407" cy="1045637"/>
                <a:chOff x="6951788" y="1983091"/>
                <a:chExt cx="711407" cy="1045637"/>
              </a:xfrm>
            </p:grpSpPr>
            <p:sp>
              <p:nvSpPr>
                <p:cNvPr id="2163" name="Google Shape;2163;p33"/>
                <p:cNvSpPr/>
                <p:nvPr/>
              </p:nvSpPr>
              <p:spPr>
                <a:xfrm>
                  <a:off x="6951788" y="2206222"/>
                  <a:ext cx="593308" cy="822506"/>
                </a:xfrm>
                <a:custGeom>
                  <a:rect b="b" l="l" r="r" t="t"/>
                  <a:pathLst>
                    <a:path extrusionOk="0" h="13705" w="9886">
                      <a:moveTo>
                        <a:pt x="7084" y="1"/>
                      </a:moveTo>
                      <a:cubicBezTo>
                        <a:pt x="6983" y="177"/>
                        <a:pt x="6840" y="388"/>
                        <a:pt x="6730" y="598"/>
                      </a:cubicBezTo>
                      <a:lnTo>
                        <a:pt x="6873" y="665"/>
                      </a:lnTo>
                      <a:cubicBezTo>
                        <a:pt x="6983" y="455"/>
                        <a:pt x="7084" y="245"/>
                        <a:pt x="7227" y="68"/>
                      </a:cubicBezTo>
                      <a:lnTo>
                        <a:pt x="7084" y="1"/>
                      </a:lnTo>
                      <a:close/>
                      <a:moveTo>
                        <a:pt x="6453" y="1229"/>
                      </a:moveTo>
                      <a:cubicBezTo>
                        <a:pt x="6352" y="1473"/>
                        <a:pt x="6276" y="1683"/>
                        <a:pt x="6209" y="1927"/>
                      </a:cubicBezTo>
                      <a:lnTo>
                        <a:pt x="6352" y="1961"/>
                      </a:lnTo>
                      <a:cubicBezTo>
                        <a:pt x="6419" y="1717"/>
                        <a:pt x="6487" y="1506"/>
                        <a:pt x="6562" y="1296"/>
                      </a:cubicBezTo>
                      <a:lnTo>
                        <a:pt x="6453" y="1229"/>
                      </a:lnTo>
                      <a:close/>
                      <a:moveTo>
                        <a:pt x="8623" y="2768"/>
                      </a:moveTo>
                      <a:cubicBezTo>
                        <a:pt x="8413" y="2768"/>
                        <a:pt x="8245" y="2802"/>
                        <a:pt x="8034" y="2878"/>
                      </a:cubicBezTo>
                      <a:lnTo>
                        <a:pt x="8068" y="3012"/>
                      </a:lnTo>
                      <a:cubicBezTo>
                        <a:pt x="8245" y="2945"/>
                        <a:pt x="8455" y="2911"/>
                        <a:pt x="8623" y="2911"/>
                      </a:cubicBezTo>
                      <a:lnTo>
                        <a:pt x="8733" y="2911"/>
                      </a:lnTo>
                      <a:lnTo>
                        <a:pt x="8766" y="2768"/>
                      </a:lnTo>
                      <a:close/>
                      <a:moveTo>
                        <a:pt x="6066" y="2592"/>
                      </a:moveTo>
                      <a:lnTo>
                        <a:pt x="6066" y="3012"/>
                      </a:lnTo>
                      <a:lnTo>
                        <a:pt x="6066" y="3332"/>
                      </a:lnTo>
                      <a:lnTo>
                        <a:pt x="6209" y="3298"/>
                      </a:lnTo>
                      <a:lnTo>
                        <a:pt x="6209" y="3012"/>
                      </a:lnTo>
                      <a:lnTo>
                        <a:pt x="6209" y="2625"/>
                      </a:lnTo>
                      <a:lnTo>
                        <a:pt x="6066" y="2592"/>
                      </a:lnTo>
                      <a:close/>
                      <a:moveTo>
                        <a:pt x="9431" y="3046"/>
                      </a:moveTo>
                      <a:lnTo>
                        <a:pt x="9364" y="3155"/>
                      </a:lnTo>
                      <a:cubicBezTo>
                        <a:pt x="9364" y="3155"/>
                        <a:pt x="9397" y="3155"/>
                        <a:pt x="9397" y="3189"/>
                      </a:cubicBezTo>
                      <a:cubicBezTo>
                        <a:pt x="9540" y="3332"/>
                        <a:pt x="9641" y="3466"/>
                        <a:pt x="9717" y="3677"/>
                      </a:cubicBezTo>
                      <a:lnTo>
                        <a:pt x="9851" y="3643"/>
                      </a:lnTo>
                      <a:cubicBezTo>
                        <a:pt x="9784" y="3433"/>
                        <a:pt x="9675" y="3222"/>
                        <a:pt x="9464" y="3088"/>
                      </a:cubicBezTo>
                      <a:cubicBezTo>
                        <a:pt x="9464" y="3046"/>
                        <a:pt x="9464" y="3046"/>
                        <a:pt x="9431" y="3046"/>
                      </a:cubicBezTo>
                      <a:close/>
                      <a:moveTo>
                        <a:pt x="7403" y="3222"/>
                      </a:moveTo>
                      <a:cubicBezTo>
                        <a:pt x="7294" y="3298"/>
                        <a:pt x="7193" y="3399"/>
                        <a:pt x="7084" y="3542"/>
                      </a:cubicBezTo>
                      <a:cubicBezTo>
                        <a:pt x="7016" y="3609"/>
                        <a:pt x="6983" y="3677"/>
                        <a:pt x="6907" y="3752"/>
                      </a:cubicBezTo>
                      <a:lnTo>
                        <a:pt x="7050" y="3820"/>
                      </a:lnTo>
                      <a:cubicBezTo>
                        <a:pt x="7084" y="3752"/>
                        <a:pt x="7151" y="3677"/>
                        <a:pt x="7193" y="3609"/>
                      </a:cubicBezTo>
                      <a:cubicBezTo>
                        <a:pt x="7260" y="3508"/>
                        <a:pt x="7361" y="3399"/>
                        <a:pt x="7504" y="3332"/>
                      </a:cubicBezTo>
                      <a:lnTo>
                        <a:pt x="7403" y="3222"/>
                      </a:lnTo>
                      <a:close/>
                      <a:moveTo>
                        <a:pt x="9750" y="4350"/>
                      </a:moveTo>
                      <a:cubicBezTo>
                        <a:pt x="9717" y="4560"/>
                        <a:pt x="9641" y="4770"/>
                        <a:pt x="9507" y="4939"/>
                      </a:cubicBezTo>
                      <a:lnTo>
                        <a:pt x="9607" y="5048"/>
                      </a:lnTo>
                      <a:cubicBezTo>
                        <a:pt x="9750" y="4838"/>
                        <a:pt x="9851" y="4594"/>
                        <a:pt x="9885" y="4383"/>
                      </a:cubicBezTo>
                      <a:lnTo>
                        <a:pt x="9750" y="4350"/>
                      </a:lnTo>
                      <a:close/>
                      <a:moveTo>
                        <a:pt x="6352" y="3996"/>
                      </a:moveTo>
                      <a:lnTo>
                        <a:pt x="6209" y="4030"/>
                      </a:lnTo>
                      <a:cubicBezTo>
                        <a:pt x="6276" y="4240"/>
                        <a:pt x="6386" y="4484"/>
                        <a:pt x="6520" y="4661"/>
                      </a:cubicBezTo>
                      <a:lnTo>
                        <a:pt x="6555" y="4639"/>
                      </a:lnTo>
                      <a:lnTo>
                        <a:pt x="6555" y="4639"/>
                      </a:lnTo>
                      <a:cubicBezTo>
                        <a:pt x="6513" y="4785"/>
                        <a:pt x="6474" y="4926"/>
                        <a:pt x="6453" y="5082"/>
                      </a:cubicBezTo>
                      <a:lnTo>
                        <a:pt x="6596" y="5115"/>
                      </a:lnTo>
                      <a:cubicBezTo>
                        <a:pt x="6630" y="4871"/>
                        <a:pt x="6663" y="4661"/>
                        <a:pt x="6773" y="4451"/>
                      </a:cubicBezTo>
                      <a:lnTo>
                        <a:pt x="6630" y="4383"/>
                      </a:lnTo>
                      <a:cubicBezTo>
                        <a:pt x="6616" y="4432"/>
                        <a:pt x="6602" y="4479"/>
                        <a:pt x="6589" y="4526"/>
                      </a:cubicBezTo>
                      <a:lnTo>
                        <a:pt x="6589" y="4526"/>
                      </a:lnTo>
                      <a:cubicBezTo>
                        <a:pt x="6495" y="4364"/>
                        <a:pt x="6411" y="4180"/>
                        <a:pt x="6352" y="3996"/>
                      </a:cubicBezTo>
                      <a:close/>
                      <a:moveTo>
                        <a:pt x="7084" y="5082"/>
                      </a:moveTo>
                      <a:lnTo>
                        <a:pt x="7016" y="5225"/>
                      </a:lnTo>
                      <a:cubicBezTo>
                        <a:pt x="7193" y="5359"/>
                        <a:pt x="7403" y="5469"/>
                        <a:pt x="7647" y="5536"/>
                      </a:cubicBezTo>
                      <a:lnTo>
                        <a:pt x="7681" y="5435"/>
                      </a:lnTo>
                      <a:cubicBezTo>
                        <a:pt x="7471" y="5326"/>
                        <a:pt x="7260" y="5225"/>
                        <a:pt x="7084" y="5082"/>
                      </a:cubicBezTo>
                      <a:close/>
                      <a:moveTo>
                        <a:pt x="9010" y="5359"/>
                      </a:moveTo>
                      <a:cubicBezTo>
                        <a:pt x="8800" y="5469"/>
                        <a:pt x="8556" y="5502"/>
                        <a:pt x="8346" y="5536"/>
                      </a:cubicBezTo>
                      <a:lnTo>
                        <a:pt x="8346" y="5679"/>
                      </a:lnTo>
                      <a:cubicBezTo>
                        <a:pt x="8590" y="5645"/>
                        <a:pt x="8834" y="5612"/>
                        <a:pt x="9044" y="5502"/>
                      </a:cubicBezTo>
                      <a:lnTo>
                        <a:pt x="9010" y="5359"/>
                      </a:lnTo>
                      <a:close/>
                      <a:moveTo>
                        <a:pt x="6352" y="5780"/>
                      </a:moveTo>
                      <a:cubicBezTo>
                        <a:pt x="6310" y="5889"/>
                        <a:pt x="6310" y="5956"/>
                        <a:pt x="6310" y="6066"/>
                      </a:cubicBezTo>
                      <a:cubicBezTo>
                        <a:pt x="6276" y="6200"/>
                        <a:pt x="6276" y="6343"/>
                        <a:pt x="6243" y="6486"/>
                      </a:cubicBezTo>
                      <a:lnTo>
                        <a:pt x="6386" y="6486"/>
                      </a:lnTo>
                      <a:cubicBezTo>
                        <a:pt x="6419" y="6343"/>
                        <a:pt x="6419" y="6200"/>
                        <a:pt x="6453" y="6066"/>
                      </a:cubicBezTo>
                      <a:cubicBezTo>
                        <a:pt x="6453" y="5956"/>
                        <a:pt x="6453" y="5889"/>
                        <a:pt x="6487" y="5780"/>
                      </a:cubicBezTo>
                      <a:close/>
                      <a:moveTo>
                        <a:pt x="6175" y="7185"/>
                      </a:moveTo>
                      <a:cubicBezTo>
                        <a:pt x="6175" y="7395"/>
                        <a:pt x="6142" y="7639"/>
                        <a:pt x="6100" y="7883"/>
                      </a:cubicBezTo>
                      <a:lnTo>
                        <a:pt x="6243" y="7883"/>
                      </a:lnTo>
                      <a:cubicBezTo>
                        <a:pt x="6276" y="7673"/>
                        <a:pt x="6276" y="7429"/>
                        <a:pt x="6310" y="7185"/>
                      </a:cubicBezTo>
                      <a:close/>
                      <a:moveTo>
                        <a:pt x="5999" y="8556"/>
                      </a:moveTo>
                      <a:cubicBezTo>
                        <a:pt x="5931" y="8800"/>
                        <a:pt x="5889" y="9010"/>
                        <a:pt x="5822" y="9254"/>
                      </a:cubicBezTo>
                      <a:lnTo>
                        <a:pt x="5965" y="9288"/>
                      </a:lnTo>
                      <a:cubicBezTo>
                        <a:pt x="6032" y="9044"/>
                        <a:pt x="6066" y="8833"/>
                        <a:pt x="6142" y="8589"/>
                      </a:cubicBezTo>
                      <a:lnTo>
                        <a:pt x="5999" y="8556"/>
                      </a:lnTo>
                      <a:close/>
                      <a:moveTo>
                        <a:pt x="5645" y="9919"/>
                      </a:moveTo>
                      <a:cubicBezTo>
                        <a:pt x="5578" y="10129"/>
                        <a:pt x="5511" y="10339"/>
                        <a:pt x="5401" y="10550"/>
                      </a:cubicBezTo>
                      <a:lnTo>
                        <a:pt x="5544" y="10617"/>
                      </a:lnTo>
                      <a:cubicBezTo>
                        <a:pt x="5612" y="10407"/>
                        <a:pt x="5721" y="10163"/>
                        <a:pt x="5788" y="9952"/>
                      </a:cubicBezTo>
                      <a:lnTo>
                        <a:pt x="5645" y="9919"/>
                      </a:lnTo>
                      <a:close/>
                      <a:moveTo>
                        <a:pt x="5090" y="11180"/>
                      </a:moveTo>
                      <a:cubicBezTo>
                        <a:pt x="4981" y="11391"/>
                        <a:pt x="4880" y="11601"/>
                        <a:pt x="4737" y="11778"/>
                      </a:cubicBezTo>
                      <a:lnTo>
                        <a:pt x="4838" y="11845"/>
                      </a:lnTo>
                      <a:cubicBezTo>
                        <a:pt x="4981" y="11668"/>
                        <a:pt x="5124" y="11458"/>
                        <a:pt x="5225" y="11248"/>
                      </a:cubicBezTo>
                      <a:lnTo>
                        <a:pt x="5090" y="11180"/>
                      </a:lnTo>
                      <a:close/>
                      <a:moveTo>
                        <a:pt x="4282" y="12299"/>
                      </a:moveTo>
                      <a:cubicBezTo>
                        <a:pt x="4139" y="12476"/>
                        <a:pt x="3963" y="12619"/>
                        <a:pt x="3786" y="12762"/>
                      </a:cubicBezTo>
                      <a:lnTo>
                        <a:pt x="3862" y="12863"/>
                      </a:lnTo>
                      <a:cubicBezTo>
                        <a:pt x="4072" y="12720"/>
                        <a:pt x="4249" y="12585"/>
                        <a:pt x="4383" y="12409"/>
                      </a:cubicBezTo>
                      <a:lnTo>
                        <a:pt x="4282" y="12299"/>
                      </a:lnTo>
                      <a:close/>
                      <a:moveTo>
                        <a:pt x="76" y="13216"/>
                      </a:moveTo>
                      <a:lnTo>
                        <a:pt x="1" y="13317"/>
                      </a:lnTo>
                      <a:cubicBezTo>
                        <a:pt x="177" y="13427"/>
                        <a:pt x="320" y="13494"/>
                        <a:pt x="497" y="13527"/>
                      </a:cubicBezTo>
                      <a:lnTo>
                        <a:pt x="531" y="13427"/>
                      </a:lnTo>
                      <a:cubicBezTo>
                        <a:pt x="388" y="13351"/>
                        <a:pt x="211" y="13283"/>
                        <a:pt x="76" y="13216"/>
                      </a:cubicBezTo>
                      <a:close/>
                      <a:moveTo>
                        <a:pt x="3197" y="13140"/>
                      </a:moveTo>
                      <a:cubicBezTo>
                        <a:pt x="3021" y="13250"/>
                        <a:pt x="2777" y="13317"/>
                        <a:pt x="2566" y="13393"/>
                      </a:cubicBezTo>
                      <a:lnTo>
                        <a:pt x="2600" y="13527"/>
                      </a:lnTo>
                      <a:cubicBezTo>
                        <a:pt x="2844" y="13460"/>
                        <a:pt x="3054" y="13393"/>
                        <a:pt x="3265" y="13250"/>
                      </a:cubicBezTo>
                      <a:lnTo>
                        <a:pt x="3197" y="13140"/>
                      </a:lnTo>
                      <a:close/>
                      <a:moveTo>
                        <a:pt x="1893" y="13527"/>
                      </a:moveTo>
                      <a:cubicBezTo>
                        <a:pt x="1759" y="13561"/>
                        <a:pt x="1649" y="13561"/>
                        <a:pt x="1515" y="13561"/>
                      </a:cubicBezTo>
                      <a:lnTo>
                        <a:pt x="1195" y="13561"/>
                      </a:lnTo>
                      <a:lnTo>
                        <a:pt x="1195" y="13704"/>
                      </a:lnTo>
                      <a:lnTo>
                        <a:pt x="1515" y="13704"/>
                      </a:lnTo>
                      <a:cubicBezTo>
                        <a:pt x="1649" y="13704"/>
                        <a:pt x="1792" y="13704"/>
                        <a:pt x="1893" y="13670"/>
                      </a:cubicBezTo>
                      <a:lnTo>
                        <a:pt x="1893" y="13527"/>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33"/>
                <p:cNvSpPr/>
                <p:nvPr/>
              </p:nvSpPr>
              <p:spPr>
                <a:xfrm>
                  <a:off x="7358199" y="1983091"/>
                  <a:ext cx="304996" cy="153518"/>
                </a:xfrm>
                <a:custGeom>
                  <a:rect b="b" l="l" r="r" t="t"/>
                  <a:pathLst>
                    <a:path extrusionOk="0" h="2558" w="5082">
                      <a:moveTo>
                        <a:pt x="5082" y="0"/>
                      </a:moveTo>
                      <a:lnTo>
                        <a:pt x="1" y="1649"/>
                      </a:lnTo>
                      <a:lnTo>
                        <a:pt x="800" y="2558"/>
                      </a:lnTo>
                      <a:lnTo>
                        <a:pt x="50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33"/>
                <p:cNvSpPr/>
                <p:nvPr/>
              </p:nvSpPr>
              <p:spPr>
                <a:xfrm>
                  <a:off x="7427394" y="1983091"/>
                  <a:ext cx="235799" cy="246422"/>
                </a:xfrm>
                <a:custGeom>
                  <a:rect b="b" l="l" r="r" t="t"/>
                  <a:pathLst>
                    <a:path extrusionOk="0" h="4106" w="3929">
                      <a:moveTo>
                        <a:pt x="3929" y="0"/>
                      </a:moveTo>
                      <a:lnTo>
                        <a:pt x="0" y="3088"/>
                      </a:lnTo>
                      <a:lnTo>
                        <a:pt x="1085" y="4106"/>
                      </a:lnTo>
                      <a:lnTo>
                        <a:pt x="392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66" name="Google Shape;2166;p33"/>
            <p:cNvSpPr/>
            <p:nvPr/>
          </p:nvSpPr>
          <p:spPr>
            <a:xfrm>
              <a:off x="5813873" y="2016879"/>
              <a:ext cx="37929" cy="37929"/>
            </a:xfrm>
            <a:custGeom>
              <a:rect b="b" l="l" r="r" t="t"/>
              <a:pathLst>
                <a:path extrusionOk="0" h="632" w="632">
                  <a:moveTo>
                    <a:pt x="320" y="1"/>
                  </a:moveTo>
                  <a:lnTo>
                    <a:pt x="211" y="211"/>
                  </a:lnTo>
                  <a:lnTo>
                    <a:pt x="0" y="245"/>
                  </a:lnTo>
                  <a:lnTo>
                    <a:pt x="143" y="388"/>
                  </a:lnTo>
                  <a:lnTo>
                    <a:pt x="110" y="632"/>
                  </a:lnTo>
                  <a:lnTo>
                    <a:pt x="320" y="489"/>
                  </a:lnTo>
                  <a:lnTo>
                    <a:pt x="530" y="632"/>
                  </a:lnTo>
                  <a:lnTo>
                    <a:pt x="497" y="388"/>
                  </a:lnTo>
                  <a:lnTo>
                    <a:pt x="631"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33"/>
            <p:cNvSpPr/>
            <p:nvPr/>
          </p:nvSpPr>
          <p:spPr>
            <a:xfrm>
              <a:off x="7122406" y="1966407"/>
              <a:ext cx="37929" cy="35949"/>
            </a:xfrm>
            <a:custGeom>
              <a:rect b="b" l="l" r="r" t="t"/>
              <a:pathLst>
                <a:path extrusionOk="0" h="599" w="632">
                  <a:moveTo>
                    <a:pt x="312" y="1"/>
                  </a:moveTo>
                  <a:lnTo>
                    <a:pt x="211" y="177"/>
                  </a:lnTo>
                  <a:lnTo>
                    <a:pt x="1" y="211"/>
                  </a:lnTo>
                  <a:lnTo>
                    <a:pt x="144" y="388"/>
                  </a:lnTo>
                  <a:lnTo>
                    <a:pt x="102" y="598"/>
                  </a:lnTo>
                  <a:lnTo>
                    <a:pt x="312" y="489"/>
                  </a:lnTo>
                  <a:lnTo>
                    <a:pt x="523" y="598"/>
                  </a:lnTo>
                  <a:lnTo>
                    <a:pt x="489" y="388"/>
                  </a:lnTo>
                  <a:lnTo>
                    <a:pt x="632" y="211"/>
                  </a:lnTo>
                  <a:lnTo>
                    <a:pt x="422" y="177"/>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33"/>
            <p:cNvSpPr/>
            <p:nvPr/>
          </p:nvSpPr>
          <p:spPr>
            <a:xfrm>
              <a:off x="6569142" y="1396458"/>
              <a:ext cx="39910" cy="37929"/>
            </a:xfrm>
            <a:custGeom>
              <a:rect b="b" l="l" r="r" t="t"/>
              <a:pathLst>
                <a:path extrusionOk="0" h="632" w="665">
                  <a:moveTo>
                    <a:pt x="320" y="0"/>
                  </a:moveTo>
                  <a:lnTo>
                    <a:pt x="210" y="211"/>
                  </a:lnTo>
                  <a:lnTo>
                    <a:pt x="0" y="244"/>
                  </a:lnTo>
                  <a:lnTo>
                    <a:pt x="177" y="387"/>
                  </a:lnTo>
                  <a:lnTo>
                    <a:pt x="143" y="631"/>
                  </a:lnTo>
                  <a:lnTo>
                    <a:pt x="143" y="631"/>
                  </a:lnTo>
                  <a:lnTo>
                    <a:pt x="320" y="522"/>
                  </a:lnTo>
                  <a:lnTo>
                    <a:pt x="530" y="631"/>
                  </a:lnTo>
                  <a:lnTo>
                    <a:pt x="488" y="387"/>
                  </a:lnTo>
                  <a:lnTo>
                    <a:pt x="665" y="244"/>
                  </a:lnTo>
                  <a:lnTo>
                    <a:pt x="421" y="211"/>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33"/>
            <p:cNvSpPr/>
            <p:nvPr/>
          </p:nvSpPr>
          <p:spPr>
            <a:xfrm>
              <a:off x="7372842" y="1598404"/>
              <a:ext cx="39970" cy="37929"/>
            </a:xfrm>
            <a:custGeom>
              <a:rect b="b" l="l" r="r" t="t"/>
              <a:pathLst>
                <a:path extrusionOk="0" h="632" w="666">
                  <a:moveTo>
                    <a:pt x="312" y="0"/>
                  </a:moveTo>
                  <a:lnTo>
                    <a:pt x="244" y="211"/>
                  </a:lnTo>
                  <a:lnTo>
                    <a:pt x="0" y="244"/>
                  </a:lnTo>
                  <a:lnTo>
                    <a:pt x="177" y="421"/>
                  </a:lnTo>
                  <a:lnTo>
                    <a:pt x="135" y="631"/>
                  </a:lnTo>
                  <a:lnTo>
                    <a:pt x="135" y="631"/>
                  </a:lnTo>
                  <a:lnTo>
                    <a:pt x="312" y="522"/>
                  </a:lnTo>
                  <a:lnTo>
                    <a:pt x="522" y="631"/>
                  </a:lnTo>
                  <a:lnTo>
                    <a:pt x="488" y="421"/>
                  </a:lnTo>
                  <a:lnTo>
                    <a:pt x="665" y="244"/>
                  </a:lnTo>
                  <a:lnTo>
                    <a:pt x="421" y="211"/>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33"/>
            <p:cNvSpPr/>
            <p:nvPr/>
          </p:nvSpPr>
          <p:spPr>
            <a:xfrm>
              <a:off x="6100137" y="1581240"/>
              <a:ext cx="39910" cy="35889"/>
            </a:xfrm>
            <a:custGeom>
              <a:rect b="b" l="l" r="r" t="t"/>
              <a:pathLst>
                <a:path extrusionOk="0" h="598" w="665">
                  <a:moveTo>
                    <a:pt x="311" y="0"/>
                  </a:moveTo>
                  <a:lnTo>
                    <a:pt x="244" y="177"/>
                  </a:lnTo>
                  <a:lnTo>
                    <a:pt x="0" y="211"/>
                  </a:lnTo>
                  <a:lnTo>
                    <a:pt x="177" y="387"/>
                  </a:lnTo>
                  <a:lnTo>
                    <a:pt x="143" y="597"/>
                  </a:lnTo>
                  <a:lnTo>
                    <a:pt x="311" y="497"/>
                  </a:lnTo>
                  <a:lnTo>
                    <a:pt x="522" y="597"/>
                  </a:lnTo>
                  <a:lnTo>
                    <a:pt x="488" y="387"/>
                  </a:lnTo>
                  <a:lnTo>
                    <a:pt x="665" y="211"/>
                  </a:lnTo>
                  <a:lnTo>
                    <a:pt x="421" y="177"/>
                  </a:lnTo>
                  <a:lnTo>
                    <a:pt x="3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33"/>
            <p:cNvSpPr/>
            <p:nvPr/>
          </p:nvSpPr>
          <p:spPr>
            <a:xfrm>
              <a:off x="5530130" y="2103239"/>
              <a:ext cx="33368" cy="25326"/>
            </a:xfrm>
            <a:custGeom>
              <a:rect b="b" l="l" r="r" t="t"/>
              <a:pathLst>
                <a:path extrusionOk="0" h="422" w="556">
                  <a:moveTo>
                    <a:pt x="278" y="0"/>
                  </a:moveTo>
                  <a:cubicBezTo>
                    <a:pt x="0" y="0"/>
                    <a:pt x="0" y="421"/>
                    <a:pt x="278" y="421"/>
                  </a:cubicBezTo>
                  <a:cubicBezTo>
                    <a:pt x="556" y="421"/>
                    <a:pt x="556"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33"/>
            <p:cNvSpPr/>
            <p:nvPr/>
          </p:nvSpPr>
          <p:spPr>
            <a:xfrm>
              <a:off x="6156670" y="1907354"/>
              <a:ext cx="33848" cy="25326"/>
            </a:xfrm>
            <a:custGeom>
              <a:rect b="b" l="l" r="r" t="t"/>
              <a:pathLst>
                <a:path extrusionOk="0" h="422" w="564">
                  <a:moveTo>
                    <a:pt x="286" y="1"/>
                  </a:moveTo>
                  <a:cubicBezTo>
                    <a:pt x="0" y="1"/>
                    <a:pt x="0" y="421"/>
                    <a:pt x="286" y="421"/>
                  </a:cubicBezTo>
                  <a:cubicBezTo>
                    <a:pt x="564" y="421"/>
                    <a:pt x="564"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33"/>
            <p:cNvSpPr/>
            <p:nvPr/>
          </p:nvSpPr>
          <p:spPr>
            <a:xfrm>
              <a:off x="7261277" y="1779105"/>
              <a:ext cx="31328" cy="25326"/>
            </a:xfrm>
            <a:custGeom>
              <a:rect b="b" l="l" r="r" t="t"/>
              <a:pathLst>
                <a:path extrusionOk="0" h="422" w="522">
                  <a:moveTo>
                    <a:pt x="278" y="1"/>
                  </a:moveTo>
                  <a:cubicBezTo>
                    <a:pt x="0" y="1"/>
                    <a:pt x="0"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33"/>
            <p:cNvSpPr/>
            <p:nvPr/>
          </p:nvSpPr>
          <p:spPr>
            <a:xfrm>
              <a:off x="6825579" y="1968448"/>
              <a:ext cx="31868" cy="25326"/>
            </a:xfrm>
            <a:custGeom>
              <a:rect b="b" l="l" r="r" t="t"/>
              <a:pathLst>
                <a:path extrusionOk="0" h="422" w="531">
                  <a:moveTo>
                    <a:pt x="253" y="0"/>
                  </a:moveTo>
                  <a:cubicBezTo>
                    <a:pt x="1" y="0"/>
                    <a:pt x="1" y="421"/>
                    <a:pt x="253" y="421"/>
                  </a:cubicBezTo>
                  <a:cubicBezTo>
                    <a:pt x="531" y="421"/>
                    <a:pt x="531" y="0"/>
                    <a:pt x="25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33"/>
            <p:cNvSpPr/>
            <p:nvPr/>
          </p:nvSpPr>
          <p:spPr>
            <a:xfrm>
              <a:off x="7938769" y="2038124"/>
              <a:ext cx="25326" cy="29347"/>
            </a:xfrm>
            <a:custGeom>
              <a:rect b="b" l="l" r="r" t="t"/>
              <a:pathLst>
                <a:path extrusionOk="0" h="489" w="422">
                  <a:moveTo>
                    <a:pt x="211" y="0"/>
                  </a:moveTo>
                  <a:cubicBezTo>
                    <a:pt x="102" y="0"/>
                    <a:pt x="1" y="101"/>
                    <a:pt x="1" y="211"/>
                  </a:cubicBezTo>
                  <a:lnTo>
                    <a:pt x="1" y="278"/>
                  </a:lnTo>
                  <a:cubicBezTo>
                    <a:pt x="1" y="379"/>
                    <a:pt x="102" y="488"/>
                    <a:pt x="211" y="488"/>
                  </a:cubicBezTo>
                  <a:cubicBezTo>
                    <a:pt x="346" y="488"/>
                    <a:pt x="421" y="379"/>
                    <a:pt x="421" y="278"/>
                  </a:cubicBezTo>
                  <a:lnTo>
                    <a:pt x="421" y="211"/>
                  </a:lnTo>
                  <a:cubicBezTo>
                    <a:pt x="421" y="101"/>
                    <a:pt x="346" y="0"/>
                    <a:pt x="21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33"/>
            <p:cNvSpPr/>
            <p:nvPr/>
          </p:nvSpPr>
          <p:spPr>
            <a:xfrm rot="-405001">
              <a:off x="5742474" y="118150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33"/>
            <p:cNvSpPr/>
            <p:nvPr/>
          </p:nvSpPr>
          <p:spPr>
            <a:xfrm flipH="1" rot="405001">
              <a:off x="8003169" y="2364150"/>
              <a:ext cx="830167" cy="731547"/>
            </a:xfrm>
            <a:custGeom>
              <a:rect b="b" l="l" r="r" t="t"/>
              <a:pathLst>
                <a:path extrusionOk="0" h="12729" w="14445">
                  <a:moveTo>
                    <a:pt x="5090" y="0"/>
                  </a:moveTo>
                  <a:lnTo>
                    <a:pt x="1" y="4493"/>
                  </a:lnTo>
                  <a:cubicBezTo>
                    <a:pt x="1263" y="8732"/>
                    <a:pt x="4880" y="11290"/>
                    <a:pt x="9961" y="12728"/>
                  </a:cubicBezTo>
                  <a:lnTo>
                    <a:pt x="14445" y="6133"/>
                  </a:lnTo>
                  <a:cubicBezTo>
                    <a:pt x="10272" y="5679"/>
                    <a:pt x="7538" y="3054"/>
                    <a:pt x="509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78" name="Google Shape;2178;p33"/>
            <p:cNvGrpSpPr/>
            <p:nvPr/>
          </p:nvGrpSpPr>
          <p:grpSpPr>
            <a:xfrm>
              <a:off x="5208299" y="2076411"/>
              <a:ext cx="2552864" cy="2022492"/>
              <a:chOff x="5022249" y="1936229"/>
              <a:chExt cx="2958471" cy="2343832"/>
            </a:xfrm>
          </p:grpSpPr>
          <p:sp>
            <p:nvSpPr>
              <p:cNvPr id="2179" name="Google Shape;2179;p33"/>
              <p:cNvSpPr/>
              <p:nvPr/>
            </p:nvSpPr>
            <p:spPr>
              <a:xfrm>
                <a:off x="5668014" y="3726989"/>
                <a:ext cx="4081" cy="60"/>
              </a:xfrm>
              <a:custGeom>
                <a:rect b="b" l="l" r="r" t="t"/>
                <a:pathLst>
                  <a:path extrusionOk="0" h="1" w="68">
                    <a:moveTo>
                      <a:pt x="68" y="0"/>
                    </a:moveTo>
                    <a:lnTo>
                      <a:pt x="68" y="0"/>
                    </a:lnTo>
                    <a:lnTo>
                      <a:pt x="68" y="0"/>
                    </a:lnTo>
                    <a:close/>
                    <a:moveTo>
                      <a:pt x="34" y="0"/>
                    </a:moveTo>
                    <a:lnTo>
                      <a:pt x="68"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34" y="0"/>
                    </a:moveTo>
                    <a:lnTo>
                      <a:pt x="34" y="0"/>
                    </a:lnTo>
                    <a:lnTo>
                      <a:pt x="34"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FCED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33"/>
              <p:cNvSpPr/>
              <p:nvPr/>
            </p:nvSpPr>
            <p:spPr>
              <a:xfrm>
                <a:off x="6477776" y="2778353"/>
                <a:ext cx="39970" cy="35889"/>
              </a:xfrm>
              <a:custGeom>
                <a:rect b="b" l="l" r="r" t="t"/>
                <a:pathLst>
                  <a:path extrusionOk="0" h="598" w="666">
                    <a:moveTo>
                      <a:pt x="354" y="1"/>
                    </a:moveTo>
                    <a:lnTo>
                      <a:pt x="245" y="211"/>
                    </a:lnTo>
                    <a:lnTo>
                      <a:pt x="1" y="211"/>
                    </a:lnTo>
                    <a:lnTo>
                      <a:pt x="178" y="388"/>
                    </a:lnTo>
                    <a:lnTo>
                      <a:pt x="144" y="598"/>
                    </a:lnTo>
                    <a:lnTo>
                      <a:pt x="354" y="488"/>
                    </a:lnTo>
                    <a:lnTo>
                      <a:pt x="523" y="598"/>
                    </a:lnTo>
                    <a:lnTo>
                      <a:pt x="489" y="388"/>
                    </a:lnTo>
                    <a:lnTo>
                      <a:pt x="666" y="211"/>
                    </a:lnTo>
                    <a:lnTo>
                      <a:pt x="455" y="211"/>
                    </a:lnTo>
                    <a:lnTo>
                      <a:pt x="35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33"/>
              <p:cNvSpPr/>
              <p:nvPr/>
            </p:nvSpPr>
            <p:spPr>
              <a:xfrm>
                <a:off x="7818622" y="2265275"/>
                <a:ext cx="39970" cy="37929"/>
              </a:xfrm>
              <a:custGeom>
                <a:rect b="b" l="l" r="r" t="t"/>
                <a:pathLst>
                  <a:path extrusionOk="0" h="632" w="666">
                    <a:moveTo>
                      <a:pt x="320" y="1"/>
                    </a:moveTo>
                    <a:lnTo>
                      <a:pt x="211" y="211"/>
                    </a:lnTo>
                    <a:lnTo>
                      <a:pt x="1" y="245"/>
                    </a:lnTo>
                    <a:lnTo>
                      <a:pt x="177" y="379"/>
                    </a:lnTo>
                    <a:lnTo>
                      <a:pt x="144" y="632"/>
                    </a:lnTo>
                    <a:lnTo>
                      <a:pt x="320" y="522"/>
                    </a:lnTo>
                    <a:lnTo>
                      <a:pt x="531" y="632"/>
                    </a:lnTo>
                    <a:lnTo>
                      <a:pt x="488" y="379"/>
                    </a:lnTo>
                    <a:lnTo>
                      <a:pt x="665" y="245"/>
                    </a:lnTo>
                    <a:lnTo>
                      <a:pt x="421" y="211"/>
                    </a:lnTo>
                    <a:lnTo>
                      <a:pt x="32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33"/>
              <p:cNvSpPr/>
              <p:nvPr/>
            </p:nvSpPr>
            <p:spPr>
              <a:xfrm>
                <a:off x="7353638" y="3046258"/>
                <a:ext cx="37929" cy="35889"/>
              </a:xfrm>
              <a:custGeom>
                <a:rect b="b" l="l" r="r" t="t"/>
                <a:pathLst>
                  <a:path extrusionOk="0" h="598" w="632">
                    <a:moveTo>
                      <a:pt x="320" y="0"/>
                    </a:moveTo>
                    <a:lnTo>
                      <a:pt x="211" y="177"/>
                    </a:lnTo>
                    <a:lnTo>
                      <a:pt x="1" y="210"/>
                    </a:lnTo>
                    <a:lnTo>
                      <a:pt x="144" y="387"/>
                    </a:lnTo>
                    <a:lnTo>
                      <a:pt x="110" y="597"/>
                    </a:lnTo>
                    <a:lnTo>
                      <a:pt x="110" y="597"/>
                    </a:lnTo>
                    <a:lnTo>
                      <a:pt x="320" y="496"/>
                    </a:lnTo>
                    <a:lnTo>
                      <a:pt x="531" y="597"/>
                    </a:lnTo>
                    <a:lnTo>
                      <a:pt x="497" y="387"/>
                    </a:lnTo>
                    <a:lnTo>
                      <a:pt x="632" y="210"/>
                    </a:lnTo>
                    <a:lnTo>
                      <a:pt x="421" y="177"/>
                    </a:lnTo>
                    <a:lnTo>
                      <a:pt x="32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33"/>
              <p:cNvSpPr/>
              <p:nvPr/>
            </p:nvSpPr>
            <p:spPr>
              <a:xfrm>
                <a:off x="7940809" y="3255801"/>
                <a:ext cx="39910" cy="37929"/>
              </a:xfrm>
              <a:custGeom>
                <a:rect b="b" l="l" r="r" t="t"/>
                <a:pathLst>
                  <a:path extrusionOk="0" h="632" w="665">
                    <a:moveTo>
                      <a:pt x="345" y="1"/>
                    </a:moveTo>
                    <a:lnTo>
                      <a:pt x="244" y="211"/>
                    </a:lnTo>
                    <a:lnTo>
                      <a:pt x="0" y="245"/>
                    </a:lnTo>
                    <a:lnTo>
                      <a:pt x="177" y="388"/>
                    </a:lnTo>
                    <a:lnTo>
                      <a:pt x="135" y="632"/>
                    </a:lnTo>
                    <a:lnTo>
                      <a:pt x="345" y="531"/>
                    </a:lnTo>
                    <a:lnTo>
                      <a:pt x="522" y="632"/>
                    </a:lnTo>
                    <a:lnTo>
                      <a:pt x="488" y="388"/>
                    </a:lnTo>
                    <a:lnTo>
                      <a:pt x="665" y="245"/>
                    </a:lnTo>
                    <a:lnTo>
                      <a:pt x="421"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33"/>
              <p:cNvSpPr/>
              <p:nvPr/>
            </p:nvSpPr>
            <p:spPr>
              <a:xfrm>
                <a:off x="7369875" y="2778353"/>
                <a:ext cx="39970" cy="35889"/>
              </a:xfrm>
              <a:custGeom>
                <a:rect b="b" l="l" r="r" t="t"/>
                <a:pathLst>
                  <a:path extrusionOk="0" h="598" w="666">
                    <a:moveTo>
                      <a:pt x="345" y="1"/>
                    </a:moveTo>
                    <a:lnTo>
                      <a:pt x="244" y="211"/>
                    </a:lnTo>
                    <a:lnTo>
                      <a:pt x="1" y="211"/>
                    </a:lnTo>
                    <a:lnTo>
                      <a:pt x="169" y="388"/>
                    </a:lnTo>
                    <a:lnTo>
                      <a:pt x="135" y="598"/>
                    </a:lnTo>
                    <a:lnTo>
                      <a:pt x="345" y="488"/>
                    </a:lnTo>
                    <a:lnTo>
                      <a:pt x="556" y="598"/>
                    </a:lnTo>
                    <a:lnTo>
                      <a:pt x="522" y="388"/>
                    </a:lnTo>
                    <a:lnTo>
                      <a:pt x="665" y="211"/>
                    </a:lnTo>
                    <a:lnTo>
                      <a:pt x="455" y="211"/>
                    </a:lnTo>
                    <a:lnTo>
                      <a:pt x="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33"/>
              <p:cNvSpPr/>
              <p:nvPr/>
            </p:nvSpPr>
            <p:spPr>
              <a:xfrm>
                <a:off x="5654297" y="3309238"/>
                <a:ext cx="39970" cy="37929"/>
              </a:xfrm>
              <a:custGeom>
                <a:rect b="b" l="l" r="r" t="t"/>
                <a:pathLst>
                  <a:path extrusionOk="0" h="632" w="666">
                    <a:moveTo>
                      <a:pt x="312" y="1"/>
                    </a:moveTo>
                    <a:lnTo>
                      <a:pt x="211" y="211"/>
                    </a:lnTo>
                    <a:lnTo>
                      <a:pt x="1" y="245"/>
                    </a:lnTo>
                    <a:lnTo>
                      <a:pt x="169" y="421"/>
                    </a:lnTo>
                    <a:lnTo>
                      <a:pt x="136" y="632"/>
                    </a:lnTo>
                    <a:lnTo>
                      <a:pt x="312" y="531"/>
                    </a:lnTo>
                    <a:lnTo>
                      <a:pt x="522" y="632"/>
                    </a:lnTo>
                    <a:lnTo>
                      <a:pt x="489" y="421"/>
                    </a:lnTo>
                    <a:lnTo>
                      <a:pt x="665" y="245"/>
                    </a:lnTo>
                    <a:lnTo>
                      <a:pt x="422" y="211"/>
                    </a:lnTo>
                    <a:lnTo>
                      <a:pt x="3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33"/>
              <p:cNvSpPr/>
              <p:nvPr/>
            </p:nvSpPr>
            <p:spPr>
              <a:xfrm>
                <a:off x="6099151" y="2841488"/>
                <a:ext cx="39970" cy="37929"/>
              </a:xfrm>
              <a:custGeom>
                <a:rect b="b" l="l" r="r" t="t"/>
                <a:pathLst>
                  <a:path extrusionOk="0" h="632" w="666">
                    <a:moveTo>
                      <a:pt x="312" y="0"/>
                    </a:moveTo>
                    <a:lnTo>
                      <a:pt x="245" y="210"/>
                    </a:lnTo>
                    <a:lnTo>
                      <a:pt x="1" y="244"/>
                    </a:lnTo>
                    <a:lnTo>
                      <a:pt x="177" y="421"/>
                    </a:lnTo>
                    <a:lnTo>
                      <a:pt x="144" y="631"/>
                    </a:lnTo>
                    <a:lnTo>
                      <a:pt x="312" y="522"/>
                    </a:lnTo>
                    <a:lnTo>
                      <a:pt x="522" y="631"/>
                    </a:lnTo>
                    <a:lnTo>
                      <a:pt x="489" y="421"/>
                    </a:lnTo>
                    <a:lnTo>
                      <a:pt x="665" y="244"/>
                    </a:lnTo>
                    <a:lnTo>
                      <a:pt x="421" y="210"/>
                    </a:lnTo>
                    <a:lnTo>
                      <a:pt x="3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33"/>
              <p:cNvSpPr/>
              <p:nvPr/>
            </p:nvSpPr>
            <p:spPr>
              <a:xfrm>
                <a:off x="6039043" y="2284000"/>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33"/>
              <p:cNvSpPr/>
              <p:nvPr/>
            </p:nvSpPr>
            <p:spPr>
              <a:xfrm>
                <a:off x="7618717" y="2250152"/>
                <a:ext cx="31868" cy="25326"/>
              </a:xfrm>
              <a:custGeom>
                <a:rect b="b" l="l" r="r" t="t"/>
                <a:pathLst>
                  <a:path extrusionOk="0" h="422"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33"/>
              <p:cNvSpPr/>
              <p:nvPr/>
            </p:nvSpPr>
            <p:spPr>
              <a:xfrm>
                <a:off x="5797701" y="2633339"/>
                <a:ext cx="31808" cy="25266"/>
              </a:xfrm>
              <a:custGeom>
                <a:rect b="b" l="l" r="r" t="t"/>
                <a:pathLst>
                  <a:path extrusionOk="0" h="421" w="530">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33"/>
              <p:cNvSpPr/>
              <p:nvPr/>
            </p:nvSpPr>
            <p:spPr>
              <a:xfrm>
                <a:off x="7675730" y="3116989"/>
                <a:ext cx="29347" cy="25266"/>
              </a:xfrm>
              <a:custGeom>
                <a:rect b="b" l="l" r="r" t="t"/>
                <a:pathLst>
                  <a:path extrusionOk="0" h="421" w="489">
                    <a:moveTo>
                      <a:pt x="211" y="0"/>
                    </a:moveTo>
                    <a:cubicBezTo>
                      <a:pt x="102" y="0"/>
                      <a:pt x="1" y="68"/>
                      <a:pt x="1" y="211"/>
                    </a:cubicBezTo>
                    <a:cubicBezTo>
                      <a:pt x="1" y="320"/>
                      <a:pt x="102" y="421"/>
                      <a:pt x="211" y="421"/>
                    </a:cubicBezTo>
                    <a:lnTo>
                      <a:pt x="278" y="421"/>
                    </a:lnTo>
                    <a:cubicBezTo>
                      <a:pt x="388" y="421"/>
                      <a:pt x="489" y="320"/>
                      <a:pt x="489" y="211"/>
                    </a:cubicBezTo>
                    <a:cubicBezTo>
                      <a:pt x="489" y="68"/>
                      <a:pt x="388"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33"/>
              <p:cNvSpPr/>
              <p:nvPr/>
            </p:nvSpPr>
            <p:spPr>
              <a:xfrm>
                <a:off x="7619771" y="2641522"/>
                <a:ext cx="33908" cy="25326"/>
              </a:xfrm>
              <a:custGeom>
                <a:rect b="b" l="l" r="r" t="t"/>
                <a:pathLst>
                  <a:path extrusionOk="0" h="422" w="565">
                    <a:moveTo>
                      <a:pt x="287" y="1"/>
                    </a:moveTo>
                    <a:cubicBezTo>
                      <a:pt x="1" y="1"/>
                      <a:pt x="1" y="421"/>
                      <a:pt x="287" y="421"/>
                    </a:cubicBezTo>
                    <a:cubicBezTo>
                      <a:pt x="564" y="421"/>
                      <a:pt x="564" y="1"/>
                      <a:pt x="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33"/>
              <p:cNvSpPr/>
              <p:nvPr/>
            </p:nvSpPr>
            <p:spPr>
              <a:xfrm>
                <a:off x="6849859" y="3086249"/>
                <a:ext cx="31868" cy="25326"/>
              </a:xfrm>
              <a:custGeom>
                <a:rect b="b" l="l" r="r" t="t"/>
                <a:pathLst>
                  <a:path extrusionOk="0" h="422" w="531">
                    <a:moveTo>
                      <a:pt x="253" y="1"/>
                    </a:moveTo>
                    <a:cubicBezTo>
                      <a:pt x="1" y="1"/>
                      <a:pt x="1" y="421"/>
                      <a:pt x="253" y="421"/>
                    </a:cubicBezTo>
                    <a:cubicBezTo>
                      <a:pt x="531" y="421"/>
                      <a:pt x="531"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33"/>
              <p:cNvSpPr/>
              <p:nvPr/>
            </p:nvSpPr>
            <p:spPr>
              <a:xfrm>
                <a:off x="6542950" y="3187252"/>
                <a:ext cx="31868" cy="25266"/>
              </a:xfrm>
              <a:custGeom>
                <a:rect b="b" l="l" r="r" t="t"/>
                <a:pathLst>
                  <a:path extrusionOk="0" h="421" w="531">
                    <a:moveTo>
                      <a:pt x="278" y="0"/>
                    </a:moveTo>
                    <a:cubicBezTo>
                      <a:pt x="0" y="0"/>
                      <a:pt x="0" y="421"/>
                      <a:pt x="278" y="421"/>
                    </a:cubicBezTo>
                    <a:cubicBezTo>
                      <a:pt x="530" y="421"/>
                      <a:pt x="530"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33"/>
              <p:cNvSpPr/>
              <p:nvPr/>
            </p:nvSpPr>
            <p:spPr>
              <a:xfrm>
                <a:off x="6301096" y="3118056"/>
                <a:ext cx="31388" cy="25326"/>
              </a:xfrm>
              <a:custGeom>
                <a:rect b="b" l="l" r="r" t="t"/>
                <a:pathLst>
                  <a:path extrusionOk="0" h="422" w="523">
                    <a:moveTo>
                      <a:pt x="278" y="1"/>
                    </a:moveTo>
                    <a:cubicBezTo>
                      <a:pt x="1" y="1"/>
                      <a:pt x="1" y="421"/>
                      <a:pt x="278" y="421"/>
                    </a:cubicBezTo>
                    <a:cubicBezTo>
                      <a:pt x="522" y="421"/>
                      <a:pt x="522"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33"/>
              <p:cNvSpPr/>
              <p:nvPr/>
            </p:nvSpPr>
            <p:spPr>
              <a:xfrm>
                <a:off x="5968922" y="2531997"/>
                <a:ext cx="33368" cy="25326"/>
              </a:xfrm>
              <a:custGeom>
                <a:rect b="b" l="l" r="r" t="t"/>
                <a:pathLst>
                  <a:path extrusionOk="0" h="422" w="556">
                    <a:moveTo>
                      <a:pt x="211" y="0"/>
                    </a:moveTo>
                    <a:cubicBezTo>
                      <a:pt x="101" y="0"/>
                      <a:pt x="0" y="110"/>
                      <a:pt x="0" y="211"/>
                    </a:cubicBezTo>
                    <a:cubicBezTo>
                      <a:pt x="0" y="354"/>
                      <a:pt x="101" y="421"/>
                      <a:pt x="211" y="421"/>
                    </a:cubicBezTo>
                    <a:lnTo>
                      <a:pt x="345" y="421"/>
                    </a:lnTo>
                    <a:cubicBezTo>
                      <a:pt x="455" y="421"/>
                      <a:pt x="556" y="354"/>
                      <a:pt x="556" y="211"/>
                    </a:cubicBezTo>
                    <a:cubicBezTo>
                      <a:pt x="556" y="110"/>
                      <a:pt x="455"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33"/>
              <p:cNvSpPr/>
              <p:nvPr/>
            </p:nvSpPr>
            <p:spPr>
              <a:xfrm>
                <a:off x="5634167" y="2717259"/>
                <a:ext cx="31868" cy="25326"/>
              </a:xfrm>
              <a:custGeom>
                <a:rect b="b" l="l" r="r" t="t"/>
                <a:pathLst>
                  <a:path extrusionOk="0" h="422" w="531">
                    <a:moveTo>
                      <a:pt x="279" y="1"/>
                    </a:moveTo>
                    <a:cubicBezTo>
                      <a:pt x="1" y="1"/>
                      <a:pt x="1" y="421"/>
                      <a:pt x="279" y="421"/>
                    </a:cubicBezTo>
                    <a:cubicBezTo>
                      <a:pt x="531" y="421"/>
                      <a:pt x="531" y="1"/>
                      <a:pt x="2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33"/>
              <p:cNvSpPr/>
              <p:nvPr/>
            </p:nvSpPr>
            <p:spPr>
              <a:xfrm>
                <a:off x="5786567" y="3269389"/>
                <a:ext cx="31868" cy="25266"/>
              </a:xfrm>
              <a:custGeom>
                <a:rect b="b" l="l" r="r" t="t"/>
                <a:pathLst>
                  <a:path extrusionOk="0" h="421" w="531">
                    <a:moveTo>
                      <a:pt x="279" y="0"/>
                    </a:moveTo>
                    <a:cubicBezTo>
                      <a:pt x="1" y="0"/>
                      <a:pt x="1" y="421"/>
                      <a:pt x="279" y="421"/>
                    </a:cubicBezTo>
                    <a:cubicBezTo>
                      <a:pt x="531" y="421"/>
                      <a:pt x="531" y="0"/>
                      <a:pt x="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33"/>
              <p:cNvSpPr/>
              <p:nvPr/>
            </p:nvSpPr>
            <p:spPr>
              <a:xfrm>
                <a:off x="5479658" y="2582868"/>
                <a:ext cx="33368" cy="25266"/>
              </a:xfrm>
              <a:custGeom>
                <a:rect b="b" l="l" r="r" t="t"/>
                <a:pathLst>
                  <a:path extrusionOk="0" h="421" w="556">
                    <a:moveTo>
                      <a:pt x="278" y="0"/>
                    </a:moveTo>
                    <a:cubicBezTo>
                      <a:pt x="0" y="0"/>
                      <a:pt x="0" y="421"/>
                      <a:pt x="278" y="421"/>
                    </a:cubicBezTo>
                    <a:cubicBezTo>
                      <a:pt x="555" y="421"/>
                      <a:pt x="555"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33"/>
              <p:cNvSpPr/>
              <p:nvPr/>
            </p:nvSpPr>
            <p:spPr>
              <a:xfrm>
                <a:off x="7124446" y="2864572"/>
                <a:ext cx="31868" cy="25266"/>
              </a:xfrm>
              <a:custGeom>
                <a:rect b="b" l="l" r="r" t="t"/>
                <a:pathLst>
                  <a:path extrusionOk="0" h="421" w="531">
                    <a:moveTo>
                      <a:pt x="211" y="0"/>
                    </a:moveTo>
                    <a:cubicBezTo>
                      <a:pt x="110" y="0"/>
                      <a:pt x="1" y="109"/>
                      <a:pt x="1" y="210"/>
                    </a:cubicBezTo>
                    <a:cubicBezTo>
                      <a:pt x="1" y="353"/>
                      <a:pt x="110" y="421"/>
                      <a:pt x="211" y="421"/>
                    </a:cubicBezTo>
                    <a:lnTo>
                      <a:pt x="278" y="421"/>
                    </a:lnTo>
                    <a:cubicBezTo>
                      <a:pt x="421" y="421"/>
                      <a:pt x="531" y="353"/>
                      <a:pt x="489" y="210"/>
                    </a:cubicBezTo>
                    <a:cubicBezTo>
                      <a:pt x="489" y="109"/>
                      <a:pt x="421" y="0"/>
                      <a:pt x="2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33"/>
              <p:cNvSpPr/>
              <p:nvPr/>
            </p:nvSpPr>
            <p:spPr>
              <a:xfrm>
                <a:off x="7202224" y="2275418"/>
                <a:ext cx="31868" cy="25266"/>
              </a:xfrm>
              <a:custGeom>
                <a:rect b="b" l="l" r="r" t="t"/>
                <a:pathLst>
                  <a:path extrusionOk="0" h="421" w="531">
                    <a:moveTo>
                      <a:pt x="244" y="0"/>
                    </a:moveTo>
                    <a:cubicBezTo>
                      <a:pt x="0" y="0"/>
                      <a:pt x="0" y="421"/>
                      <a:pt x="244" y="421"/>
                    </a:cubicBezTo>
                    <a:cubicBezTo>
                      <a:pt x="530" y="421"/>
                      <a:pt x="530"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33"/>
              <p:cNvSpPr/>
              <p:nvPr/>
            </p:nvSpPr>
            <p:spPr>
              <a:xfrm>
                <a:off x="5375418" y="1936229"/>
                <a:ext cx="2090023" cy="706349"/>
              </a:xfrm>
              <a:custGeom>
                <a:rect b="b" l="l" r="r" t="t"/>
                <a:pathLst>
                  <a:path extrusionOk="0" h="31151" w="92173">
                    <a:moveTo>
                      <a:pt x="51116" y="0"/>
                    </a:moveTo>
                    <a:cubicBezTo>
                      <a:pt x="51107" y="0"/>
                      <a:pt x="51098" y="0"/>
                      <a:pt x="51090" y="0"/>
                    </a:cubicBezTo>
                    <a:cubicBezTo>
                      <a:pt x="48482" y="167"/>
                      <a:pt x="3459" y="18812"/>
                      <a:pt x="1461" y="20810"/>
                    </a:cubicBezTo>
                    <a:cubicBezTo>
                      <a:pt x="0" y="22290"/>
                      <a:pt x="462" y="27599"/>
                      <a:pt x="1461" y="30910"/>
                    </a:cubicBezTo>
                    <a:cubicBezTo>
                      <a:pt x="14095" y="28135"/>
                      <a:pt x="35996" y="23973"/>
                      <a:pt x="37920" y="23973"/>
                    </a:cubicBezTo>
                    <a:cubicBezTo>
                      <a:pt x="40843" y="23973"/>
                      <a:pt x="64353" y="27747"/>
                      <a:pt x="83239" y="31150"/>
                    </a:cubicBezTo>
                    <a:cubicBezTo>
                      <a:pt x="87253" y="29985"/>
                      <a:pt x="90490" y="29060"/>
                      <a:pt x="90638" y="28671"/>
                    </a:cubicBezTo>
                    <a:cubicBezTo>
                      <a:pt x="90952" y="27839"/>
                      <a:pt x="88936" y="28209"/>
                      <a:pt x="88011" y="27839"/>
                    </a:cubicBezTo>
                    <a:cubicBezTo>
                      <a:pt x="87012" y="27599"/>
                      <a:pt x="51479" y="21975"/>
                      <a:pt x="49481" y="19053"/>
                    </a:cubicBezTo>
                    <a:cubicBezTo>
                      <a:pt x="47483" y="16186"/>
                      <a:pt x="49481" y="4014"/>
                      <a:pt x="51719" y="2942"/>
                    </a:cubicBezTo>
                    <a:cubicBezTo>
                      <a:pt x="51810" y="2901"/>
                      <a:pt x="51954" y="2881"/>
                      <a:pt x="52147" y="2881"/>
                    </a:cubicBezTo>
                    <a:cubicBezTo>
                      <a:pt x="56695" y="2881"/>
                      <a:pt x="88345" y="13735"/>
                      <a:pt x="88788" y="13966"/>
                    </a:cubicBezTo>
                    <a:cubicBezTo>
                      <a:pt x="88788" y="13966"/>
                      <a:pt x="91415" y="13504"/>
                      <a:pt x="91785" y="12653"/>
                    </a:cubicBezTo>
                    <a:cubicBezTo>
                      <a:pt x="92172" y="11804"/>
                      <a:pt x="53955" y="0"/>
                      <a:pt x="51116"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33"/>
              <p:cNvSpPr/>
              <p:nvPr/>
            </p:nvSpPr>
            <p:spPr>
              <a:xfrm>
                <a:off x="5165693" y="2479827"/>
                <a:ext cx="2652930" cy="496628"/>
              </a:xfrm>
              <a:custGeom>
                <a:rect b="b" l="l" r="r" t="t"/>
                <a:pathLst>
                  <a:path extrusionOk="0" h="21902" w="116998">
                    <a:moveTo>
                      <a:pt x="47169" y="0"/>
                    </a:moveTo>
                    <a:cubicBezTo>
                      <a:pt x="45245" y="0"/>
                      <a:pt x="23344" y="4162"/>
                      <a:pt x="10710" y="6937"/>
                    </a:cubicBezTo>
                    <a:cubicBezTo>
                      <a:pt x="5938" y="8028"/>
                      <a:pt x="2460" y="8953"/>
                      <a:pt x="1924" y="9249"/>
                    </a:cubicBezTo>
                    <a:cubicBezTo>
                      <a:pt x="0" y="10710"/>
                      <a:pt x="685" y="18960"/>
                      <a:pt x="2072" y="19959"/>
                    </a:cubicBezTo>
                    <a:cubicBezTo>
                      <a:pt x="2312" y="20125"/>
                      <a:pt x="3552" y="20347"/>
                      <a:pt x="5772" y="20588"/>
                    </a:cubicBezTo>
                    <a:cubicBezTo>
                      <a:pt x="5864" y="20514"/>
                      <a:pt x="6012" y="20347"/>
                      <a:pt x="6160" y="20273"/>
                    </a:cubicBezTo>
                    <a:cubicBezTo>
                      <a:pt x="7424" y="19604"/>
                      <a:pt x="34354" y="19117"/>
                      <a:pt x="60630" y="19117"/>
                    </a:cubicBezTo>
                    <a:cubicBezTo>
                      <a:pt x="85881" y="19117"/>
                      <a:pt x="110528" y="19566"/>
                      <a:pt x="111207" y="20736"/>
                    </a:cubicBezTo>
                    <a:cubicBezTo>
                      <a:pt x="111448" y="21050"/>
                      <a:pt x="111596" y="21439"/>
                      <a:pt x="111762" y="21901"/>
                    </a:cubicBezTo>
                    <a:cubicBezTo>
                      <a:pt x="114759" y="20514"/>
                      <a:pt x="116849" y="19348"/>
                      <a:pt x="116683" y="18960"/>
                    </a:cubicBezTo>
                    <a:cubicBezTo>
                      <a:pt x="116461" y="18276"/>
                      <a:pt x="115924" y="17887"/>
                      <a:pt x="115462" y="17573"/>
                    </a:cubicBezTo>
                    <a:cubicBezTo>
                      <a:pt x="115221" y="18202"/>
                      <a:pt x="114907" y="18572"/>
                      <a:pt x="114611" y="18738"/>
                    </a:cubicBezTo>
                    <a:cubicBezTo>
                      <a:pt x="114570" y="18756"/>
                      <a:pt x="114459" y="18764"/>
                      <a:pt x="114281" y="18764"/>
                    </a:cubicBezTo>
                    <a:cubicBezTo>
                      <a:pt x="109187" y="18764"/>
                      <a:pt x="49779" y="11718"/>
                      <a:pt x="46747" y="11718"/>
                    </a:cubicBezTo>
                    <a:cubicBezTo>
                      <a:pt x="46685" y="11718"/>
                      <a:pt x="46646" y="11721"/>
                      <a:pt x="46633" y="11727"/>
                    </a:cubicBezTo>
                    <a:cubicBezTo>
                      <a:pt x="45969" y="12077"/>
                      <a:pt x="9873" y="18494"/>
                      <a:pt x="4471" y="18494"/>
                    </a:cubicBezTo>
                    <a:cubicBezTo>
                      <a:pt x="4151" y="18494"/>
                      <a:pt x="3939" y="18471"/>
                      <a:pt x="3848" y="18424"/>
                    </a:cubicBezTo>
                    <a:cubicBezTo>
                      <a:pt x="2312" y="17499"/>
                      <a:pt x="2164" y="12097"/>
                      <a:pt x="4014" y="11025"/>
                    </a:cubicBezTo>
                    <a:cubicBezTo>
                      <a:pt x="5624" y="10174"/>
                      <a:pt x="45245" y="2775"/>
                      <a:pt x="47317" y="2627"/>
                    </a:cubicBezTo>
                    <a:cubicBezTo>
                      <a:pt x="47333" y="2626"/>
                      <a:pt x="47352" y="2625"/>
                      <a:pt x="47375" y="2625"/>
                    </a:cubicBezTo>
                    <a:cubicBezTo>
                      <a:pt x="50382" y="2625"/>
                      <a:pt x="114619" y="12271"/>
                      <a:pt x="115610" y="13189"/>
                    </a:cubicBezTo>
                    <a:cubicBezTo>
                      <a:pt x="115610" y="13189"/>
                      <a:pt x="116997" y="13189"/>
                      <a:pt x="116849" y="12097"/>
                    </a:cubicBezTo>
                    <a:cubicBezTo>
                      <a:pt x="116757" y="11635"/>
                      <a:pt x="105751" y="9563"/>
                      <a:pt x="92488" y="7177"/>
                    </a:cubicBezTo>
                    <a:cubicBezTo>
                      <a:pt x="73602" y="3774"/>
                      <a:pt x="50092" y="0"/>
                      <a:pt x="47169"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33"/>
              <p:cNvSpPr/>
              <p:nvPr/>
            </p:nvSpPr>
            <p:spPr>
              <a:xfrm>
                <a:off x="5214763" y="2539350"/>
                <a:ext cx="2590007" cy="365974"/>
              </a:xfrm>
              <a:custGeom>
                <a:rect b="b" l="l" r="r" t="t"/>
                <a:pathLst>
                  <a:path extrusionOk="0" h="16140" w="114223">
                    <a:moveTo>
                      <a:pt x="45211" y="0"/>
                    </a:moveTo>
                    <a:cubicBezTo>
                      <a:pt x="45188" y="0"/>
                      <a:pt x="45169" y="1"/>
                      <a:pt x="45153" y="2"/>
                    </a:cubicBezTo>
                    <a:cubicBezTo>
                      <a:pt x="43081" y="150"/>
                      <a:pt x="3460" y="7549"/>
                      <a:pt x="1850" y="8400"/>
                    </a:cubicBezTo>
                    <a:cubicBezTo>
                      <a:pt x="0" y="9472"/>
                      <a:pt x="148" y="14874"/>
                      <a:pt x="1684" y="15799"/>
                    </a:cubicBezTo>
                    <a:cubicBezTo>
                      <a:pt x="1775" y="15846"/>
                      <a:pt x="1987" y="15869"/>
                      <a:pt x="2307" y="15869"/>
                    </a:cubicBezTo>
                    <a:cubicBezTo>
                      <a:pt x="7709" y="15869"/>
                      <a:pt x="43805" y="9452"/>
                      <a:pt x="44469" y="9102"/>
                    </a:cubicBezTo>
                    <a:cubicBezTo>
                      <a:pt x="44482" y="9096"/>
                      <a:pt x="44521" y="9093"/>
                      <a:pt x="44583" y="9093"/>
                    </a:cubicBezTo>
                    <a:cubicBezTo>
                      <a:pt x="47615" y="9093"/>
                      <a:pt x="107023" y="16139"/>
                      <a:pt x="112117" y="16139"/>
                    </a:cubicBezTo>
                    <a:cubicBezTo>
                      <a:pt x="112295" y="16139"/>
                      <a:pt x="112406" y="16131"/>
                      <a:pt x="112447" y="16113"/>
                    </a:cubicBezTo>
                    <a:cubicBezTo>
                      <a:pt x="112743" y="15947"/>
                      <a:pt x="113057" y="15577"/>
                      <a:pt x="113298" y="14948"/>
                    </a:cubicBezTo>
                    <a:cubicBezTo>
                      <a:pt x="113982" y="13486"/>
                      <a:pt x="114223" y="11174"/>
                      <a:pt x="113446" y="10564"/>
                    </a:cubicBezTo>
                    <a:cubicBezTo>
                      <a:pt x="112455" y="9646"/>
                      <a:pt x="48218" y="0"/>
                      <a:pt x="45211"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33"/>
              <p:cNvSpPr/>
              <p:nvPr/>
            </p:nvSpPr>
            <p:spPr>
              <a:xfrm>
                <a:off x="6452116" y="2001557"/>
                <a:ext cx="957588" cy="566149"/>
              </a:xfrm>
              <a:custGeom>
                <a:rect b="b" l="l" r="r" t="t"/>
                <a:pathLst>
                  <a:path extrusionOk="0" h="24968" w="42231">
                    <a:moveTo>
                      <a:pt x="4664" y="0"/>
                    </a:moveTo>
                    <a:cubicBezTo>
                      <a:pt x="4471" y="0"/>
                      <a:pt x="4327" y="20"/>
                      <a:pt x="4236" y="61"/>
                    </a:cubicBezTo>
                    <a:cubicBezTo>
                      <a:pt x="1998" y="1133"/>
                      <a:pt x="0" y="13305"/>
                      <a:pt x="1998" y="16172"/>
                    </a:cubicBezTo>
                    <a:cubicBezTo>
                      <a:pt x="3996" y="19094"/>
                      <a:pt x="39529" y="24718"/>
                      <a:pt x="40528" y="24958"/>
                    </a:cubicBezTo>
                    <a:cubicBezTo>
                      <a:pt x="40548" y="24964"/>
                      <a:pt x="40567" y="24967"/>
                      <a:pt x="40586" y="24967"/>
                    </a:cubicBezTo>
                    <a:cubicBezTo>
                      <a:pt x="40793" y="24967"/>
                      <a:pt x="40929" y="24594"/>
                      <a:pt x="41065" y="24033"/>
                    </a:cubicBezTo>
                    <a:cubicBezTo>
                      <a:pt x="41768" y="20944"/>
                      <a:pt x="42230" y="11547"/>
                      <a:pt x="41305" y="11085"/>
                    </a:cubicBezTo>
                    <a:cubicBezTo>
                      <a:pt x="40862" y="10854"/>
                      <a:pt x="9212" y="0"/>
                      <a:pt x="4664" y="0"/>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33"/>
              <p:cNvSpPr/>
              <p:nvPr/>
            </p:nvSpPr>
            <p:spPr>
              <a:xfrm>
                <a:off x="5258391" y="2913290"/>
                <a:ext cx="2462505" cy="349626"/>
              </a:xfrm>
              <a:custGeom>
                <a:rect b="b" l="l" r="r" t="t"/>
                <a:pathLst>
                  <a:path extrusionOk="0" h="15419" w="108600">
                    <a:moveTo>
                      <a:pt x="56542" y="1"/>
                    </a:moveTo>
                    <a:cubicBezTo>
                      <a:pt x="30266" y="1"/>
                      <a:pt x="3336" y="488"/>
                      <a:pt x="2072" y="1157"/>
                    </a:cubicBezTo>
                    <a:cubicBezTo>
                      <a:pt x="1924" y="1231"/>
                      <a:pt x="1776" y="1398"/>
                      <a:pt x="1684" y="1472"/>
                    </a:cubicBezTo>
                    <a:cubicBezTo>
                      <a:pt x="0" y="3543"/>
                      <a:pt x="925" y="11867"/>
                      <a:pt x="1684" y="14253"/>
                    </a:cubicBezTo>
                    <a:cubicBezTo>
                      <a:pt x="1924" y="14882"/>
                      <a:pt x="7621" y="15271"/>
                      <a:pt x="16260" y="15419"/>
                    </a:cubicBezTo>
                    <a:cubicBezTo>
                      <a:pt x="37291" y="13957"/>
                      <a:pt x="68737" y="12182"/>
                      <a:pt x="71438" y="11793"/>
                    </a:cubicBezTo>
                    <a:cubicBezTo>
                      <a:pt x="71842" y="11738"/>
                      <a:pt x="72575" y="11713"/>
                      <a:pt x="73566" y="11713"/>
                    </a:cubicBezTo>
                    <a:cubicBezTo>
                      <a:pt x="79556" y="11713"/>
                      <a:pt x="94999" y="12638"/>
                      <a:pt x="104585" y="13495"/>
                    </a:cubicBezTo>
                    <a:cubicBezTo>
                      <a:pt x="105825" y="13421"/>
                      <a:pt x="106509" y="13255"/>
                      <a:pt x="106657" y="13181"/>
                    </a:cubicBezTo>
                    <a:cubicBezTo>
                      <a:pt x="108433" y="12034"/>
                      <a:pt x="108599" y="5930"/>
                      <a:pt x="107674" y="2785"/>
                    </a:cubicBezTo>
                    <a:cubicBezTo>
                      <a:pt x="107508" y="2323"/>
                      <a:pt x="107360" y="1934"/>
                      <a:pt x="107119" y="1620"/>
                    </a:cubicBezTo>
                    <a:cubicBezTo>
                      <a:pt x="106440" y="450"/>
                      <a:pt x="81793" y="1"/>
                      <a:pt x="56542" y="1"/>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33"/>
              <p:cNvSpPr/>
              <p:nvPr/>
            </p:nvSpPr>
            <p:spPr>
              <a:xfrm>
                <a:off x="5022249" y="3612305"/>
                <a:ext cx="2901221" cy="667756"/>
              </a:xfrm>
              <a:custGeom>
                <a:rect b="b" l="l" r="r" t="t"/>
                <a:pathLst>
                  <a:path extrusionOk="0" h="29449" w="127948">
                    <a:moveTo>
                      <a:pt x="118921" y="0"/>
                    </a:moveTo>
                    <a:cubicBezTo>
                      <a:pt x="108525" y="1091"/>
                      <a:pt x="85792" y="1924"/>
                      <a:pt x="82555" y="1924"/>
                    </a:cubicBezTo>
                    <a:cubicBezTo>
                      <a:pt x="78319" y="1924"/>
                      <a:pt x="10710" y="1702"/>
                      <a:pt x="8102" y="1165"/>
                    </a:cubicBezTo>
                    <a:cubicBezTo>
                      <a:pt x="7788" y="1091"/>
                      <a:pt x="7473" y="851"/>
                      <a:pt x="7251" y="463"/>
                    </a:cubicBezTo>
                    <a:cubicBezTo>
                      <a:pt x="4551" y="851"/>
                      <a:pt x="2849" y="1239"/>
                      <a:pt x="2479" y="1387"/>
                    </a:cubicBezTo>
                    <a:cubicBezTo>
                      <a:pt x="241" y="2479"/>
                      <a:pt x="0" y="13485"/>
                      <a:pt x="2849" y="16259"/>
                    </a:cubicBezTo>
                    <a:cubicBezTo>
                      <a:pt x="5623" y="19126"/>
                      <a:pt x="59581" y="29448"/>
                      <a:pt x="64279" y="29448"/>
                    </a:cubicBezTo>
                    <a:cubicBezTo>
                      <a:pt x="69070" y="29448"/>
                      <a:pt x="127948" y="17184"/>
                      <a:pt x="127559" y="15427"/>
                    </a:cubicBezTo>
                    <a:cubicBezTo>
                      <a:pt x="127337" y="14262"/>
                      <a:pt x="124859" y="13651"/>
                      <a:pt x="123175" y="13337"/>
                    </a:cubicBezTo>
                    <a:cubicBezTo>
                      <a:pt x="123083" y="14410"/>
                      <a:pt x="122935" y="15187"/>
                      <a:pt x="122620" y="15427"/>
                    </a:cubicBezTo>
                    <a:cubicBezTo>
                      <a:pt x="121501" y="16190"/>
                      <a:pt x="77525" y="25851"/>
                      <a:pt x="67027" y="25851"/>
                    </a:cubicBezTo>
                    <a:cubicBezTo>
                      <a:pt x="66077" y="25851"/>
                      <a:pt x="65401" y="25772"/>
                      <a:pt x="65056" y="25601"/>
                    </a:cubicBezTo>
                    <a:cubicBezTo>
                      <a:pt x="60820" y="23436"/>
                      <a:pt x="61208" y="14040"/>
                      <a:pt x="64279" y="11025"/>
                    </a:cubicBezTo>
                    <a:cubicBezTo>
                      <a:pt x="67442" y="8028"/>
                      <a:pt x="122324" y="2090"/>
                      <a:pt x="122324" y="2090"/>
                    </a:cubicBezTo>
                    <a:cubicBezTo>
                      <a:pt x="122324" y="2090"/>
                      <a:pt x="125783" y="1554"/>
                      <a:pt x="125247" y="999"/>
                    </a:cubicBezTo>
                    <a:cubicBezTo>
                      <a:pt x="125173" y="925"/>
                      <a:pt x="122787" y="537"/>
                      <a:pt x="118921"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33"/>
              <p:cNvSpPr/>
              <p:nvPr/>
            </p:nvSpPr>
            <p:spPr>
              <a:xfrm>
                <a:off x="6401368" y="3659629"/>
                <a:ext cx="1420566" cy="538871"/>
              </a:xfrm>
              <a:custGeom>
                <a:rect b="b" l="l" r="r" t="t"/>
                <a:pathLst>
                  <a:path extrusionOk="0" h="23765" w="62649">
                    <a:moveTo>
                      <a:pt x="61522" y="1"/>
                    </a:moveTo>
                    <a:cubicBezTo>
                      <a:pt x="61516" y="1"/>
                      <a:pt x="61510" y="2"/>
                      <a:pt x="61504" y="3"/>
                    </a:cubicBezTo>
                    <a:cubicBezTo>
                      <a:pt x="61504" y="3"/>
                      <a:pt x="6622" y="5941"/>
                      <a:pt x="3459" y="8938"/>
                    </a:cubicBezTo>
                    <a:cubicBezTo>
                      <a:pt x="388" y="11953"/>
                      <a:pt x="0" y="21349"/>
                      <a:pt x="4236" y="23514"/>
                    </a:cubicBezTo>
                    <a:cubicBezTo>
                      <a:pt x="4581" y="23685"/>
                      <a:pt x="5257" y="23764"/>
                      <a:pt x="6207" y="23764"/>
                    </a:cubicBezTo>
                    <a:cubicBezTo>
                      <a:pt x="16705" y="23764"/>
                      <a:pt x="60681" y="14103"/>
                      <a:pt x="61800" y="13340"/>
                    </a:cubicBezTo>
                    <a:cubicBezTo>
                      <a:pt x="62115" y="13100"/>
                      <a:pt x="62263" y="12323"/>
                      <a:pt x="62355" y="11250"/>
                    </a:cubicBezTo>
                    <a:cubicBezTo>
                      <a:pt x="62648" y="7517"/>
                      <a:pt x="62054" y="1"/>
                      <a:pt x="61522"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33"/>
              <p:cNvSpPr/>
              <p:nvPr/>
            </p:nvSpPr>
            <p:spPr>
              <a:xfrm>
                <a:off x="5146397" y="3178864"/>
                <a:ext cx="2705354" cy="477059"/>
              </a:xfrm>
              <a:custGeom>
                <a:rect b="b" l="l" r="r" t="t"/>
                <a:pathLst>
                  <a:path extrusionOk="0" h="21039" w="119310">
                    <a:moveTo>
                      <a:pt x="78505" y="1"/>
                    </a:moveTo>
                    <a:cubicBezTo>
                      <a:pt x="77514" y="1"/>
                      <a:pt x="76781" y="26"/>
                      <a:pt x="76377" y="81"/>
                    </a:cubicBezTo>
                    <a:cubicBezTo>
                      <a:pt x="73676" y="470"/>
                      <a:pt x="42230" y="2245"/>
                      <a:pt x="21199" y="3707"/>
                    </a:cubicBezTo>
                    <a:cubicBezTo>
                      <a:pt x="10877" y="4391"/>
                      <a:pt x="3089" y="5020"/>
                      <a:pt x="2239" y="5409"/>
                    </a:cubicBezTo>
                    <a:cubicBezTo>
                      <a:pt x="74" y="6333"/>
                      <a:pt x="0" y="16655"/>
                      <a:pt x="1776" y="19578"/>
                    </a:cubicBezTo>
                    <a:cubicBezTo>
                      <a:pt x="1998" y="19966"/>
                      <a:pt x="2313" y="20206"/>
                      <a:pt x="2627" y="20280"/>
                    </a:cubicBezTo>
                    <a:cubicBezTo>
                      <a:pt x="5235" y="20817"/>
                      <a:pt x="72844" y="21039"/>
                      <a:pt x="77080" y="21039"/>
                    </a:cubicBezTo>
                    <a:cubicBezTo>
                      <a:pt x="80317" y="21039"/>
                      <a:pt x="103050" y="20206"/>
                      <a:pt x="113446" y="19115"/>
                    </a:cubicBezTo>
                    <a:cubicBezTo>
                      <a:pt x="116609" y="18819"/>
                      <a:pt x="118699" y="18431"/>
                      <a:pt x="118625" y="18116"/>
                    </a:cubicBezTo>
                    <a:cubicBezTo>
                      <a:pt x="118311" y="17043"/>
                      <a:pt x="116849" y="15730"/>
                      <a:pt x="115924" y="14953"/>
                    </a:cubicBezTo>
                    <a:cubicBezTo>
                      <a:pt x="115684" y="15952"/>
                      <a:pt x="115462" y="16655"/>
                      <a:pt x="115222" y="16803"/>
                    </a:cubicBezTo>
                    <a:cubicBezTo>
                      <a:pt x="114598" y="17288"/>
                      <a:pt x="100741" y="17680"/>
                      <a:pt x="90091" y="17680"/>
                    </a:cubicBezTo>
                    <a:cubicBezTo>
                      <a:pt x="83692" y="17680"/>
                      <a:pt x="78451" y="17539"/>
                      <a:pt x="77931" y="17191"/>
                    </a:cubicBezTo>
                    <a:cubicBezTo>
                      <a:pt x="76543" y="16267"/>
                      <a:pt x="76155" y="5168"/>
                      <a:pt x="79003" y="3392"/>
                    </a:cubicBezTo>
                    <a:cubicBezTo>
                      <a:pt x="79609" y="2988"/>
                      <a:pt x="81703" y="2831"/>
                      <a:pt x="84605" y="2831"/>
                    </a:cubicBezTo>
                    <a:cubicBezTo>
                      <a:pt x="94997" y="2831"/>
                      <a:pt x="115758" y="4854"/>
                      <a:pt x="115758" y="4854"/>
                    </a:cubicBezTo>
                    <a:cubicBezTo>
                      <a:pt x="115758" y="4854"/>
                      <a:pt x="119310" y="3707"/>
                      <a:pt x="117700" y="2856"/>
                    </a:cubicBezTo>
                    <a:cubicBezTo>
                      <a:pt x="117238" y="2541"/>
                      <a:pt x="114075" y="2172"/>
                      <a:pt x="109524" y="1783"/>
                    </a:cubicBezTo>
                    <a:cubicBezTo>
                      <a:pt x="99938" y="926"/>
                      <a:pt x="84495" y="1"/>
                      <a:pt x="78505"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33"/>
              <p:cNvSpPr/>
              <p:nvPr/>
            </p:nvSpPr>
            <p:spPr>
              <a:xfrm>
                <a:off x="6873221" y="3243036"/>
                <a:ext cx="918995" cy="336724"/>
              </a:xfrm>
              <a:custGeom>
                <a:rect b="b" l="l" r="r" t="t"/>
                <a:pathLst>
                  <a:path extrusionOk="0" h="14850" w="40529">
                    <a:moveTo>
                      <a:pt x="8451" y="1"/>
                    </a:moveTo>
                    <a:cubicBezTo>
                      <a:pt x="5549" y="1"/>
                      <a:pt x="3455" y="158"/>
                      <a:pt x="2849" y="562"/>
                    </a:cubicBezTo>
                    <a:cubicBezTo>
                      <a:pt x="1" y="2338"/>
                      <a:pt x="389" y="13437"/>
                      <a:pt x="1777" y="14361"/>
                    </a:cubicBezTo>
                    <a:cubicBezTo>
                      <a:pt x="2297" y="14709"/>
                      <a:pt x="7538" y="14850"/>
                      <a:pt x="13937" y="14850"/>
                    </a:cubicBezTo>
                    <a:cubicBezTo>
                      <a:pt x="24587" y="14850"/>
                      <a:pt x="38444" y="14458"/>
                      <a:pt x="39068" y="13973"/>
                    </a:cubicBezTo>
                    <a:cubicBezTo>
                      <a:pt x="39308" y="13825"/>
                      <a:pt x="39530" y="13122"/>
                      <a:pt x="39770" y="12123"/>
                    </a:cubicBezTo>
                    <a:cubicBezTo>
                      <a:pt x="40381" y="8812"/>
                      <a:pt x="40529" y="2116"/>
                      <a:pt x="39604" y="2024"/>
                    </a:cubicBezTo>
                    <a:cubicBezTo>
                      <a:pt x="39604" y="2024"/>
                      <a:pt x="18843" y="1"/>
                      <a:pt x="8451" y="1"/>
                    </a:cubicBezTo>
                    <a:close/>
                  </a:path>
                </a:pathLst>
              </a:custGeom>
              <a:solidFill>
                <a:srgbClr val="FAF4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33"/>
              <p:cNvSpPr/>
              <p:nvPr/>
            </p:nvSpPr>
            <p:spPr>
              <a:xfrm>
                <a:off x="6464270" y="3678994"/>
                <a:ext cx="1342201" cy="202601"/>
              </a:xfrm>
              <a:custGeom>
                <a:rect b="b" l="l" r="r" t="t"/>
                <a:pathLst>
                  <a:path extrusionOk="0" h="8935" w="59193">
                    <a:moveTo>
                      <a:pt x="58878" y="0"/>
                    </a:moveTo>
                    <a:cubicBezTo>
                      <a:pt x="56714" y="370"/>
                      <a:pt x="54568" y="685"/>
                      <a:pt x="52330" y="925"/>
                    </a:cubicBezTo>
                    <a:cubicBezTo>
                      <a:pt x="48020" y="1536"/>
                      <a:pt x="43618" y="2072"/>
                      <a:pt x="39308" y="2682"/>
                    </a:cubicBezTo>
                    <a:cubicBezTo>
                      <a:pt x="34980" y="3237"/>
                      <a:pt x="30670" y="3922"/>
                      <a:pt x="26434" y="4773"/>
                    </a:cubicBezTo>
                    <a:cubicBezTo>
                      <a:pt x="24269" y="5161"/>
                      <a:pt x="22124" y="5697"/>
                      <a:pt x="19960" y="6086"/>
                    </a:cubicBezTo>
                    <a:cubicBezTo>
                      <a:pt x="17795" y="6548"/>
                      <a:pt x="15650" y="6844"/>
                      <a:pt x="13411" y="7085"/>
                    </a:cubicBezTo>
                    <a:cubicBezTo>
                      <a:pt x="9083" y="7547"/>
                      <a:pt x="4699" y="7936"/>
                      <a:pt x="297" y="8546"/>
                    </a:cubicBezTo>
                    <a:cubicBezTo>
                      <a:pt x="223" y="8620"/>
                      <a:pt x="149" y="8787"/>
                      <a:pt x="1" y="8934"/>
                    </a:cubicBezTo>
                    <a:cubicBezTo>
                      <a:pt x="1776" y="8860"/>
                      <a:pt x="3534" y="8694"/>
                      <a:pt x="5309" y="8472"/>
                    </a:cubicBezTo>
                    <a:cubicBezTo>
                      <a:pt x="7474" y="8324"/>
                      <a:pt x="9712" y="8084"/>
                      <a:pt x="11858" y="7862"/>
                    </a:cubicBezTo>
                    <a:cubicBezTo>
                      <a:pt x="14022" y="7621"/>
                      <a:pt x="16186" y="7399"/>
                      <a:pt x="18332" y="7011"/>
                    </a:cubicBezTo>
                    <a:cubicBezTo>
                      <a:pt x="20496" y="6622"/>
                      <a:pt x="22660" y="6160"/>
                      <a:pt x="24806" y="5697"/>
                    </a:cubicBezTo>
                    <a:cubicBezTo>
                      <a:pt x="29134" y="4773"/>
                      <a:pt x="33444" y="4070"/>
                      <a:pt x="37754" y="3459"/>
                    </a:cubicBezTo>
                    <a:cubicBezTo>
                      <a:pt x="42083" y="2849"/>
                      <a:pt x="46466" y="2386"/>
                      <a:pt x="50795" y="1757"/>
                    </a:cubicBezTo>
                    <a:cubicBezTo>
                      <a:pt x="53570" y="1388"/>
                      <a:pt x="56418" y="999"/>
                      <a:pt x="59193" y="611"/>
                    </a:cubicBezTo>
                    <a:cubicBezTo>
                      <a:pt x="59119" y="370"/>
                      <a:pt x="59119" y="148"/>
                      <a:pt x="59026"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33"/>
              <p:cNvSpPr/>
              <p:nvPr/>
            </p:nvSpPr>
            <p:spPr>
              <a:xfrm>
                <a:off x="6432819" y="3848447"/>
                <a:ext cx="1384150" cy="255026"/>
              </a:xfrm>
              <a:custGeom>
                <a:rect b="b" l="l" r="r" t="t"/>
                <a:pathLst>
                  <a:path extrusionOk="0" h="11247" w="61043">
                    <a:moveTo>
                      <a:pt x="61042" y="0"/>
                    </a:moveTo>
                    <a:cubicBezTo>
                      <a:pt x="59118" y="296"/>
                      <a:pt x="57269" y="611"/>
                      <a:pt x="55326" y="925"/>
                    </a:cubicBezTo>
                    <a:cubicBezTo>
                      <a:pt x="50628" y="1776"/>
                      <a:pt x="45930" y="2534"/>
                      <a:pt x="41231" y="3385"/>
                    </a:cubicBezTo>
                    <a:cubicBezTo>
                      <a:pt x="31909" y="5013"/>
                      <a:pt x="22493" y="6696"/>
                      <a:pt x="13171" y="8398"/>
                    </a:cubicBezTo>
                    <a:cubicBezTo>
                      <a:pt x="10562" y="8860"/>
                      <a:pt x="7936" y="9323"/>
                      <a:pt x="5309" y="9859"/>
                    </a:cubicBezTo>
                    <a:cubicBezTo>
                      <a:pt x="3533" y="10174"/>
                      <a:pt x="1776" y="10470"/>
                      <a:pt x="0" y="10858"/>
                    </a:cubicBezTo>
                    <a:cubicBezTo>
                      <a:pt x="74" y="11025"/>
                      <a:pt x="74" y="11173"/>
                      <a:pt x="74" y="11247"/>
                    </a:cubicBezTo>
                    <a:cubicBezTo>
                      <a:pt x="1536" y="11099"/>
                      <a:pt x="2997" y="10784"/>
                      <a:pt x="4458" y="10562"/>
                    </a:cubicBezTo>
                    <a:cubicBezTo>
                      <a:pt x="6863" y="10174"/>
                      <a:pt x="9175" y="9711"/>
                      <a:pt x="11561" y="9323"/>
                    </a:cubicBezTo>
                    <a:cubicBezTo>
                      <a:pt x="16260" y="8472"/>
                      <a:pt x="20884" y="7621"/>
                      <a:pt x="25582" y="6770"/>
                    </a:cubicBezTo>
                    <a:cubicBezTo>
                      <a:pt x="34979" y="5087"/>
                      <a:pt x="44320" y="3459"/>
                      <a:pt x="53643" y="1850"/>
                    </a:cubicBezTo>
                    <a:cubicBezTo>
                      <a:pt x="56103" y="1461"/>
                      <a:pt x="58564" y="1073"/>
                      <a:pt x="61042" y="611"/>
                    </a:cubicBezTo>
                    <a:lnTo>
                      <a:pt x="61042"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33"/>
              <p:cNvSpPr/>
              <p:nvPr/>
            </p:nvSpPr>
            <p:spPr>
              <a:xfrm>
                <a:off x="6470981" y="3907585"/>
                <a:ext cx="1345988" cy="272644"/>
              </a:xfrm>
              <a:custGeom>
                <a:rect b="b" l="l" r="r" t="t"/>
                <a:pathLst>
                  <a:path extrusionOk="0" h="12024" w="59360">
                    <a:moveTo>
                      <a:pt x="59359" y="0"/>
                    </a:moveTo>
                    <a:lnTo>
                      <a:pt x="59359" y="0"/>
                    </a:lnTo>
                    <a:cubicBezTo>
                      <a:pt x="58582" y="167"/>
                      <a:pt x="57731" y="315"/>
                      <a:pt x="56973" y="463"/>
                    </a:cubicBezTo>
                    <a:cubicBezTo>
                      <a:pt x="54883" y="851"/>
                      <a:pt x="52719" y="1314"/>
                      <a:pt x="50573" y="1702"/>
                    </a:cubicBezTo>
                    <a:cubicBezTo>
                      <a:pt x="46337" y="2553"/>
                      <a:pt x="42083" y="3404"/>
                      <a:pt x="37773" y="4162"/>
                    </a:cubicBezTo>
                    <a:cubicBezTo>
                      <a:pt x="29301" y="5864"/>
                      <a:pt x="20810" y="7492"/>
                      <a:pt x="12338" y="9175"/>
                    </a:cubicBezTo>
                    <a:cubicBezTo>
                      <a:pt x="9878" y="9637"/>
                      <a:pt x="7492" y="10100"/>
                      <a:pt x="5087" y="10562"/>
                    </a:cubicBezTo>
                    <a:cubicBezTo>
                      <a:pt x="3404" y="10951"/>
                      <a:pt x="1702" y="11265"/>
                      <a:pt x="1" y="11654"/>
                    </a:cubicBezTo>
                    <a:cubicBezTo>
                      <a:pt x="93" y="11802"/>
                      <a:pt x="241" y="11950"/>
                      <a:pt x="315" y="12024"/>
                    </a:cubicBezTo>
                    <a:cubicBezTo>
                      <a:pt x="3867" y="11487"/>
                      <a:pt x="7326" y="10803"/>
                      <a:pt x="10803" y="10100"/>
                    </a:cubicBezTo>
                    <a:cubicBezTo>
                      <a:pt x="15039" y="9249"/>
                      <a:pt x="19275" y="8417"/>
                      <a:pt x="23511" y="7640"/>
                    </a:cubicBezTo>
                    <a:cubicBezTo>
                      <a:pt x="32075" y="5938"/>
                      <a:pt x="40621" y="4329"/>
                      <a:pt x="49186" y="2627"/>
                    </a:cubicBezTo>
                    <a:cubicBezTo>
                      <a:pt x="51572" y="2165"/>
                      <a:pt x="53958" y="1702"/>
                      <a:pt x="56344" y="1240"/>
                    </a:cubicBezTo>
                    <a:cubicBezTo>
                      <a:pt x="57343" y="1018"/>
                      <a:pt x="58268" y="851"/>
                      <a:pt x="59285" y="703"/>
                    </a:cubicBezTo>
                    <a:cubicBezTo>
                      <a:pt x="59285" y="463"/>
                      <a:pt x="59285" y="241"/>
                      <a:pt x="59359"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33"/>
              <p:cNvSpPr/>
              <p:nvPr/>
            </p:nvSpPr>
            <p:spPr>
              <a:xfrm>
                <a:off x="6425676" y="3776725"/>
                <a:ext cx="1389615" cy="241194"/>
              </a:xfrm>
              <a:custGeom>
                <a:rect b="b" l="l" r="r" t="t"/>
                <a:pathLst>
                  <a:path extrusionOk="0" h="10637" w="61284">
                    <a:moveTo>
                      <a:pt x="61283" y="0"/>
                    </a:moveTo>
                    <a:cubicBezTo>
                      <a:pt x="60580" y="74"/>
                      <a:pt x="59896" y="148"/>
                      <a:pt x="59193" y="222"/>
                    </a:cubicBezTo>
                    <a:cubicBezTo>
                      <a:pt x="56807" y="537"/>
                      <a:pt x="54421" y="851"/>
                      <a:pt x="52108" y="1239"/>
                    </a:cubicBezTo>
                    <a:cubicBezTo>
                      <a:pt x="47318" y="1924"/>
                      <a:pt x="42545" y="2775"/>
                      <a:pt x="37847" y="3700"/>
                    </a:cubicBezTo>
                    <a:cubicBezTo>
                      <a:pt x="33148" y="4550"/>
                      <a:pt x="28450" y="5475"/>
                      <a:pt x="23733" y="6326"/>
                    </a:cubicBezTo>
                    <a:cubicBezTo>
                      <a:pt x="18961" y="7251"/>
                      <a:pt x="14262" y="8083"/>
                      <a:pt x="9490" y="8786"/>
                    </a:cubicBezTo>
                    <a:cubicBezTo>
                      <a:pt x="7085" y="9175"/>
                      <a:pt x="4699" y="9563"/>
                      <a:pt x="2313" y="9859"/>
                    </a:cubicBezTo>
                    <a:cubicBezTo>
                      <a:pt x="1703" y="9933"/>
                      <a:pt x="1166" y="10026"/>
                      <a:pt x="611" y="10100"/>
                    </a:cubicBezTo>
                    <a:cubicBezTo>
                      <a:pt x="463" y="10100"/>
                      <a:pt x="241" y="10174"/>
                      <a:pt x="75" y="10174"/>
                    </a:cubicBezTo>
                    <a:cubicBezTo>
                      <a:pt x="75" y="10322"/>
                      <a:pt x="1" y="10488"/>
                      <a:pt x="1" y="10636"/>
                    </a:cubicBezTo>
                    <a:cubicBezTo>
                      <a:pt x="537" y="10636"/>
                      <a:pt x="1074" y="10562"/>
                      <a:pt x="1629" y="10488"/>
                    </a:cubicBezTo>
                    <a:cubicBezTo>
                      <a:pt x="2776" y="10322"/>
                      <a:pt x="3848" y="10248"/>
                      <a:pt x="4940" y="10100"/>
                    </a:cubicBezTo>
                    <a:cubicBezTo>
                      <a:pt x="7178" y="9785"/>
                      <a:pt x="9398" y="9471"/>
                      <a:pt x="11562" y="9101"/>
                    </a:cubicBezTo>
                    <a:cubicBezTo>
                      <a:pt x="16038" y="8398"/>
                      <a:pt x="20422" y="7547"/>
                      <a:pt x="24825" y="6789"/>
                    </a:cubicBezTo>
                    <a:cubicBezTo>
                      <a:pt x="29282" y="5938"/>
                      <a:pt x="33685" y="5087"/>
                      <a:pt x="38069" y="4236"/>
                    </a:cubicBezTo>
                    <a:cubicBezTo>
                      <a:pt x="42471" y="3459"/>
                      <a:pt x="46855" y="2701"/>
                      <a:pt x="51332" y="1998"/>
                    </a:cubicBezTo>
                    <a:cubicBezTo>
                      <a:pt x="54643" y="1461"/>
                      <a:pt x="57954" y="999"/>
                      <a:pt x="61283" y="611"/>
                    </a:cubicBezTo>
                    <a:lnTo>
                      <a:pt x="61283" y="0"/>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33"/>
              <p:cNvSpPr/>
              <p:nvPr/>
            </p:nvSpPr>
            <p:spPr>
              <a:xfrm>
                <a:off x="6432819" y="3727632"/>
                <a:ext cx="1378685" cy="236160"/>
              </a:xfrm>
              <a:custGeom>
                <a:rect b="b" l="l" r="r" t="t"/>
                <a:pathLst>
                  <a:path extrusionOk="0" h="10415" w="60802">
                    <a:moveTo>
                      <a:pt x="60728" y="1"/>
                    </a:moveTo>
                    <a:cubicBezTo>
                      <a:pt x="59118" y="75"/>
                      <a:pt x="57491" y="315"/>
                      <a:pt x="55789" y="630"/>
                    </a:cubicBezTo>
                    <a:cubicBezTo>
                      <a:pt x="51091" y="1462"/>
                      <a:pt x="46466" y="2313"/>
                      <a:pt x="41768" y="3164"/>
                    </a:cubicBezTo>
                    <a:cubicBezTo>
                      <a:pt x="37069" y="3941"/>
                      <a:pt x="32371" y="4792"/>
                      <a:pt x="27747" y="5550"/>
                    </a:cubicBezTo>
                    <a:cubicBezTo>
                      <a:pt x="23048" y="6327"/>
                      <a:pt x="18331" y="7104"/>
                      <a:pt x="13633" y="7788"/>
                    </a:cubicBezTo>
                    <a:cubicBezTo>
                      <a:pt x="9083" y="8491"/>
                      <a:pt x="4625" y="9102"/>
                      <a:pt x="74" y="9953"/>
                    </a:cubicBezTo>
                    <a:cubicBezTo>
                      <a:pt x="74" y="10101"/>
                      <a:pt x="0" y="10248"/>
                      <a:pt x="0" y="10415"/>
                    </a:cubicBezTo>
                    <a:cubicBezTo>
                      <a:pt x="1610" y="10248"/>
                      <a:pt x="3237" y="9953"/>
                      <a:pt x="4773" y="9712"/>
                    </a:cubicBezTo>
                    <a:cubicBezTo>
                      <a:pt x="7159" y="9416"/>
                      <a:pt x="9545" y="9028"/>
                      <a:pt x="11950" y="8713"/>
                    </a:cubicBezTo>
                    <a:cubicBezTo>
                      <a:pt x="16648" y="7936"/>
                      <a:pt x="21347" y="7178"/>
                      <a:pt x="26045" y="6401"/>
                    </a:cubicBezTo>
                    <a:cubicBezTo>
                      <a:pt x="30817" y="5624"/>
                      <a:pt x="35534" y="4866"/>
                      <a:pt x="40232" y="4089"/>
                    </a:cubicBezTo>
                    <a:cubicBezTo>
                      <a:pt x="44931" y="3238"/>
                      <a:pt x="49629" y="2387"/>
                      <a:pt x="54328" y="1555"/>
                    </a:cubicBezTo>
                    <a:cubicBezTo>
                      <a:pt x="56492" y="1166"/>
                      <a:pt x="58656" y="704"/>
                      <a:pt x="60802" y="630"/>
                    </a:cubicBezTo>
                    <a:cubicBezTo>
                      <a:pt x="60802" y="389"/>
                      <a:pt x="60802" y="167"/>
                      <a:pt x="60728"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33"/>
              <p:cNvSpPr/>
              <p:nvPr/>
            </p:nvSpPr>
            <p:spPr>
              <a:xfrm>
                <a:off x="6894196" y="3509109"/>
                <a:ext cx="879155" cy="29818"/>
              </a:xfrm>
              <a:custGeom>
                <a:rect b="b" l="l" r="r" t="t"/>
                <a:pathLst>
                  <a:path extrusionOk="0" h="1315" w="38772">
                    <a:moveTo>
                      <a:pt x="1" y="1"/>
                    </a:moveTo>
                    <a:cubicBezTo>
                      <a:pt x="1" y="167"/>
                      <a:pt x="1" y="241"/>
                      <a:pt x="75" y="389"/>
                    </a:cubicBezTo>
                    <a:cubicBezTo>
                      <a:pt x="685" y="463"/>
                      <a:pt x="1221" y="463"/>
                      <a:pt x="1850" y="556"/>
                    </a:cubicBezTo>
                    <a:cubicBezTo>
                      <a:pt x="3312" y="630"/>
                      <a:pt x="4773" y="704"/>
                      <a:pt x="6234" y="778"/>
                    </a:cubicBezTo>
                    <a:cubicBezTo>
                      <a:pt x="9175" y="852"/>
                      <a:pt x="12098" y="926"/>
                      <a:pt x="15021" y="1018"/>
                    </a:cubicBezTo>
                    <a:cubicBezTo>
                      <a:pt x="20810" y="1240"/>
                      <a:pt x="26656" y="1314"/>
                      <a:pt x="32519" y="1314"/>
                    </a:cubicBezTo>
                    <a:lnTo>
                      <a:pt x="38605" y="1314"/>
                    </a:lnTo>
                    <a:cubicBezTo>
                      <a:pt x="38679" y="1166"/>
                      <a:pt x="38679" y="926"/>
                      <a:pt x="38771" y="704"/>
                    </a:cubicBezTo>
                    <a:lnTo>
                      <a:pt x="37995" y="704"/>
                    </a:lnTo>
                    <a:cubicBezTo>
                      <a:pt x="36533" y="704"/>
                      <a:pt x="35072" y="778"/>
                      <a:pt x="33592" y="778"/>
                    </a:cubicBezTo>
                    <a:cubicBezTo>
                      <a:pt x="30670" y="778"/>
                      <a:pt x="27747" y="704"/>
                      <a:pt x="24806" y="704"/>
                    </a:cubicBezTo>
                    <a:cubicBezTo>
                      <a:pt x="18961" y="704"/>
                      <a:pt x="13171" y="556"/>
                      <a:pt x="7326" y="315"/>
                    </a:cubicBezTo>
                    <a:cubicBezTo>
                      <a:pt x="5698" y="241"/>
                      <a:pt x="3996" y="241"/>
                      <a:pt x="2387" y="167"/>
                    </a:cubicBezTo>
                    <a:cubicBezTo>
                      <a:pt x="1610" y="93"/>
                      <a:pt x="759" y="93"/>
                      <a:pt x="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33"/>
              <p:cNvSpPr/>
              <p:nvPr/>
            </p:nvSpPr>
            <p:spPr>
              <a:xfrm>
                <a:off x="6915170" y="3276754"/>
                <a:ext cx="868657" cy="36915"/>
              </a:xfrm>
              <a:custGeom>
                <a:rect b="b" l="l" r="r" t="t"/>
                <a:pathLst>
                  <a:path extrusionOk="0" h="1628" w="38309">
                    <a:moveTo>
                      <a:pt x="17111" y="0"/>
                    </a:moveTo>
                    <a:cubicBezTo>
                      <a:pt x="14262" y="0"/>
                      <a:pt x="11487" y="0"/>
                      <a:pt x="8620" y="167"/>
                    </a:cubicBezTo>
                    <a:cubicBezTo>
                      <a:pt x="7233" y="167"/>
                      <a:pt x="5846" y="241"/>
                      <a:pt x="4458" y="241"/>
                    </a:cubicBezTo>
                    <a:cubicBezTo>
                      <a:pt x="3071" y="241"/>
                      <a:pt x="1776" y="241"/>
                      <a:pt x="389" y="167"/>
                    </a:cubicBezTo>
                    <a:cubicBezTo>
                      <a:pt x="296" y="74"/>
                      <a:pt x="222" y="74"/>
                      <a:pt x="75" y="74"/>
                    </a:cubicBezTo>
                    <a:cubicBezTo>
                      <a:pt x="75" y="167"/>
                      <a:pt x="1" y="241"/>
                      <a:pt x="1" y="315"/>
                    </a:cubicBezTo>
                    <a:cubicBezTo>
                      <a:pt x="1147" y="629"/>
                      <a:pt x="2387" y="777"/>
                      <a:pt x="3626" y="777"/>
                    </a:cubicBezTo>
                    <a:cubicBezTo>
                      <a:pt x="4088" y="802"/>
                      <a:pt x="4559" y="810"/>
                      <a:pt x="5035" y="810"/>
                    </a:cubicBezTo>
                    <a:cubicBezTo>
                      <a:pt x="5988" y="810"/>
                      <a:pt x="6962" y="777"/>
                      <a:pt x="7936" y="777"/>
                    </a:cubicBezTo>
                    <a:cubicBezTo>
                      <a:pt x="10859" y="629"/>
                      <a:pt x="13874" y="629"/>
                      <a:pt x="16870" y="629"/>
                    </a:cubicBezTo>
                    <a:cubicBezTo>
                      <a:pt x="19811" y="629"/>
                      <a:pt x="22808" y="703"/>
                      <a:pt x="25823" y="851"/>
                    </a:cubicBezTo>
                    <a:cubicBezTo>
                      <a:pt x="28746" y="925"/>
                      <a:pt x="31742" y="1092"/>
                      <a:pt x="34683" y="1314"/>
                    </a:cubicBezTo>
                    <a:cubicBezTo>
                      <a:pt x="35904" y="1388"/>
                      <a:pt x="37070" y="1554"/>
                      <a:pt x="38309" y="1628"/>
                    </a:cubicBezTo>
                    <a:cubicBezTo>
                      <a:pt x="38216" y="1388"/>
                      <a:pt x="38142" y="1166"/>
                      <a:pt x="38142" y="999"/>
                    </a:cubicBezTo>
                    <a:cubicBezTo>
                      <a:pt x="36755" y="851"/>
                      <a:pt x="35442" y="777"/>
                      <a:pt x="34054" y="703"/>
                    </a:cubicBezTo>
                    <a:cubicBezTo>
                      <a:pt x="31280" y="463"/>
                      <a:pt x="28431" y="315"/>
                      <a:pt x="25583" y="241"/>
                    </a:cubicBezTo>
                    <a:cubicBezTo>
                      <a:pt x="22734" y="74"/>
                      <a:pt x="19959" y="0"/>
                      <a:pt x="17111"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33"/>
              <p:cNvSpPr/>
              <p:nvPr/>
            </p:nvSpPr>
            <p:spPr>
              <a:xfrm>
                <a:off x="6890431" y="3452081"/>
                <a:ext cx="891309" cy="31790"/>
              </a:xfrm>
              <a:custGeom>
                <a:rect b="b" l="l" r="r" t="t"/>
                <a:pathLst>
                  <a:path extrusionOk="0" h="1402" w="39308">
                    <a:moveTo>
                      <a:pt x="3940" y="0"/>
                    </a:moveTo>
                    <a:cubicBezTo>
                      <a:pt x="3071" y="0"/>
                      <a:pt x="2201" y="19"/>
                      <a:pt x="1313" y="56"/>
                    </a:cubicBezTo>
                    <a:lnTo>
                      <a:pt x="0" y="56"/>
                    </a:lnTo>
                    <a:lnTo>
                      <a:pt x="0" y="444"/>
                    </a:lnTo>
                    <a:lnTo>
                      <a:pt x="851" y="444"/>
                    </a:lnTo>
                    <a:cubicBezTo>
                      <a:pt x="2405" y="518"/>
                      <a:pt x="3940" y="518"/>
                      <a:pt x="5549" y="518"/>
                    </a:cubicBezTo>
                    <a:cubicBezTo>
                      <a:pt x="8713" y="592"/>
                      <a:pt x="11876" y="759"/>
                      <a:pt x="14965" y="907"/>
                    </a:cubicBezTo>
                    <a:cubicBezTo>
                      <a:pt x="20305" y="1094"/>
                      <a:pt x="25659" y="1402"/>
                      <a:pt x="30970" y="1402"/>
                    </a:cubicBezTo>
                    <a:cubicBezTo>
                      <a:pt x="31932" y="1402"/>
                      <a:pt x="32892" y="1392"/>
                      <a:pt x="33851" y="1369"/>
                    </a:cubicBezTo>
                    <a:cubicBezTo>
                      <a:pt x="35608" y="1369"/>
                      <a:pt x="37384" y="1295"/>
                      <a:pt x="39159" y="1128"/>
                    </a:cubicBezTo>
                    <a:lnTo>
                      <a:pt x="39233" y="1128"/>
                    </a:lnTo>
                    <a:cubicBezTo>
                      <a:pt x="39233" y="980"/>
                      <a:pt x="39307" y="759"/>
                      <a:pt x="39307" y="518"/>
                    </a:cubicBezTo>
                    <a:lnTo>
                      <a:pt x="39307" y="518"/>
                    </a:lnTo>
                    <a:cubicBezTo>
                      <a:pt x="37846" y="592"/>
                      <a:pt x="36385" y="666"/>
                      <a:pt x="34924" y="759"/>
                    </a:cubicBezTo>
                    <a:cubicBezTo>
                      <a:pt x="34020" y="780"/>
                      <a:pt x="33116" y="789"/>
                      <a:pt x="32214" y="789"/>
                    </a:cubicBezTo>
                    <a:cubicBezTo>
                      <a:pt x="29961" y="789"/>
                      <a:pt x="27720" y="732"/>
                      <a:pt x="25527" y="666"/>
                    </a:cubicBezTo>
                    <a:cubicBezTo>
                      <a:pt x="19201" y="518"/>
                      <a:pt x="12874" y="130"/>
                      <a:pt x="6567" y="56"/>
                    </a:cubicBezTo>
                    <a:cubicBezTo>
                      <a:pt x="5679" y="19"/>
                      <a:pt x="4810" y="0"/>
                      <a:pt x="394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33"/>
              <p:cNvSpPr/>
              <p:nvPr/>
            </p:nvSpPr>
            <p:spPr>
              <a:xfrm>
                <a:off x="6890431" y="3395868"/>
                <a:ext cx="895073" cy="44738"/>
              </a:xfrm>
              <a:custGeom>
                <a:rect b="b" l="l" r="r" t="t"/>
                <a:pathLst>
                  <a:path extrusionOk="0" h="1973" w="39474">
                    <a:moveTo>
                      <a:pt x="0" y="0"/>
                    </a:moveTo>
                    <a:lnTo>
                      <a:pt x="0" y="296"/>
                    </a:lnTo>
                    <a:cubicBezTo>
                      <a:pt x="1018" y="537"/>
                      <a:pt x="2016" y="685"/>
                      <a:pt x="3015" y="833"/>
                    </a:cubicBezTo>
                    <a:cubicBezTo>
                      <a:pt x="4477" y="1073"/>
                      <a:pt x="6012" y="1221"/>
                      <a:pt x="7492" y="1388"/>
                    </a:cubicBezTo>
                    <a:cubicBezTo>
                      <a:pt x="10488" y="1610"/>
                      <a:pt x="13503" y="1850"/>
                      <a:pt x="16500" y="1924"/>
                    </a:cubicBezTo>
                    <a:cubicBezTo>
                      <a:pt x="17780" y="1955"/>
                      <a:pt x="19043" y="1973"/>
                      <a:pt x="20299" y="1973"/>
                    </a:cubicBezTo>
                    <a:cubicBezTo>
                      <a:pt x="22075" y="1973"/>
                      <a:pt x="23835" y="1937"/>
                      <a:pt x="25601" y="1850"/>
                    </a:cubicBezTo>
                    <a:cubicBezTo>
                      <a:pt x="28597" y="1758"/>
                      <a:pt x="31612" y="1536"/>
                      <a:pt x="34683" y="1295"/>
                    </a:cubicBezTo>
                    <a:cubicBezTo>
                      <a:pt x="36237" y="1147"/>
                      <a:pt x="37846" y="999"/>
                      <a:pt x="39474" y="925"/>
                    </a:cubicBezTo>
                    <a:lnTo>
                      <a:pt x="39474" y="296"/>
                    </a:lnTo>
                    <a:cubicBezTo>
                      <a:pt x="38235" y="370"/>
                      <a:pt x="36995" y="463"/>
                      <a:pt x="35774" y="537"/>
                    </a:cubicBezTo>
                    <a:cubicBezTo>
                      <a:pt x="32759" y="833"/>
                      <a:pt x="29689" y="1073"/>
                      <a:pt x="26674" y="1221"/>
                    </a:cubicBezTo>
                    <a:cubicBezTo>
                      <a:pt x="24570" y="1305"/>
                      <a:pt x="22457" y="1351"/>
                      <a:pt x="20345" y="1351"/>
                    </a:cubicBezTo>
                    <a:cubicBezTo>
                      <a:pt x="16421" y="1351"/>
                      <a:pt x="12498" y="1194"/>
                      <a:pt x="8639" y="833"/>
                    </a:cubicBezTo>
                    <a:cubicBezTo>
                      <a:pt x="6937" y="685"/>
                      <a:pt x="5253" y="537"/>
                      <a:pt x="3626" y="370"/>
                    </a:cubicBezTo>
                    <a:cubicBezTo>
                      <a:pt x="2405" y="222"/>
                      <a:pt x="1239" y="7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33"/>
              <p:cNvSpPr/>
              <p:nvPr/>
            </p:nvSpPr>
            <p:spPr>
              <a:xfrm>
                <a:off x="6897552" y="3334622"/>
                <a:ext cx="889631" cy="34851"/>
              </a:xfrm>
              <a:custGeom>
                <a:rect b="b" l="l" r="r" t="t"/>
                <a:pathLst>
                  <a:path extrusionOk="0" h="1537" w="39234">
                    <a:moveTo>
                      <a:pt x="75" y="1"/>
                    </a:moveTo>
                    <a:cubicBezTo>
                      <a:pt x="1" y="149"/>
                      <a:pt x="1" y="223"/>
                      <a:pt x="1" y="389"/>
                    </a:cubicBezTo>
                    <a:cubicBezTo>
                      <a:pt x="2461" y="685"/>
                      <a:pt x="4939" y="852"/>
                      <a:pt x="7400" y="1000"/>
                    </a:cubicBezTo>
                    <a:cubicBezTo>
                      <a:pt x="10637" y="1222"/>
                      <a:pt x="13948" y="1388"/>
                      <a:pt x="17185" y="1462"/>
                    </a:cubicBezTo>
                    <a:cubicBezTo>
                      <a:pt x="20496" y="1536"/>
                      <a:pt x="23825" y="1536"/>
                      <a:pt x="27063" y="1536"/>
                    </a:cubicBezTo>
                    <a:cubicBezTo>
                      <a:pt x="30374" y="1536"/>
                      <a:pt x="33685" y="1462"/>
                      <a:pt x="36922" y="1462"/>
                    </a:cubicBezTo>
                    <a:cubicBezTo>
                      <a:pt x="37699" y="1388"/>
                      <a:pt x="38457" y="1388"/>
                      <a:pt x="39234" y="1388"/>
                    </a:cubicBezTo>
                    <a:cubicBezTo>
                      <a:pt x="39234" y="1148"/>
                      <a:pt x="39234" y="1000"/>
                      <a:pt x="39160" y="759"/>
                    </a:cubicBezTo>
                    <a:cubicBezTo>
                      <a:pt x="37995" y="759"/>
                      <a:pt x="36774" y="852"/>
                      <a:pt x="35534" y="852"/>
                    </a:cubicBezTo>
                    <a:cubicBezTo>
                      <a:pt x="32519" y="852"/>
                      <a:pt x="29449" y="926"/>
                      <a:pt x="26360" y="926"/>
                    </a:cubicBezTo>
                    <a:cubicBezTo>
                      <a:pt x="20274" y="926"/>
                      <a:pt x="14114" y="759"/>
                      <a:pt x="7936" y="537"/>
                    </a:cubicBezTo>
                    <a:cubicBezTo>
                      <a:pt x="5328" y="389"/>
                      <a:pt x="2701" y="223"/>
                      <a:pt x="75"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33"/>
              <p:cNvSpPr/>
              <p:nvPr/>
            </p:nvSpPr>
            <p:spPr>
              <a:xfrm>
                <a:off x="5226917" y="2539372"/>
                <a:ext cx="2570733" cy="349422"/>
              </a:xfrm>
              <a:custGeom>
                <a:rect b="b" l="l" r="r" t="t"/>
                <a:pathLst>
                  <a:path extrusionOk="0" h="15410" w="113373">
                    <a:moveTo>
                      <a:pt x="44469" y="1"/>
                    </a:moveTo>
                    <a:cubicBezTo>
                      <a:pt x="44469" y="463"/>
                      <a:pt x="44395" y="926"/>
                      <a:pt x="44395" y="1314"/>
                    </a:cubicBezTo>
                    <a:cubicBezTo>
                      <a:pt x="43618" y="1462"/>
                      <a:pt x="42934" y="1703"/>
                      <a:pt x="42231" y="1924"/>
                    </a:cubicBezTo>
                    <a:cubicBezTo>
                      <a:pt x="41380" y="2165"/>
                      <a:pt x="40622" y="2387"/>
                      <a:pt x="39771" y="2535"/>
                    </a:cubicBezTo>
                    <a:cubicBezTo>
                      <a:pt x="38143" y="2997"/>
                      <a:pt x="36534" y="3312"/>
                      <a:pt x="34906" y="3700"/>
                    </a:cubicBezTo>
                    <a:cubicBezTo>
                      <a:pt x="31595" y="4311"/>
                      <a:pt x="28284" y="4847"/>
                      <a:pt x="24973" y="5310"/>
                    </a:cubicBezTo>
                    <a:cubicBezTo>
                      <a:pt x="21569" y="5864"/>
                      <a:pt x="18110" y="6401"/>
                      <a:pt x="14725" y="6937"/>
                    </a:cubicBezTo>
                    <a:cubicBezTo>
                      <a:pt x="11247" y="7474"/>
                      <a:pt x="7788" y="7936"/>
                      <a:pt x="4385" y="8473"/>
                    </a:cubicBezTo>
                    <a:cubicBezTo>
                      <a:pt x="3072" y="8713"/>
                      <a:pt x="1851" y="8935"/>
                      <a:pt x="611" y="9175"/>
                    </a:cubicBezTo>
                    <a:cubicBezTo>
                      <a:pt x="537" y="9323"/>
                      <a:pt x="463" y="9471"/>
                      <a:pt x="389" y="9638"/>
                    </a:cubicBezTo>
                    <a:cubicBezTo>
                      <a:pt x="1314" y="9397"/>
                      <a:pt x="2239" y="9249"/>
                      <a:pt x="3164" y="9101"/>
                    </a:cubicBezTo>
                    <a:cubicBezTo>
                      <a:pt x="6549" y="8473"/>
                      <a:pt x="10008" y="8010"/>
                      <a:pt x="13412" y="7474"/>
                    </a:cubicBezTo>
                    <a:cubicBezTo>
                      <a:pt x="16871" y="6937"/>
                      <a:pt x="20348" y="6401"/>
                      <a:pt x="23807" y="5938"/>
                    </a:cubicBezTo>
                    <a:cubicBezTo>
                      <a:pt x="27118" y="5402"/>
                      <a:pt x="30448" y="4847"/>
                      <a:pt x="33759" y="4237"/>
                    </a:cubicBezTo>
                    <a:cubicBezTo>
                      <a:pt x="36996" y="3626"/>
                      <a:pt x="40307" y="2849"/>
                      <a:pt x="43470" y="1850"/>
                    </a:cubicBezTo>
                    <a:cubicBezTo>
                      <a:pt x="43766" y="1777"/>
                      <a:pt x="44081" y="1703"/>
                      <a:pt x="44321" y="1536"/>
                    </a:cubicBezTo>
                    <a:lnTo>
                      <a:pt x="44321" y="1536"/>
                    </a:lnTo>
                    <a:cubicBezTo>
                      <a:pt x="44321" y="2313"/>
                      <a:pt x="44229" y="3090"/>
                      <a:pt x="44155" y="3848"/>
                    </a:cubicBezTo>
                    <a:cubicBezTo>
                      <a:pt x="42545" y="4015"/>
                      <a:pt x="40843" y="4311"/>
                      <a:pt x="39142" y="4551"/>
                    </a:cubicBezTo>
                    <a:lnTo>
                      <a:pt x="33833" y="5402"/>
                    </a:lnTo>
                    <a:cubicBezTo>
                      <a:pt x="30281" y="5938"/>
                      <a:pt x="26656" y="6549"/>
                      <a:pt x="23123" y="7085"/>
                    </a:cubicBezTo>
                    <a:cubicBezTo>
                      <a:pt x="19571" y="7622"/>
                      <a:pt x="16020" y="8177"/>
                      <a:pt x="12487" y="8787"/>
                    </a:cubicBezTo>
                    <a:cubicBezTo>
                      <a:pt x="9009" y="9323"/>
                      <a:pt x="5550" y="9786"/>
                      <a:pt x="2073" y="10489"/>
                    </a:cubicBezTo>
                    <a:cubicBezTo>
                      <a:pt x="1388" y="10637"/>
                      <a:pt x="759" y="10785"/>
                      <a:pt x="75" y="10859"/>
                    </a:cubicBezTo>
                    <a:cubicBezTo>
                      <a:pt x="75" y="11025"/>
                      <a:pt x="1" y="11173"/>
                      <a:pt x="1" y="11321"/>
                    </a:cubicBezTo>
                    <a:cubicBezTo>
                      <a:pt x="223" y="11247"/>
                      <a:pt x="463" y="11173"/>
                      <a:pt x="685" y="11173"/>
                    </a:cubicBezTo>
                    <a:cubicBezTo>
                      <a:pt x="4089" y="10489"/>
                      <a:pt x="7548" y="9934"/>
                      <a:pt x="11025" y="9397"/>
                    </a:cubicBezTo>
                    <a:cubicBezTo>
                      <a:pt x="14558" y="8861"/>
                      <a:pt x="18184" y="8251"/>
                      <a:pt x="21736" y="7714"/>
                    </a:cubicBezTo>
                    <a:cubicBezTo>
                      <a:pt x="25269" y="7159"/>
                      <a:pt x="28894" y="6549"/>
                      <a:pt x="32446" y="6012"/>
                    </a:cubicBezTo>
                    <a:cubicBezTo>
                      <a:pt x="34221" y="5698"/>
                      <a:pt x="35997" y="5476"/>
                      <a:pt x="37754" y="5162"/>
                    </a:cubicBezTo>
                    <a:cubicBezTo>
                      <a:pt x="39604" y="4847"/>
                      <a:pt x="41380" y="4625"/>
                      <a:pt x="43230" y="4311"/>
                    </a:cubicBezTo>
                    <a:cubicBezTo>
                      <a:pt x="43544" y="4237"/>
                      <a:pt x="43859" y="4163"/>
                      <a:pt x="44155" y="4089"/>
                    </a:cubicBezTo>
                    <a:lnTo>
                      <a:pt x="44155" y="4237"/>
                    </a:lnTo>
                    <a:cubicBezTo>
                      <a:pt x="44155" y="5236"/>
                      <a:pt x="44081" y="6160"/>
                      <a:pt x="44155" y="7159"/>
                    </a:cubicBezTo>
                    <a:cubicBezTo>
                      <a:pt x="44007" y="7085"/>
                      <a:pt x="43859" y="7085"/>
                      <a:pt x="43692" y="7085"/>
                    </a:cubicBezTo>
                    <a:cubicBezTo>
                      <a:pt x="43470" y="7159"/>
                      <a:pt x="43230" y="7159"/>
                      <a:pt x="43008" y="7159"/>
                    </a:cubicBezTo>
                    <a:cubicBezTo>
                      <a:pt x="42545" y="7252"/>
                      <a:pt x="42157" y="7252"/>
                      <a:pt x="41768" y="7326"/>
                    </a:cubicBezTo>
                    <a:cubicBezTo>
                      <a:pt x="40917" y="7400"/>
                      <a:pt x="40067" y="7548"/>
                      <a:pt x="39234" y="7622"/>
                    </a:cubicBezTo>
                    <a:lnTo>
                      <a:pt x="34147" y="8325"/>
                    </a:lnTo>
                    <a:cubicBezTo>
                      <a:pt x="30744" y="8787"/>
                      <a:pt x="27359" y="9175"/>
                      <a:pt x="23974" y="9638"/>
                    </a:cubicBezTo>
                    <a:cubicBezTo>
                      <a:pt x="20737" y="10100"/>
                      <a:pt x="17500" y="10489"/>
                      <a:pt x="14263" y="10951"/>
                    </a:cubicBezTo>
                    <a:cubicBezTo>
                      <a:pt x="10933" y="11488"/>
                      <a:pt x="7696" y="12024"/>
                      <a:pt x="4459" y="12634"/>
                    </a:cubicBezTo>
                    <a:cubicBezTo>
                      <a:pt x="2998" y="12949"/>
                      <a:pt x="1536" y="13337"/>
                      <a:pt x="75" y="13633"/>
                    </a:cubicBezTo>
                    <a:cubicBezTo>
                      <a:pt x="75" y="13800"/>
                      <a:pt x="149" y="13948"/>
                      <a:pt x="149" y="14096"/>
                    </a:cubicBezTo>
                    <a:cubicBezTo>
                      <a:pt x="611" y="14022"/>
                      <a:pt x="1074" y="13874"/>
                      <a:pt x="1536" y="13800"/>
                    </a:cubicBezTo>
                    <a:cubicBezTo>
                      <a:pt x="4847" y="13023"/>
                      <a:pt x="8251" y="12413"/>
                      <a:pt x="11710" y="11876"/>
                    </a:cubicBezTo>
                    <a:cubicBezTo>
                      <a:pt x="15095" y="11321"/>
                      <a:pt x="18498" y="10859"/>
                      <a:pt x="21957" y="10396"/>
                    </a:cubicBezTo>
                    <a:cubicBezTo>
                      <a:pt x="25435" y="9934"/>
                      <a:pt x="28968" y="9471"/>
                      <a:pt x="32446" y="9009"/>
                    </a:cubicBezTo>
                    <a:cubicBezTo>
                      <a:pt x="34221" y="8787"/>
                      <a:pt x="35997" y="8547"/>
                      <a:pt x="37680" y="8325"/>
                    </a:cubicBezTo>
                    <a:cubicBezTo>
                      <a:pt x="39456" y="8084"/>
                      <a:pt x="41232" y="7862"/>
                      <a:pt x="43008" y="7548"/>
                    </a:cubicBezTo>
                    <a:cubicBezTo>
                      <a:pt x="43230" y="7548"/>
                      <a:pt x="43396" y="7474"/>
                      <a:pt x="43618" y="7474"/>
                    </a:cubicBezTo>
                    <a:cubicBezTo>
                      <a:pt x="43766" y="7400"/>
                      <a:pt x="44007" y="7400"/>
                      <a:pt x="44155" y="7326"/>
                    </a:cubicBezTo>
                    <a:cubicBezTo>
                      <a:pt x="44155" y="7936"/>
                      <a:pt x="44155" y="8473"/>
                      <a:pt x="44229" y="9101"/>
                    </a:cubicBezTo>
                    <a:lnTo>
                      <a:pt x="44469" y="9101"/>
                    </a:lnTo>
                    <a:cubicBezTo>
                      <a:pt x="44543" y="9101"/>
                      <a:pt x="44617" y="9101"/>
                      <a:pt x="44617" y="9175"/>
                    </a:cubicBezTo>
                    <a:lnTo>
                      <a:pt x="44857" y="9175"/>
                    </a:lnTo>
                    <a:cubicBezTo>
                      <a:pt x="44783" y="8547"/>
                      <a:pt x="44783" y="7862"/>
                      <a:pt x="44783" y="7252"/>
                    </a:cubicBezTo>
                    <a:lnTo>
                      <a:pt x="44783" y="7252"/>
                    </a:lnTo>
                    <a:cubicBezTo>
                      <a:pt x="47003" y="7548"/>
                      <a:pt x="49315" y="7788"/>
                      <a:pt x="51628" y="8010"/>
                    </a:cubicBezTo>
                    <a:cubicBezTo>
                      <a:pt x="54106" y="8251"/>
                      <a:pt x="56566" y="8473"/>
                      <a:pt x="59119" y="8713"/>
                    </a:cubicBezTo>
                    <a:cubicBezTo>
                      <a:pt x="64039" y="9249"/>
                      <a:pt x="68978" y="9712"/>
                      <a:pt x="73917" y="10248"/>
                    </a:cubicBezTo>
                    <a:cubicBezTo>
                      <a:pt x="83702" y="11173"/>
                      <a:pt x="93561" y="12172"/>
                      <a:pt x="103273" y="13800"/>
                    </a:cubicBezTo>
                    <a:cubicBezTo>
                      <a:pt x="106047" y="14188"/>
                      <a:pt x="108748" y="14651"/>
                      <a:pt x="111449" y="15187"/>
                    </a:cubicBezTo>
                    <a:cubicBezTo>
                      <a:pt x="111837" y="15261"/>
                      <a:pt x="112207" y="15335"/>
                      <a:pt x="112595" y="15409"/>
                    </a:cubicBezTo>
                    <a:cubicBezTo>
                      <a:pt x="112669" y="15261"/>
                      <a:pt x="112762" y="15113"/>
                      <a:pt x="112762" y="14947"/>
                    </a:cubicBezTo>
                    <a:lnTo>
                      <a:pt x="112836" y="14947"/>
                    </a:lnTo>
                    <a:cubicBezTo>
                      <a:pt x="112595" y="14873"/>
                      <a:pt x="112447" y="14873"/>
                      <a:pt x="112299" y="14799"/>
                    </a:cubicBezTo>
                    <a:cubicBezTo>
                      <a:pt x="109895" y="14336"/>
                      <a:pt x="107435" y="13948"/>
                      <a:pt x="105048" y="13559"/>
                    </a:cubicBezTo>
                    <a:cubicBezTo>
                      <a:pt x="100184" y="12708"/>
                      <a:pt x="95411" y="12098"/>
                      <a:pt x="90565" y="11488"/>
                    </a:cubicBezTo>
                    <a:cubicBezTo>
                      <a:pt x="80761" y="10322"/>
                      <a:pt x="70902" y="9564"/>
                      <a:pt x="61043" y="8547"/>
                    </a:cubicBezTo>
                    <a:cubicBezTo>
                      <a:pt x="58268" y="8251"/>
                      <a:pt x="55420" y="8010"/>
                      <a:pt x="52645" y="7714"/>
                    </a:cubicBezTo>
                    <a:cubicBezTo>
                      <a:pt x="50018" y="7474"/>
                      <a:pt x="47392" y="7159"/>
                      <a:pt x="44783" y="7011"/>
                    </a:cubicBezTo>
                    <a:cubicBezTo>
                      <a:pt x="44691" y="5864"/>
                      <a:pt x="44783" y="4699"/>
                      <a:pt x="44857" y="3552"/>
                    </a:cubicBezTo>
                    <a:cubicBezTo>
                      <a:pt x="45856" y="3848"/>
                      <a:pt x="46855" y="4015"/>
                      <a:pt x="47928" y="4237"/>
                    </a:cubicBezTo>
                    <a:cubicBezTo>
                      <a:pt x="49093" y="4477"/>
                      <a:pt x="50333" y="4699"/>
                      <a:pt x="51480" y="4847"/>
                    </a:cubicBezTo>
                    <a:cubicBezTo>
                      <a:pt x="53866" y="5236"/>
                      <a:pt x="56252" y="5624"/>
                      <a:pt x="58731" y="6012"/>
                    </a:cubicBezTo>
                    <a:cubicBezTo>
                      <a:pt x="63429" y="6697"/>
                      <a:pt x="68201" y="7326"/>
                      <a:pt x="72992" y="7936"/>
                    </a:cubicBezTo>
                    <a:cubicBezTo>
                      <a:pt x="77839" y="8547"/>
                      <a:pt x="82777" y="9175"/>
                      <a:pt x="87624" y="9786"/>
                    </a:cubicBezTo>
                    <a:lnTo>
                      <a:pt x="102274" y="11636"/>
                    </a:lnTo>
                    <a:cubicBezTo>
                      <a:pt x="104660" y="11950"/>
                      <a:pt x="107120" y="12246"/>
                      <a:pt x="109525" y="12561"/>
                    </a:cubicBezTo>
                    <a:cubicBezTo>
                      <a:pt x="110820" y="12708"/>
                      <a:pt x="112059" y="12875"/>
                      <a:pt x="113298" y="13023"/>
                    </a:cubicBezTo>
                    <a:cubicBezTo>
                      <a:pt x="113372" y="12875"/>
                      <a:pt x="113372" y="12634"/>
                      <a:pt x="113372" y="12487"/>
                    </a:cubicBezTo>
                    <a:cubicBezTo>
                      <a:pt x="112595" y="12339"/>
                      <a:pt x="111745" y="12246"/>
                      <a:pt x="110912" y="12172"/>
                    </a:cubicBezTo>
                    <a:cubicBezTo>
                      <a:pt x="108507" y="11876"/>
                      <a:pt x="106047" y="11562"/>
                      <a:pt x="103661" y="11247"/>
                    </a:cubicBezTo>
                    <a:cubicBezTo>
                      <a:pt x="98796" y="10637"/>
                      <a:pt x="93950" y="10026"/>
                      <a:pt x="89178" y="9397"/>
                    </a:cubicBezTo>
                    <a:cubicBezTo>
                      <a:pt x="84313" y="8787"/>
                      <a:pt x="79540" y="8177"/>
                      <a:pt x="74675" y="7548"/>
                    </a:cubicBezTo>
                    <a:cubicBezTo>
                      <a:pt x="69903" y="7011"/>
                      <a:pt x="65131" y="6475"/>
                      <a:pt x="60340" y="5772"/>
                    </a:cubicBezTo>
                    <a:cubicBezTo>
                      <a:pt x="57732" y="5476"/>
                      <a:pt x="55031" y="5088"/>
                      <a:pt x="52330" y="4625"/>
                    </a:cubicBezTo>
                    <a:cubicBezTo>
                      <a:pt x="51017" y="4477"/>
                      <a:pt x="49630" y="4237"/>
                      <a:pt x="48316" y="4015"/>
                    </a:cubicBezTo>
                    <a:cubicBezTo>
                      <a:pt x="47170" y="3774"/>
                      <a:pt x="46004" y="3552"/>
                      <a:pt x="44857" y="3386"/>
                    </a:cubicBezTo>
                    <a:cubicBezTo>
                      <a:pt x="44857" y="2849"/>
                      <a:pt x="44931" y="2239"/>
                      <a:pt x="44931" y="1610"/>
                    </a:cubicBezTo>
                    <a:lnTo>
                      <a:pt x="44931" y="1703"/>
                    </a:lnTo>
                    <a:cubicBezTo>
                      <a:pt x="47244" y="2313"/>
                      <a:pt x="49630" y="2701"/>
                      <a:pt x="51942" y="3090"/>
                    </a:cubicBezTo>
                    <a:cubicBezTo>
                      <a:pt x="54328" y="3386"/>
                      <a:pt x="56640" y="3700"/>
                      <a:pt x="58953" y="3922"/>
                    </a:cubicBezTo>
                    <a:cubicBezTo>
                      <a:pt x="63891" y="4551"/>
                      <a:pt x="68738" y="5162"/>
                      <a:pt x="73603" y="5772"/>
                    </a:cubicBezTo>
                    <a:cubicBezTo>
                      <a:pt x="78541" y="6327"/>
                      <a:pt x="83462" y="6937"/>
                      <a:pt x="88327" y="7548"/>
                    </a:cubicBezTo>
                    <a:cubicBezTo>
                      <a:pt x="93173" y="8177"/>
                      <a:pt x="98112" y="8639"/>
                      <a:pt x="102958" y="9397"/>
                    </a:cubicBezTo>
                    <a:cubicBezTo>
                      <a:pt x="106436" y="9934"/>
                      <a:pt x="109895" y="10637"/>
                      <a:pt x="113298" y="11321"/>
                    </a:cubicBezTo>
                    <a:cubicBezTo>
                      <a:pt x="113298" y="11173"/>
                      <a:pt x="113224" y="10951"/>
                      <a:pt x="113132" y="10785"/>
                    </a:cubicBezTo>
                    <a:cubicBezTo>
                      <a:pt x="112762" y="10711"/>
                      <a:pt x="112299" y="10637"/>
                      <a:pt x="111911" y="10563"/>
                    </a:cubicBezTo>
                    <a:cubicBezTo>
                      <a:pt x="109525" y="10100"/>
                      <a:pt x="107120" y="9638"/>
                      <a:pt x="104734" y="9249"/>
                    </a:cubicBezTo>
                    <a:cubicBezTo>
                      <a:pt x="99962" y="8399"/>
                      <a:pt x="95097" y="7936"/>
                      <a:pt x="90324" y="7326"/>
                    </a:cubicBezTo>
                    <a:cubicBezTo>
                      <a:pt x="80539" y="6160"/>
                      <a:pt x="70828" y="5014"/>
                      <a:pt x="61043" y="3848"/>
                    </a:cubicBezTo>
                    <a:cubicBezTo>
                      <a:pt x="58342" y="3552"/>
                      <a:pt x="55642" y="3238"/>
                      <a:pt x="52941" y="2849"/>
                    </a:cubicBezTo>
                    <a:cubicBezTo>
                      <a:pt x="50240" y="2461"/>
                      <a:pt x="47632" y="1924"/>
                      <a:pt x="45005" y="1462"/>
                    </a:cubicBezTo>
                    <a:lnTo>
                      <a:pt x="44931" y="1462"/>
                    </a:lnTo>
                    <a:cubicBezTo>
                      <a:pt x="45005" y="1000"/>
                      <a:pt x="45079" y="537"/>
                      <a:pt x="4507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33"/>
              <p:cNvSpPr/>
              <p:nvPr/>
            </p:nvSpPr>
            <p:spPr>
              <a:xfrm>
                <a:off x="6219330" y="2616129"/>
                <a:ext cx="8821" cy="3809"/>
              </a:xfrm>
              <a:custGeom>
                <a:rect b="b" l="l" r="r" t="t"/>
                <a:pathLst>
                  <a:path extrusionOk="0" h="168" w="389">
                    <a:moveTo>
                      <a:pt x="0" y="1"/>
                    </a:moveTo>
                    <a:lnTo>
                      <a:pt x="0" y="75"/>
                    </a:lnTo>
                    <a:lnTo>
                      <a:pt x="192" y="121"/>
                    </a:lnTo>
                    <a:lnTo>
                      <a:pt x="192" y="121"/>
                    </a:lnTo>
                    <a:cubicBezTo>
                      <a:pt x="118" y="87"/>
                      <a:pt x="51" y="41"/>
                      <a:pt x="0" y="1"/>
                    </a:cubicBezTo>
                    <a:close/>
                    <a:moveTo>
                      <a:pt x="192" y="121"/>
                    </a:moveTo>
                    <a:lnTo>
                      <a:pt x="192" y="121"/>
                    </a:lnTo>
                    <a:cubicBezTo>
                      <a:pt x="254" y="148"/>
                      <a:pt x="321" y="167"/>
                      <a:pt x="389" y="167"/>
                    </a:cubicBezTo>
                    <a:lnTo>
                      <a:pt x="192" y="121"/>
                    </a:ln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33"/>
              <p:cNvSpPr/>
              <p:nvPr/>
            </p:nvSpPr>
            <p:spPr>
              <a:xfrm>
                <a:off x="6390869" y="1955163"/>
                <a:ext cx="1046927" cy="687415"/>
              </a:xfrm>
              <a:custGeom>
                <a:rect b="b" l="l" r="r" t="t"/>
                <a:pathLst>
                  <a:path extrusionOk="0" h="30316" w="46171">
                    <a:moveTo>
                      <a:pt x="6639" y="1"/>
                    </a:moveTo>
                    <a:cubicBezTo>
                      <a:pt x="6246" y="1"/>
                      <a:pt x="5856" y="54"/>
                      <a:pt x="5476" y="183"/>
                    </a:cubicBezTo>
                    <a:cubicBezTo>
                      <a:pt x="3386" y="793"/>
                      <a:pt x="2535" y="3179"/>
                      <a:pt x="2072" y="5344"/>
                    </a:cubicBezTo>
                    <a:cubicBezTo>
                      <a:pt x="1388" y="8507"/>
                      <a:pt x="851" y="11744"/>
                      <a:pt x="389" y="14981"/>
                    </a:cubicBezTo>
                    <a:cubicBezTo>
                      <a:pt x="149" y="16904"/>
                      <a:pt x="1" y="18828"/>
                      <a:pt x="223" y="20826"/>
                    </a:cubicBezTo>
                    <a:cubicBezTo>
                      <a:pt x="297" y="21677"/>
                      <a:pt x="537" y="22528"/>
                      <a:pt x="999" y="23212"/>
                    </a:cubicBezTo>
                    <a:cubicBezTo>
                      <a:pt x="1221" y="23601"/>
                      <a:pt x="1610" y="23989"/>
                      <a:pt x="1924" y="24229"/>
                    </a:cubicBezTo>
                    <a:cubicBezTo>
                      <a:pt x="11173" y="25617"/>
                      <a:pt x="25823" y="28077"/>
                      <a:pt x="38457" y="30315"/>
                    </a:cubicBezTo>
                    <a:cubicBezTo>
                      <a:pt x="42471" y="29150"/>
                      <a:pt x="45708" y="28225"/>
                      <a:pt x="45856" y="27836"/>
                    </a:cubicBezTo>
                    <a:cubicBezTo>
                      <a:pt x="46170" y="27004"/>
                      <a:pt x="44154" y="27374"/>
                      <a:pt x="43229" y="27004"/>
                    </a:cubicBezTo>
                    <a:cubicBezTo>
                      <a:pt x="42230" y="26764"/>
                      <a:pt x="6697" y="21140"/>
                      <a:pt x="4699" y="18218"/>
                    </a:cubicBezTo>
                    <a:cubicBezTo>
                      <a:pt x="2701" y="15351"/>
                      <a:pt x="4699" y="3179"/>
                      <a:pt x="6937" y="2107"/>
                    </a:cubicBezTo>
                    <a:cubicBezTo>
                      <a:pt x="7028" y="2066"/>
                      <a:pt x="7172" y="2046"/>
                      <a:pt x="7365" y="2046"/>
                    </a:cubicBezTo>
                    <a:cubicBezTo>
                      <a:pt x="11913" y="2046"/>
                      <a:pt x="43563" y="12900"/>
                      <a:pt x="44006" y="13131"/>
                    </a:cubicBezTo>
                    <a:cubicBezTo>
                      <a:pt x="44006" y="13131"/>
                      <a:pt x="45246" y="12891"/>
                      <a:pt x="46170" y="12502"/>
                    </a:cubicBezTo>
                    <a:cubicBezTo>
                      <a:pt x="44691" y="11818"/>
                      <a:pt x="43229" y="11281"/>
                      <a:pt x="41768" y="10819"/>
                    </a:cubicBezTo>
                    <a:cubicBezTo>
                      <a:pt x="30984" y="7027"/>
                      <a:pt x="20033" y="3642"/>
                      <a:pt x="9009" y="479"/>
                    </a:cubicBezTo>
                    <a:cubicBezTo>
                      <a:pt x="8242" y="219"/>
                      <a:pt x="7434" y="1"/>
                      <a:pt x="6639"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33"/>
              <p:cNvSpPr/>
              <p:nvPr/>
            </p:nvSpPr>
            <p:spPr>
              <a:xfrm>
                <a:off x="5384217" y="2025570"/>
                <a:ext cx="905163" cy="510460"/>
              </a:xfrm>
              <a:custGeom>
                <a:rect b="b" l="l" r="r" t="t"/>
                <a:pathLst>
                  <a:path extrusionOk="0" h="22512" w="39919">
                    <a:moveTo>
                      <a:pt x="39918" y="0"/>
                    </a:moveTo>
                    <a:lnTo>
                      <a:pt x="39918" y="0"/>
                    </a:lnTo>
                    <a:cubicBezTo>
                      <a:pt x="25731" y="5550"/>
                      <a:pt x="2461" y="15483"/>
                      <a:pt x="1073" y="16870"/>
                    </a:cubicBezTo>
                    <a:cubicBezTo>
                      <a:pt x="148" y="17795"/>
                      <a:pt x="0" y="20033"/>
                      <a:pt x="222" y="22512"/>
                    </a:cubicBezTo>
                    <a:cubicBezTo>
                      <a:pt x="685" y="20570"/>
                      <a:pt x="1684" y="18886"/>
                      <a:pt x="3238" y="17647"/>
                    </a:cubicBezTo>
                    <a:cubicBezTo>
                      <a:pt x="4236" y="16796"/>
                      <a:pt x="5476" y="16260"/>
                      <a:pt x="6697" y="15723"/>
                    </a:cubicBezTo>
                    <a:cubicBezTo>
                      <a:pt x="17869" y="10636"/>
                      <a:pt x="29819" y="6789"/>
                      <a:pt x="39918"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33"/>
              <p:cNvSpPr/>
              <p:nvPr/>
            </p:nvSpPr>
            <p:spPr>
              <a:xfrm>
                <a:off x="5544872" y="2747419"/>
                <a:ext cx="2270402" cy="229040"/>
              </a:xfrm>
              <a:custGeom>
                <a:rect b="b" l="l" r="r" t="t"/>
                <a:pathLst>
                  <a:path extrusionOk="0" h="10101" w="100128">
                    <a:moveTo>
                      <a:pt x="30669" y="0"/>
                    </a:moveTo>
                    <a:cubicBezTo>
                      <a:pt x="30595" y="148"/>
                      <a:pt x="30595" y="296"/>
                      <a:pt x="30595" y="463"/>
                    </a:cubicBezTo>
                    <a:cubicBezTo>
                      <a:pt x="30595" y="925"/>
                      <a:pt x="30521" y="1462"/>
                      <a:pt x="30207" y="1850"/>
                    </a:cubicBezTo>
                    <a:cubicBezTo>
                      <a:pt x="29837" y="2387"/>
                      <a:pt x="29134" y="2535"/>
                      <a:pt x="28449" y="2609"/>
                    </a:cubicBezTo>
                    <a:cubicBezTo>
                      <a:pt x="19034" y="4384"/>
                      <a:pt x="9563" y="6086"/>
                      <a:pt x="148" y="7788"/>
                    </a:cubicBezTo>
                    <a:cubicBezTo>
                      <a:pt x="74" y="7788"/>
                      <a:pt x="0" y="7788"/>
                      <a:pt x="0" y="7862"/>
                    </a:cubicBezTo>
                    <a:cubicBezTo>
                      <a:pt x="10799" y="7514"/>
                      <a:pt x="28365" y="7296"/>
                      <a:pt x="45440" y="7296"/>
                    </a:cubicBezTo>
                    <a:cubicBezTo>
                      <a:pt x="70160" y="7296"/>
                      <a:pt x="93851" y="7753"/>
                      <a:pt x="94485" y="8935"/>
                    </a:cubicBezTo>
                    <a:cubicBezTo>
                      <a:pt x="94726" y="9249"/>
                      <a:pt x="94874" y="9638"/>
                      <a:pt x="95040" y="10100"/>
                    </a:cubicBezTo>
                    <a:cubicBezTo>
                      <a:pt x="98037" y="8713"/>
                      <a:pt x="100127" y="7547"/>
                      <a:pt x="99961" y="7159"/>
                    </a:cubicBezTo>
                    <a:cubicBezTo>
                      <a:pt x="99739" y="6475"/>
                      <a:pt x="99202" y="6086"/>
                      <a:pt x="98740" y="5772"/>
                    </a:cubicBezTo>
                    <a:cubicBezTo>
                      <a:pt x="98499" y="6401"/>
                      <a:pt x="98185" y="6771"/>
                      <a:pt x="97889" y="6937"/>
                    </a:cubicBezTo>
                    <a:cubicBezTo>
                      <a:pt x="97846" y="6957"/>
                      <a:pt x="97725" y="6966"/>
                      <a:pt x="97532" y="6966"/>
                    </a:cubicBezTo>
                    <a:cubicBezTo>
                      <a:pt x="92470" y="6966"/>
                      <a:pt x="37724" y="446"/>
                      <a:pt x="30669"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33"/>
              <p:cNvSpPr/>
              <p:nvPr/>
            </p:nvSpPr>
            <p:spPr>
              <a:xfrm>
                <a:off x="6231915" y="2479827"/>
                <a:ext cx="1586728" cy="299061"/>
              </a:xfrm>
              <a:custGeom>
                <a:rect b="b" l="l" r="r" t="t"/>
                <a:pathLst>
                  <a:path extrusionOk="0" h="13189" w="69977">
                    <a:moveTo>
                      <a:pt x="0" y="0"/>
                    </a:moveTo>
                    <a:cubicBezTo>
                      <a:pt x="148" y="851"/>
                      <a:pt x="222" y="1776"/>
                      <a:pt x="296" y="2627"/>
                    </a:cubicBezTo>
                    <a:cubicBezTo>
                      <a:pt x="312" y="2626"/>
                      <a:pt x="332" y="2625"/>
                      <a:pt x="355" y="2625"/>
                    </a:cubicBezTo>
                    <a:cubicBezTo>
                      <a:pt x="3434" y="2625"/>
                      <a:pt x="67598" y="12271"/>
                      <a:pt x="68589" y="13189"/>
                    </a:cubicBezTo>
                    <a:cubicBezTo>
                      <a:pt x="68589" y="13189"/>
                      <a:pt x="69976" y="13189"/>
                      <a:pt x="69828" y="12097"/>
                    </a:cubicBezTo>
                    <a:cubicBezTo>
                      <a:pt x="69736" y="11635"/>
                      <a:pt x="58730" y="9563"/>
                      <a:pt x="45467" y="7177"/>
                    </a:cubicBezTo>
                    <a:cubicBezTo>
                      <a:pt x="26581" y="3774"/>
                      <a:pt x="3071" y="0"/>
                      <a:pt x="148"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33"/>
              <p:cNvSpPr/>
              <p:nvPr/>
            </p:nvSpPr>
            <p:spPr>
              <a:xfrm>
                <a:off x="5184990" y="2481505"/>
                <a:ext cx="1032665" cy="272644"/>
              </a:xfrm>
              <a:custGeom>
                <a:rect b="b" l="l" r="r" t="t"/>
                <a:pathLst>
                  <a:path extrusionOk="0" h="12024" w="45542">
                    <a:moveTo>
                      <a:pt x="45541" y="0"/>
                    </a:moveTo>
                    <a:lnTo>
                      <a:pt x="45541" y="0"/>
                    </a:lnTo>
                    <a:cubicBezTo>
                      <a:pt x="41157" y="555"/>
                      <a:pt x="21568" y="4329"/>
                      <a:pt x="9859" y="6863"/>
                    </a:cubicBezTo>
                    <a:cubicBezTo>
                      <a:pt x="5087" y="7954"/>
                      <a:pt x="1609" y="8879"/>
                      <a:pt x="1073" y="9175"/>
                    </a:cubicBezTo>
                    <a:cubicBezTo>
                      <a:pt x="463" y="9637"/>
                      <a:pt x="148" y="10729"/>
                      <a:pt x="0" y="12023"/>
                    </a:cubicBezTo>
                    <a:cubicBezTo>
                      <a:pt x="1850" y="10340"/>
                      <a:pt x="4458" y="9637"/>
                      <a:pt x="7011" y="9027"/>
                    </a:cubicBezTo>
                    <a:cubicBezTo>
                      <a:pt x="18960" y="6178"/>
                      <a:pt x="31280" y="4476"/>
                      <a:pt x="43081" y="925"/>
                    </a:cubicBezTo>
                    <a:cubicBezTo>
                      <a:pt x="43932" y="703"/>
                      <a:pt x="44783" y="463"/>
                      <a:pt x="45541" y="0"/>
                    </a:cubicBezTo>
                    <a:close/>
                  </a:path>
                </a:pathLst>
              </a:custGeom>
              <a:solidFill>
                <a:srgbClr val="2B29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33"/>
              <p:cNvSpPr/>
              <p:nvPr/>
            </p:nvSpPr>
            <p:spPr>
              <a:xfrm>
                <a:off x="6764583" y="3178933"/>
                <a:ext cx="1087198" cy="476991"/>
              </a:xfrm>
              <a:custGeom>
                <a:rect b="b" l="l" r="r" t="t"/>
                <a:pathLst>
                  <a:path extrusionOk="0" h="21036" w="47947">
                    <a:moveTo>
                      <a:pt x="6937" y="0"/>
                    </a:moveTo>
                    <a:cubicBezTo>
                      <a:pt x="6721" y="0"/>
                      <a:pt x="6517" y="2"/>
                      <a:pt x="6327" y="4"/>
                    </a:cubicBezTo>
                    <a:cubicBezTo>
                      <a:pt x="5717" y="855"/>
                      <a:pt x="5180" y="1854"/>
                      <a:pt x="4866" y="2853"/>
                    </a:cubicBezTo>
                    <a:cubicBezTo>
                      <a:pt x="3404" y="6552"/>
                      <a:pt x="2942" y="10566"/>
                      <a:pt x="3330" y="14488"/>
                    </a:cubicBezTo>
                    <a:cubicBezTo>
                      <a:pt x="3404" y="15579"/>
                      <a:pt x="3626" y="16726"/>
                      <a:pt x="3238" y="17725"/>
                    </a:cubicBezTo>
                    <a:cubicBezTo>
                      <a:pt x="2776" y="19112"/>
                      <a:pt x="1555" y="20111"/>
                      <a:pt x="315" y="20888"/>
                    </a:cubicBezTo>
                    <a:cubicBezTo>
                      <a:pt x="167" y="20888"/>
                      <a:pt x="93" y="20962"/>
                      <a:pt x="1" y="21036"/>
                    </a:cubicBezTo>
                    <a:lnTo>
                      <a:pt x="5717" y="21036"/>
                    </a:lnTo>
                    <a:cubicBezTo>
                      <a:pt x="8954" y="21036"/>
                      <a:pt x="31687" y="20203"/>
                      <a:pt x="42083" y="19112"/>
                    </a:cubicBezTo>
                    <a:cubicBezTo>
                      <a:pt x="45246" y="18816"/>
                      <a:pt x="47336" y="18428"/>
                      <a:pt x="47262" y="18113"/>
                    </a:cubicBezTo>
                    <a:cubicBezTo>
                      <a:pt x="46948" y="17040"/>
                      <a:pt x="45486" y="15727"/>
                      <a:pt x="44561" y="14950"/>
                    </a:cubicBezTo>
                    <a:cubicBezTo>
                      <a:pt x="44321" y="15949"/>
                      <a:pt x="44099" y="16652"/>
                      <a:pt x="43859" y="16800"/>
                    </a:cubicBezTo>
                    <a:cubicBezTo>
                      <a:pt x="43235" y="17285"/>
                      <a:pt x="29378" y="17677"/>
                      <a:pt x="18728" y="17677"/>
                    </a:cubicBezTo>
                    <a:cubicBezTo>
                      <a:pt x="12329" y="17677"/>
                      <a:pt x="7088" y="17536"/>
                      <a:pt x="6568" y="17188"/>
                    </a:cubicBezTo>
                    <a:cubicBezTo>
                      <a:pt x="5180" y="16264"/>
                      <a:pt x="4792" y="5165"/>
                      <a:pt x="7640" y="3389"/>
                    </a:cubicBezTo>
                    <a:cubicBezTo>
                      <a:pt x="8246" y="2985"/>
                      <a:pt x="10340" y="2828"/>
                      <a:pt x="13242" y="2828"/>
                    </a:cubicBezTo>
                    <a:cubicBezTo>
                      <a:pt x="23634" y="2828"/>
                      <a:pt x="44395" y="4851"/>
                      <a:pt x="44395" y="4851"/>
                    </a:cubicBezTo>
                    <a:cubicBezTo>
                      <a:pt x="44395" y="4851"/>
                      <a:pt x="47947" y="3704"/>
                      <a:pt x="46337" y="2853"/>
                    </a:cubicBezTo>
                    <a:cubicBezTo>
                      <a:pt x="45875" y="2538"/>
                      <a:pt x="42712" y="2169"/>
                      <a:pt x="38161" y="1780"/>
                    </a:cubicBezTo>
                    <a:cubicBezTo>
                      <a:pt x="28488" y="959"/>
                      <a:pt x="12875" y="0"/>
                      <a:pt x="6937" y="0"/>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33"/>
              <p:cNvSpPr/>
              <p:nvPr/>
            </p:nvSpPr>
            <p:spPr>
              <a:xfrm>
                <a:off x="5272223" y="2916873"/>
                <a:ext cx="634628" cy="169473"/>
              </a:xfrm>
              <a:custGeom>
                <a:rect b="b" l="l" r="r" t="t"/>
                <a:pathLst>
                  <a:path extrusionOk="0" h="7474" w="27988">
                    <a:moveTo>
                      <a:pt x="27987" y="0"/>
                    </a:moveTo>
                    <a:lnTo>
                      <a:pt x="27987" y="0"/>
                    </a:lnTo>
                    <a:cubicBezTo>
                      <a:pt x="13263" y="222"/>
                      <a:pt x="2239" y="611"/>
                      <a:pt x="1462" y="999"/>
                    </a:cubicBezTo>
                    <a:cubicBezTo>
                      <a:pt x="1314" y="1073"/>
                      <a:pt x="1166" y="1240"/>
                      <a:pt x="1074" y="1314"/>
                    </a:cubicBezTo>
                    <a:cubicBezTo>
                      <a:pt x="241" y="2313"/>
                      <a:pt x="1" y="4847"/>
                      <a:pt x="149" y="7473"/>
                    </a:cubicBezTo>
                    <a:cubicBezTo>
                      <a:pt x="315" y="7085"/>
                      <a:pt x="463" y="6789"/>
                      <a:pt x="611" y="6475"/>
                    </a:cubicBezTo>
                    <a:cubicBezTo>
                      <a:pt x="1462" y="4847"/>
                      <a:pt x="2775" y="3385"/>
                      <a:pt x="4477" y="2701"/>
                    </a:cubicBezTo>
                    <a:cubicBezTo>
                      <a:pt x="5624" y="2313"/>
                      <a:pt x="6863" y="2239"/>
                      <a:pt x="8103" y="2165"/>
                    </a:cubicBezTo>
                    <a:cubicBezTo>
                      <a:pt x="14725" y="1776"/>
                      <a:pt x="21347" y="1073"/>
                      <a:pt x="27987" y="0"/>
                    </a:cubicBezTo>
                    <a:close/>
                  </a:path>
                </a:pathLst>
              </a:custGeom>
              <a:solidFill>
                <a:srgbClr val="EBA2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33"/>
              <p:cNvSpPr/>
              <p:nvPr/>
            </p:nvSpPr>
            <p:spPr>
              <a:xfrm>
                <a:off x="5164015" y="3186143"/>
                <a:ext cx="1655094" cy="193803"/>
              </a:xfrm>
              <a:custGeom>
                <a:rect b="b" l="l" r="r" t="t"/>
                <a:pathLst>
                  <a:path extrusionOk="0" h="8547" w="72992">
                    <a:moveTo>
                      <a:pt x="72992" y="1"/>
                    </a:moveTo>
                    <a:cubicBezTo>
                      <a:pt x="64427" y="611"/>
                      <a:pt x="38605" y="2072"/>
                      <a:pt x="20422" y="3386"/>
                    </a:cubicBezTo>
                    <a:cubicBezTo>
                      <a:pt x="10100" y="4070"/>
                      <a:pt x="2312" y="4699"/>
                      <a:pt x="1462" y="5088"/>
                    </a:cubicBezTo>
                    <a:cubicBezTo>
                      <a:pt x="759" y="5384"/>
                      <a:pt x="296" y="6771"/>
                      <a:pt x="0" y="8547"/>
                    </a:cubicBezTo>
                    <a:cubicBezTo>
                      <a:pt x="74" y="8473"/>
                      <a:pt x="148" y="8399"/>
                      <a:pt x="148" y="8325"/>
                    </a:cubicBezTo>
                    <a:cubicBezTo>
                      <a:pt x="1458" y="6829"/>
                      <a:pt x="3492" y="6584"/>
                      <a:pt x="5524" y="6584"/>
                    </a:cubicBezTo>
                    <a:cubicBezTo>
                      <a:pt x="6131" y="6584"/>
                      <a:pt x="6738" y="6606"/>
                      <a:pt x="7325" y="6623"/>
                    </a:cubicBezTo>
                    <a:cubicBezTo>
                      <a:pt x="8016" y="6652"/>
                      <a:pt x="8705" y="6665"/>
                      <a:pt x="9394" y="6665"/>
                    </a:cubicBezTo>
                    <a:cubicBezTo>
                      <a:pt x="19776" y="6665"/>
                      <a:pt x="29972" y="3594"/>
                      <a:pt x="40380" y="3386"/>
                    </a:cubicBezTo>
                    <a:cubicBezTo>
                      <a:pt x="42659" y="3386"/>
                      <a:pt x="44997" y="3481"/>
                      <a:pt x="47338" y="3481"/>
                    </a:cubicBezTo>
                    <a:cubicBezTo>
                      <a:pt x="47923" y="3481"/>
                      <a:pt x="48508" y="3475"/>
                      <a:pt x="49093" y="3460"/>
                    </a:cubicBezTo>
                    <a:cubicBezTo>
                      <a:pt x="54642" y="3386"/>
                      <a:pt x="60117" y="2461"/>
                      <a:pt x="65593" y="1536"/>
                    </a:cubicBezTo>
                    <a:cubicBezTo>
                      <a:pt x="68053" y="1148"/>
                      <a:pt x="70587" y="759"/>
                      <a:pt x="72992"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33"/>
              <p:cNvSpPr/>
              <p:nvPr/>
            </p:nvSpPr>
            <p:spPr>
              <a:xfrm>
                <a:off x="5176169" y="3612305"/>
                <a:ext cx="2747303" cy="667756"/>
              </a:xfrm>
              <a:custGeom>
                <a:rect b="b" l="l" r="r" t="t"/>
                <a:pathLst>
                  <a:path extrusionOk="0" h="29449" w="121160">
                    <a:moveTo>
                      <a:pt x="112133" y="0"/>
                    </a:moveTo>
                    <a:cubicBezTo>
                      <a:pt x="101737" y="1091"/>
                      <a:pt x="79004" y="1924"/>
                      <a:pt x="75767" y="1924"/>
                    </a:cubicBezTo>
                    <a:cubicBezTo>
                      <a:pt x="71531" y="1924"/>
                      <a:pt x="3922" y="1702"/>
                      <a:pt x="1314" y="1165"/>
                    </a:cubicBezTo>
                    <a:cubicBezTo>
                      <a:pt x="1000" y="1165"/>
                      <a:pt x="778" y="925"/>
                      <a:pt x="537" y="629"/>
                    </a:cubicBezTo>
                    <a:lnTo>
                      <a:pt x="537" y="629"/>
                    </a:lnTo>
                    <a:cubicBezTo>
                      <a:pt x="1" y="925"/>
                      <a:pt x="75" y="1850"/>
                      <a:pt x="611" y="2238"/>
                    </a:cubicBezTo>
                    <a:cubicBezTo>
                      <a:pt x="1074" y="2701"/>
                      <a:pt x="1850" y="2849"/>
                      <a:pt x="2461" y="2849"/>
                    </a:cubicBezTo>
                    <a:cubicBezTo>
                      <a:pt x="16186" y="4236"/>
                      <a:pt x="29911" y="5549"/>
                      <a:pt x="43618" y="6863"/>
                    </a:cubicBezTo>
                    <a:cubicBezTo>
                      <a:pt x="45634" y="7103"/>
                      <a:pt x="47706" y="7251"/>
                      <a:pt x="49704" y="7714"/>
                    </a:cubicBezTo>
                    <a:cubicBezTo>
                      <a:pt x="50795" y="7862"/>
                      <a:pt x="51942" y="8028"/>
                      <a:pt x="52867" y="8490"/>
                    </a:cubicBezTo>
                    <a:cubicBezTo>
                      <a:pt x="54254" y="9249"/>
                      <a:pt x="53570" y="10174"/>
                      <a:pt x="53107" y="11265"/>
                    </a:cubicBezTo>
                    <a:cubicBezTo>
                      <a:pt x="52719" y="12264"/>
                      <a:pt x="52404" y="13263"/>
                      <a:pt x="52256" y="14262"/>
                    </a:cubicBezTo>
                    <a:cubicBezTo>
                      <a:pt x="51794" y="16352"/>
                      <a:pt x="51720" y="18498"/>
                      <a:pt x="52016" y="20588"/>
                    </a:cubicBezTo>
                    <a:cubicBezTo>
                      <a:pt x="52330" y="22733"/>
                      <a:pt x="53033" y="24898"/>
                      <a:pt x="52571" y="26988"/>
                    </a:cubicBezTo>
                    <a:cubicBezTo>
                      <a:pt x="52478" y="27598"/>
                      <a:pt x="52256" y="28135"/>
                      <a:pt x="52108" y="28745"/>
                    </a:cubicBezTo>
                    <a:cubicBezTo>
                      <a:pt x="54883" y="29134"/>
                      <a:pt x="56807" y="29448"/>
                      <a:pt x="57491" y="29448"/>
                    </a:cubicBezTo>
                    <a:cubicBezTo>
                      <a:pt x="62282" y="29448"/>
                      <a:pt x="121160" y="17184"/>
                      <a:pt x="120771" y="15427"/>
                    </a:cubicBezTo>
                    <a:cubicBezTo>
                      <a:pt x="120549" y="14262"/>
                      <a:pt x="118071" y="13651"/>
                      <a:pt x="116387" y="13337"/>
                    </a:cubicBezTo>
                    <a:cubicBezTo>
                      <a:pt x="116295" y="14410"/>
                      <a:pt x="116147" y="15187"/>
                      <a:pt x="115832" y="15427"/>
                    </a:cubicBezTo>
                    <a:cubicBezTo>
                      <a:pt x="114713" y="16190"/>
                      <a:pt x="70737" y="25851"/>
                      <a:pt x="60239" y="25851"/>
                    </a:cubicBezTo>
                    <a:cubicBezTo>
                      <a:pt x="59289" y="25851"/>
                      <a:pt x="58613" y="25772"/>
                      <a:pt x="58268" y="25601"/>
                    </a:cubicBezTo>
                    <a:cubicBezTo>
                      <a:pt x="54032" y="23436"/>
                      <a:pt x="54420" y="14040"/>
                      <a:pt x="57491" y="11025"/>
                    </a:cubicBezTo>
                    <a:cubicBezTo>
                      <a:pt x="60654" y="8028"/>
                      <a:pt x="115536" y="2090"/>
                      <a:pt x="115536" y="2090"/>
                    </a:cubicBezTo>
                    <a:cubicBezTo>
                      <a:pt x="115536" y="2090"/>
                      <a:pt x="118995" y="1554"/>
                      <a:pt x="118459" y="999"/>
                    </a:cubicBezTo>
                    <a:cubicBezTo>
                      <a:pt x="118385" y="925"/>
                      <a:pt x="115999" y="537"/>
                      <a:pt x="11213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33"/>
              <p:cNvSpPr/>
              <p:nvPr/>
            </p:nvSpPr>
            <p:spPr>
              <a:xfrm>
                <a:off x="5945002" y="4014545"/>
                <a:ext cx="23" cy="1701"/>
              </a:xfrm>
              <a:custGeom>
                <a:rect b="b" l="l" r="r" t="t"/>
                <a:pathLst>
                  <a:path extrusionOk="0" h="75" w="1">
                    <a:moveTo>
                      <a:pt x="1" y="0"/>
                    </a:moveTo>
                    <a:lnTo>
                      <a:pt x="1" y="0"/>
                    </a:lnTo>
                    <a:lnTo>
                      <a:pt x="1" y="74"/>
                    </a:ln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33"/>
              <p:cNvSpPr/>
              <p:nvPr/>
            </p:nvSpPr>
            <p:spPr>
              <a:xfrm>
                <a:off x="5943324" y="4007402"/>
                <a:ext cx="1701" cy="7165"/>
              </a:xfrm>
              <a:custGeom>
                <a:rect b="b" l="l" r="r" t="t"/>
                <a:pathLst>
                  <a:path extrusionOk="0" h="316" w="75">
                    <a:moveTo>
                      <a:pt x="75" y="315"/>
                    </a:moveTo>
                    <a:cubicBezTo>
                      <a:pt x="75" y="149"/>
                      <a:pt x="75" y="75"/>
                      <a:pt x="1" y="1"/>
                    </a:cubicBezTo>
                    <a:cubicBezTo>
                      <a:pt x="75" y="75"/>
                      <a:pt x="75" y="149"/>
                      <a:pt x="75" y="315"/>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33"/>
              <p:cNvSpPr/>
              <p:nvPr/>
            </p:nvSpPr>
            <p:spPr>
              <a:xfrm>
                <a:off x="6076293" y="3926609"/>
                <a:ext cx="2812" cy="1973"/>
              </a:xfrm>
              <a:custGeom>
                <a:rect b="b" l="l" r="r" t="t"/>
                <a:pathLst>
                  <a:path extrusionOk="0" h="87" w="124">
                    <a:moveTo>
                      <a:pt x="123" y="1"/>
                    </a:moveTo>
                    <a:cubicBezTo>
                      <a:pt x="122" y="1"/>
                      <a:pt x="86" y="43"/>
                      <a:pt x="0" y="86"/>
                    </a:cubicBezTo>
                    <a:lnTo>
                      <a:pt x="74" y="86"/>
                    </a:lnTo>
                    <a:cubicBezTo>
                      <a:pt x="106" y="24"/>
                      <a:pt x="124" y="1"/>
                      <a:pt x="123" y="1"/>
                    </a:cubicBezTo>
                    <a:close/>
                  </a:path>
                </a:pathLst>
              </a:custGeom>
              <a:solidFill>
                <a:srgbClr val="005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33"/>
              <p:cNvSpPr/>
              <p:nvPr/>
            </p:nvSpPr>
            <p:spPr>
              <a:xfrm>
                <a:off x="5965977" y="2913222"/>
                <a:ext cx="1754932" cy="327042"/>
              </a:xfrm>
              <a:custGeom>
                <a:rect b="b" l="l" r="r" t="t"/>
                <a:pathLst>
                  <a:path extrusionOk="0" h="14423" w="77395">
                    <a:moveTo>
                      <a:pt x="24719" y="0"/>
                    </a:moveTo>
                    <a:cubicBezTo>
                      <a:pt x="22129" y="0"/>
                      <a:pt x="19535" y="5"/>
                      <a:pt x="16963" y="13"/>
                    </a:cubicBezTo>
                    <a:cubicBezTo>
                      <a:pt x="20422" y="383"/>
                      <a:pt x="23825" y="1234"/>
                      <a:pt x="27062" y="2622"/>
                    </a:cubicBezTo>
                    <a:cubicBezTo>
                      <a:pt x="27987" y="3010"/>
                      <a:pt x="28986" y="3472"/>
                      <a:pt x="29375" y="4397"/>
                    </a:cubicBezTo>
                    <a:cubicBezTo>
                      <a:pt x="29985" y="5711"/>
                      <a:pt x="29208" y="7172"/>
                      <a:pt x="28135" y="8097"/>
                    </a:cubicBezTo>
                    <a:cubicBezTo>
                      <a:pt x="26212" y="9725"/>
                      <a:pt x="23511" y="10021"/>
                      <a:pt x="20977" y="10335"/>
                    </a:cubicBezTo>
                    <a:cubicBezTo>
                      <a:pt x="16426" y="10871"/>
                      <a:pt x="11950" y="11648"/>
                      <a:pt x="7474" y="12573"/>
                    </a:cubicBezTo>
                    <a:cubicBezTo>
                      <a:pt x="4939" y="13110"/>
                      <a:pt x="2479" y="13646"/>
                      <a:pt x="1" y="14423"/>
                    </a:cubicBezTo>
                    <a:cubicBezTo>
                      <a:pt x="18498" y="13258"/>
                      <a:pt x="38087" y="12111"/>
                      <a:pt x="40233" y="11796"/>
                    </a:cubicBezTo>
                    <a:cubicBezTo>
                      <a:pt x="40637" y="11741"/>
                      <a:pt x="41370" y="11716"/>
                      <a:pt x="42361" y="11716"/>
                    </a:cubicBezTo>
                    <a:cubicBezTo>
                      <a:pt x="48351" y="11716"/>
                      <a:pt x="63794" y="12641"/>
                      <a:pt x="73380" y="13498"/>
                    </a:cubicBezTo>
                    <a:cubicBezTo>
                      <a:pt x="74620" y="13424"/>
                      <a:pt x="75304" y="13258"/>
                      <a:pt x="75452" y="13184"/>
                    </a:cubicBezTo>
                    <a:cubicBezTo>
                      <a:pt x="77228" y="12037"/>
                      <a:pt x="77394" y="5933"/>
                      <a:pt x="76469" y="2788"/>
                    </a:cubicBezTo>
                    <a:cubicBezTo>
                      <a:pt x="76303" y="2326"/>
                      <a:pt x="76155" y="1937"/>
                      <a:pt x="75914" y="1623"/>
                    </a:cubicBezTo>
                    <a:cubicBezTo>
                      <a:pt x="75293" y="431"/>
                      <a:pt x="50207" y="0"/>
                      <a:pt x="24719" y="0"/>
                    </a:cubicBezTo>
                    <a:close/>
                  </a:path>
                </a:pathLst>
              </a:custGeom>
              <a:solidFill>
                <a:srgbClr val="F6A1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33"/>
              <p:cNvSpPr/>
              <p:nvPr/>
            </p:nvSpPr>
            <p:spPr>
              <a:xfrm>
                <a:off x="6481480" y="2210964"/>
                <a:ext cx="914369" cy="247906"/>
              </a:xfrm>
              <a:custGeom>
                <a:rect b="b" l="l" r="r" t="t"/>
                <a:pathLst>
                  <a:path extrusionOk="0" h="10933" w="40325">
                    <a:moveTo>
                      <a:pt x="0" y="0"/>
                    </a:moveTo>
                    <a:lnTo>
                      <a:pt x="0" y="370"/>
                    </a:lnTo>
                    <a:cubicBezTo>
                      <a:pt x="462" y="463"/>
                      <a:pt x="925" y="611"/>
                      <a:pt x="1387" y="759"/>
                    </a:cubicBezTo>
                    <a:cubicBezTo>
                      <a:pt x="3015" y="1147"/>
                      <a:pt x="4624" y="1610"/>
                      <a:pt x="6252" y="1998"/>
                    </a:cubicBezTo>
                    <a:cubicBezTo>
                      <a:pt x="9415" y="2775"/>
                      <a:pt x="12578" y="3700"/>
                      <a:pt x="15815" y="4236"/>
                    </a:cubicBezTo>
                    <a:cubicBezTo>
                      <a:pt x="17425" y="4458"/>
                      <a:pt x="19053" y="4625"/>
                      <a:pt x="20662" y="4921"/>
                    </a:cubicBezTo>
                    <a:cubicBezTo>
                      <a:pt x="22290" y="5161"/>
                      <a:pt x="23825" y="5550"/>
                      <a:pt x="25434" y="6012"/>
                    </a:cubicBezTo>
                    <a:cubicBezTo>
                      <a:pt x="28597" y="7011"/>
                      <a:pt x="31760" y="8084"/>
                      <a:pt x="34849" y="9157"/>
                    </a:cubicBezTo>
                    <a:cubicBezTo>
                      <a:pt x="36699" y="9711"/>
                      <a:pt x="38475" y="10322"/>
                      <a:pt x="40325" y="10932"/>
                    </a:cubicBezTo>
                    <a:lnTo>
                      <a:pt x="40325" y="10322"/>
                    </a:lnTo>
                    <a:lnTo>
                      <a:pt x="36385" y="9009"/>
                    </a:lnTo>
                    <a:cubicBezTo>
                      <a:pt x="33296" y="7936"/>
                      <a:pt x="30151" y="6937"/>
                      <a:pt x="26988" y="5845"/>
                    </a:cubicBezTo>
                    <a:cubicBezTo>
                      <a:pt x="25434" y="5383"/>
                      <a:pt x="23973" y="4921"/>
                      <a:pt x="22364" y="4625"/>
                    </a:cubicBezTo>
                    <a:cubicBezTo>
                      <a:pt x="20810" y="4236"/>
                      <a:pt x="19201" y="4070"/>
                      <a:pt x="17665" y="3848"/>
                    </a:cubicBezTo>
                    <a:cubicBezTo>
                      <a:pt x="14428" y="3385"/>
                      <a:pt x="11339" y="2682"/>
                      <a:pt x="8176" y="1924"/>
                    </a:cubicBezTo>
                    <a:cubicBezTo>
                      <a:pt x="5475" y="1295"/>
                      <a:pt x="2701" y="611"/>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33"/>
              <p:cNvSpPr/>
              <p:nvPr/>
            </p:nvSpPr>
            <p:spPr>
              <a:xfrm>
                <a:off x="6481480" y="2322527"/>
                <a:ext cx="905571" cy="218542"/>
              </a:xfrm>
              <a:custGeom>
                <a:rect b="b" l="l" r="r" t="t"/>
                <a:pathLst>
                  <a:path extrusionOk="0" h="9638" w="39937">
                    <a:moveTo>
                      <a:pt x="0" y="1"/>
                    </a:moveTo>
                    <a:cubicBezTo>
                      <a:pt x="0" y="75"/>
                      <a:pt x="93" y="167"/>
                      <a:pt x="93" y="315"/>
                    </a:cubicBezTo>
                    <a:cubicBezTo>
                      <a:pt x="389" y="463"/>
                      <a:pt x="777" y="537"/>
                      <a:pt x="1091" y="703"/>
                    </a:cubicBezTo>
                    <a:cubicBezTo>
                      <a:pt x="1850" y="925"/>
                      <a:pt x="2553" y="1240"/>
                      <a:pt x="3237" y="1462"/>
                    </a:cubicBezTo>
                    <a:cubicBezTo>
                      <a:pt x="4717" y="1924"/>
                      <a:pt x="6104" y="2387"/>
                      <a:pt x="7566" y="2775"/>
                    </a:cubicBezTo>
                    <a:cubicBezTo>
                      <a:pt x="9027" y="3164"/>
                      <a:pt x="10562" y="3404"/>
                      <a:pt x="12116" y="3626"/>
                    </a:cubicBezTo>
                    <a:cubicBezTo>
                      <a:pt x="13577" y="3867"/>
                      <a:pt x="15113" y="4015"/>
                      <a:pt x="16648" y="4329"/>
                    </a:cubicBezTo>
                    <a:cubicBezTo>
                      <a:pt x="19663" y="4865"/>
                      <a:pt x="22586" y="5624"/>
                      <a:pt x="25601" y="6401"/>
                    </a:cubicBezTo>
                    <a:cubicBezTo>
                      <a:pt x="28523" y="7252"/>
                      <a:pt x="31446" y="8028"/>
                      <a:pt x="34461" y="8639"/>
                    </a:cubicBezTo>
                    <a:cubicBezTo>
                      <a:pt x="36237" y="9027"/>
                      <a:pt x="38013" y="9323"/>
                      <a:pt x="39770" y="9638"/>
                    </a:cubicBezTo>
                    <a:cubicBezTo>
                      <a:pt x="39862" y="9490"/>
                      <a:pt x="39862" y="9249"/>
                      <a:pt x="39936" y="9101"/>
                    </a:cubicBezTo>
                    <a:cubicBezTo>
                      <a:pt x="38549" y="8787"/>
                      <a:pt x="37088" y="8565"/>
                      <a:pt x="35700" y="8250"/>
                    </a:cubicBezTo>
                    <a:cubicBezTo>
                      <a:pt x="32685" y="7640"/>
                      <a:pt x="29763" y="6937"/>
                      <a:pt x="26821" y="6179"/>
                    </a:cubicBezTo>
                    <a:cubicBezTo>
                      <a:pt x="23899" y="5328"/>
                      <a:pt x="20976" y="4551"/>
                      <a:pt x="17961" y="3941"/>
                    </a:cubicBezTo>
                    <a:cubicBezTo>
                      <a:pt x="14965" y="3312"/>
                      <a:pt x="11875" y="3090"/>
                      <a:pt x="8879" y="2479"/>
                    </a:cubicBezTo>
                    <a:cubicBezTo>
                      <a:pt x="5938" y="1850"/>
                      <a:pt x="3089" y="925"/>
                      <a:pt x="241"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33"/>
              <p:cNvSpPr/>
              <p:nvPr/>
            </p:nvSpPr>
            <p:spPr>
              <a:xfrm>
                <a:off x="6499076" y="2100648"/>
                <a:ext cx="901807" cy="246636"/>
              </a:xfrm>
              <a:custGeom>
                <a:rect b="b" l="l" r="r" t="t"/>
                <a:pathLst>
                  <a:path extrusionOk="0" h="10877" w="39771">
                    <a:moveTo>
                      <a:pt x="75" y="0"/>
                    </a:moveTo>
                    <a:cubicBezTo>
                      <a:pt x="1" y="148"/>
                      <a:pt x="1" y="241"/>
                      <a:pt x="1" y="389"/>
                    </a:cubicBezTo>
                    <a:cubicBezTo>
                      <a:pt x="537" y="537"/>
                      <a:pt x="1166" y="611"/>
                      <a:pt x="1777" y="777"/>
                    </a:cubicBezTo>
                    <a:cubicBezTo>
                      <a:pt x="3386" y="1166"/>
                      <a:pt x="4940" y="1536"/>
                      <a:pt x="6549" y="1924"/>
                    </a:cubicBezTo>
                    <a:cubicBezTo>
                      <a:pt x="9712" y="2701"/>
                      <a:pt x="12949" y="3478"/>
                      <a:pt x="16112" y="4310"/>
                    </a:cubicBezTo>
                    <a:cubicBezTo>
                      <a:pt x="19275" y="5161"/>
                      <a:pt x="22346" y="6012"/>
                      <a:pt x="25509" y="6863"/>
                    </a:cubicBezTo>
                    <a:cubicBezTo>
                      <a:pt x="28672" y="7788"/>
                      <a:pt x="31835" y="8639"/>
                      <a:pt x="34924" y="9564"/>
                    </a:cubicBezTo>
                    <a:cubicBezTo>
                      <a:pt x="36534" y="10026"/>
                      <a:pt x="38161" y="10488"/>
                      <a:pt x="39771" y="10877"/>
                    </a:cubicBezTo>
                    <a:lnTo>
                      <a:pt x="39771" y="10248"/>
                    </a:lnTo>
                    <a:cubicBezTo>
                      <a:pt x="38531" y="9952"/>
                      <a:pt x="37384" y="9638"/>
                      <a:pt x="36145" y="9249"/>
                    </a:cubicBezTo>
                    <a:cubicBezTo>
                      <a:pt x="33075" y="8398"/>
                      <a:pt x="29911" y="7473"/>
                      <a:pt x="26822" y="6623"/>
                    </a:cubicBezTo>
                    <a:cubicBezTo>
                      <a:pt x="23659" y="5698"/>
                      <a:pt x="20496" y="4865"/>
                      <a:pt x="17352" y="4088"/>
                    </a:cubicBezTo>
                    <a:cubicBezTo>
                      <a:pt x="14189" y="3238"/>
                      <a:pt x="10951" y="2461"/>
                      <a:pt x="7788" y="1776"/>
                    </a:cubicBezTo>
                    <a:cubicBezTo>
                      <a:pt x="5236" y="1166"/>
                      <a:pt x="2628" y="537"/>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33"/>
              <p:cNvSpPr/>
              <p:nvPr/>
            </p:nvSpPr>
            <p:spPr>
              <a:xfrm>
                <a:off x="6518373" y="2037724"/>
                <a:ext cx="880833" cy="248337"/>
              </a:xfrm>
              <a:custGeom>
                <a:rect b="b" l="l" r="r" t="t"/>
                <a:pathLst>
                  <a:path extrusionOk="0" h="10952" w="38846">
                    <a:moveTo>
                      <a:pt x="149" y="1"/>
                    </a:moveTo>
                    <a:cubicBezTo>
                      <a:pt x="75" y="75"/>
                      <a:pt x="75" y="241"/>
                      <a:pt x="1" y="315"/>
                    </a:cubicBezTo>
                    <a:cubicBezTo>
                      <a:pt x="926" y="611"/>
                      <a:pt x="1777" y="852"/>
                      <a:pt x="2701" y="1074"/>
                    </a:cubicBezTo>
                    <a:cubicBezTo>
                      <a:pt x="4237" y="1536"/>
                      <a:pt x="5772" y="1925"/>
                      <a:pt x="7326" y="2387"/>
                    </a:cubicBezTo>
                    <a:cubicBezTo>
                      <a:pt x="10489" y="3238"/>
                      <a:pt x="13560" y="4015"/>
                      <a:pt x="16723" y="4866"/>
                    </a:cubicBezTo>
                    <a:cubicBezTo>
                      <a:pt x="19812" y="5624"/>
                      <a:pt x="22882" y="6475"/>
                      <a:pt x="26045" y="7252"/>
                    </a:cubicBezTo>
                    <a:cubicBezTo>
                      <a:pt x="28986" y="8010"/>
                      <a:pt x="31983" y="8787"/>
                      <a:pt x="34906" y="9638"/>
                    </a:cubicBezTo>
                    <a:cubicBezTo>
                      <a:pt x="36219" y="10100"/>
                      <a:pt x="37532" y="10489"/>
                      <a:pt x="38846" y="10951"/>
                    </a:cubicBezTo>
                    <a:cubicBezTo>
                      <a:pt x="38772" y="10711"/>
                      <a:pt x="38772" y="10489"/>
                      <a:pt x="38698" y="10248"/>
                    </a:cubicBezTo>
                    <a:cubicBezTo>
                      <a:pt x="37921" y="9952"/>
                      <a:pt x="37070" y="9712"/>
                      <a:pt x="36293" y="9490"/>
                    </a:cubicBezTo>
                    <a:cubicBezTo>
                      <a:pt x="33370" y="8565"/>
                      <a:pt x="30448" y="7788"/>
                      <a:pt x="27507" y="7011"/>
                    </a:cubicBezTo>
                    <a:cubicBezTo>
                      <a:pt x="24362" y="6160"/>
                      <a:pt x="21199" y="5402"/>
                      <a:pt x="18110" y="4551"/>
                    </a:cubicBezTo>
                    <a:cubicBezTo>
                      <a:pt x="14947" y="3774"/>
                      <a:pt x="11876" y="2923"/>
                      <a:pt x="8713" y="2165"/>
                    </a:cubicBezTo>
                    <a:cubicBezTo>
                      <a:pt x="5865" y="1388"/>
                      <a:pt x="2997" y="704"/>
                      <a:pt x="149" y="1"/>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33"/>
              <p:cNvSpPr/>
              <p:nvPr/>
            </p:nvSpPr>
            <p:spPr>
              <a:xfrm>
                <a:off x="6486922" y="2163572"/>
                <a:ext cx="912283" cy="237838"/>
              </a:xfrm>
              <a:custGeom>
                <a:rect b="b" l="l" r="r" t="t"/>
                <a:pathLst>
                  <a:path extrusionOk="0" h="10489" w="40233">
                    <a:moveTo>
                      <a:pt x="75" y="0"/>
                    </a:moveTo>
                    <a:cubicBezTo>
                      <a:pt x="1" y="74"/>
                      <a:pt x="1" y="241"/>
                      <a:pt x="1" y="315"/>
                    </a:cubicBezTo>
                    <a:cubicBezTo>
                      <a:pt x="75" y="389"/>
                      <a:pt x="222" y="389"/>
                      <a:pt x="389" y="389"/>
                    </a:cubicBezTo>
                    <a:cubicBezTo>
                      <a:pt x="1998" y="777"/>
                      <a:pt x="3626" y="999"/>
                      <a:pt x="5235" y="1313"/>
                    </a:cubicBezTo>
                    <a:cubicBezTo>
                      <a:pt x="8546" y="1924"/>
                      <a:pt x="11783" y="2701"/>
                      <a:pt x="15113" y="3478"/>
                    </a:cubicBezTo>
                    <a:cubicBezTo>
                      <a:pt x="18350" y="4310"/>
                      <a:pt x="21661" y="5161"/>
                      <a:pt x="24898" y="6012"/>
                    </a:cubicBezTo>
                    <a:cubicBezTo>
                      <a:pt x="28209" y="6937"/>
                      <a:pt x="31446" y="7861"/>
                      <a:pt x="34683" y="8786"/>
                    </a:cubicBezTo>
                    <a:cubicBezTo>
                      <a:pt x="36533" y="9323"/>
                      <a:pt x="38383" y="9952"/>
                      <a:pt x="40233" y="10488"/>
                    </a:cubicBezTo>
                    <a:lnTo>
                      <a:pt x="40233" y="9859"/>
                    </a:lnTo>
                    <a:cubicBezTo>
                      <a:pt x="38845" y="9397"/>
                      <a:pt x="37532" y="9027"/>
                      <a:pt x="36145" y="8638"/>
                    </a:cubicBezTo>
                    <a:cubicBezTo>
                      <a:pt x="32908" y="7640"/>
                      <a:pt x="29671" y="6715"/>
                      <a:pt x="26360" y="5790"/>
                    </a:cubicBezTo>
                    <a:cubicBezTo>
                      <a:pt x="23122" y="4865"/>
                      <a:pt x="19885" y="4014"/>
                      <a:pt x="16574" y="3237"/>
                    </a:cubicBezTo>
                    <a:cubicBezTo>
                      <a:pt x="13263" y="2460"/>
                      <a:pt x="10026" y="1776"/>
                      <a:pt x="6697" y="1165"/>
                    </a:cubicBezTo>
                    <a:cubicBezTo>
                      <a:pt x="5013" y="851"/>
                      <a:pt x="3386" y="610"/>
                      <a:pt x="1702" y="315"/>
                    </a:cubicBezTo>
                    <a:cubicBezTo>
                      <a:pt x="1147" y="241"/>
                      <a:pt x="611" y="74"/>
                      <a:pt x="75"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33"/>
              <p:cNvSpPr/>
              <p:nvPr/>
            </p:nvSpPr>
            <p:spPr>
              <a:xfrm>
                <a:off x="6478124" y="2256270"/>
                <a:ext cx="913961" cy="242849"/>
              </a:xfrm>
              <a:custGeom>
                <a:rect b="b" l="l" r="r" t="t"/>
                <a:pathLst>
                  <a:path extrusionOk="0" h="10710" w="40307">
                    <a:moveTo>
                      <a:pt x="0" y="0"/>
                    </a:moveTo>
                    <a:lnTo>
                      <a:pt x="0" y="222"/>
                    </a:lnTo>
                    <a:cubicBezTo>
                      <a:pt x="2238" y="851"/>
                      <a:pt x="4476" y="1535"/>
                      <a:pt x="6622" y="2072"/>
                    </a:cubicBezTo>
                    <a:cubicBezTo>
                      <a:pt x="9785" y="2997"/>
                      <a:pt x="13022" y="3847"/>
                      <a:pt x="16185" y="4698"/>
                    </a:cubicBezTo>
                    <a:cubicBezTo>
                      <a:pt x="19275" y="5549"/>
                      <a:pt x="22438" y="6474"/>
                      <a:pt x="25508" y="7251"/>
                    </a:cubicBezTo>
                    <a:cubicBezTo>
                      <a:pt x="28671" y="8083"/>
                      <a:pt x="31760" y="8860"/>
                      <a:pt x="34923" y="9563"/>
                    </a:cubicBezTo>
                    <a:cubicBezTo>
                      <a:pt x="36681" y="9933"/>
                      <a:pt x="38456" y="10322"/>
                      <a:pt x="40232" y="10710"/>
                    </a:cubicBezTo>
                    <a:cubicBezTo>
                      <a:pt x="40306" y="10488"/>
                      <a:pt x="40306" y="10322"/>
                      <a:pt x="40306" y="10100"/>
                    </a:cubicBezTo>
                    <a:cubicBezTo>
                      <a:pt x="38993" y="9859"/>
                      <a:pt x="37606" y="9637"/>
                      <a:pt x="36311" y="9323"/>
                    </a:cubicBezTo>
                    <a:cubicBezTo>
                      <a:pt x="33148" y="8638"/>
                      <a:pt x="29985" y="7935"/>
                      <a:pt x="26822" y="7085"/>
                    </a:cubicBezTo>
                    <a:cubicBezTo>
                      <a:pt x="23732" y="6326"/>
                      <a:pt x="20588" y="5475"/>
                      <a:pt x="17499" y="4624"/>
                    </a:cubicBezTo>
                    <a:cubicBezTo>
                      <a:pt x="14336" y="3773"/>
                      <a:pt x="11099" y="2923"/>
                      <a:pt x="7936" y="2072"/>
                    </a:cubicBezTo>
                    <a:cubicBezTo>
                      <a:pt x="5327" y="1387"/>
                      <a:pt x="2701" y="684"/>
                      <a:pt x="0" y="0"/>
                    </a:cubicBezTo>
                    <a:close/>
                  </a:path>
                </a:pathLst>
              </a:custGeom>
              <a:solidFill>
                <a:srgbClr val="E2D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33"/>
              <p:cNvSpPr/>
              <p:nvPr/>
            </p:nvSpPr>
            <p:spPr>
              <a:xfrm>
                <a:off x="7186595" y="2271099"/>
                <a:ext cx="149723" cy="175731"/>
              </a:xfrm>
              <a:custGeom>
                <a:rect b="b" l="l" r="r" t="t"/>
                <a:pathLst>
                  <a:path extrusionOk="0" h="7750" w="6603">
                    <a:moveTo>
                      <a:pt x="1563" y="0"/>
                    </a:moveTo>
                    <a:cubicBezTo>
                      <a:pt x="1429" y="0"/>
                      <a:pt x="1320" y="57"/>
                      <a:pt x="1201" y="123"/>
                    </a:cubicBezTo>
                    <a:cubicBezTo>
                      <a:pt x="1053" y="123"/>
                      <a:pt x="905" y="197"/>
                      <a:pt x="812" y="419"/>
                    </a:cubicBezTo>
                    <a:cubicBezTo>
                      <a:pt x="664" y="955"/>
                      <a:pt x="664" y="1510"/>
                      <a:pt x="664" y="1973"/>
                    </a:cubicBezTo>
                    <a:cubicBezTo>
                      <a:pt x="590" y="2509"/>
                      <a:pt x="516" y="2971"/>
                      <a:pt x="442" y="3434"/>
                    </a:cubicBezTo>
                    <a:cubicBezTo>
                      <a:pt x="350" y="4433"/>
                      <a:pt x="202" y="5432"/>
                      <a:pt x="54" y="6431"/>
                    </a:cubicBezTo>
                    <a:cubicBezTo>
                      <a:pt x="1" y="6816"/>
                      <a:pt x="262" y="7124"/>
                      <a:pt x="585" y="7124"/>
                    </a:cubicBezTo>
                    <a:cubicBezTo>
                      <a:pt x="712" y="7124"/>
                      <a:pt x="848" y="7077"/>
                      <a:pt x="979" y="6967"/>
                    </a:cubicBezTo>
                    <a:cubicBezTo>
                      <a:pt x="1589" y="6431"/>
                      <a:pt x="2200" y="5894"/>
                      <a:pt x="2755" y="5284"/>
                    </a:cubicBezTo>
                    <a:cubicBezTo>
                      <a:pt x="3217" y="5968"/>
                      <a:pt x="3679" y="6745"/>
                      <a:pt x="4049" y="7429"/>
                    </a:cubicBezTo>
                    <a:cubicBezTo>
                      <a:pt x="4129" y="7651"/>
                      <a:pt x="4310" y="7749"/>
                      <a:pt x="4504" y="7749"/>
                    </a:cubicBezTo>
                    <a:cubicBezTo>
                      <a:pt x="4715" y="7749"/>
                      <a:pt x="4941" y="7632"/>
                      <a:pt x="5067" y="7429"/>
                    </a:cubicBezTo>
                    <a:cubicBezTo>
                      <a:pt x="5529" y="6745"/>
                      <a:pt x="5677" y="5820"/>
                      <a:pt x="5899" y="4969"/>
                    </a:cubicBezTo>
                    <a:cubicBezTo>
                      <a:pt x="6066" y="4044"/>
                      <a:pt x="6288" y="3193"/>
                      <a:pt x="6454" y="2269"/>
                    </a:cubicBezTo>
                    <a:cubicBezTo>
                      <a:pt x="6602" y="1196"/>
                      <a:pt x="5289" y="1048"/>
                      <a:pt x="4512" y="807"/>
                    </a:cubicBezTo>
                    <a:cubicBezTo>
                      <a:pt x="3587" y="585"/>
                      <a:pt x="2662" y="345"/>
                      <a:pt x="1737" y="30"/>
                    </a:cubicBezTo>
                    <a:cubicBezTo>
                      <a:pt x="1674" y="9"/>
                      <a:pt x="1616" y="0"/>
                      <a:pt x="1563" y="0"/>
                    </a:cubicBezTo>
                    <a:close/>
                  </a:path>
                </a:pathLst>
              </a:custGeom>
              <a:solidFill>
                <a:srgbClr val="2325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33"/>
              <p:cNvSpPr/>
              <p:nvPr/>
            </p:nvSpPr>
            <p:spPr>
              <a:xfrm>
                <a:off x="6180368" y="2071072"/>
                <a:ext cx="63804" cy="402035"/>
              </a:xfrm>
              <a:custGeom>
                <a:rect b="b" l="l" r="r" t="t"/>
                <a:pathLst>
                  <a:path extrusionOk="0" h="17958" w="2850">
                    <a:moveTo>
                      <a:pt x="2695" y="0"/>
                    </a:moveTo>
                    <a:cubicBezTo>
                      <a:pt x="2640" y="0"/>
                      <a:pt x="2584" y="18"/>
                      <a:pt x="2553" y="49"/>
                    </a:cubicBezTo>
                    <a:cubicBezTo>
                      <a:pt x="2165" y="659"/>
                      <a:pt x="1925" y="1362"/>
                      <a:pt x="1703" y="2046"/>
                    </a:cubicBezTo>
                    <a:cubicBezTo>
                      <a:pt x="1462" y="2823"/>
                      <a:pt x="1240" y="3508"/>
                      <a:pt x="1092" y="4285"/>
                    </a:cubicBezTo>
                    <a:cubicBezTo>
                      <a:pt x="704" y="5672"/>
                      <a:pt x="463" y="7133"/>
                      <a:pt x="241" y="8687"/>
                    </a:cubicBezTo>
                    <a:cubicBezTo>
                      <a:pt x="75" y="10148"/>
                      <a:pt x="1" y="11610"/>
                      <a:pt x="75" y="13145"/>
                    </a:cubicBezTo>
                    <a:cubicBezTo>
                      <a:pt x="75" y="13848"/>
                      <a:pt x="75" y="14606"/>
                      <a:pt x="167" y="15383"/>
                    </a:cubicBezTo>
                    <a:cubicBezTo>
                      <a:pt x="241" y="16086"/>
                      <a:pt x="241" y="16918"/>
                      <a:pt x="463" y="17621"/>
                    </a:cubicBezTo>
                    <a:cubicBezTo>
                      <a:pt x="535" y="17853"/>
                      <a:pt x="704" y="17957"/>
                      <a:pt x="872" y="17957"/>
                    </a:cubicBezTo>
                    <a:cubicBezTo>
                      <a:pt x="1094" y="17957"/>
                      <a:pt x="1314" y="17778"/>
                      <a:pt x="1314" y="17473"/>
                    </a:cubicBezTo>
                    <a:cubicBezTo>
                      <a:pt x="1388" y="16770"/>
                      <a:pt x="1166" y="15994"/>
                      <a:pt x="1166" y="15235"/>
                    </a:cubicBezTo>
                    <a:cubicBezTo>
                      <a:pt x="1092" y="14532"/>
                      <a:pt x="1092" y="13848"/>
                      <a:pt x="1000" y="13145"/>
                    </a:cubicBezTo>
                    <a:cubicBezTo>
                      <a:pt x="1000" y="11610"/>
                      <a:pt x="1092" y="10148"/>
                      <a:pt x="1240" y="8687"/>
                    </a:cubicBezTo>
                    <a:cubicBezTo>
                      <a:pt x="1388" y="7207"/>
                      <a:pt x="1629" y="5820"/>
                      <a:pt x="1925" y="4359"/>
                    </a:cubicBezTo>
                    <a:cubicBezTo>
                      <a:pt x="2017" y="3674"/>
                      <a:pt x="2165" y="2971"/>
                      <a:pt x="2387" y="2287"/>
                    </a:cubicBezTo>
                    <a:cubicBezTo>
                      <a:pt x="2553" y="1584"/>
                      <a:pt x="2775" y="900"/>
                      <a:pt x="2849" y="123"/>
                    </a:cubicBezTo>
                    <a:cubicBezTo>
                      <a:pt x="2849" y="36"/>
                      <a:pt x="2773" y="0"/>
                      <a:pt x="269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33"/>
              <p:cNvSpPr/>
              <p:nvPr/>
            </p:nvSpPr>
            <p:spPr>
              <a:xfrm>
                <a:off x="6101270" y="2171574"/>
                <a:ext cx="36066" cy="235852"/>
              </a:xfrm>
              <a:custGeom>
                <a:rect b="b" l="l" r="r" t="t"/>
                <a:pathLst>
                  <a:path extrusionOk="0" h="10535" w="1611">
                    <a:moveTo>
                      <a:pt x="1276" y="1"/>
                    </a:moveTo>
                    <a:cubicBezTo>
                      <a:pt x="1231" y="1"/>
                      <a:pt x="1186" y="12"/>
                      <a:pt x="1148" y="36"/>
                    </a:cubicBezTo>
                    <a:cubicBezTo>
                      <a:pt x="371" y="573"/>
                      <a:pt x="297" y="1793"/>
                      <a:pt x="463" y="2644"/>
                    </a:cubicBezTo>
                    <a:cubicBezTo>
                      <a:pt x="463" y="2885"/>
                      <a:pt x="537" y="3107"/>
                      <a:pt x="537" y="3347"/>
                    </a:cubicBezTo>
                    <a:cubicBezTo>
                      <a:pt x="537" y="3569"/>
                      <a:pt x="463" y="3810"/>
                      <a:pt x="297" y="4032"/>
                    </a:cubicBezTo>
                    <a:cubicBezTo>
                      <a:pt x="149" y="4494"/>
                      <a:pt x="1" y="4882"/>
                      <a:pt x="1" y="5345"/>
                    </a:cubicBezTo>
                    <a:cubicBezTo>
                      <a:pt x="1" y="5807"/>
                      <a:pt x="75" y="6270"/>
                      <a:pt x="149" y="6658"/>
                    </a:cubicBezTo>
                    <a:cubicBezTo>
                      <a:pt x="223" y="6880"/>
                      <a:pt x="371" y="7121"/>
                      <a:pt x="463" y="7269"/>
                    </a:cubicBezTo>
                    <a:cubicBezTo>
                      <a:pt x="537" y="7435"/>
                      <a:pt x="537" y="7435"/>
                      <a:pt x="537" y="7583"/>
                    </a:cubicBezTo>
                    <a:cubicBezTo>
                      <a:pt x="463" y="7657"/>
                      <a:pt x="371" y="7805"/>
                      <a:pt x="371" y="7898"/>
                    </a:cubicBezTo>
                    <a:cubicBezTo>
                      <a:pt x="149" y="8360"/>
                      <a:pt x="149" y="8822"/>
                      <a:pt x="75" y="9285"/>
                    </a:cubicBezTo>
                    <a:cubicBezTo>
                      <a:pt x="75" y="9747"/>
                      <a:pt x="149" y="10210"/>
                      <a:pt x="371" y="10506"/>
                    </a:cubicBezTo>
                    <a:cubicBezTo>
                      <a:pt x="415" y="10525"/>
                      <a:pt x="459" y="10535"/>
                      <a:pt x="499" y="10535"/>
                    </a:cubicBezTo>
                    <a:cubicBezTo>
                      <a:pt x="611" y="10535"/>
                      <a:pt x="705" y="10466"/>
                      <a:pt x="759" y="10358"/>
                    </a:cubicBezTo>
                    <a:cubicBezTo>
                      <a:pt x="926" y="9969"/>
                      <a:pt x="833" y="9581"/>
                      <a:pt x="926" y="9118"/>
                    </a:cubicBezTo>
                    <a:cubicBezTo>
                      <a:pt x="1000" y="8656"/>
                      <a:pt x="1148" y="8267"/>
                      <a:pt x="1388" y="7898"/>
                    </a:cubicBezTo>
                    <a:cubicBezTo>
                      <a:pt x="1536" y="7435"/>
                      <a:pt x="1388" y="7121"/>
                      <a:pt x="1148" y="6732"/>
                    </a:cubicBezTo>
                    <a:cubicBezTo>
                      <a:pt x="1000" y="6344"/>
                      <a:pt x="926" y="5881"/>
                      <a:pt x="926" y="5419"/>
                    </a:cubicBezTo>
                    <a:cubicBezTo>
                      <a:pt x="1000" y="4956"/>
                      <a:pt x="1148" y="4660"/>
                      <a:pt x="1296" y="4198"/>
                    </a:cubicBezTo>
                    <a:cubicBezTo>
                      <a:pt x="1536" y="3810"/>
                      <a:pt x="1536" y="3347"/>
                      <a:pt x="1462" y="2885"/>
                    </a:cubicBezTo>
                    <a:cubicBezTo>
                      <a:pt x="1462" y="2422"/>
                      <a:pt x="1388" y="1960"/>
                      <a:pt x="1462" y="1497"/>
                    </a:cubicBezTo>
                    <a:cubicBezTo>
                      <a:pt x="1536" y="1109"/>
                      <a:pt x="1610" y="647"/>
                      <a:pt x="1536" y="258"/>
                    </a:cubicBezTo>
                    <a:cubicBezTo>
                      <a:pt x="1536" y="94"/>
                      <a:pt x="1404" y="1"/>
                      <a:pt x="12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33"/>
              <p:cNvSpPr/>
              <p:nvPr/>
            </p:nvSpPr>
            <p:spPr>
              <a:xfrm>
                <a:off x="5699151" y="2317324"/>
                <a:ext cx="167324" cy="150511"/>
              </a:xfrm>
              <a:custGeom>
                <a:rect b="b" l="l" r="r" t="t"/>
                <a:pathLst>
                  <a:path extrusionOk="0" h="6723" w="7474">
                    <a:moveTo>
                      <a:pt x="4459" y="0"/>
                    </a:moveTo>
                    <a:cubicBezTo>
                      <a:pt x="3774" y="0"/>
                      <a:pt x="3164" y="74"/>
                      <a:pt x="2535" y="296"/>
                    </a:cubicBezTo>
                    <a:cubicBezTo>
                      <a:pt x="1850" y="611"/>
                      <a:pt x="1388" y="999"/>
                      <a:pt x="926" y="1461"/>
                    </a:cubicBezTo>
                    <a:cubicBezTo>
                      <a:pt x="537" y="1924"/>
                      <a:pt x="223" y="2460"/>
                      <a:pt x="149" y="3071"/>
                    </a:cubicBezTo>
                    <a:cubicBezTo>
                      <a:pt x="149" y="3071"/>
                      <a:pt x="75" y="3145"/>
                      <a:pt x="75" y="3237"/>
                    </a:cubicBezTo>
                    <a:cubicBezTo>
                      <a:pt x="1" y="3774"/>
                      <a:pt x="75" y="4310"/>
                      <a:pt x="223" y="4847"/>
                    </a:cubicBezTo>
                    <a:cubicBezTo>
                      <a:pt x="463" y="5383"/>
                      <a:pt x="852" y="5845"/>
                      <a:pt x="1314" y="6160"/>
                    </a:cubicBezTo>
                    <a:cubicBezTo>
                      <a:pt x="1850" y="6474"/>
                      <a:pt x="2387" y="6696"/>
                      <a:pt x="2997" y="6696"/>
                    </a:cubicBezTo>
                    <a:cubicBezTo>
                      <a:pt x="3144" y="6714"/>
                      <a:pt x="3289" y="6723"/>
                      <a:pt x="3434" y="6723"/>
                    </a:cubicBezTo>
                    <a:cubicBezTo>
                      <a:pt x="3911" y="6723"/>
                      <a:pt x="4379" y="6623"/>
                      <a:pt x="4847" y="6382"/>
                    </a:cubicBezTo>
                    <a:lnTo>
                      <a:pt x="5013" y="6382"/>
                    </a:lnTo>
                    <a:cubicBezTo>
                      <a:pt x="5624" y="6086"/>
                      <a:pt x="6160" y="5697"/>
                      <a:pt x="6623" y="5235"/>
                    </a:cubicBezTo>
                    <a:cubicBezTo>
                      <a:pt x="7011" y="4699"/>
                      <a:pt x="7233" y="4236"/>
                      <a:pt x="7400" y="3607"/>
                    </a:cubicBezTo>
                    <a:cubicBezTo>
                      <a:pt x="7474" y="2997"/>
                      <a:pt x="7474" y="2460"/>
                      <a:pt x="7233" y="1924"/>
                    </a:cubicBezTo>
                    <a:cubicBezTo>
                      <a:pt x="7011" y="1388"/>
                      <a:pt x="6623" y="925"/>
                      <a:pt x="6160" y="537"/>
                    </a:cubicBezTo>
                    <a:cubicBezTo>
                      <a:pt x="5624" y="222"/>
                      <a:pt x="5087" y="74"/>
                      <a:pt x="44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33"/>
              <p:cNvSpPr/>
              <p:nvPr/>
            </p:nvSpPr>
            <p:spPr>
              <a:xfrm>
                <a:off x="6045791" y="2137454"/>
                <a:ext cx="41730" cy="367245"/>
              </a:xfrm>
              <a:custGeom>
                <a:rect b="b" l="l" r="r" t="t"/>
                <a:pathLst>
                  <a:path extrusionOk="0" h="16404" w="1864">
                    <a:moveTo>
                      <a:pt x="1625" y="1"/>
                    </a:moveTo>
                    <a:cubicBezTo>
                      <a:pt x="1525" y="1"/>
                      <a:pt x="1422" y="61"/>
                      <a:pt x="1387" y="173"/>
                    </a:cubicBezTo>
                    <a:cubicBezTo>
                      <a:pt x="1239" y="469"/>
                      <a:pt x="1091" y="783"/>
                      <a:pt x="999" y="1098"/>
                    </a:cubicBezTo>
                    <a:cubicBezTo>
                      <a:pt x="925" y="1394"/>
                      <a:pt x="851" y="1782"/>
                      <a:pt x="777" y="2097"/>
                    </a:cubicBezTo>
                    <a:cubicBezTo>
                      <a:pt x="629" y="2707"/>
                      <a:pt x="537" y="3410"/>
                      <a:pt x="463" y="4094"/>
                    </a:cubicBezTo>
                    <a:cubicBezTo>
                      <a:pt x="241" y="5408"/>
                      <a:pt x="167" y="6721"/>
                      <a:pt x="74" y="8108"/>
                    </a:cubicBezTo>
                    <a:cubicBezTo>
                      <a:pt x="0" y="10716"/>
                      <a:pt x="315" y="13417"/>
                      <a:pt x="851" y="16044"/>
                    </a:cubicBezTo>
                    <a:cubicBezTo>
                      <a:pt x="912" y="16294"/>
                      <a:pt x="1102" y="16404"/>
                      <a:pt x="1297" y="16404"/>
                    </a:cubicBezTo>
                    <a:cubicBezTo>
                      <a:pt x="1577" y="16404"/>
                      <a:pt x="1863" y="16174"/>
                      <a:pt x="1776" y="15803"/>
                    </a:cubicBezTo>
                    <a:cubicBezTo>
                      <a:pt x="1239" y="13269"/>
                      <a:pt x="925" y="10642"/>
                      <a:pt x="925" y="8034"/>
                    </a:cubicBezTo>
                    <a:cubicBezTo>
                      <a:pt x="999" y="6721"/>
                      <a:pt x="1091" y="5408"/>
                      <a:pt x="1239" y="4094"/>
                    </a:cubicBezTo>
                    <a:cubicBezTo>
                      <a:pt x="1387" y="2781"/>
                      <a:pt x="1702" y="1468"/>
                      <a:pt x="1850" y="247"/>
                    </a:cubicBezTo>
                    <a:cubicBezTo>
                      <a:pt x="1850" y="79"/>
                      <a:pt x="1739"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33"/>
              <p:cNvSpPr/>
              <p:nvPr/>
            </p:nvSpPr>
            <p:spPr>
              <a:xfrm>
                <a:off x="5481736" y="2388811"/>
                <a:ext cx="39783" cy="221524"/>
              </a:xfrm>
              <a:custGeom>
                <a:rect b="b" l="l" r="r" t="t"/>
                <a:pathLst>
                  <a:path extrusionOk="0" h="9895" w="1777">
                    <a:moveTo>
                      <a:pt x="808" y="0"/>
                    </a:moveTo>
                    <a:cubicBezTo>
                      <a:pt x="734" y="0"/>
                      <a:pt x="662" y="35"/>
                      <a:pt x="611" y="118"/>
                    </a:cubicBezTo>
                    <a:cubicBezTo>
                      <a:pt x="148" y="655"/>
                      <a:pt x="148" y="1654"/>
                      <a:pt x="74" y="2356"/>
                    </a:cubicBezTo>
                    <a:cubicBezTo>
                      <a:pt x="0" y="3189"/>
                      <a:pt x="0" y="4040"/>
                      <a:pt x="0" y="4891"/>
                    </a:cubicBezTo>
                    <a:cubicBezTo>
                      <a:pt x="74" y="5741"/>
                      <a:pt x="148" y="6592"/>
                      <a:pt x="296" y="7351"/>
                    </a:cubicBezTo>
                    <a:cubicBezTo>
                      <a:pt x="389" y="7813"/>
                      <a:pt x="463" y="8202"/>
                      <a:pt x="537" y="8590"/>
                    </a:cubicBezTo>
                    <a:cubicBezTo>
                      <a:pt x="685" y="8978"/>
                      <a:pt x="759" y="9441"/>
                      <a:pt x="999" y="9755"/>
                    </a:cubicBezTo>
                    <a:cubicBezTo>
                      <a:pt x="1073" y="9853"/>
                      <a:pt x="1172" y="9894"/>
                      <a:pt x="1276" y="9894"/>
                    </a:cubicBezTo>
                    <a:cubicBezTo>
                      <a:pt x="1487" y="9894"/>
                      <a:pt x="1714" y="9725"/>
                      <a:pt x="1776" y="9515"/>
                    </a:cubicBezTo>
                    <a:cubicBezTo>
                      <a:pt x="1776" y="9126"/>
                      <a:pt x="1610" y="8738"/>
                      <a:pt x="1462" y="8368"/>
                    </a:cubicBezTo>
                    <a:cubicBezTo>
                      <a:pt x="1388" y="8054"/>
                      <a:pt x="1314" y="7665"/>
                      <a:pt x="1221" y="7277"/>
                    </a:cubicBezTo>
                    <a:cubicBezTo>
                      <a:pt x="1073" y="6518"/>
                      <a:pt x="925" y="5741"/>
                      <a:pt x="851" y="4891"/>
                    </a:cubicBezTo>
                    <a:lnTo>
                      <a:pt x="851" y="2578"/>
                    </a:lnTo>
                    <a:cubicBezTo>
                      <a:pt x="925" y="2190"/>
                      <a:pt x="925" y="1802"/>
                      <a:pt x="999" y="1432"/>
                    </a:cubicBezTo>
                    <a:cubicBezTo>
                      <a:pt x="999" y="1117"/>
                      <a:pt x="1147" y="655"/>
                      <a:pt x="1147" y="266"/>
                    </a:cubicBezTo>
                    <a:cubicBezTo>
                      <a:pt x="1099" y="121"/>
                      <a:pt x="948" y="0"/>
                      <a:pt x="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33"/>
              <p:cNvSpPr/>
              <p:nvPr/>
            </p:nvSpPr>
            <p:spPr>
              <a:xfrm>
                <a:off x="5174455" y="3234988"/>
                <a:ext cx="1589378" cy="393460"/>
              </a:xfrm>
              <a:custGeom>
                <a:rect b="b" l="l" r="r" t="t"/>
                <a:pathLst>
                  <a:path extrusionOk="0" h="17575" w="70994">
                    <a:moveTo>
                      <a:pt x="66665" y="853"/>
                    </a:moveTo>
                    <a:cubicBezTo>
                      <a:pt x="67202" y="853"/>
                      <a:pt x="67757" y="927"/>
                      <a:pt x="68219" y="1168"/>
                    </a:cubicBezTo>
                    <a:cubicBezTo>
                      <a:pt x="69144" y="1778"/>
                      <a:pt x="69144" y="3240"/>
                      <a:pt x="69218" y="4238"/>
                    </a:cubicBezTo>
                    <a:cubicBezTo>
                      <a:pt x="69607" y="6865"/>
                      <a:pt x="69828" y="9566"/>
                      <a:pt x="69976" y="12192"/>
                    </a:cubicBezTo>
                    <a:cubicBezTo>
                      <a:pt x="70069" y="12877"/>
                      <a:pt x="70069" y="13580"/>
                      <a:pt x="70143" y="14264"/>
                    </a:cubicBezTo>
                    <a:cubicBezTo>
                      <a:pt x="70143" y="14800"/>
                      <a:pt x="70217" y="15429"/>
                      <a:pt x="69828" y="15892"/>
                    </a:cubicBezTo>
                    <a:cubicBezTo>
                      <a:pt x="69514" y="16188"/>
                      <a:pt x="68978" y="16354"/>
                      <a:pt x="68589" y="16502"/>
                    </a:cubicBezTo>
                    <a:cubicBezTo>
                      <a:pt x="67979" y="16576"/>
                      <a:pt x="67368" y="16650"/>
                      <a:pt x="66739" y="16650"/>
                    </a:cubicBezTo>
                    <a:cubicBezTo>
                      <a:pt x="65079" y="16799"/>
                      <a:pt x="63412" y="16827"/>
                      <a:pt x="61741" y="16827"/>
                    </a:cubicBezTo>
                    <a:cubicBezTo>
                      <a:pt x="60714" y="16827"/>
                      <a:pt x="59685" y="16817"/>
                      <a:pt x="58656" y="16817"/>
                    </a:cubicBezTo>
                    <a:cubicBezTo>
                      <a:pt x="53255" y="16817"/>
                      <a:pt x="47872" y="16817"/>
                      <a:pt x="42397" y="16724"/>
                    </a:cubicBezTo>
                    <a:cubicBezTo>
                      <a:pt x="36995" y="16650"/>
                      <a:pt x="31520" y="16576"/>
                      <a:pt x="26137" y="16502"/>
                    </a:cubicBezTo>
                    <a:cubicBezTo>
                      <a:pt x="20736" y="16428"/>
                      <a:pt x="15335" y="16428"/>
                      <a:pt x="9952" y="16354"/>
                    </a:cubicBezTo>
                    <a:cubicBezTo>
                      <a:pt x="8639" y="16262"/>
                      <a:pt x="7399" y="16354"/>
                      <a:pt x="6160" y="16188"/>
                    </a:cubicBezTo>
                    <a:cubicBezTo>
                      <a:pt x="5013" y="16114"/>
                      <a:pt x="3848" y="15799"/>
                      <a:pt x="3089" y="14967"/>
                    </a:cubicBezTo>
                    <a:cubicBezTo>
                      <a:pt x="1536" y="13339"/>
                      <a:pt x="1536" y="10638"/>
                      <a:pt x="1628" y="8567"/>
                    </a:cubicBezTo>
                    <a:cubicBezTo>
                      <a:pt x="1702" y="7790"/>
                      <a:pt x="1776" y="7013"/>
                      <a:pt x="1924" y="6181"/>
                    </a:cubicBezTo>
                    <a:cubicBezTo>
                      <a:pt x="1998" y="6088"/>
                      <a:pt x="2090" y="5940"/>
                      <a:pt x="1998" y="5792"/>
                    </a:cubicBezTo>
                    <a:cubicBezTo>
                      <a:pt x="1998" y="5478"/>
                      <a:pt x="2386" y="5256"/>
                      <a:pt x="2701" y="5089"/>
                    </a:cubicBezTo>
                    <a:cubicBezTo>
                      <a:pt x="3089" y="4941"/>
                      <a:pt x="3552" y="4867"/>
                      <a:pt x="4014" y="4867"/>
                    </a:cubicBezTo>
                    <a:cubicBezTo>
                      <a:pt x="5328" y="4701"/>
                      <a:pt x="6622" y="4627"/>
                      <a:pt x="8010" y="4553"/>
                    </a:cubicBezTo>
                    <a:cubicBezTo>
                      <a:pt x="10710" y="4331"/>
                      <a:pt x="13411" y="4164"/>
                      <a:pt x="16112" y="3942"/>
                    </a:cubicBezTo>
                    <a:cubicBezTo>
                      <a:pt x="21513" y="3554"/>
                      <a:pt x="26896" y="3092"/>
                      <a:pt x="32297" y="2703"/>
                    </a:cubicBezTo>
                    <a:cubicBezTo>
                      <a:pt x="37698" y="2315"/>
                      <a:pt x="43155" y="1852"/>
                      <a:pt x="48556" y="1556"/>
                    </a:cubicBezTo>
                    <a:cubicBezTo>
                      <a:pt x="53958" y="1242"/>
                      <a:pt x="59340" y="1001"/>
                      <a:pt x="64742" y="853"/>
                    </a:cubicBezTo>
                    <a:close/>
                    <a:moveTo>
                      <a:pt x="66239" y="0"/>
                    </a:moveTo>
                    <a:cubicBezTo>
                      <a:pt x="66045" y="0"/>
                      <a:pt x="65853" y="2"/>
                      <a:pt x="65667" y="2"/>
                    </a:cubicBezTo>
                    <a:cubicBezTo>
                      <a:pt x="64205" y="76"/>
                      <a:pt x="62818" y="76"/>
                      <a:pt x="61357" y="169"/>
                    </a:cubicBezTo>
                    <a:cubicBezTo>
                      <a:pt x="58508" y="243"/>
                      <a:pt x="55733" y="391"/>
                      <a:pt x="52866" y="465"/>
                    </a:cubicBezTo>
                    <a:cubicBezTo>
                      <a:pt x="47169" y="779"/>
                      <a:pt x="41546" y="1168"/>
                      <a:pt x="35848" y="1630"/>
                    </a:cubicBezTo>
                    <a:cubicBezTo>
                      <a:pt x="30133" y="2019"/>
                      <a:pt x="24510" y="2389"/>
                      <a:pt x="18886" y="2851"/>
                    </a:cubicBezTo>
                    <a:cubicBezTo>
                      <a:pt x="16038" y="3018"/>
                      <a:pt x="13189" y="3240"/>
                      <a:pt x="10322" y="3480"/>
                    </a:cubicBezTo>
                    <a:cubicBezTo>
                      <a:pt x="8935" y="3554"/>
                      <a:pt x="7547" y="3702"/>
                      <a:pt x="6160" y="3776"/>
                    </a:cubicBezTo>
                    <a:cubicBezTo>
                      <a:pt x="5476" y="3868"/>
                      <a:pt x="4773" y="3868"/>
                      <a:pt x="4088" y="3942"/>
                    </a:cubicBezTo>
                    <a:cubicBezTo>
                      <a:pt x="3626" y="4016"/>
                      <a:pt x="3089" y="4016"/>
                      <a:pt x="2627" y="4238"/>
                    </a:cubicBezTo>
                    <a:cubicBezTo>
                      <a:pt x="0" y="5163"/>
                      <a:pt x="999" y="10250"/>
                      <a:pt x="1388" y="12192"/>
                    </a:cubicBezTo>
                    <a:cubicBezTo>
                      <a:pt x="1536" y="13191"/>
                      <a:pt x="1850" y="14190"/>
                      <a:pt x="2460" y="15041"/>
                    </a:cubicBezTo>
                    <a:cubicBezTo>
                      <a:pt x="3163" y="15892"/>
                      <a:pt x="4088" y="16354"/>
                      <a:pt x="5161" y="16576"/>
                    </a:cubicBezTo>
                    <a:cubicBezTo>
                      <a:pt x="6326" y="16817"/>
                      <a:pt x="7640" y="16724"/>
                      <a:pt x="8861" y="16817"/>
                    </a:cubicBezTo>
                    <a:lnTo>
                      <a:pt x="13023" y="16891"/>
                    </a:lnTo>
                    <a:cubicBezTo>
                      <a:pt x="15871" y="16891"/>
                      <a:pt x="18738" y="16965"/>
                      <a:pt x="21587" y="16965"/>
                    </a:cubicBezTo>
                    <a:cubicBezTo>
                      <a:pt x="27284" y="17113"/>
                      <a:pt x="32981" y="17187"/>
                      <a:pt x="38697" y="17279"/>
                    </a:cubicBezTo>
                    <a:cubicBezTo>
                      <a:pt x="44320" y="17353"/>
                      <a:pt x="50018" y="17427"/>
                      <a:pt x="55641" y="17501"/>
                    </a:cubicBezTo>
                    <a:cubicBezTo>
                      <a:pt x="58508" y="17575"/>
                      <a:pt x="61357" y="17575"/>
                      <a:pt x="64205" y="17575"/>
                    </a:cubicBezTo>
                    <a:cubicBezTo>
                      <a:pt x="65593" y="17575"/>
                      <a:pt x="66906" y="17575"/>
                      <a:pt x="68293" y="17353"/>
                    </a:cubicBezTo>
                    <a:cubicBezTo>
                      <a:pt x="69292" y="17187"/>
                      <a:pt x="70365" y="16891"/>
                      <a:pt x="70753" y="15892"/>
                    </a:cubicBezTo>
                    <a:cubicBezTo>
                      <a:pt x="70994" y="15337"/>
                      <a:pt x="70994" y="14726"/>
                      <a:pt x="70901" y="14116"/>
                    </a:cubicBezTo>
                    <a:cubicBezTo>
                      <a:pt x="70901" y="13413"/>
                      <a:pt x="70827" y="12729"/>
                      <a:pt x="70827" y="12026"/>
                    </a:cubicBezTo>
                    <a:cubicBezTo>
                      <a:pt x="70679" y="10638"/>
                      <a:pt x="70605" y="9251"/>
                      <a:pt x="70439" y="7864"/>
                    </a:cubicBezTo>
                    <a:cubicBezTo>
                      <a:pt x="70291" y="6477"/>
                      <a:pt x="70143" y="5089"/>
                      <a:pt x="69976" y="3702"/>
                    </a:cubicBezTo>
                    <a:cubicBezTo>
                      <a:pt x="69828" y="2629"/>
                      <a:pt x="69754" y="1390"/>
                      <a:pt x="68904" y="631"/>
                    </a:cubicBezTo>
                    <a:cubicBezTo>
                      <a:pt x="68140" y="51"/>
                      <a:pt x="67161" y="0"/>
                      <a:pt x="662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33"/>
              <p:cNvSpPr/>
              <p:nvPr/>
            </p:nvSpPr>
            <p:spPr>
              <a:xfrm>
                <a:off x="6498016" y="3284063"/>
                <a:ext cx="50126" cy="318731"/>
              </a:xfrm>
              <a:custGeom>
                <a:rect b="b" l="l" r="r" t="t"/>
                <a:pathLst>
                  <a:path extrusionOk="0" h="14237" w="2239">
                    <a:moveTo>
                      <a:pt x="284" y="0"/>
                    </a:moveTo>
                    <a:cubicBezTo>
                      <a:pt x="251" y="0"/>
                      <a:pt x="222" y="18"/>
                      <a:pt x="222" y="49"/>
                    </a:cubicBezTo>
                    <a:cubicBezTo>
                      <a:pt x="0" y="585"/>
                      <a:pt x="74" y="1214"/>
                      <a:pt x="148" y="1750"/>
                    </a:cubicBezTo>
                    <a:cubicBezTo>
                      <a:pt x="148" y="2361"/>
                      <a:pt x="222" y="2971"/>
                      <a:pt x="315" y="3526"/>
                    </a:cubicBezTo>
                    <a:cubicBezTo>
                      <a:pt x="463" y="4747"/>
                      <a:pt x="611" y="5986"/>
                      <a:pt x="777" y="7226"/>
                    </a:cubicBezTo>
                    <a:cubicBezTo>
                      <a:pt x="851" y="8446"/>
                      <a:pt x="925" y="9686"/>
                      <a:pt x="999" y="10833"/>
                    </a:cubicBezTo>
                    <a:cubicBezTo>
                      <a:pt x="1073" y="11462"/>
                      <a:pt x="1147" y="12072"/>
                      <a:pt x="1147" y="12682"/>
                    </a:cubicBezTo>
                    <a:cubicBezTo>
                      <a:pt x="1240" y="13145"/>
                      <a:pt x="1073" y="13922"/>
                      <a:pt x="1536" y="14236"/>
                    </a:cubicBezTo>
                    <a:cubicBezTo>
                      <a:pt x="1610" y="14236"/>
                      <a:pt x="1776" y="14236"/>
                      <a:pt x="1850" y="14162"/>
                    </a:cubicBezTo>
                    <a:cubicBezTo>
                      <a:pt x="2239" y="13848"/>
                      <a:pt x="1998" y="13145"/>
                      <a:pt x="1998" y="12682"/>
                    </a:cubicBezTo>
                    <a:cubicBezTo>
                      <a:pt x="1924" y="12072"/>
                      <a:pt x="1924" y="11462"/>
                      <a:pt x="1850" y="10833"/>
                    </a:cubicBezTo>
                    <a:cubicBezTo>
                      <a:pt x="1702" y="9686"/>
                      <a:pt x="1610" y="8446"/>
                      <a:pt x="1388" y="7226"/>
                    </a:cubicBezTo>
                    <a:cubicBezTo>
                      <a:pt x="1073" y="4821"/>
                      <a:pt x="611" y="2509"/>
                      <a:pt x="389" y="123"/>
                    </a:cubicBezTo>
                    <a:cubicBezTo>
                      <a:pt x="389" y="36"/>
                      <a:pt x="332"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33"/>
              <p:cNvSpPr/>
              <p:nvPr/>
            </p:nvSpPr>
            <p:spPr>
              <a:xfrm>
                <a:off x="6337334" y="3320042"/>
                <a:ext cx="26104" cy="220226"/>
              </a:xfrm>
              <a:custGeom>
                <a:rect b="b" l="l" r="r" t="t"/>
                <a:pathLst>
                  <a:path extrusionOk="0" h="9837" w="1166">
                    <a:moveTo>
                      <a:pt x="269" y="0"/>
                    </a:moveTo>
                    <a:cubicBezTo>
                      <a:pt x="241" y="0"/>
                      <a:pt x="204" y="23"/>
                      <a:pt x="167" y="69"/>
                    </a:cubicBezTo>
                    <a:cubicBezTo>
                      <a:pt x="0" y="828"/>
                      <a:pt x="0" y="1679"/>
                      <a:pt x="0" y="2456"/>
                    </a:cubicBezTo>
                    <a:cubicBezTo>
                      <a:pt x="0" y="3380"/>
                      <a:pt x="0" y="4231"/>
                      <a:pt x="93" y="5156"/>
                    </a:cubicBezTo>
                    <a:cubicBezTo>
                      <a:pt x="93" y="5989"/>
                      <a:pt x="167" y="6839"/>
                      <a:pt x="241" y="7690"/>
                    </a:cubicBezTo>
                    <a:cubicBezTo>
                      <a:pt x="241" y="8079"/>
                      <a:pt x="315" y="8467"/>
                      <a:pt x="315" y="8930"/>
                    </a:cubicBezTo>
                    <a:cubicBezTo>
                      <a:pt x="389" y="9226"/>
                      <a:pt x="463" y="9614"/>
                      <a:pt x="777" y="9781"/>
                    </a:cubicBezTo>
                    <a:cubicBezTo>
                      <a:pt x="814" y="9818"/>
                      <a:pt x="833" y="9836"/>
                      <a:pt x="851" y="9836"/>
                    </a:cubicBezTo>
                    <a:cubicBezTo>
                      <a:pt x="870" y="9836"/>
                      <a:pt x="888" y="9818"/>
                      <a:pt x="925" y="9781"/>
                    </a:cubicBezTo>
                    <a:cubicBezTo>
                      <a:pt x="1166" y="9540"/>
                      <a:pt x="1166" y="9152"/>
                      <a:pt x="1166" y="8856"/>
                    </a:cubicBezTo>
                    <a:cubicBezTo>
                      <a:pt x="1092" y="8467"/>
                      <a:pt x="1018" y="8005"/>
                      <a:pt x="1018" y="7616"/>
                    </a:cubicBezTo>
                    <a:cubicBezTo>
                      <a:pt x="851" y="6765"/>
                      <a:pt x="777" y="5915"/>
                      <a:pt x="703" y="5064"/>
                    </a:cubicBezTo>
                    <a:cubicBezTo>
                      <a:pt x="629" y="4231"/>
                      <a:pt x="629" y="3380"/>
                      <a:pt x="555" y="2530"/>
                    </a:cubicBezTo>
                    <a:cubicBezTo>
                      <a:pt x="463" y="1753"/>
                      <a:pt x="555" y="828"/>
                      <a:pt x="315" y="69"/>
                    </a:cubicBezTo>
                    <a:cubicBezTo>
                      <a:pt x="315" y="23"/>
                      <a:pt x="296" y="0"/>
                      <a:pt x="2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33"/>
              <p:cNvSpPr/>
              <p:nvPr/>
            </p:nvSpPr>
            <p:spPr>
              <a:xfrm>
                <a:off x="5868116" y="3899011"/>
                <a:ext cx="74147" cy="139877"/>
              </a:xfrm>
              <a:custGeom>
                <a:rect b="b" l="l" r="r" t="t"/>
                <a:pathLst>
                  <a:path extrusionOk="0" h="6248" w="3312">
                    <a:moveTo>
                      <a:pt x="1605" y="0"/>
                    </a:moveTo>
                    <a:cubicBezTo>
                      <a:pt x="1173" y="0"/>
                      <a:pt x="675" y="235"/>
                      <a:pt x="463" y="642"/>
                    </a:cubicBezTo>
                    <a:cubicBezTo>
                      <a:pt x="315" y="938"/>
                      <a:pt x="149" y="1179"/>
                      <a:pt x="149" y="1493"/>
                    </a:cubicBezTo>
                    <a:cubicBezTo>
                      <a:pt x="75" y="1789"/>
                      <a:pt x="1" y="2104"/>
                      <a:pt x="1" y="2418"/>
                    </a:cubicBezTo>
                    <a:cubicBezTo>
                      <a:pt x="1" y="3028"/>
                      <a:pt x="75" y="3565"/>
                      <a:pt x="149" y="4101"/>
                    </a:cubicBezTo>
                    <a:cubicBezTo>
                      <a:pt x="241" y="4730"/>
                      <a:pt x="389" y="5341"/>
                      <a:pt x="852" y="5803"/>
                    </a:cubicBezTo>
                    <a:cubicBezTo>
                      <a:pt x="1132" y="6083"/>
                      <a:pt x="1527" y="6248"/>
                      <a:pt x="1915" y="6248"/>
                    </a:cubicBezTo>
                    <a:cubicBezTo>
                      <a:pt x="2167" y="6248"/>
                      <a:pt x="2416" y="6178"/>
                      <a:pt x="2627" y="6025"/>
                    </a:cubicBezTo>
                    <a:cubicBezTo>
                      <a:pt x="3164" y="5803"/>
                      <a:pt x="3312" y="5267"/>
                      <a:pt x="3312" y="4730"/>
                    </a:cubicBezTo>
                    <a:cubicBezTo>
                      <a:pt x="3238" y="4175"/>
                      <a:pt x="3164" y="3713"/>
                      <a:pt x="3016" y="3176"/>
                    </a:cubicBezTo>
                    <a:lnTo>
                      <a:pt x="3016" y="2252"/>
                    </a:lnTo>
                    <a:cubicBezTo>
                      <a:pt x="3016" y="1789"/>
                      <a:pt x="2923" y="1401"/>
                      <a:pt x="2775" y="938"/>
                    </a:cubicBezTo>
                    <a:cubicBezTo>
                      <a:pt x="2701" y="476"/>
                      <a:pt x="2239" y="106"/>
                      <a:pt x="1776" y="13"/>
                    </a:cubicBezTo>
                    <a:cubicBezTo>
                      <a:pt x="1721" y="4"/>
                      <a:pt x="1664" y="0"/>
                      <a:pt x="16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33"/>
              <p:cNvSpPr/>
              <p:nvPr/>
            </p:nvSpPr>
            <p:spPr>
              <a:xfrm>
                <a:off x="5940588" y="3997857"/>
                <a:ext cx="1679" cy="7074"/>
              </a:xfrm>
              <a:custGeom>
                <a:rect b="b" l="l" r="r" t="t"/>
                <a:pathLst>
                  <a:path extrusionOk="0" h="316" w="75">
                    <a:moveTo>
                      <a:pt x="75" y="315"/>
                    </a:moveTo>
                    <a:cubicBezTo>
                      <a:pt x="75" y="149"/>
                      <a:pt x="75" y="75"/>
                      <a:pt x="1" y="1"/>
                    </a:cubicBezTo>
                    <a:cubicBezTo>
                      <a:pt x="75" y="75"/>
                      <a:pt x="75" y="149"/>
                      <a:pt x="75" y="31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33"/>
              <p:cNvSpPr/>
              <p:nvPr/>
            </p:nvSpPr>
            <p:spPr>
              <a:xfrm>
                <a:off x="5961297" y="3890279"/>
                <a:ext cx="74147" cy="161391"/>
              </a:xfrm>
              <a:custGeom>
                <a:rect b="b" l="l" r="r" t="t"/>
                <a:pathLst>
                  <a:path extrusionOk="0" h="7209" w="3312">
                    <a:moveTo>
                      <a:pt x="1592" y="1"/>
                    </a:moveTo>
                    <a:cubicBezTo>
                      <a:pt x="1296" y="1"/>
                      <a:pt x="1014" y="105"/>
                      <a:pt x="851" y="329"/>
                    </a:cubicBezTo>
                    <a:cubicBezTo>
                      <a:pt x="537" y="644"/>
                      <a:pt x="315" y="958"/>
                      <a:pt x="241" y="1328"/>
                    </a:cubicBezTo>
                    <a:cubicBezTo>
                      <a:pt x="149" y="1495"/>
                      <a:pt x="149" y="1717"/>
                      <a:pt x="149" y="1957"/>
                    </a:cubicBezTo>
                    <a:cubicBezTo>
                      <a:pt x="75" y="2494"/>
                      <a:pt x="1" y="3030"/>
                      <a:pt x="75" y="3640"/>
                    </a:cubicBezTo>
                    <a:cubicBezTo>
                      <a:pt x="75" y="4195"/>
                      <a:pt x="149" y="4732"/>
                      <a:pt x="241" y="5268"/>
                    </a:cubicBezTo>
                    <a:cubicBezTo>
                      <a:pt x="315" y="5490"/>
                      <a:pt x="389" y="5731"/>
                      <a:pt x="463" y="5879"/>
                    </a:cubicBezTo>
                    <a:cubicBezTo>
                      <a:pt x="537" y="6341"/>
                      <a:pt x="851" y="6581"/>
                      <a:pt x="1073" y="6877"/>
                    </a:cubicBezTo>
                    <a:cubicBezTo>
                      <a:pt x="1301" y="7105"/>
                      <a:pt x="1606" y="7209"/>
                      <a:pt x="1910" y="7209"/>
                    </a:cubicBezTo>
                    <a:cubicBezTo>
                      <a:pt x="2447" y="7209"/>
                      <a:pt x="2983" y="6884"/>
                      <a:pt x="3090" y="6341"/>
                    </a:cubicBezTo>
                    <a:lnTo>
                      <a:pt x="3164" y="6119"/>
                    </a:lnTo>
                    <a:lnTo>
                      <a:pt x="3164" y="6119"/>
                    </a:lnTo>
                    <a:cubicBezTo>
                      <a:pt x="3103" y="6210"/>
                      <a:pt x="3067" y="6264"/>
                      <a:pt x="3061" y="6264"/>
                    </a:cubicBezTo>
                    <a:cubicBezTo>
                      <a:pt x="3053" y="6264"/>
                      <a:pt x="3107" y="6152"/>
                      <a:pt x="3238" y="5879"/>
                    </a:cubicBezTo>
                    <a:cubicBezTo>
                      <a:pt x="3238" y="5731"/>
                      <a:pt x="3312" y="5657"/>
                      <a:pt x="3238" y="5490"/>
                    </a:cubicBezTo>
                    <a:lnTo>
                      <a:pt x="3238" y="4880"/>
                    </a:lnTo>
                    <a:cubicBezTo>
                      <a:pt x="3164" y="4658"/>
                      <a:pt x="3164" y="4417"/>
                      <a:pt x="3090" y="4195"/>
                    </a:cubicBezTo>
                    <a:cubicBezTo>
                      <a:pt x="3016" y="4029"/>
                      <a:pt x="3090" y="3733"/>
                      <a:pt x="3016" y="3566"/>
                    </a:cubicBezTo>
                    <a:lnTo>
                      <a:pt x="3016" y="2346"/>
                    </a:lnTo>
                    <a:lnTo>
                      <a:pt x="3016" y="1717"/>
                    </a:lnTo>
                    <a:cubicBezTo>
                      <a:pt x="2923" y="1254"/>
                      <a:pt x="2775" y="958"/>
                      <a:pt x="2627" y="570"/>
                    </a:cubicBezTo>
                    <a:cubicBezTo>
                      <a:pt x="2444" y="204"/>
                      <a:pt x="2004" y="1"/>
                      <a:pt x="15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33"/>
              <p:cNvSpPr/>
              <p:nvPr/>
            </p:nvSpPr>
            <p:spPr>
              <a:xfrm>
                <a:off x="6052821" y="3913384"/>
                <a:ext cx="74147" cy="154093"/>
              </a:xfrm>
              <a:custGeom>
                <a:rect b="b" l="l" r="r" t="t"/>
                <a:pathLst>
                  <a:path extrusionOk="0" h="6883" w="3312">
                    <a:moveTo>
                      <a:pt x="1776" y="0"/>
                    </a:moveTo>
                    <a:cubicBezTo>
                      <a:pt x="1388" y="0"/>
                      <a:pt x="1147" y="74"/>
                      <a:pt x="925" y="296"/>
                    </a:cubicBezTo>
                    <a:cubicBezTo>
                      <a:pt x="851" y="296"/>
                      <a:pt x="777" y="389"/>
                      <a:pt x="685" y="389"/>
                    </a:cubicBezTo>
                    <a:cubicBezTo>
                      <a:pt x="611" y="537"/>
                      <a:pt x="537" y="611"/>
                      <a:pt x="463" y="759"/>
                    </a:cubicBezTo>
                    <a:cubicBezTo>
                      <a:pt x="389" y="925"/>
                      <a:pt x="315" y="1073"/>
                      <a:pt x="223" y="1221"/>
                    </a:cubicBezTo>
                    <a:cubicBezTo>
                      <a:pt x="149" y="1388"/>
                      <a:pt x="149" y="1610"/>
                      <a:pt x="75" y="1850"/>
                    </a:cubicBezTo>
                    <a:cubicBezTo>
                      <a:pt x="1" y="2386"/>
                      <a:pt x="1" y="2923"/>
                      <a:pt x="1" y="3459"/>
                    </a:cubicBezTo>
                    <a:cubicBezTo>
                      <a:pt x="75" y="3996"/>
                      <a:pt x="149" y="4551"/>
                      <a:pt x="223" y="5013"/>
                    </a:cubicBezTo>
                    <a:cubicBezTo>
                      <a:pt x="315" y="5383"/>
                      <a:pt x="463" y="5771"/>
                      <a:pt x="685" y="6012"/>
                    </a:cubicBezTo>
                    <a:cubicBezTo>
                      <a:pt x="851" y="6308"/>
                      <a:pt x="1073" y="6474"/>
                      <a:pt x="1388" y="6696"/>
                    </a:cubicBezTo>
                    <a:cubicBezTo>
                      <a:pt x="1579" y="6826"/>
                      <a:pt x="1784" y="6883"/>
                      <a:pt x="1984" y="6883"/>
                    </a:cubicBezTo>
                    <a:cubicBezTo>
                      <a:pt x="2501" y="6883"/>
                      <a:pt x="2990" y="6505"/>
                      <a:pt x="3164" y="6012"/>
                    </a:cubicBezTo>
                    <a:cubicBezTo>
                      <a:pt x="3164" y="5845"/>
                      <a:pt x="3238" y="5697"/>
                      <a:pt x="3238" y="5549"/>
                    </a:cubicBezTo>
                    <a:cubicBezTo>
                      <a:pt x="3312" y="5161"/>
                      <a:pt x="3238" y="4773"/>
                      <a:pt x="3164" y="4384"/>
                    </a:cubicBezTo>
                    <a:cubicBezTo>
                      <a:pt x="3164" y="4088"/>
                      <a:pt x="3090" y="3774"/>
                      <a:pt x="2997" y="3459"/>
                    </a:cubicBezTo>
                    <a:cubicBezTo>
                      <a:pt x="2997" y="3071"/>
                      <a:pt x="2923" y="2701"/>
                      <a:pt x="2923" y="2238"/>
                    </a:cubicBezTo>
                    <a:lnTo>
                      <a:pt x="2923" y="1610"/>
                    </a:lnTo>
                    <a:cubicBezTo>
                      <a:pt x="2923" y="1462"/>
                      <a:pt x="2849" y="1388"/>
                      <a:pt x="2849" y="1221"/>
                    </a:cubicBezTo>
                    <a:lnTo>
                      <a:pt x="2849" y="1147"/>
                    </a:lnTo>
                    <a:cubicBezTo>
                      <a:pt x="2775" y="925"/>
                      <a:pt x="2701" y="759"/>
                      <a:pt x="2627" y="537"/>
                    </a:cubicBezTo>
                    <a:cubicBezTo>
                      <a:pt x="2387" y="222"/>
                      <a:pt x="2165" y="74"/>
                      <a:pt x="17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33"/>
              <p:cNvSpPr/>
              <p:nvPr/>
            </p:nvSpPr>
            <p:spPr>
              <a:xfrm>
                <a:off x="5148775" y="3794098"/>
                <a:ext cx="68774" cy="68259"/>
              </a:xfrm>
              <a:custGeom>
                <a:rect b="b" l="l" r="r" t="t"/>
                <a:pathLst>
                  <a:path extrusionOk="0" h="3049" w="3072">
                    <a:moveTo>
                      <a:pt x="1462" y="1"/>
                    </a:moveTo>
                    <a:cubicBezTo>
                      <a:pt x="1295" y="1"/>
                      <a:pt x="1073" y="1"/>
                      <a:pt x="925" y="75"/>
                    </a:cubicBezTo>
                    <a:cubicBezTo>
                      <a:pt x="759" y="167"/>
                      <a:pt x="611" y="241"/>
                      <a:pt x="463" y="389"/>
                    </a:cubicBezTo>
                    <a:cubicBezTo>
                      <a:pt x="296" y="630"/>
                      <a:pt x="148" y="778"/>
                      <a:pt x="74" y="1000"/>
                    </a:cubicBezTo>
                    <a:cubicBezTo>
                      <a:pt x="74" y="1166"/>
                      <a:pt x="0" y="1314"/>
                      <a:pt x="0" y="1462"/>
                    </a:cubicBezTo>
                    <a:lnTo>
                      <a:pt x="74" y="1851"/>
                    </a:lnTo>
                    <a:cubicBezTo>
                      <a:pt x="148" y="2165"/>
                      <a:pt x="296" y="2313"/>
                      <a:pt x="463" y="2554"/>
                    </a:cubicBezTo>
                    <a:cubicBezTo>
                      <a:pt x="611" y="2628"/>
                      <a:pt x="685" y="2776"/>
                      <a:pt x="833" y="2850"/>
                    </a:cubicBezTo>
                    <a:cubicBezTo>
                      <a:pt x="999" y="2942"/>
                      <a:pt x="1221" y="3016"/>
                      <a:pt x="1388" y="3016"/>
                    </a:cubicBezTo>
                    <a:cubicBezTo>
                      <a:pt x="1462" y="3041"/>
                      <a:pt x="1527" y="3049"/>
                      <a:pt x="1591" y="3049"/>
                    </a:cubicBezTo>
                    <a:cubicBezTo>
                      <a:pt x="1719" y="3049"/>
                      <a:pt x="1838" y="3016"/>
                      <a:pt x="1998" y="3016"/>
                    </a:cubicBezTo>
                    <a:cubicBezTo>
                      <a:pt x="2146" y="2942"/>
                      <a:pt x="2313" y="2850"/>
                      <a:pt x="2461" y="2702"/>
                    </a:cubicBezTo>
                    <a:cubicBezTo>
                      <a:pt x="2609" y="2628"/>
                      <a:pt x="2775" y="2480"/>
                      <a:pt x="2849" y="2313"/>
                    </a:cubicBezTo>
                    <a:lnTo>
                      <a:pt x="2997" y="2017"/>
                    </a:lnTo>
                    <a:cubicBezTo>
                      <a:pt x="3071" y="1703"/>
                      <a:pt x="3071" y="1462"/>
                      <a:pt x="2997" y="1240"/>
                    </a:cubicBezTo>
                    <a:cubicBezTo>
                      <a:pt x="2997" y="1166"/>
                      <a:pt x="2923" y="1166"/>
                      <a:pt x="2923" y="1166"/>
                    </a:cubicBezTo>
                    <a:lnTo>
                      <a:pt x="2923" y="1092"/>
                    </a:lnTo>
                    <a:cubicBezTo>
                      <a:pt x="2923" y="926"/>
                      <a:pt x="2775" y="704"/>
                      <a:pt x="2683" y="630"/>
                    </a:cubicBezTo>
                    <a:cubicBezTo>
                      <a:pt x="2535" y="389"/>
                      <a:pt x="2461" y="315"/>
                      <a:pt x="2220" y="241"/>
                    </a:cubicBezTo>
                    <a:lnTo>
                      <a:pt x="2072" y="167"/>
                    </a:lnTo>
                    <a:lnTo>
                      <a:pt x="1998" y="75"/>
                    </a:lnTo>
                    <a:lnTo>
                      <a:pt x="1850" y="75"/>
                    </a:lnTo>
                    <a:cubicBezTo>
                      <a:pt x="1758" y="1"/>
                      <a:pt x="1610" y="1"/>
                      <a:pt x="14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33"/>
              <p:cNvSpPr/>
              <p:nvPr/>
            </p:nvSpPr>
            <p:spPr>
              <a:xfrm>
                <a:off x="7578058" y="3783754"/>
                <a:ext cx="160720" cy="157362"/>
              </a:xfrm>
              <a:custGeom>
                <a:rect b="b" l="l" r="r" t="t"/>
                <a:pathLst>
                  <a:path extrusionOk="0" h="7029" w="7179">
                    <a:moveTo>
                      <a:pt x="6253" y="1"/>
                    </a:moveTo>
                    <a:cubicBezTo>
                      <a:pt x="5624" y="75"/>
                      <a:pt x="1" y="315"/>
                      <a:pt x="167" y="1554"/>
                    </a:cubicBezTo>
                    <a:cubicBezTo>
                      <a:pt x="389" y="3238"/>
                      <a:pt x="852" y="4939"/>
                      <a:pt x="1166" y="6641"/>
                    </a:cubicBezTo>
                    <a:cubicBezTo>
                      <a:pt x="1213" y="6876"/>
                      <a:pt x="1476" y="7029"/>
                      <a:pt x="1742" y="7029"/>
                    </a:cubicBezTo>
                    <a:cubicBezTo>
                      <a:pt x="1896" y="7029"/>
                      <a:pt x="2050" y="6978"/>
                      <a:pt x="2165" y="6863"/>
                    </a:cubicBezTo>
                    <a:cubicBezTo>
                      <a:pt x="2776" y="6179"/>
                      <a:pt x="3405" y="5328"/>
                      <a:pt x="3941" y="4551"/>
                    </a:cubicBezTo>
                    <a:cubicBezTo>
                      <a:pt x="4625" y="5087"/>
                      <a:pt x="5402" y="5550"/>
                      <a:pt x="6179" y="6012"/>
                    </a:cubicBezTo>
                    <a:cubicBezTo>
                      <a:pt x="6257" y="6047"/>
                      <a:pt x="6346" y="6064"/>
                      <a:pt x="6439" y="6064"/>
                    </a:cubicBezTo>
                    <a:cubicBezTo>
                      <a:pt x="6786" y="6064"/>
                      <a:pt x="7178" y="5825"/>
                      <a:pt x="7178" y="5402"/>
                    </a:cubicBezTo>
                    <a:cubicBezTo>
                      <a:pt x="7104" y="3867"/>
                      <a:pt x="7012" y="2313"/>
                      <a:pt x="6938" y="777"/>
                    </a:cubicBezTo>
                    <a:cubicBezTo>
                      <a:pt x="6938" y="389"/>
                      <a:pt x="6642" y="1"/>
                      <a:pt x="6253" y="1"/>
                    </a:cubicBezTo>
                    <a:close/>
                  </a:path>
                </a:pathLst>
              </a:custGeom>
              <a:solidFill>
                <a:srgbClr val="CD2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6" name="Google Shape;2256;p33"/>
            <p:cNvSpPr/>
            <p:nvPr/>
          </p:nvSpPr>
          <p:spPr>
            <a:xfrm flipH="1" rot="-3171177">
              <a:off x="7259232" y="1321706"/>
              <a:ext cx="398911" cy="451153"/>
            </a:xfrm>
            <a:custGeom>
              <a:rect b="b" l="l" r="r" t="t"/>
              <a:pathLst>
                <a:path extrusionOk="0" h="7850" w="6941">
                  <a:moveTo>
                    <a:pt x="1229" y="1"/>
                  </a:moveTo>
                  <a:lnTo>
                    <a:pt x="1229" y="1"/>
                  </a:lnTo>
                  <a:cubicBezTo>
                    <a:pt x="1" y="2415"/>
                    <a:pt x="489" y="5082"/>
                    <a:pt x="2137" y="7849"/>
                  </a:cubicBezTo>
                  <a:lnTo>
                    <a:pt x="6941" y="6865"/>
                  </a:lnTo>
                  <a:cubicBezTo>
                    <a:pt x="5292" y="4871"/>
                    <a:pt x="5183" y="2558"/>
                    <a:pt x="5359" y="177"/>
                  </a:cubicBezTo>
                  <a:lnTo>
                    <a:pt x="122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brary Center by Slidesgo">
  <a:themeElements>
    <a:clrScheme name="Simple Light">
      <a:dk1>
        <a:srgbClr val="000000"/>
      </a:dk1>
      <a:lt1>
        <a:srgbClr val="FFFFFF"/>
      </a:lt1>
      <a:dk2>
        <a:srgbClr val="000000"/>
      </a:dk2>
      <a:lt2>
        <a:srgbClr val="EEEEEE"/>
      </a:lt2>
      <a:accent1>
        <a:srgbClr val="232552"/>
      </a:accent1>
      <a:accent2>
        <a:srgbClr val="F6A11A"/>
      </a:accent2>
      <a:accent3>
        <a:srgbClr val="CD2E2D"/>
      </a:accent3>
      <a:accent4>
        <a:srgbClr val="F8C1B7"/>
      </a:accent4>
      <a:accent5>
        <a:srgbClr val="D36767"/>
      </a:accent5>
      <a:accent6>
        <a:srgbClr val="FCC769"/>
      </a:accent6>
      <a:hlink>
        <a:srgbClr val="2325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