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18288000" cy="10287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78" d="100"/>
          <a:sy n="78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3640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3640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68753" y="2367983"/>
            <a:ext cx="9725025" cy="6124575"/>
          </a:xfrm>
          <a:custGeom>
            <a:avLst/>
            <a:gdLst/>
            <a:ahLst/>
            <a:cxnLst/>
            <a:rect l="l" t="t" r="r" b="b"/>
            <a:pathLst>
              <a:path w="9725025" h="6124575">
                <a:moveTo>
                  <a:pt x="0" y="0"/>
                </a:moveTo>
                <a:lnTo>
                  <a:pt x="9725024" y="0"/>
                </a:lnTo>
                <a:lnTo>
                  <a:pt x="9725024" y="6124574"/>
                </a:lnTo>
                <a:lnTo>
                  <a:pt x="0" y="6124574"/>
                </a:lnTo>
                <a:lnTo>
                  <a:pt x="0" y="0"/>
                </a:lnTo>
                <a:close/>
              </a:path>
            </a:pathLst>
          </a:custGeom>
          <a:solidFill>
            <a:srgbClr val="36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97253" y="1796483"/>
            <a:ext cx="9725025" cy="6124575"/>
          </a:xfrm>
          <a:custGeom>
            <a:avLst/>
            <a:gdLst/>
            <a:ahLst/>
            <a:cxnLst/>
            <a:rect l="l" t="t" r="r" b="b"/>
            <a:pathLst>
              <a:path w="9725025" h="6124575">
                <a:moveTo>
                  <a:pt x="0" y="0"/>
                </a:moveTo>
                <a:lnTo>
                  <a:pt x="9725024" y="0"/>
                </a:lnTo>
                <a:lnTo>
                  <a:pt x="9725024" y="6124574"/>
                </a:lnTo>
                <a:lnTo>
                  <a:pt x="0" y="6124574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3640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5523865"/>
          </a:xfrm>
          <a:custGeom>
            <a:avLst/>
            <a:gdLst/>
            <a:ahLst/>
            <a:cxnLst/>
            <a:rect l="l" t="t" r="r" b="b"/>
            <a:pathLst>
              <a:path w="18288000" h="5523865">
                <a:moveTo>
                  <a:pt x="0" y="5523553"/>
                </a:moveTo>
                <a:lnTo>
                  <a:pt x="18287999" y="5523553"/>
                </a:lnTo>
                <a:lnTo>
                  <a:pt x="18287999" y="0"/>
                </a:lnTo>
                <a:lnTo>
                  <a:pt x="0" y="0"/>
                </a:lnTo>
                <a:lnTo>
                  <a:pt x="0" y="5523553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637858"/>
            <a:ext cx="18288000" cy="4649470"/>
          </a:xfrm>
          <a:custGeom>
            <a:avLst/>
            <a:gdLst/>
            <a:ahLst/>
            <a:cxnLst/>
            <a:rect l="l" t="t" r="r" b="b"/>
            <a:pathLst>
              <a:path w="18288000" h="4649470">
                <a:moveTo>
                  <a:pt x="0" y="4649146"/>
                </a:moveTo>
                <a:lnTo>
                  <a:pt x="18287999" y="4649146"/>
                </a:lnTo>
                <a:lnTo>
                  <a:pt x="18287999" y="0"/>
                </a:lnTo>
                <a:lnTo>
                  <a:pt x="0" y="0"/>
                </a:lnTo>
                <a:lnTo>
                  <a:pt x="0" y="4649146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33500" y="1314455"/>
            <a:ext cx="8686800" cy="2590800"/>
          </a:xfrm>
          <a:custGeom>
            <a:avLst/>
            <a:gdLst/>
            <a:ahLst/>
            <a:cxnLst/>
            <a:rect l="l" t="t" r="r" b="b"/>
            <a:pathLst>
              <a:path w="8686800" h="2590800">
                <a:moveTo>
                  <a:pt x="0" y="0"/>
                </a:moveTo>
                <a:lnTo>
                  <a:pt x="8686799" y="0"/>
                </a:lnTo>
                <a:lnTo>
                  <a:pt x="8686799" y="2590799"/>
                </a:lnTo>
                <a:lnTo>
                  <a:pt x="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52500" y="933455"/>
            <a:ext cx="8686800" cy="2590800"/>
          </a:xfrm>
          <a:custGeom>
            <a:avLst/>
            <a:gdLst/>
            <a:ahLst/>
            <a:cxnLst/>
            <a:rect l="l" t="t" r="r" b="b"/>
            <a:pathLst>
              <a:path w="8686800" h="2590800">
                <a:moveTo>
                  <a:pt x="0" y="0"/>
                </a:moveTo>
                <a:lnTo>
                  <a:pt x="8686799" y="0"/>
                </a:lnTo>
                <a:lnTo>
                  <a:pt x="8686799" y="2590799"/>
                </a:lnTo>
                <a:lnTo>
                  <a:pt x="0" y="2590799"/>
                </a:lnTo>
                <a:lnTo>
                  <a:pt x="0" y="0"/>
                </a:lnTo>
                <a:close/>
              </a:path>
            </a:pathLst>
          </a:custGeom>
          <a:solidFill>
            <a:srgbClr val="36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7578" y="855568"/>
            <a:ext cx="6732842" cy="98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rgbClr val="3640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800" y="3624812"/>
            <a:ext cx="16408399" cy="259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9800" y="9734296"/>
            <a:ext cx="258572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6408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4564" y="934702"/>
            <a:ext cx="15430500" cy="8420100"/>
          </a:xfrm>
          <a:custGeom>
            <a:avLst/>
            <a:gdLst/>
            <a:ahLst/>
            <a:cxnLst/>
            <a:rect l="l" t="t" r="r" b="b"/>
            <a:pathLst>
              <a:path w="15430500" h="8420100">
                <a:moveTo>
                  <a:pt x="0" y="0"/>
                </a:moveTo>
                <a:lnTo>
                  <a:pt x="15430499" y="0"/>
                </a:lnTo>
                <a:lnTo>
                  <a:pt x="15430499" y="8420099"/>
                </a:lnTo>
                <a:lnTo>
                  <a:pt x="0" y="8420099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4564" y="934702"/>
            <a:ext cx="15430499" cy="832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663" y="4238824"/>
            <a:ext cx="8419465" cy="3623945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48590" marR="5080" indent="-136525" algn="r">
              <a:lnSpc>
                <a:spcPts val="8780"/>
              </a:lnSpc>
              <a:spcBef>
                <a:spcPts val="2060"/>
              </a:spcBef>
            </a:pPr>
            <a:r>
              <a:rPr sz="7850" spc="-20" dirty="0">
                <a:solidFill>
                  <a:srgbClr val="182569"/>
                </a:solidFill>
                <a:latin typeface="Arial Narrow"/>
                <a:cs typeface="Arial Narrow"/>
              </a:rPr>
              <a:t>¿</a:t>
            </a:r>
            <a:r>
              <a:rPr sz="8950" spc="-20" dirty="0">
                <a:solidFill>
                  <a:srgbClr val="182569"/>
                </a:solidFill>
                <a:latin typeface="Microsoft Sans Serif"/>
                <a:cs typeface="Microsoft Sans Serif"/>
              </a:rPr>
              <a:t>CÓMO</a:t>
            </a:r>
            <a:r>
              <a:rPr sz="8950" spc="515" dirty="0">
                <a:solidFill>
                  <a:srgbClr val="182569"/>
                </a:solidFill>
                <a:latin typeface="Microsoft Sans Serif"/>
                <a:cs typeface="Microsoft Sans Serif"/>
              </a:rPr>
              <a:t> </a:t>
            </a:r>
            <a:r>
              <a:rPr sz="8950" spc="10" dirty="0">
                <a:solidFill>
                  <a:srgbClr val="182569"/>
                </a:solidFill>
                <a:latin typeface="Microsoft Sans Serif"/>
                <a:cs typeface="Microsoft Sans Serif"/>
              </a:rPr>
              <a:t>HACER </a:t>
            </a:r>
            <a:r>
              <a:rPr sz="8950" spc="-250" dirty="0">
                <a:solidFill>
                  <a:srgbClr val="182569"/>
                </a:solidFill>
                <a:latin typeface="Microsoft Sans Serif"/>
                <a:cs typeface="Microsoft Sans Serif"/>
              </a:rPr>
              <a:t> </a:t>
            </a:r>
            <a:r>
              <a:rPr sz="8950" spc="50" dirty="0">
                <a:solidFill>
                  <a:srgbClr val="182569"/>
                </a:solidFill>
                <a:latin typeface="Microsoft Sans Serif"/>
                <a:cs typeface="Microsoft Sans Serif"/>
              </a:rPr>
              <a:t>PAPEL</a:t>
            </a:r>
            <a:r>
              <a:rPr sz="8950" spc="520" dirty="0">
                <a:solidFill>
                  <a:srgbClr val="182569"/>
                </a:solidFill>
                <a:latin typeface="Microsoft Sans Serif"/>
                <a:cs typeface="Microsoft Sans Serif"/>
              </a:rPr>
              <a:t> </a:t>
            </a:r>
            <a:r>
              <a:rPr sz="8950" spc="110" dirty="0">
                <a:solidFill>
                  <a:srgbClr val="182569"/>
                </a:solidFill>
                <a:latin typeface="Microsoft Sans Serif"/>
                <a:cs typeface="Microsoft Sans Serif"/>
              </a:rPr>
              <a:t>MACHÉ</a:t>
            </a:r>
            <a:endParaRPr sz="8950">
              <a:latin typeface="Microsoft Sans Serif"/>
              <a:cs typeface="Microsoft Sans Serif"/>
            </a:endParaRPr>
          </a:p>
          <a:p>
            <a:pPr marR="5080" algn="r">
              <a:lnSpc>
                <a:spcPts val="8805"/>
              </a:lnSpc>
            </a:pPr>
            <a:r>
              <a:rPr sz="8950" spc="-375" dirty="0">
                <a:solidFill>
                  <a:srgbClr val="182569"/>
                </a:solidFill>
                <a:latin typeface="Microsoft Sans Serif"/>
                <a:cs typeface="Microsoft Sans Serif"/>
              </a:rPr>
              <a:t>C</a:t>
            </a:r>
            <a:r>
              <a:rPr sz="8950" spc="745" dirty="0">
                <a:solidFill>
                  <a:srgbClr val="182569"/>
                </a:solidFill>
                <a:latin typeface="Microsoft Sans Serif"/>
                <a:cs typeface="Microsoft Sans Serif"/>
              </a:rPr>
              <a:t>A</a:t>
            </a:r>
            <a:r>
              <a:rPr sz="8950" spc="-265" dirty="0">
                <a:solidFill>
                  <a:srgbClr val="182569"/>
                </a:solidFill>
                <a:latin typeface="Microsoft Sans Serif"/>
                <a:cs typeface="Microsoft Sans Serif"/>
              </a:rPr>
              <a:t>S</a:t>
            </a:r>
            <a:r>
              <a:rPr sz="8950" spc="-25" dirty="0">
                <a:solidFill>
                  <a:srgbClr val="182569"/>
                </a:solidFill>
                <a:latin typeface="Microsoft Sans Serif"/>
                <a:cs typeface="Microsoft Sans Serif"/>
              </a:rPr>
              <a:t>E</a:t>
            </a:r>
            <a:r>
              <a:rPr sz="8950" spc="-120" dirty="0">
                <a:solidFill>
                  <a:srgbClr val="182569"/>
                </a:solidFill>
                <a:latin typeface="Microsoft Sans Serif"/>
                <a:cs typeface="Microsoft Sans Serif"/>
              </a:rPr>
              <a:t>R</a:t>
            </a:r>
            <a:r>
              <a:rPr sz="8950" spc="30" dirty="0">
                <a:solidFill>
                  <a:srgbClr val="182569"/>
                </a:solidFill>
                <a:latin typeface="Microsoft Sans Serif"/>
                <a:cs typeface="Microsoft Sans Serif"/>
              </a:rPr>
              <a:t>O</a:t>
            </a:r>
            <a:r>
              <a:rPr sz="7450" spc="145" dirty="0">
                <a:solidFill>
                  <a:srgbClr val="182569"/>
                </a:solidFill>
                <a:latin typeface="Arial Narrow"/>
                <a:cs typeface="Arial Narrow"/>
              </a:rPr>
              <a:t>?</a:t>
            </a:r>
            <a:endParaRPr sz="74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33796" y="8185902"/>
            <a:ext cx="584898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220" dirty="0">
                <a:solidFill>
                  <a:srgbClr val="364081"/>
                </a:solidFill>
                <a:latin typeface="Arial"/>
                <a:cs typeface="Arial"/>
              </a:rPr>
              <a:t>Presentación</a:t>
            </a:r>
            <a:r>
              <a:rPr sz="2650" spc="-2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305" dirty="0">
                <a:solidFill>
                  <a:srgbClr val="364081"/>
                </a:solidFill>
                <a:latin typeface="Arial"/>
                <a:cs typeface="Arial"/>
              </a:rPr>
              <a:t>por</a:t>
            </a:r>
            <a:r>
              <a:rPr sz="2650" spc="-2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364081"/>
                </a:solidFill>
                <a:latin typeface="Arial"/>
                <a:cs typeface="Arial"/>
              </a:rPr>
              <a:t>Camila</a:t>
            </a:r>
            <a:r>
              <a:rPr sz="2650" spc="-2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170" dirty="0">
                <a:solidFill>
                  <a:srgbClr val="364081"/>
                </a:solidFill>
                <a:latin typeface="Arial"/>
                <a:cs typeface="Arial"/>
              </a:rPr>
              <a:t>Esparza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939" y="1333505"/>
            <a:ext cx="9725025" cy="4448175"/>
          </a:xfrm>
          <a:custGeom>
            <a:avLst/>
            <a:gdLst/>
            <a:ahLst/>
            <a:cxnLst/>
            <a:rect l="l" t="t" r="r" b="b"/>
            <a:pathLst>
              <a:path w="9725025" h="4448175">
                <a:moveTo>
                  <a:pt x="0" y="0"/>
                </a:moveTo>
                <a:lnTo>
                  <a:pt x="9725024" y="0"/>
                </a:lnTo>
                <a:lnTo>
                  <a:pt x="9725024" y="4448174"/>
                </a:lnTo>
                <a:lnTo>
                  <a:pt x="0" y="4448174"/>
                </a:lnTo>
                <a:lnTo>
                  <a:pt x="0" y="0"/>
                </a:lnTo>
                <a:close/>
              </a:path>
            </a:pathLst>
          </a:custGeom>
          <a:solidFill>
            <a:srgbClr val="36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8939" y="952505"/>
            <a:ext cx="9725025" cy="4448175"/>
          </a:xfrm>
          <a:custGeom>
            <a:avLst/>
            <a:gdLst/>
            <a:ahLst/>
            <a:cxnLst/>
            <a:rect l="l" t="t" r="r" b="b"/>
            <a:pathLst>
              <a:path w="9725025" h="4448175">
                <a:moveTo>
                  <a:pt x="0" y="0"/>
                </a:moveTo>
                <a:lnTo>
                  <a:pt x="9725024" y="0"/>
                </a:lnTo>
                <a:lnTo>
                  <a:pt x="9725024" y="4448174"/>
                </a:lnTo>
                <a:lnTo>
                  <a:pt x="0" y="4448174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6956" y="1727199"/>
            <a:ext cx="7295515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3500" spc="-55" dirty="0">
                <a:latin typeface="Arial Narrow"/>
                <a:cs typeface="Arial Narrow"/>
              </a:rPr>
              <a:t>¿ </a:t>
            </a:r>
            <a:r>
              <a:rPr sz="4050" spc="-95" dirty="0"/>
              <a:t>TE </a:t>
            </a:r>
            <a:r>
              <a:rPr sz="4050" spc="-30" dirty="0"/>
              <a:t>GUST</a:t>
            </a:r>
            <a:r>
              <a:rPr lang="es-CL" sz="4050" spc="-30" dirty="0"/>
              <a:t>Ó</a:t>
            </a:r>
            <a:r>
              <a:rPr sz="4050" spc="-30" dirty="0"/>
              <a:t> </a:t>
            </a:r>
            <a:r>
              <a:rPr sz="4050" spc="50" dirty="0"/>
              <a:t>ESTA</a:t>
            </a:r>
            <a:r>
              <a:rPr sz="4050" spc="114" dirty="0"/>
              <a:t> </a:t>
            </a:r>
            <a:r>
              <a:rPr sz="4050" spc="150" dirty="0"/>
              <a:t>TÉCNICA</a:t>
            </a:r>
            <a:r>
              <a:rPr sz="3500" spc="150" dirty="0">
                <a:latin typeface="Arial Narrow"/>
                <a:cs typeface="Arial Narrow"/>
              </a:rPr>
              <a:t>?</a:t>
            </a:r>
            <a:endParaRPr sz="35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956" y="2663985"/>
            <a:ext cx="6219825" cy="18865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5500" spc="190" dirty="0">
                <a:solidFill>
                  <a:srgbClr val="364081"/>
                </a:solidFill>
                <a:latin typeface="Arial Narrow"/>
                <a:cs typeface="Arial Narrow"/>
              </a:rPr>
              <a:t>¡</a:t>
            </a:r>
            <a:r>
              <a:rPr sz="6250" spc="190" dirty="0">
                <a:solidFill>
                  <a:srgbClr val="364081"/>
                </a:solidFill>
                <a:latin typeface="Microsoft Sans Serif"/>
                <a:cs typeface="Microsoft Sans Serif"/>
              </a:rPr>
              <a:t>Muchas</a:t>
            </a:r>
            <a:r>
              <a:rPr sz="6250" spc="10" dirty="0">
                <a:solidFill>
                  <a:srgbClr val="364081"/>
                </a:solidFill>
                <a:latin typeface="Microsoft Sans Serif"/>
                <a:cs typeface="Microsoft Sans Serif"/>
              </a:rPr>
              <a:t> </a:t>
            </a:r>
            <a:r>
              <a:rPr sz="6250" spc="110" dirty="0">
                <a:solidFill>
                  <a:srgbClr val="364081"/>
                </a:solidFill>
                <a:latin typeface="Microsoft Sans Serif"/>
                <a:cs typeface="Microsoft Sans Serif"/>
              </a:rPr>
              <a:t>Gracias</a:t>
            </a:r>
            <a:endParaRPr sz="62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450"/>
              </a:spcBef>
              <a:tabLst>
                <a:tab pos="908685" algn="l"/>
                <a:tab pos="1529080" algn="l"/>
              </a:tabLst>
            </a:pPr>
            <a:r>
              <a:rPr sz="3050" spc="484" dirty="0">
                <a:solidFill>
                  <a:srgbClr val="364081"/>
                </a:solidFill>
                <a:latin typeface="Arial"/>
                <a:cs typeface="Arial"/>
              </a:rPr>
              <a:t>por	</a:t>
            </a:r>
            <a:r>
              <a:rPr sz="3050" spc="530" dirty="0">
                <a:solidFill>
                  <a:srgbClr val="364081"/>
                </a:solidFill>
                <a:latin typeface="Arial"/>
                <a:cs typeface="Arial"/>
              </a:rPr>
              <a:t>tu	</a:t>
            </a:r>
            <a:r>
              <a:rPr sz="3050" spc="470" dirty="0" err="1">
                <a:solidFill>
                  <a:srgbClr val="364081"/>
                </a:solidFill>
                <a:latin typeface="Arial"/>
                <a:cs typeface="Arial"/>
              </a:rPr>
              <a:t>atenci</a:t>
            </a:r>
            <a:r>
              <a:rPr lang="es-CL" sz="3050" spc="470">
                <a:solidFill>
                  <a:srgbClr val="364081"/>
                </a:solidFill>
                <a:latin typeface="Arial"/>
                <a:cs typeface="Arial"/>
              </a:rPr>
              <a:t>ó</a:t>
            </a:r>
            <a:r>
              <a:rPr sz="3050" spc="47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950" spc="470" dirty="0">
                <a:solidFill>
                  <a:srgbClr val="364081"/>
                </a:solidFill>
                <a:latin typeface="Arial Narrow"/>
                <a:cs typeface="Arial Narrow"/>
              </a:rPr>
              <a:t>!</a:t>
            </a:r>
            <a:endParaRPr sz="295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73200" y="6720000"/>
            <a:ext cx="4114799" cy="35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700" y="7093761"/>
            <a:ext cx="11382375" cy="2619375"/>
          </a:xfrm>
          <a:prstGeom prst="rect">
            <a:avLst/>
          </a:prstGeom>
          <a:solidFill>
            <a:srgbClr val="9399F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481330" marR="473075" algn="just">
              <a:lnSpc>
                <a:spcPct val="122600"/>
              </a:lnSpc>
              <a:spcBef>
                <a:spcPts val="5"/>
              </a:spcBef>
            </a:pPr>
            <a:r>
              <a:rPr sz="2650" spc="150" dirty="0">
                <a:solidFill>
                  <a:srgbClr val="364081"/>
                </a:solidFill>
                <a:latin typeface="Arial"/>
                <a:cs typeface="Arial"/>
              </a:rPr>
              <a:t>Esta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364081"/>
                </a:solidFill>
                <a:latin typeface="Arial"/>
                <a:cs typeface="Arial"/>
              </a:rPr>
              <a:t>presentación</a:t>
            </a:r>
            <a:r>
              <a:rPr sz="2650" spc="-1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80" dirty="0">
                <a:solidFill>
                  <a:srgbClr val="364081"/>
                </a:solidFill>
                <a:latin typeface="Arial"/>
                <a:cs typeface="Arial"/>
              </a:rPr>
              <a:t>ha</a:t>
            </a:r>
            <a:r>
              <a:rPr sz="2650" spc="-1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20" dirty="0">
                <a:solidFill>
                  <a:srgbClr val="364081"/>
                </a:solidFill>
                <a:latin typeface="Arial"/>
                <a:cs typeface="Arial"/>
              </a:rPr>
              <a:t>sido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10" dirty="0">
                <a:solidFill>
                  <a:srgbClr val="364081"/>
                </a:solidFill>
                <a:latin typeface="Arial"/>
                <a:cs typeface="Arial"/>
              </a:rPr>
              <a:t>realizada</a:t>
            </a:r>
            <a:r>
              <a:rPr sz="2650" spc="-1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305" dirty="0">
                <a:solidFill>
                  <a:srgbClr val="364081"/>
                </a:solidFill>
                <a:latin typeface="Arial"/>
                <a:cs typeface="Arial"/>
              </a:rPr>
              <a:t>por</a:t>
            </a:r>
            <a:r>
              <a:rPr sz="2650" spc="-1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364081"/>
                </a:solidFill>
                <a:latin typeface="Arial"/>
                <a:cs typeface="Arial"/>
              </a:rPr>
              <a:t>Camila</a:t>
            </a:r>
            <a:r>
              <a:rPr sz="2650" spc="-1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145" dirty="0">
                <a:solidFill>
                  <a:srgbClr val="364081"/>
                </a:solidFill>
                <a:latin typeface="Arial"/>
                <a:cs typeface="Arial"/>
              </a:rPr>
              <a:t>Esparza</a:t>
            </a:r>
            <a:r>
              <a:rPr sz="2600" spc="145" dirty="0">
                <a:solidFill>
                  <a:srgbClr val="364081"/>
                </a:solidFill>
                <a:latin typeface="Arial Narrow"/>
                <a:cs typeface="Arial Narrow"/>
              </a:rPr>
              <a:t>,</a:t>
            </a:r>
            <a:r>
              <a:rPr sz="2600" spc="125" dirty="0">
                <a:solidFill>
                  <a:srgbClr val="364081"/>
                </a:solidFill>
                <a:latin typeface="Arial Narrow"/>
                <a:cs typeface="Arial Narrow"/>
              </a:rPr>
              <a:t> </a:t>
            </a:r>
            <a:r>
              <a:rPr sz="2650" spc="270" dirty="0">
                <a:solidFill>
                  <a:srgbClr val="364081"/>
                </a:solidFill>
                <a:latin typeface="Arial"/>
                <a:cs typeface="Arial"/>
              </a:rPr>
              <a:t>en  </a:t>
            </a:r>
            <a:r>
              <a:rPr sz="2650" spc="200" dirty="0">
                <a:solidFill>
                  <a:srgbClr val="364081"/>
                </a:solidFill>
                <a:latin typeface="Arial"/>
                <a:cs typeface="Arial"/>
              </a:rPr>
              <a:t>el</a:t>
            </a:r>
            <a:r>
              <a:rPr sz="2650" spc="15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90" dirty="0">
                <a:solidFill>
                  <a:srgbClr val="364081"/>
                </a:solidFill>
                <a:latin typeface="Arial"/>
                <a:cs typeface="Arial"/>
              </a:rPr>
              <a:t>contexto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300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364081"/>
                </a:solidFill>
                <a:latin typeface="Arial"/>
                <a:cs typeface="Arial"/>
              </a:rPr>
              <a:t>la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15" dirty="0">
                <a:solidFill>
                  <a:srgbClr val="364081"/>
                </a:solidFill>
                <a:latin typeface="Arial"/>
                <a:cs typeface="Arial"/>
              </a:rPr>
              <a:t>Práctica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45" dirty="0">
                <a:solidFill>
                  <a:srgbClr val="364081"/>
                </a:solidFill>
                <a:latin typeface="Arial"/>
                <a:cs typeface="Arial"/>
              </a:rPr>
              <a:t>Virtual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300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364081"/>
                </a:solidFill>
                <a:latin typeface="Arial"/>
                <a:cs typeface="Arial"/>
              </a:rPr>
              <a:t>la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20" dirty="0">
                <a:solidFill>
                  <a:srgbClr val="364081"/>
                </a:solidFill>
                <a:latin typeface="Arial"/>
                <a:cs typeface="Arial"/>
              </a:rPr>
              <a:t>Pedagogía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70" dirty="0">
                <a:solidFill>
                  <a:srgbClr val="364081"/>
                </a:solidFill>
                <a:latin typeface="Arial"/>
                <a:cs typeface="Arial"/>
              </a:rPr>
              <a:t>en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10" dirty="0">
                <a:solidFill>
                  <a:srgbClr val="364081"/>
                </a:solidFill>
                <a:latin typeface="Arial"/>
                <a:cs typeface="Arial"/>
              </a:rPr>
              <a:t>Artes  </a:t>
            </a:r>
            <a:r>
              <a:rPr sz="2650" spc="155" dirty="0">
                <a:solidFill>
                  <a:srgbClr val="364081"/>
                </a:solidFill>
                <a:latin typeface="Arial"/>
                <a:cs typeface="Arial"/>
              </a:rPr>
              <a:t>Visuales</a:t>
            </a:r>
            <a:r>
              <a:rPr sz="2650" spc="-2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300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364081"/>
                </a:solidFill>
                <a:latin typeface="Arial"/>
                <a:cs typeface="Arial"/>
              </a:rPr>
              <a:t>la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29" dirty="0">
                <a:solidFill>
                  <a:srgbClr val="364081"/>
                </a:solidFill>
                <a:latin typeface="Arial"/>
                <a:cs typeface="Arial"/>
              </a:rPr>
              <a:t>Universidad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85" dirty="0">
                <a:solidFill>
                  <a:srgbClr val="364081"/>
                </a:solidFill>
                <a:latin typeface="Arial"/>
                <a:cs typeface="Arial"/>
              </a:rPr>
              <a:t>Alberto</a:t>
            </a:r>
            <a:r>
              <a:rPr sz="2650" spc="-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650" spc="265" dirty="0">
                <a:solidFill>
                  <a:srgbClr val="364081"/>
                </a:solidFill>
                <a:latin typeface="Arial"/>
                <a:cs typeface="Arial"/>
              </a:rPr>
              <a:t>Hurtado</a:t>
            </a:r>
            <a:r>
              <a:rPr sz="2600" spc="265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endParaRPr sz="2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16" y="810808"/>
            <a:ext cx="6410325" cy="8391525"/>
          </a:xfrm>
          <a:custGeom>
            <a:avLst/>
            <a:gdLst/>
            <a:ahLst/>
            <a:cxnLst/>
            <a:rect l="l" t="t" r="r" b="b"/>
            <a:pathLst>
              <a:path w="6410325" h="8391525">
                <a:moveTo>
                  <a:pt x="0" y="0"/>
                </a:moveTo>
                <a:lnTo>
                  <a:pt x="6410324" y="0"/>
                </a:lnTo>
                <a:lnTo>
                  <a:pt x="6410324" y="8391524"/>
                </a:lnTo>
                <a:lnTo>
                  <a:pt x="0" y="8391524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08022" y="0"/>
            <a:ext cx="5171440" cy="913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800" spc="250" dirty="0"/>
              <a:t>Dato</a:t>
            </a:r>
            <a:r>
              <a:rPr sz="5800" spc="5" dirty="0"/>
              <a:t> </a:t>
            </a:r>
            <a:r>
              <a:rPr sz="5800" spc="330" dirty="0"/>
              <a:t>Histórico</a:t>
            </a:r>
            <a:endParaRPr sz="5800"/>
          </a:p>
        </p:txBody>
      </p:sp>
      <p:sp>
        <p:nvSpPr>
          <p:cNvPr id="5" name="object 5"/>
          <p:cNvSpPr txBox="1"/>
          <p:nvPr/>
        </p:nvSpPr>
        <p:spPr>
          <a:xfrm>
            <a:off x="9408022" y="965011"/>
            <a:ext cx="6830059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50" spc="-55" dirty="0">
                <a:solidFill>
                  <a:srgbClr val="DF7DD0"/>
                </a:solidFill>
                <a:latin typeface="Arial Narrow"/>
                <a:cs typeface="Arial Narrow"/>
              </a:rPr>
              <a:t>¿ </a:t>
            </a:r>
            <a:r>
              <a:rPr sz="3750" dirty="0">
                <a:solidFill>
                  <a:srgbClr val="DF7DD0"/>
                </a:solidFill>
                <a:latin typeface="Microsoft Sans Serif"/>
                <a:cs typeface="Microsoft Sans Serif"/>
              </a:rPr>
              <a:t>QUÉ </a:t>
            </a:r>
            <a:r>
              <a:rPr sz="3750" spc="-140" dirty="0">
                <a:solidFill>
                  <a:srgbClr val="DF7DD0"/>
                </a:solidFill>
                <a:latin typeface="Microsoft Sans Serif"/>
                <a:cs typeface="Microsoft Sans Serif"/>
              </a:rPr>
              <a:t>ES </a:t>
            </a:r>
            <a:r>
              <a:rPr sz="3750" spc="-75" dirty="0">
                <a:solidFill>
                  <a:srgbClr val="DF7DD0"/>
                </a:solidFill>
                <a:latin typeface="Microsoft Sans Serif"/>
                <a:cs typeface="Microsoft Sans Serif"/>
              </a:rPr>
              <a:t>EL </a:t>
            </a:r>
            <a:r>
              <a:rPr sz="3750" spc="90" dirty="0">
                <a:solidFill>
                  <a:srgbClr val="DF7DD0"/>
                </a:solidFill>
                <a:latin typeface="Microsoft Sans Serif"/>
                <a:cs typeface="Microsoft Sans Serif"/>
              </a:rPr>
              <a:t>PAPEL</a:t>
            </a:r>
            <a:r>
              <a:rPr sz="3750" spc="-210" dirty="0">
                <a:solidFill>
                  <a:srgbClr val="DF7DD0"/>
                </a:solidFill>
                <a:latin typeface="Microsoft Sans Serif"/>
                <a:cs typeface="Microsoft Sans Serif"/>
              </a:rPr>
              <a:t> </a:t>
            </a:r>
            <a:r>
              <a:rPr sz="3750" spc="160" dirty="0">
                <a:solidFill>
                  <a:srgbClr val="DF7DD0"/>
                </a:solidFill>
                <a:latin typeface="Microsoft Sans Serif"/>
                <a:cs typeface="Microsoft Sans Serif"/>
              </a:rPr>
              <a:t>MACHÉ</a:t>
            </a:r>
            <a:r>
              <a:rPr sz="3250" spc="160" dirty="0">
                <a:solidFill>
                  <a:srgbClr val="DF7DD0"/>
                </a:solidFill>
                <a:latin typeface="Arial Narrow"/>
                <a:cs typeface="Arial Narrow"/>
              </a:rPr>
              <a:t>?</a:t>
            </a:r>
            <a:endParaRPr sz="32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8022" y="2007481"/>
            <a:ext cx="6330315" cy="312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8900"/>
              </a:lnSpc>
              <a:spcBef>
                <a:spcPts val="95"/>
              </a:spcBef>
            </a:pPr>
            <a:r>
              <a:rPr sz="2100" spc="100" dirty="0">
                <a:solidFill>
                  <a:srgbClr val="364081"/>
                </a:solidFill>
                <a:latin typeface="Arial"/>
                <a:cs typeface="Arial"/>
              </a:rPr>
              <a:t>Es </a:t>
            </a:r>
            <a:r>
              <a:rPr sz="2100" spc="240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100" spc="420" dirty="0">
                <a:solidFill>
                  <a:srgbClr val="364081"/>
                </a:solidFill>
                <a:latin typeface="Arial"/>
                <a:cs typeface="Arial"/>
              </a:rPr>
              <a:t>nombre 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100" spc="345" dirty="0">
                <a:solidFill>
                  <a:srgbClr val="364081"/>
                </a:solidFill>
                <a:latin typeface="Arial"/>
                <a:cs typeface="Arial"/>
              </a:rPr>
              <a:t>una </a:t>
            </a:r>
            <a:r>
              <a:rPr sz="2100" spc="340" dirty="0">
                <a:solidFill>
                  <a:srgbClr val="364081"/>
                </a:solidFill>
                <a:latin typeface="Arial"/>
                <a:cs typeface="Arial"/>
              </a:rPr>
              <a:t>técnica </a:t>
            </a:r>
            <a:r>
              <a:rPr sz="2100" spc="305" dirty="0">
                <a:solidFill>
                  <a:srgbClr val="364081"/>
                </a:solidFill>
                <a:latin typeface="Arial"/>
                <a:cs typeface="Arial"/>
              </a:rPr>
              <a:t>artesanal  </a:t>
            </a:r>
            <a:r>
              <a:rPr sz="2100" spc="430" dirty="0">
                <a:solidFill>
                  <a:srgbClr val="364081"/>
                </a:solidFill>
                <a:latin typeface="Arial"/>
                <a:cs typeface="Arial"/>
              </a:rPr>
              <a:t>muy </a:t>
            </a:r>
            <a:r>
              <a:rPr sz="2100" spc="360" dirty="0">
                <a:solidFill>
                  <a:srgbClr val="364081"/>
                </a:solidFill>
                <a:latin typeface="Arial"/>
                <a:cs typeface="Arial"/>
              </a:rPr>
              <a:t>antigua </a:t>
            </a:r>
            <a:r>
              <a:rPr sz="2100" spc="130" dirty="0">
                <a:solidFill>
                  <a:srgbClr val="364081"/>
                </a:solidFill>
                <a:latin typeface="Arial"/>
                <a:cs typeface="Arial"/>
              </a:rPr>
              <a:t>y </a:t>
            </a:r>
            <a:r>
              <a:rPr sz="2100" spc="345" dirty="0">
                <a:solidFill>
                  <a:srgbClr val="364081"/>
                </a:solidFill>
                <a:latin typeface="Arial"/>
                <a:cs typeface="Arial"/>
              </a:rPr>
              <a:t>una </a:t>
            </a:r>
            <a:r>
              <a:rPr sz="2100" spc="330" dirty="0">
                <a:solidFill>
                  <a:srgbClr val="364081"/>
                </a:solidFill>
                <a:latin typeface="Arial"/>
                <a:cs typeface="Arial"/>
              </a:rPr>
              <a:t>excelente </a:t>
            </a:r>
            <a:r>
              <a:rPr sz="2100" spc="370" dirty="0">
                <a:solidFill>
                  <a:srgbClr val="364081"/>
                </a:solidFill>
                <a:latin typeface="Arial"/>
                <a:cs typeface="Arial"/>
              </a:rPr>
              <a:t>opción  </a:t>
            </a:r>
            <a:r>
              <a:rPr sz="2100" spc="310" dirty="0">
                <a:solidFill>
                  <a:srgbClr val="364081"/>
                </a:solidFill>
                <a:latin typeface="Arial"/>
                <a:cs typeface="Arial"/>
              </a:rPr>
              <a:t>para </a:t>
            </a:r>
            <a:r>
              <a:rPr sz="2100" spc="315" dirty="0">
                <a:solidFill>
                  <a:srgbClr val="364081"/>
                </a:solidFill>
                <a:latin typeface="Arial"/>
                <a:cs typeface="Arial"/>
              </a:rPr>
              <a:t>hacer </a:t>
            </a:r>
            <a:r>
              <a:rPr sz="2100" spc="370" dirty="0">
                <a:solidFill>
                  <a:srgbClr val="364081"/>
                </a:solidFill>
                <a:latin typeface="Arial"/>
                <a:cs typeface="Arial"/>
              </a:rPr>
              <a:t>manualidades </a:t>
            </a:r>
            <a:r>
              <a:rPr sz="2100" spc="345" dirty="0">
                <a:solidFill>
                  <a:srgbClr val="364081"/>
                </a:solidFill>
                <a:latin typeface="Arial"/>
                <a:cs typeface="Arial"/>
              </a:rPr>
              <a:t>con</a:t>
            </a:r>
            <a:r>
              <a:rPr sz="2100" spc="19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100" spc="390" dirty="0">
                <a:solidFill>
                  <a:srgbClr val="364081"/>
                </a:solidFill>
                <a:latin typeface="Arial"/>
                <a:cs typeface="Arial"/>
              </a:rPr>
              <a:t>volumen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250" dirty="0">
                <a:solidFill>
                  <a:srgbClr val="DF7DD0"/>
                </a:solidFill>
                <a:latin typeface="Arial Narrow"/>
                <a:cs typeface="Arial Narrow"/>
              </a:rPr>
              <a:t>¿</a:t>
            </a:r>
            <a:r>
              <a:rPr sz="3750" dirty="0">
                <a:solidFill>
                  <a:srgbClr val="DF7DD0"/>
                </a:solidFill>
                <a:latin typeface="Microsoft Sans Serif"/>
                <a:cs typeface="Microsoft Sans Serif"/>
              </a:rPr>
              <a:t>DE </a:t>
            </a:r>
            <a:r>
              <a:rPr sz="3750" spc="5" dirty="0">
                <a:solidFill>
                  <a:srgbClr val="DF7DD0"/>
                </a:solidFill>
                <a:latin typeface="Microsoft Sans Serif"/>
                <a:cs typeface="Microsoft Sans Serif"/>
              </a:rPr>
              <a:t>DÓNDE</a:t>
            </a:r>
            <a:r>
              <a:rPr sz="3750" spc="465" dirty="0">
                <a:solidFill>
                  <a:srgbClr val="DF7DD0"/>
                </a:solidFill>
                <a:latin typeface="Microsoft Sans Serif"/>
                <a:cs typeface="Microsoft Sans Serif"/>
              </a:rPr>
              <a:t> </a:t>
            </a:r>
            <a:r>
              <a:rPr sz="3750" spc="55" dirty="0">
                <a:solidFill>
                  <a:srgbClr val="DF7DD0"/>
                </a:solidFill>
                <a:latin typeface="Microsoft Sans Serif"/>
                <a:cs typeface="Microsoft Sans Serif"/>
              </a:rPr>
              <a:t>PROVIENE</a:t>
            </a:r>
            <a:r>
              <a:rPr sz="3250" spc="55" dirty="0">
                <a:solidFill>
                  <a:srgbClr val="DF7DD0"/>
                </a:solidFill>
                <a:latin typeface="Arial Narrow"/>
                <a:cs typeface="Arial Narrow"/>
              </a:rPr>
              <a:t>?</a:t>
            </a:r>
            <a:endParaRPr sz="3250">
              <a:latin typeface="Arial Narrow"/>
              <a:cs typeface="Arial Narrow"/>
            </a:endParaRPr>
          </a:p>
          <a:p>
            <a:pPr marL="12700" algn="just">
              <a:lnSpc>
                <a:spcPct val="100000"/>
              </a:lnSpc>
              <a:spcBef>
                <a:spcPts val="1390"/>
              </a:spcBef>
            </a:pPr>
            <a:r>
              <a:rPr sz="2100" spc="100" dirty="0">
                <a:solidFill>
                  <a:srgbClr val="364081"/>
                </a:solidFill>
                <a:latin typeface="Arial"/>
                <a:cs typeface="Arial"/>
              </a:rPr>
              <a:t>Es </a:t>
            </a:r>
            <a:r>
              <a:rPr sz="2100" spc="335" dirty="0">
                <a:solidFill>
                  <a:srgbClr val="364081"/>
                </a:solidFill>
                <a:latin typeface="Arial"/>
                <a:cs typeface="Arial"/>
              </a:rPr>
              <a:t>originario 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100" spc="290" dirty="0">
                <a:solidFill>
                  <a:srgbClr val="364081"/>
                </a:solidFill>
                <a:latin typeface="Arial"/>
                <a:cs typeface="Arial"/>
              </a:rPr>
              <a:t>China</a:t>
            </a:r>
            <a:r>
              <a:rPr sz="2050" spc="290" dirty="0">
                <a:solidFill>
                  <a:srgbClr val="364081"/>
                </a:solidFill>
                <a:latin typeface="Arial Narrow"/>
                <a:cs typeface="Arial Narrow"/>
              </a:rPr>
              <a:t>, </a:t>
            </a:r>
            <a:r>
              <a:rPr sz="2100" spc="330" dirty="0">
                <a:solidFill>
                  <a:srgbClr val="364081"/>
                </a:solidFill>
                <a:latin typeface="Arial"/>
                <a:cs typeface="Arial"/>
              </a:rPr>
              <a:t>India </a:t>
            </a:r>
            <a:r>
              <a:rPr sz="2100" spc="130" dirty="0">
                <a:solidFill>
                  <a:srgbClr val="364081"/>
                </a:solidFill>
                <a:latin typeface="Arial"/>
                <a:cs typeface="Arial"/>
              </a:rPr>
              <a:t>y</a:t>
            </a:r>
            <a:r>
              <a:rPr sz="2100" spc="5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100" spc="235" dirty="0">
                <a:solidFill>
                  <a:srgbClr val="364081"/>
                </a:solidFill>
                <a:latin typeface="Arial"/>
                <a:cs typeface="Arial"/>
              </a:rPr>
              <a:t>Persia</a:t>
            </a:r>
            <a:r>
              <a:rPr sz="2050" spc="235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endParaRPr sz="20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44342" y="5105225"/>
            <a:ext cx="2999105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244">
              <a:lnSpc>
                <a:spcPct val="148900"/>
              </a:lnSpc>
              <a:spcBef>
                <a:spcPts val="95"/>
              </a:spcBef>
              <a:tabLst>
                <a:tab pos="415290" algn="l"/>
                <a:tab pos="715645" algn="l"/>
                <a:tab pos="989965" algn="l"/>
                <a:tab pos="1559560" algn="l"/>
                <a:tab pos="2602230" algn="l"/>
                <a:tab pos="2717165" algn="l"/>
              </a:tabLst>
            </a:pPr>
            <a:r>
              <a:rPr sz="2100" spc="15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100" spc="28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2100" spc="434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100" spc="15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100" spc="2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100" spc="470" dirty="0">
                <a:solidFill>
                  <a:srgbClr val="364081"/>
                </a:solidFill>
                <a:latin typeface="Arial"/>
                <a:cs typeface="Arial"/>
              </a:rPr>
              <a:t>h</a:t>
            </a:r>
            <a:r>
              <a:rPr sz="21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100" spc="15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100" spc="475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2100" spc="13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2100" spc="34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100" spc="100" dirty="0">
                <a:solidFill>
                  <a:srgbClr val="364081"/>
                </a:solidFill>
                <a:latin typeface="Arial"/>
                <a:cs typeface="Arial"/>
              </a:rPr>
              <a:t>a  a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100" spc="15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100" spc="28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100" spc="330" dirty="0">
                <a:solidFill>
                  <a:srgbClr val="364081"/>
                </a:solidFill>
                <a:latin typeface="Arial"/>
                <a:cs typeface="Arial"/>
              </a:rPr>
              <a:t>f</a:t>
            </a:r>
            <a:r>
              <a:rPr sz="21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100" spc="35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2100" spc="34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2100" spc="500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21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100" spc="345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21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100" spc="500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2100" spc="13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8022" y="5105225"/>
            <a:ext cx="3124200" cy="145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8900"/>
              </a:lnSpc>
              <a:spcBef>
                <a:spcPts val="95"/>
              </a:spcBef>
            </a:pPr>
            <a:r>
              <a:rPr sz="2100" spc="135" dirty="0">
                <a:solidFill>
                  <a:srgbClr val="364081"/>
                </a:solidFill>
                <a:latin typeface="Arial"/>
                <a:cs typeface="Arial"/>
              </a:rPr>
              <a:t>Se</a:t>
            </a:r>
            <a:r>
              <a:rPr sz="2100" spc="85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100" spc="305" dirty="0">
                <a:solidFill>
                  <a:srgbClr val="364081"/>
                </a:solidFill>
                <a:latin typeface="Arial"/>
                <a:cs typeface="Arial"/>
              </a:rPr>
              <a:t>ha </a:t>
            </a:r>
            <a:r>
              <a:rPr sz="2100" spc="415" dirty="0">
                <a:solidFill>
                  <a:srgbClr val="364081"/>
                </a:solidFill>
                <a:latin typeface="Arial"/>
                <a:cs typeface="Arial"/>
              </a:rPr>
              <a:t>mantenido  </a:t>
            </a:r>
            <a:r>
              <a:rPr sz="2100" spc="345" dirty="0">
                <a:solidFill>
                  <a:srgbClr val="364081"/>
                </a:solidFill>
                <a:latin typeface="Arial"/>
                <a:cs typeface="Arial"/>
              </a:rPr>
              <a:t>actualidad</a:t>
            </a:r>
            <a:r>
              <a:rPr sz="2050" spc="345" dirty="0">
                <a:solidFill>
                  <a:srgbClr val="364081"/>
                </a:solidFill>
                <a:latin typeface="Arial Narrow"/>
                <a:cs typeface="Arial Narrow"/>
              </a:rPr>
              <a:t>, </a:t>
            </a:r>
            <a:r>
              <a:rPr sz="2100" spc="390" dirty="0">
                <a:solidFill>
                  <a:srgbClr val="364081"/>
                </a:solidFill>
                <a:latin typeface="Arial"/>
                <a:cs typeface="Arial"/>
              </a:rPr>
              <a:t>debido  </a:t>
            </a:r>
            <a:r>
              <a:rPr sz="2100" spc="335" dirty="0">
                <a:solidFill>
                  <a:srgbClr val="364081"/>
                </a:solidFill>
                <a:latin typeface="Arial"/>
                <a:cs typeface="Arial"/>
              </a:rPr>
              <a:t>preparación</a:t>
            </a:r>
            <a:r>
              <a:rPr sz="2050" spc="335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endParaRPr sz="205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8022" y="6830430"/>
            <a:ext cx="6334125" cy="2828290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90"/>
              </a:spcBef>
            </a:pPr>
            <a:r>
              <a:rPr sz="3750" spc="-110" dirty="0">
                <a:solidFill>
                  <a:srgbClr val="DF7DD0"/>
                </a:solidFill>
                <a:latin typeface="Microsoft Sans Serif"/>
                <a:cs typeface="Microsoft Sans Serif"/>
              </a:rPr>
              <a:t>USOS</a:t>
            </a:r>
            <a:r>
              <a:rPr sz="3750" spc="229" dirty="0">
                <a:solidFill>
                  <a:srgbClr val="DF7DD0"/>
                </a:solidFill>
                <a:latin typeface="Microsoft Sans Serif"/>
                <a:cs typeface="Microsoft Sans Serif"/>
              </a:rPr>
              <a:t> </a:t>
            </a:r>
            <a:r>
              <a:rPr lang="es-ES" sz="3750" spc="45" dirty="0">
                <a:solidFill>
                  <a:srgbClr val="DF7DD0"/>
                </a:solidFill>
                <a:latin typeface="Microsoft Sans Serif"/>
                <a:cs typeface="Microsoft Sans Serif"/>
              </a:rPr>
              <a:t>I</a:t>
            </a:r>
            <a:r>
              <a:rPr sz="3750" spc="45" dirty="0">
                <a:solidFill>
                  <a:srgbClr val="DF7DD0"/>
                </a:solidFill>
                <a:latin typeface="Microsoft Sans Serif"/>
                <a:cs typeface="Microsoft Sans Serif"/>
              </a:rPr>
              <a:t>MPORTANTES</a:t>
            </a:r>
            <a:endParaRPr sz="375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48900"/>
              </a:lnSpc>
              <a:spcBef>
                <a:spcPts val="160"/>
              </a:spcBef>
            </a:pPr>
            <a:r>
              <a:rPr sz="2100" spc="340" dirty="0">
                <a:solidFill>
                  <a:srgbClr val="364081"/>
                </a:solidFill>
                <a:latin typeface="Arial"/>
                <a:cs typeface="Arial"/>
              </a:rPr>
              <a:t>Uno 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100" spc="190" dirty="0">
                <a:solidFill>
                  <a:srgbClr val="364081"/>
                </a:solidFill>
                <a:latin typeface="Arial"/>
                <a:cs typeface="Arial"/>
              </a:rPr>
              <a:t>sus </a:t>
            </a:r>
            <a:r>
              <a:rPr sz="2100" spc="240" dirty="0">
                <a:solidFill>
                  <a:srgbClr val="364081"/>
                </a:solidFill>
                <a:latin typeface="Arial"/>
                <a:cs typeface="Arial"/>
              </a:rPr>
              <a:t>usos </a:t>
            </a:r>
            <a:r>
              <a:rPr sz="2100" spc="335" dirty="0">
                <a:solidFill>
                  <a:srgbClr val="364081"/>
                </a:solidFill>
                <a:latin typeface="Arial"/>
                <a:cs typeface="Arial"/>
              </a:rPr>
              <a:t>más </a:t>
            </a:r>
            <a:r>
              <a:rPr sz="2100" spc="385" dirty="0">
                <a:solidFill>
                  <a:srgbClr val="364081"/>
                </a:solidFill>
                <a:latin typeface="Arial"/>
                <a:cs typeface="Arial"/>
              </a:rPr>
              <a:t>importantes </a:t>
            </a:r>
            <a:r>
              <a:rPr sz="2100" spc="140" dirty="0">
                <a:solidFill>
                  <a:srgbClr val="364081"/>
                </a:solidFill>
                <a:latin typeface="Arial"/>
                <a:cs typeface="Arial"/>
              </a:rPr>
              <a:t>es </a:t>
            </a:r>
            <a:r>
              <a:rPr sz="2100" spc="300" dirty="0">
                <a:solidFill>
                  <a:srgbClr val="364081"/>
                </a:solidFill>
                <a:latin typeface="Arial"/>
                <a:cs typeface="Arial"/>
              </a:rPr>
              <a:t>en  </a:t>
            </a:r>
            <a:r>
              <a:rPr sz="2100" spc="235" dirty="0">
                <a:solidFill>
                  <a:srgbClr val="364081"/>
                </a:solidFill>
                <a:latin typeface="Arial"/>
                <a:cs typeface="Arial"/>
              </a:rPr>
              <a:t>la </a:t>
            </a:r>
            <a:r>
              <a:rPr sz="2100" spc="340" dirty="0">
                <a:solidFill>
                  <a:srgbClr val="364081"/>
                </a:solidFill>
                <a:latin typeface="Arial"/>
                <a:cs typeface="Arial"/>
              </a:rPr>
              <a:t>elaboración 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100" spc="300" dirty="0">
                <a:solidFill>
                  <a:srgbClr val="364081"/>
                </a:solidFill>
                <a:latin typeface="Arial"/>
                <a:cs typeface="Arial"/>
              </a:rPr>
              <a:t>máscaras </a:t>
            </a:r>
            <a:r>
              <a:rPr sz="2100" spc="130" dirty="0">
                <a:solidFill>
                  <a:srgbClr val="364081"/>
                </a:solidFill>
                <a:latin typeface="Arial"/>
                <a:cs typeface="Arial"/>
              </a:rPr>
              <a:t>y  </a:t>
            </a:r>
            <a:r>
              <a:rPr sz="2100" spc="330" dirty="0">
                <a:solidFill>
                  <a:srgbClr val="364081"/>
                </a:solidFill>
                <a:latin typeface="Arial"/>
                <a:cs typeface="Arial"/>
              </a:rPr>
              <a:t>decoraciones </a:t>
            </a:r>
            <a:r>
              <a:rPr sz="2100" spc="310" dirty="0">
                <a:solidFill>
                  <a:srgbClr val="364081"/>
                </a:solidFill>
                <a:latin typeface="Arial"/>
                <a:cs typeface="Arial"/>
              </a:rPr>
              <a:t>para </a:t>
            </a:r>
            <a:r>
              <a:rPr sz="2100" spc="240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100" spc="229" dirty="0">
                <a:solidFill>
                  <a:srgbClr val="364081"/>
                </a:solidFill>
                <a:latin typeface="Arial"/>
                <a:cs typeface="Arial"/>
              </a:rPr>
              <a:t>Día </a:t>
            </a:r>
            <a:r>
              <a:rPr sz="2100" spc="3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100" spc="235" dirty="0">
                <a:solidFill>
                  <a:srgbClr val="364081"/>
                </a:solidFill>
                <a:latin typeface="Arial"/>
                <a:cs typeface="Arial"/>
              </a:rPr>
              <a:t>los </a:t>
            </a:r>
            <a:r>
              <a:rPr sz="2100" spc="335" dirty="0">
                <a:solidFill>
                  <a:srgbClr val="364081"/>
                </a:solidFill>
                <a:latin typeface="Arial"/>
                <a:cs typeface="Arial"/>
              </a:rPr>
              <a:t>Muertos  </a:t>
            </a:r>
            <a:r>
              <a:rPr sz="2100" spc="300" dirty="0">
                <a:solidFill>
                  <a:srgbClr val="364081"/>
                </a:solidFill>
                <a:latin typeface="Arial"/>
                <a:cs typeface="Arial"/>
              </a:rPr>
              <a:t>en</a:t>
            </a:r>
            <a:r>
              <a:rPr sz="2100" spc="29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100" spc="305" dirty="0">
                <a:solidFill>
                  <a:srgbClr val="364081"/>
                </a:solidFill>
                <a:latin typeface="Arial"/>
                <a:cs typeface="Arial"/>
              </a:rPr>
              <a:t>México</a:t>
            </a:r>
            <a:r>
              <a:rPr sz="2050" spc="305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endParaRPr sz="205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3055" y="0"/>
            <a:ext cx="7419974" cy="843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16" y="810808"/>
            <a:ext cx="6410325" cy="8391525"/>
          </a:xfrm>
          <a:custGeom>
            <a:avLst/>
            <a:gdLst/>
            <a:ahLst/>
            <a:cxnLst/>
            <a:rect l="l" t="t" r="r" b="b"/>
            <a:pathLst>
              <a:path w="6410325" h="8391525">
                <a:moveTo>
                  <a:pt x="0" y="0"/>
                </a:moveTo>
                <a:lnTo>
                  <a:pt x="6410324" y="0"/>
                </a:lnTo>
                <a:lnTo>
                  <a:pt x="6410324" y="8391524"/>
                </a:lnTo>
                <a:lnTo>
                  <a:pt x="0" y="8391524"/>
                </a:lnTo>
                <a:lnTo>
                  <a:pt x="0" y="0"/>
                </a:lnTo>
                <a:close/>
              </a:path>
            </a:pathLst>
          </a:custGeom>
          <a:solidFill>
            <a:srgbClr val="CB9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00264" y="855570"/>
            <a:ext cx="6016625" cy="27116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065" marR="5080" algn="ctr">
              <a:lnSpc>
                <a:spcPts val="6680"/>
              </a:lnSpc>
              <a:spcBef>
                <a:spcPts val="1045"/>
              </a:spcBef>
            </a:pPr>
            <a:r>
              <a:rPr spc="285" dirty="0">
                <a:solidFill>
                  <a:srgbClr val="FFCD07"/>
                </a:solidFill>
              </a:rPr>
              <a:t>Materiales</a:t>
            </a:r>
            <a:r>
              <a:rPr spc="20" dirty="0">
                <a:solidFill>
                  <a:srgbClr val="FFCD07"/>
                </a:solidFill>
              </a:rPr>
              <a:t> </a:t>
            </a:r>
            <a:r>
              <a:rPr spc="270" dirty="0">
                <a:solidFill>
                  <a:srgbClr val="FFCD07"/>
                </a:solidFill>
              </a:rPr>
              <a:t>para  </a:t>
            </a:r>
            <a:r>
              <a:rPr spc="370" dirty="0">
                <a:solidFill>
                  <a:srgbClr val="FFCD07"/>
                </a:solidFill>
              </a:rPr>
              <a:t>nuestro </a:t>
            </a:r>
            <a:r>
              <a:rPr spc="204" dirty="0" err="1">
                <a:solidFill>
                  <a:srgbClr val="FFCD07"/>
                </a:solidFill>
              </a:rPr>
              <a:t>Papel</a:t>
            </a:r>
            <a:r>
              <a:rPr spc="204" dirty="0">
                <a:solidFill>
                  <a:srgbClr val="FFCD07"/>
                </a:solidFill>
              </a:rPr>
              <a:t>  </a:t>
            </a:r>
            <a:r>
              <a:rPr lang="es-ES" spc="175" dirty="0">
                <a:solidFill>
                  <a:srgbClr val="FFCD07"/>
                </a:solidFill>
              </a:rPr>
              <a:t>m</a:t>
            </a:r>
            <a:r>
              <a:rPr spc="175" dirty="0" err="1">
                <a:solidFill>
                  <a:srgbClr val="FFCD07"/>
                </a:solidFill>
              </a:rPr>
              <a:t>aché</a:t>
            </a:r>
            <a:r>
              <a:rPr spc="60" dirty="0">
                <a:solidFill>
                  <a:srgbClr val="FFCD07"/>
                </a:solidFill>
              </a:rPr>
              <a:t> </a:t>
            </a:r>
            <a:r>
              <a:rPr spc="170" dirty="0">
                <a:solidFill>
                  <a:srgbClr val="FFCD07"/>
                </a:solidFill>
              </a:rPr>
              <a:t>casero</a:t>
            </a:r>
          </a:p>
        </p:txBody>
      </p:sp>
      <p:sp>
        <p:nvSpPr>
          <p:cNvPr id="5" name="object 5"/>
          <p:cNvSpPr/>
          <p:nvPr/>
        </p:nvSpPr>
        <p:spPr>
          <a:xfrm>
            <a:off x="9320816" y="5296776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20816" y="5982576"/>
            <a:ext cx="133349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0816" y="6668376"/>
            <a:ext cx="133349" cy="13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20816" y="7354176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0816" y="8039976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45806" y="4876074"/>
            <a:ext cx="3821807" cy="3398751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  <a:tabLst>
                <a:tab pos="1154430" algn="l"/>
              </a:tabLst>
            </a:pPr>
            <a:r>
              <a:rPr sz="3050" spc="355" dirty="0">
                <a:solidFill>
                  <a:srgbClr val="009941"/>
                </a:solidFill>
                <a:latin typeface="Arial"/>
                <a:cs typeface="Arial"/>
              </a:rPr>
              <a:t>Cola	</a:t>
            </a:r>
            <a:r>
              <a:rPr sz="3050" spc="280" dirty="0">
                <a:solidFill>
                  <a:srgbClr val="009941"/>
                </a:solidFill>
                <a:latin typeface="Arial"/>
                <a:cs typeface="Arial"/>
              </a:rPr>
              <a:t>Fría</a:t>
            </a:r>
            <a:endParaRPr sz="3050" dirty="0">
              <a:latin typeface="Arial"/>
              <a:cs typeface="Arial"/>
            </a:endParaRPr>
          </a:p>
          <a:p>
            <a:pPr marL="12700" marR="92075">
              <a:lnSpc>
                <a:spcPct val="147500"/>
              </a:lnSpc>
              <a:spcBef>
                <a:spcPts val="5"/>
              </a:spcBef>
              <a:tabLst>
                <a:tab pos="1322705" algn="l"/>
                <a:tab pos="1434465" algn="l"/>
              </a:tabLst>
            </a:pPr>
            <a:r>
              <a:rPr sz="3050" spc="335" dirty="0">
                <a:solidFill>
                  <a:srgbClr val="009941"/>
                </a:solidFill>
                <a:latin typeface="Arial"/>
                <a:cs typeface="Arial"/>
              </a:rPr>
              <a:t>P</a:t>
            </a:r>
            <a:r>
              <a:rPr sz="3050" spc="395" dirty="0">
                <a:solidFill>
                  <a:srgbClr val="009941"/>
                </a:solidFill>
                <a:latin typeface="Arial"/>
                <a:cs typeface="Arial"/>
              </a:rPr>
              <a:t>a</a:t>
            </a:r>
            <a:r>
              <a:rPr sz="3050" spc="695" dirty="0">
                <a:solidFill>
                  <a:srgbClr val="009941"/>
                </a:solidFill>
                <a:latin typeface="Arial"/>
                <a:cs typeface="Arial"/>
              </a:rPr>
              <a:t>p</a:t>
            </a:r>
            <a:r>
              <a:rPr sz="3050" spc="405" dirty="0">
                <a:solidFill>
                  <a:srgbClr val="009941"/>
                </a:solidFill>
                <a:latin typeface="Arial"/>
                <a:cs typeface="Arial"/>
              </a:rPr>
              <a:t>e</a:t>
            </a:r>
            <a:r>
              <a:rPr sz="3050" spc="265" dirty="0">
                <a:solidFill>
                  <a:srgbClr val="009941"/>
                </a:solidFill>
                <a:latin typeface="Arial"/>
                <a:cs typeface="Arial"/>
              </a:rPr>
              <a:t>l</a:t>
            </a:r>
            <a:r>
              <a:rPr sz="3050" dirty="0">
                <a:solidFill>
                  <a:srgbClr val="009941"/>
                </a:solidFill>
                <a:latin typeface="Arial"/>
                <a:cs typeface="Arial"/>
              </a:rPr>
              <a:t>		</a:t>
            </a:r>
            <a:r>
              <a:rPr sz="3050" spc="660" dirty="0">
                <a:solidFill>
                  <a:srgbClr val="009941"/>
                </a:solidFill>
                <a:latin typeface="Arial"/>
                <a:cs typeface="Arial"/>
              </a:rPr>
              <a:t>h</a:t>
            </a:r>
            <a:r>
              <a:rPr sz="3050" spc="450" dirty="0">
                <a:solidFill>
                  <a:srgbClr val="009941"/>
                </a:solidFill>
                <a:latin typeface="Arial"/>
                <a:cs typeface="Arial"/>
              </a:rPr>
              <a:t>i</a:t>
            </a:r>
            <a:r>
              <a:rPr sz="3050" spc="570" dirty="0">
                <a:solidFill>
                  <a:srgbClr val="009941"/>
                </a:solidFill>
                <a:latin typeface="Arial"/>
                <a:cs typeface="Arial"/>
              </a:rPr>
              <a:t>g</a:t>
            </a:r>
            <a:r>
              <a:rPr sz="3050" spc="450" dirty="0">
                <a:solidFill>
                  <a:srgbClr val="009941"/>
                </a:solidFill>
                <a:latin typeface="Arial"/>
                <a:cs typeface="Arial"/>
              </a:rPr>
              <a:t>i</a:t>
            </a:r>
            <a:r>
              <a:rPr sz="3050" spc="405" dirty="0">
                <a:solidFill>
                  <a:srgbClr val="009941"/>
                </a:solidFill>
                <a:latin typeface="Arial"/>
                <a:cs typeface="Arial"/>
              </a:rPr>
              <a:t>é</a:t>
            </a:r>
            <a:r>
              <a:rPr sz="3050" spc="645" dirty="0">
                <a:solidFill>
                  <a:srgbClr val="009941"/>
                </a:solidFill>
                <a:latin typeface="Arial"/>
                <a:cs typeface="Arial"/>
              </a:rPr>
              <a:t>n</a:t>
            </a:r>
            <a:r>
              <a:rPr sz="3050" spc="450" dirty="0">
                <a:solidFill>
                  <a:srgbClr val="009941"/>
                </a:solidFill>
                <a:latin typeface="Arial"/>
                <a:cs typeface="Arial"/>
              </a:rPr>
              <a:t>i</a:t>
            </a:r>
            <a:r>
              <a:rPr sz="3050" spc="495" dirty="0">
                <a:solidFill>
                  <a:srgbClr val="009941"/>
                </a:solidFill>
                <a:latin typeface="Arial"/>
                <a:cs typeface="Arial"/>
              </a:rPr>
              <a:t>c</a:t>
            </a:r>
            <a:r>
              <a:rPr sz="3050" spc="200" dirty="0">
                <a:solidFill>
                  <a:srgbClr val="009941"/>
                </a:solidFill>
                <a:latin typeface="Arial"/>
                <a:cs typeface="Arial"/>
              </a:rPr>
              <a:t>o  </a:t>
            </a:r>
            <a:r>
              <a:rPr sz="3050" spc="475" dirty="0">
                <a:solidFill>
                  <a:srgbClr val="009941"/>
                </a:solidFill>
                <a:latin typeface="Arial"/>
                <a:cs typeface="Arial"/>
              </a:rPr>
              <a:t>Agua	</a:t>
            </a:r>
            <a:r>
              <a:rPr sz="3050" spc="465" dirty="0">
                <a:solidFill>
                  <a:srgbClr val="009941"/>
                </a:solidFill>
                <a:latin typeface="Arial"/>
                <a:cs typeface="Arial"/>
              </a:rPr>
              <a:t>caliente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47500"/>
              </a:lnSpc>
              <a:tabLst>
                <a:tab pos="1395730" algn="l"/>
                <a:tab pos="1931035" algn="l"/>
                <a:tab pos="2637155" algn="l"/>
              </a:tabLst>
            </a:pPr>
            <a:r>
              <a:rPr sz="3050" spc="245" dirty="0" err="1">
                <a:solidFill>
                  <a:srgbClr val="009941"/>
                </a:solidFill>
                <a:latin typeface="Arial"/>
                <a:cs typeface="Arial"/>
              </a:rPr>
              <a:t>C</a:t>
            </a:r>
            <a:r>
              <a:rPr sz="3050" spc="520" dirty="0" err="1">
                <a:solidFill>
                  <a:srgbClr val="009941"/>
                </a:solidFill>
                <a:latin typeface="Arial"/>
                <a:cs typeface="Arial"/>
              </a:rPr>
              <a:t>o</a:t>
            </a:r>
            <a:r>
              <a:rPr sz="3050" spc="484" dirty="0" err="1">
                <a:solidFill>
                  <a:srgbClr val="009941"/>
                </a:solidFill>
                <a:latin typeface="Arial"/>
                <a:cs typeface="Arial"/>
              </a:rPr>
              <a:t>l</a:t>
            </a:r>
            <a:r>
              <a:rPr sz="3050" spc="395" dirty="0" err="1">
                <a:solidFill>
                  <a:srgbClr val="009941"/>
                </a:solidFill>
                <a:latin typeface="Arial"/>
                <a:cs typeface="Arial"/>
              </a:rPr>
              <a:t>a</a:t>
            </a:r>
            <a:r>
              <a:rPr sz="3050" spc="705" dirty="0" err="1">
                <a:solidFill>
                  <a:srgbClr val="009941"/>
                </a:solidFill>
                <a:latin typeface="Arial"/>
                <a:cs typeface="Arial"/>
              </a:rPr>
              <a:t>d</a:t>
            </a:r>
            <a:r>
              <a:rPr sz="3050" spc="520" dirty="0" err="1">
                <a:solidFill>
                  <a:srgbClr val="009941"/>
                </a:solidFill>
                <a:latin typeface="Arial"/>
                <a:cs typeface="Arial"/>
              </a:rPr>
              <a:t>o</a:t>
            </a:r>
            <a:r>
              <a:rPr sz="3050" spc="240" dirty="0" err="1">
                <a:solidFill>
                  <a:srgbClr val="009941"/>
                </a:solidFill>
                <a:latin typeface="Arial"/>
                <a:cs typeface="Arial"/>
              </a:rPr>
              <a:t>r</a:t>
            </a:r>
            <a:endParaRPr lang="es-ES" sz="3050" spc="240" dirty="0">
              <a:solidFill>
                <a:srgbClr val="009941"/>
              </a:solidFill>
              <a:latin typeface="Arial"/>
              <a:cs typeface="Arial"/>
            </a:endParaRPr>
          </a:p>
          <a:p>
            <a:pPr marL="12700" marR="5080">
              <a:lnSpc>
                <a:spcPct val="147500"/>
              </a:lnSpc>
              <a:tabLst>
                <a:tab pos="1395730" algn="l"/>
                <a:tab pos="1931035" algn="l"/>
                <a:tab pos="2637155" algn="l"/>
              </a:tabLst>
            </a:pPr>
            <a:r>
              <a:rPr sz="3050" spc="114" dirty="0">
                <a:solidFill>
                  <a:srgbClr val="009941"/>
                </a:solidFill>
                <a:latin typeface="Arial"/>
                <a:cs typeface="Arial"/>
              </a:rPr>
              <a:t>  </a:t>
            </a:r>
            <a:r>
              <a:rPr sz="3050" spc="330" dirty="0">
                <a:solidFill>
                  <a:srgbClr val="009941"/>
                </a:solidFill>
                <a:latin typeface="Arial"/>
                <a:cs typeface="Arial"/>
              </a:rPr>
              <a:t>Dos	</a:t>
            </a:r>
            <a:r>
              <a:rPr sz="3050" spc="455" dirty="0" err="1">
                <a:solidFill>
                  <a:srgbClr val="009941"/>
                </a:solidFill>
                <a:latin typeface="Arial"/>
                <a:cs typeface="Arial"/>
              </a:rPr>
              <a:t>fuentes</a:t>
            </a:r>
            <a:r>
              <a:rPr lang="es-ES" sz="3050" spc="455" dirty="0">
                <a:solidFill>
                  <a:srgbClr val="009941"/>
                </a:solidFill>
                <a:latin typeface="Arial"/>
                <a:cs typeface="Arial"/>
              </a:rPr>
              <a:t> de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20816" y="9411575"/>
            <a:ext cx="133349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45807" y="8305074"/>
            <a:ext cx="39350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100"/>
              </a:spcBef>
              <a:tabLst>
                <a:tab pos="1640205" algn="l"/>
                <a:tab pos="1905000" algn="l"/>
              </a:tabLst>
            </a:pPr>
            <a:r>
              <a:rPr sz="3050" spc="570" dirty="0">
                <a:solidFill>
                  <a:srgbClr val="009941"/>
                </a:solidFill>
                <a:latin typeface="Arial"/>
                <a:cs typeface="Arial"/>
              </a:rPr>
              <a:t>tamaño	</a:t>
            </a:r>
            <a:r>
              <a:rPr sz="3050" spc="560" dirty="0">
                <a:solidFill>
                  <a:srgbClr val="009941"/>
                </a:solidFill>
                <a:latin typeface="Arial"/>
                <a:cs typeface="Arial"/>
              </a:rPr>
              <a:t>mediano  </a:t>
            </a:r>
            <a:r>
              <a:rPr sz="3050" spc="204" dirty="0">
                <a:solidFill>
                  <a:srgbClr val="009941"/>
                </a:solidFill>
                <a:latin typeface="Arial"/>
                <a:cs typeface="Arial"/>
              </a:rPr>
              <a:t>T</a:t>
            </a:r>
            <a:r>
              <a:rPr sz="3050" spc="450" dirty="0">
                <a:solidFill>
                  <a:srgbClr val="009941"/>
                </a:solidFill>
                <a:latin typeface="Arial"/>
                <a:cs typeface="Arial"/>
              </a:rPr>
              <a:t>i</a:t>
            </a:r>
            <a:r>
              <a:rPr sz="3050" spc="459" dirty="0">
                <a:solidFill>
                  <a:srgbClr val="009941"/>
                </a:solidFill>
                <a:latin typeface="Arial"/>
                <a:cs typeface="Arial"/>
              </a:rPr>
              <a:t>j</a:t>
            </a:r>
            <a:r>
              <a:rPr sz="3050" spc="405" dirty="0">
                <a:solidFill>
                  <a:srgbClr val="009941"/>
                </a:solidFill>
                <a:latin typeface="Arial"/>
                <a:cs typeface="Arial"/>
              </a:rPr>
              <a:t>e</a:t>
            </a:r>
            <a:r>
              <a:rPr sz="3050" spc="459" dirty="0">
                <a:solidFill>
                  <a:srgbClr val="009941"/>
                </a:solidFill>
                <a:latin typeface="Arial"/>
                <a:cs typeface="Arial"/>
              </a:rPr>
              <a:t>r</a:t>
            </a:r>
            <a:r>
              <a:rPr sz="3050" spc="395" dirty="0">
                <a:solidFill>
                  <a:srgbClr val="009941"/>
                </a:solidFill>
                <a:latin typeface="Arial"/>
                <a:cs typeface="Arial"/>
              </a:rPr>
              <a:t>a</a:t>
            </a:r>
            <a:r>
              <a:rPr sz="3050" spc="-25" dirty="0">
                <a:solidFill>
                  <a:srgbClr val="009941"/>
                </a:solidFill>
                <a:latin typeface="Arial"/>
                <a:cs typeface="Arial"/>
              </a:rPr>
              <a:t>s</a:t>
            </a:r>
            <a:r>
              <a:rPr sz="3050" dirty="0">
                <a:solidFill>
                  <a:srgbClr val="009941"/>
                </a:solidFill>
                <a:latin typeface="Arial"/>
                <a:cs typeface="Arial"/>
              </a:rPr>
              <a:t>	</a:t>
            </a:r>
            <a:r>
              <a:rPr sz="2950" spc="434" dirty="0">
                <a:solidFill>
                  <a:srgbClr val="009941"/>
                </a:solidFill>
                <a:latin typeface="Arial Narrow"/>
                <a:cs typeface="Arial Narrow"/>
              </a:rPr>
              <a:t>(</a:t>
            </a:r>
            <a:r>
              <a:rPr sz="3050" spc="520" dirty="0">
                <a:solidFill>
                  <a:srgbClr val="009941"/>
                </a:solidFill>
                <a:latin typeface="Arial"/>
                <a:cs typeface="Arial"/>
              </a:rPr>
              <a:t>o</a:t>
            </a:r>
            <a:r>
              <a:rPr sz="3050" spc="695" dirty="0">
                <a:solidFill>
                  <a:srgbClr val="009941"/>
                </a:solidFill>
                <a:latin typeface="Arial"/>
                <a:cs typeface="Arial"/>
              </a:rPr>
              <a:t>p</a:t>
            </a:r>
            <a:r>
              <a:rPr sz="3050" spc="495" dirty="0">
                <a:solidFill>
                  <a:srgbClr val="009941"/>
                </a:solidFill>
                <a:latin typeface="Arial"/>
                <a:cs typeface="Arial"/>
              </a:rPr>
              <a:t>c</a:t>
            </a:r>
            <a:r>
              <a:rPr sz="3050" spc="450" dirty="0">
                <a:solidFill>
                  <a:srgbClr val="009941"/>
                </a:solidFill>
                <a:latin typeface="Arial"/>
                <a:cs typeface="Arial"/>
              </a:rPr>
              <a:t>i</a:t>
            </a:r>
            <a:r>
              <a:rPr sz="3050" spc="520" dirty="0">
                <a:solidFill>
                  <a:srgbClr val="009941"/>
                </a:solidFill>
                <a:latin typeface="Arial"/>
                <a:cs typeface="Arial"/>
              </a:rPr>
              <a:t>o</a:t>
            </a:r>
            <a:r>
              <a:rPr sz="3050" spc="645" dirty="0">
                <a:solidFill>
                  <a:srgbClr val="009941"/>
                </a:solidFill>
                <a:latin typeface="Arial"/>
                <a:cs typeface="Arial"/>
              </a:rPr>
              <a:t>n</a:t>
            </a:r>
            <a:r>
              <a:rPr sz="3050" spc="395" dirty="0">
                <a:solidFill>
                  <a:srgbClr val="009941"/>
                </a:solidFill>
                <a:latin typeface="Arial"/>
                <a:cs typeface="Arial"/>
              </a:rPr>
              <a:t>a</a:t>
            </a:r>
            <a:r>
              <a:rPr sz="3050" spc="484" dirty="0">
                <a:solidFill>
                  <a:srgbClr val="009941"/>
                </a:solidFill>
                <a:latin typeface="Arial"/>
                <a:cs typeface="Arial"/>
              </a:rPr>
              <a:t>l</a:t>
            </a:r>
            <a:r>
              <a:rPr sz="2950" spc="295" dirty="0">
                <a:solidFill>
                  <a:srgbClr val="009941"/>
                </a:solidFill>
                <a:latin typeface="Arial Narrow"/>
                <a:cs typeface="Arial Narrow"/>
              </a:rPr>
              <a:t>)</a:t>
            </a:r>
            <a:endParaRPr sz="295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77825" y="4070946"/>
            <a:ext cx="3753485" cy="3792220"/>
          </a:xfrm>
          <a:custGeom>
            <a:avLst/>
            <a:gdLst/>
            <a:ahLst/>
            <a:cxnLst/>
            <a:rect l="l" t="t" r="r" b="b"/>
            <a:pathLst>
              <a:path w="3753484" h="3792220">
                <a:moveTo>
                  <a:pt x="3753326" y="3791902"/>
                </a:moveTo>
                <a:lnTo>
                  <a:pt x="0" y="3560444"/>
                </a:lnTo>
                <a:lnTo>
                  <a:pt x="3753326" y="0"/>
                </a:lnTo>
                <a:lnTo>
                  <a:pt x="3753326" y="3791902"/>
                </a:lnTo>
                <a:close/>
              </a:path>
            </a:pathLst>
          </a:custGeom>
          <a:solidFill>
            <a:srgbClr val="000000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77825" y="3996651"/>
            <a:ext cx="3753485" cy="3731895"/>
          </a:xfrm>
          <a:custGeom>
            <a:avLst/>
            <a:gdLst/>
            <a:ahLst/>
            <a:cxnLst/>
            <a:rect l="l" t="t" r="r" b="b"/>
            <a:pathLst>
              <a:path w="3753484" h="3731895">
                <a:moveTo>
                  <a:pt x="3656171" y="3731895"/>
                </a:moveTo>
                <a:lnTo>
                  <a:pt x="0" y="3634739"/>
                </a:lnTo>
                <a:lnTo>
                  <a:pt x="97155" y="0"/>
                </a:lnTo>
                <a:lnTo>
                  <a:pt x="3753326" y="74295"/>
                </a:lnTo>
                <a:lnTo>
                  <a:pt x="3656171" y="3731895"/>
                </a:lnTo>
                <a:close/>
              </a:path>
            </a:pathLst>
          </a:custGeom>
          <a:solidFill>
            <a:srgbClr val="C1C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07792" y="3748048"/>
            <a:ext cx="1165860" cy="1047750"/>
          </a:xfrm>
          <a:custGeom>
            <a:avLst/>
            <a:gdLst/>
            <a:ahLst/>
            <a:cxnLst/>
            <a:rect l="l" t="t" r="r" b="b"/>
            <a:pathLst>
              <a:path w="1165859" h="1047750">
                <a:moveTo>
                  <a:pt x="270033" y="1047273"/>
                </a:moveTo>
                <a:lnTo>
                  <a:pt x="0" y="777240"/>
                </a:lnTo>
                <a:lnTo>
                  <a:pt x="236681" y="591904"/>
                </a:lnTo>
                <a:lnTo>
                  <a:pt x="526137" y="331827"/>
                </a:lnTo>
                <a:lnTo>
                  <a:pt x="771123" y="100146"/>
                </a:lnTo>
                <a:lnTo>
                  <a:pt x="874395" y="0"/>
                </a:lnTo>
                <a:lnTo>
                  <a:pt x="1165860" y="248602"/>
                </a:lnTo>
                <a:lnTo>
                  <a:pt x="1007201" y="442108"/>
                </a:lnTo>
                <a:lnTo>
                  <a:pt x="701337" y="709017"/>
                </a:lnTo>
                <a:lnTo>
                  <a:pt x="403778" y="945386"/>
                </a:lnTo>
                <a:lnTo>
                  <a:pt x="270033" y="1047273"/>
                </a:lnTo>
                <a:close/>
              </a:path>
            </a:pathLst>
          </a:custGeom>
          <a:solidFill>
            <a:srgbClr val="FFC203">
              <a:alpha val="807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43911" y="3812342"/>
            <a:ext cx="1197610" cy="678815"/>
          </a:xfrm>
          <a:custGeom>
            <a:avLst/>
            <a:gdLst/>
            <a:ahLst/>
            <a:cxnLst/>
            <a:rect l="l" t="t" r="r" b="b"/>
            <a:pathLst>
              <a:path w="1197609" h="678814">
                <a:moveTo>
                  <a:pt x="1067276" y="678656"/>
                </a:moveTo>
                <a:lnTo>
                  <a:pt x="878212" y="600208"/>
                </a:lnTo>
                <a:lnTo>
                  <a:pt x="513814" y="500062"/>
                </a:lnTo>
                <a:lnTo>
                  <a:pt x="159327" y="413846"/>
                </a:lnTo>
                <a:lnTo>
                  <a:pt x="0" y="377190"/>
                </a:lnTo>
                <a:lnTo>
                  <a:pt x="1004" y="291130"/>
                </a:lnTo>
                <a:lnTo>
                  <a:pt x="24110" y="164484"/>
                </a:lnTo>
                <a:lnTo>
                  <a:pt x="51234" y="49894"/>
                </a:lnTo>
                <a:lnTo>
                  <a:pt x="64293" y="0"/>
                </a:lnTo>
                <a:lnTo>
                  <a:pt x="257534" y="47347"/>
                </a:lnTo>
                <a:lnTo>
                  <a:pt x="431912" y="92891"/>
                </a:lnTo>
                <a:lnTo>
                  <a:pt x="587686" y="136125"/>
                </a:lnTo>
                <a:lnTo>
                  <a:pt x="725116" y="176539"/>
                </a:lnTo>
                <a:lnTo>
                  <a:pt x="844461" y="213629"/>
                </a:lnTo>
                <a:lnTo>
                  <a:pt x="945981" y="246885"/>
                </a:lnTo>
                <a:lnTo>
                  <a:pt x="1029934" y="275801"/>
                </a:lnTo>
                <a:lnTo>
                  <a:pt x="1096580" y="299870"/>
                </a:lnTo>
                <a:lnTo>
                  <a:pt x="1146179" y="318584"/>
                </a:lnTo>
                <a:lnTo>
                  <a:pt x="1195269" y="337919"/>
                </a:lnTo>
                <a:lnTo>
                  <a:pt x="1197292" y="338613"/>
                </a:lnTo>
                <a:lnTo>
                  <a:pt x="1067276" y="678656"/>
                </a:lnTo>
                <a:close/>
              </a:path>
            </a:pathLst>
          </a:custGeom>
          <a:solidFill>
            <a:srgbClr val="FFC203">
              <a:alpha val="807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89991" y="4736661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73240" y="5039669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74088" y="5341698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9" y="43152"/>
                </a:lnTo>
                <a:lnTo>
                  <a:pt x="3160078" y="71724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73522" y="5643707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90571" y="5944737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89997" y="6246747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73240" y="6549759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9" y="43152"/>
                </a:lnTo>
                <a:lnTo>
                  <a:pt x="3160079" y="71724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33664" y="6851494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33106" y="7153503"/>
            <a:ext cx="3161030" cy="71755"/>
          </a:xfrm>
          <a:custGeom>
            <a:avLst/>
            <a:gdLst/>
            <a:ahLst/>
            <a:cxnLst/>
            <a:rect l="l" t="t" r="r" b="b"/>
            <a:pathLst>
              <a:path w="3161030" h="71754">
                <a:moveTo>
                  <a:pt x="0" y="28572"/>
                </a:moveTo>
                <a:lnTo>
                  <a:pt x="390" y="0"/>
                </a:lnTo>
                <a:lnTo>
                  <a:pt x="3160468" y="43139"/>
                </a:lnTo>
                <a:lnTo>
                  <a:pt x="3160078" y="71711"/>
                </a:lnTo>
                <a:lnTo>
                  <a:pt x="0" y="28572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97382" y="4532550"/>
            <a:ext cx="833755" cy="833755"/>
          </a:xfrm>
          <a:custGeom>
            <a:avLst/>
            <a:gdLst/>
            <a:ahLst/>
            <a:cxnLst/>
            <a:rect l="l" t="t" r="r" b="b"/>
            <a:pathLst>
              <a:path w="833755" h="833754">
                <a:moveTo>
                  <a:pt x="416510" y="833437"/>
                </a:moveTo>
                <a:lnTo>
                  <a:pt x="367898" y="830635"/>
                </a:lnTo>
                <a:lnTo>
                  <a:pt x="320943" y="822436"/>
                </a:lnTo>
                <a:lnTo>
                  <a:pt x="275957" y="809152"/>
                </a:lnTo>
                <a:lnTo>
                  <a:pt x="233250" y="791097"/>
                </a:lnTo>
                <a:lnTo>
                  <a:pt x="193133" y="768581"/>
                </a:lnTo>
                <a:lnTo>
                  <a:pt x="155918" y="741917"/>
                </a:lnTo>
                <a:lnTo>
                  <a:pt x="121916" y="711416"/>
                </a:lnTo>
                <a:lnTo>
                  <a:pt x="91438" y="677392"/>
                </a:lnTo>
                <a:lnTo>
                  <a:pt x="64795" y="640156"/>
                </a:lnTo>
                <a:lnTo>
                  <a:pt x="42298" y="600020"/>
                </a:lnTo>
                <a:lnTo>
                  <a:pt x="24258" y="557292"/>
                </a:lnTo>
                <a:lnTo>
                  <a:pt x="10989" y="512296"/>
                </a:lnTo>
                <a:lnTo>
                  <a:pt x="2799" y="465333"/>
                </a:lnTo>
                <a:lnTo>
                  <a:pt x="0" y="416718"/>
                </a:lnTo>
                <a:lnTo>
                  <a:pt x="2799" y="368103"/>
                </a:lnTo>
                <a:lnTo>
                  <a:pt x="10989" y="321140"/>
                </a:lnTo>
                <a:lnTo>
                  <a:pt x="24259" y="276141"/>
                </a:lnTo>
                <a:lnTo>
                  <a:pt x="42298" y="233417"/>
                </a:lnTo>
                <a:lnTo>
                  <a:pt x="64795" y="193281"/>
                </a:lnTo>
                <a:lnTo>
                  <a:pt x="91438" y="156044"/>
                </a:lnTo>
                <a:lnTo>
                  <a:pt x="121916" y="122020"/>
                </a:lnTo>
                <a:lnTo>
                  <a:pt x="155918" y="91520"/>
                </a:lnTo>
                <a:lnTo>
                  <a:pt x="193133" y="64856"/>
                </a:lnTo>
                <a:lnTo>
                  <a:pt x="233250" y="42340"/>
                </a:lnTo>
                <a:lnTo>
                  <a:pt x="275957" y="24284"/>
                </a:lnTo>
                <a:lnTo>
                  <a:pt x="320943" y="11001"/>
                </a:lnTo>
                <a:lnTo>
                  <a:pt x="367898" y="2802"/>
                </a:lnTo>
                <a:lnTo>
                  <a:pt x="416510" y="0"/>
                </a:lnTo>
                <a:lnTo>
                  <a:pt x="465128" y="2802"/>
                </a:lnTo>
                <a:lnTo>
                  <a:pt x="512099" y="11001"/>
                </a:lnTo>
                <a:lnTo>
                  <a:pt x="557112" y="24284"/>
                </a:lnTo>
                <a:lnTo>
                  <a:pt x="599853" y="42340"/>
                </a:lnTo>
                <a:lnTo>
                  <a:pt x="640008" y="64856"/>
                </a:lnTo>
                <a:lnTo>
                  <a:pt x="665841" y="83343"/>
                </a:lnTo>
                <a:lnTo>
                  <a:pt x="416718" y="83343"/>
                </a:lnTo>
                <a:lnTo>
                  <a:pt x="367438" y="86956"/>
                </a:lnTo>
                <a:lnTo>
                  <a:pt x="320409" y="97452"/>
                </a:lnTo>
                <a:lnTo>
                  <a:pt x="276145" y="114316"/>
                </a:lnTo>
                <a:lnTo>
                  <a:pt x="235160" y="137034"/>
                </a:lnTo>
                <a:lnTo>
                  <a:pt x="197971" y="165090"/>
                </a:lnTo>
                <a:lnTo>
                  <a:pt x="165090" y="197971"/>
                </a:lnTo>
                <a:lnTo>
                  <a:pt x="137034" y="235160"/>
                </a:lnTo>
                <a:lnTo>
                  <a:pt x="114316" y="276145"/>
                </a:lnTo>
                <a:lnTo>
                  <a:pt x="97452" y="320409"/>
                </a:lnTo>
                <a:lnTo>
                  <a:pt x="86956" y="367438"/>
                </a:lnTo>
                <a:lnTo>
                  <a:pt x="83343" y="416718"/>
                </a:lnTo>
                <a:lnTo>
                  <a:pt x="86956" y="465998"/>
                </a:lnTo>
                <a:lnTo>
                  <a:pt x="97452" y="513028"/>
                </a:lnTo>
                <a:lnTo>
                  <a:pt x="114319" y="557296"/>
                </a:lnTo>
                <a:lnTo>
                  <a:pt x="137034" y="598276"/>
                </a:lnTo>
                <a:lnTo>
                  <a:pt x="165090" y="635466"/>
                </a:lnTo>
                <a:lnTo>
                  <a:pt x="197971" y="668346"/>
                </a:lnTo>
                <a:lnTo>
                  <a:pt x="235160" y="696403"/>
                </a:lnTo>
                <a:lnTo>
                  <a:pt x="276145" y="719120"/>
                </a:lnTo>
                <a:lnTo>
                  <a:pt x="320409" y="735984"/>
                </a:lnTo>
                <a:lnTo>
                  <a:pt x="367438" y="746480"/>
                </a:lnTo>
                <a:lnTo>
                  <a:pt x="416718" y="750093"/>
                </a:lnTo>
                <a:lnTo>
                  <a:pt x="665841" y="750093"/>
                </a:lnTo>
                <a:lnTo>
                  <a:pt x="640008" y="768581"/>
                </a:lnTo>
                <a:lnTo>
                  <a:pt x="599853" y="791097"/>
                </a:lnTo>
                <a:lnTo>
                  <a:pt x="557112" y="809152"/>
                </a:lnTo>
                <a:lnTo>
                  <a:pt x="512099" y="822436"/>
                </a:lnTo>
                <a:lnTo>
                  <a:pt x="465128" y="830635"/>
                </a:lnTo>
                <a:lnTo>
                  <a:pt x="416510" y="833437"/>
                </a:lnTo>
                <a:close/>
              </a:path>
              <a:path w="833755" h="833754">
                <a:moveTo>
                  <a:pt x="665841" y="750093"/>
                </a:moveTo>
                <a:lnTo>
                  <a:pt x="416718" y="750093"/>
                </a:lnTo>
                <a:lnTo>
                  <a:pt x="465998" y="746480"/>
                </a:lnTo>
                <a:lnTo>
                  <a:pt x="513028" y="735984"/>
                </a:lnTo>
                <a:lnTo>
                  <a:pt x="557292" y="719120"/>
                </a:lnTo>
                <a:lnTo>
                  <a:pt x="598276" y="696403"/>
                </a:lnTo>
                <a:lnTo>
                  <a:pt x="635466" y="668346"/>
                </a:lnTo>
                <a:lnTo>
                  <a:pt x="668346" y="635466"/>
                </a:lnTo>
                <a:lnTo>
                  <a:pt x="696403" y="598276"/>
                </a:lnTo>
                <a:lnTo>
                  <a:pt x="719120" y="557292"/>
                </a:lnTo>
                <a:lnTo>
                  <a:pt x="735984" y="513028"/>
                </a:lnTo>
                <a:lnTo>
                  <a:pt x="746480" y="465998"/>
                </a:lnTo>
                <a:lnTo>
                  <a:pt x="750093" y="416718"/>
                </a:lnTo>
                <a:lnTo>
                  <a:pt x="746480" y="367438"/>
                </a:lnTo>
                <a:lnTo>
                  <a:pt x="735984" y="320409"/>
                </a:lnTo>
                <a:lnTo>
                  <a:pt x="719118" y="276141"/>
                </a:lnTo>
                <a:lnTo>
                  <a:pt x="696403" y="235160"/>
                </a:lnTo>
                <a:lnTo>
                  <a:pt x="668346" y="197971"/>
                </a:lnTo>
                <a:lnTo>
                  <a:pt x="635466" y="165090"/>
                </a:lnTo>
                <a:lnTo>
                  <a:pt x="598276" y="137034"/>
                </a:lnTo>
                <a:lnTo>
                  <a:pt x="557292" y="114316"/>
                </a:lnTo>
                <a:lnTo>
                  <a:pt x="513028" y="97452"/>
                </a:lnTo>
                <a:lnTo>
                  <a:pt x="465998" y="86956"/>
                </a:lnTo>
                <a:lnTo>
                  <a:pt x="416718" y="83343"/>
                </a:lnTo>
                <a:lnTo>
                  <a:pt x="665841" y="83343"/>
                </a:lnTo>
                <a:lnTo>
                  <a:pt x="711312" y="122020"/>
                </a:lnTo>
                <a:lnTo>
                  <a:pt x="741835" y="156044"/>
                </a:lnTo>
                <a:lnTo>
                  <a:pt x="768520" y="193281"/>
                </a:lnTo>
                <a:lnTo>
                  <a:pt x="791056" y="233417"/>
                </a:lnTo>
                <a:lnTo>
                  <a:pt x="809129" y="276145"/>
                </a:lnTo>
                <a:lnTo>
                  <a:pt x="822424" y="321140"/>
                </a:lnTo>
                <a:lnTo>
                  <a:pt x="830632" y="368103"/>
                </a:lnTo>
                <a:lnTo>
                  <a:pt x="833437" y="416718"/>
                </a:lnTo>
                <a:lnTo>
                  <a:pt x="830632" y="465333"/>
                </a:lnTo>
                <a:lnTo>
                  <a:pt x="822424" y="512296"/>
                </a:lnTo>
                <a:lnTo>
                  <a:pt x="809128" y="557296"/>
                </a:lnTo>
                <a:lnTo>
                  <a:pt x="791056" y="600020"/>
                </a:lnTo>
                <a:lnTo>
                  <a:pt x="768520" y="640156"/>
                </a:lnTo>
                <a:lnTo>
                  <a:pt x="741835" y="677392"/>
                </a:lnTo>
                <a:lnTo>
                  <a:pt x="711312" y="711416"/>
                </a:lnTo>
                <a:lnTo>
                  <a:pt x="677266" y="741917"/>
                </a:lnTo>
                <a:lnTo>
                  <a:pt x="665841" y="75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72429" y="4740909"/>
            <a:ext cx="250190" cy="381635"/>
          </a:xfrm>
          <a:custGeom>
            <a:avLst/>
            <a:gdLst/>
            <a:ahLst/>
            <a:cxnLst/>
            <a:rect l="l" t="t" r="r" b="b"/>
            <a:pathLst>
              <a:path w="250190" h="381635">
                <a:moveTo>
                  <a:pt x="218568" y="381297"/>
                </a:moveTo>
                <a:lnTo>
                  <a:pt x="0" y="250031"/>
                </a:lnTo>
                <a:lnTo>
                  <a:pt x="0" y="0"/>
                </a:lnTo>
                <a:lnTo>
                  <a:pt x="62507" y="0"/>
                </a:lnTo>
                <a:lnTo>
                  <a:pt x="62507" y="218777"/>
                </a:lnTo>
                <a:lnTo>
                  <a:pt x="250031" y="330041"/>
                </a:lnTo>
                <a:lnTo>
                  <a:pt x="218568" y="381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8700" y="2060345"/>
            <a:ext cx="7848599" cy="5800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770613" y="4340043"/>
            <a:ext cx="2826385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0660">
              <a:lnSpc>
                <a:spcPct val="117000"/>
              </a:lnSpc>
              <a:spcBef>
                <a:spcPts val="90"/>
              </a:spcBef>
            </a:pPr>
            <a:r>
              <a:rPr sz="3600" b="1" spc="110" dirty="0">
                <a:latin typeface="Arial"/>
                <a:cs typeface="Arial"/>
              </a:rPr>
              <a:t>Tiempo </a:t>
            </a:r>
            <a:r>
              <a:rPr sz="3600" b="1" spc="120" dirty="0">
                <a:latin typeface="Arial"/>
                <a:cs typeface="Arial"/>
              </a:rPr>
              <a:t>de  </a:t>
            </a:r>
            <a:r>
              <a:rPr sz="3600" b="1" spc="-125" dirty="0">
                <a:latin typeface="Arial"/>
                <a:cs typeface="Arial"/>
              </a:rPr>
              <a:t>P</a:t>
            </a:r>
            <a:r>
              <a:rPr sz="3600" b="1" spc="245" dirty="0">
                <a:latin typeface="Arial"/>
                <a:cs typeface="Arial"/>
              </a:rPr>
              <a:t>r</a:t>
            </a:r>
            <a:r>
              <a:rPr sz="3600" b="1" spc="140" dirty="0">
                <a:latin typeface="Arial"/>
                <a:cs typeface="Arial"/>
              </a:rPr>
              <a:t>e</a:t>
            </a:r>
            <a:r>
              <a:rPr sz="3600" b="1" spc="95" dirty="0">
                <a:latin typeface="Arial"/>
                <a:cs typeface="Arial"/>
              </a:rPr>
              <a:t>p</a:t>
            </a:r>
            <a:r>
              <a:rPr sz="3600" b="1" spc="185" dirty="0">
                <a:latin typeface="Arial"/>
                <a:cs typeface="Arial"/>
              </a:rPr>
              <a:t>a</a:t>
            </a:r>
            <a:r>
              <a:rPr sz="3600" b="1" spc="245" dirty="0">
                <a:latin typeface="Arial"/>
                <a:cs typeface="Arial"/>
              </a:rPr>
              <a:t>r</a:t>
            </a:r>
            <a:r>
              <a:rPr sz="3600" b="1" spc="185" dirty="0">
                <a:latin typeface="Arial"/>
                <a:cs typeface="Arial"/>
              </a:rPr>
              <a:t>a</a:t>
            </a:r>
            <a:r>
              <a:rPr sz="3600" b="1" spc="-140" dirty="0">
                <a:latin typeface="Arial"/>
                <a:cs typeface="Arial"/>
              </a:rPr>
              <a:t>c</a:t>
            </a:r>
            <a:r>
              <a:rPr sz="3600" b="1" spc="105" dirty="0">
                <a:latin typeface="Arial"/>
                <a:cs typeface="Arial"/>
              </a:rPr>
              <a:t>i</a:t>
            </a:r>
            <a:r>
              <a:rPr sz="3600" b="1" spc="45" dirty="0">
                <a:latin typeface="Arial"/>
                <a:cs typeface="Arial"/>
              </a:rPr>
              <a:t>ó</a:t>
            </a:r>
            <a:r>
              <a:rPr sz="3600" b="1" spc="190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274426" y="6275084"/>
            <a:ext cx="4404360" cy="147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0" marR="5080" indent="-579755">
              <a:lnSpc>
                <a:spcPct val="114599"/>
              </a:lnSpc>
              <a:spcBef>
                <a:spcPts val="100"/>
              </a:spcBef>
            </a:pPr>
            <a:r>
              <a:rPr sz="2800" spc="55" dirty="0">
                <a:latin typeface="Calibri"/>
                <a:cs typeface="Calibri"/>
              </a:rPr>
              <a:t>A</a:t>
            </a:r>
            <a:r>
              <a:rPr sz="2800" spc="190" dirty="0">
                <a:latin typeface="Calibri"/>
                <a:cs typeface="Calibri"/>
              </a:rPr>
              <a:t>p</a:t>
            </a:r>
            <a:r>
              <a:rPr sz="2800" spc="105" dirty="0">
                <a:latin typeface="Calibri"/>
                <a:cs typeface="Calibri"/>
              </a:rPr>
              <a:t>r</a:t>
            </a:r>
            <a:r>
              <a:rPr sz="2800" spc="155" dirty="0">
                <a:latin typeface="Calibri"/>
                <a:cs typeface="Calibri"/>
              </a:rPr>
              <a:t>o</a:t>
            </a:r>
            <a:r>
              <a:rPr sz="2800" spc="17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229" dirty="0">
                <a:latin typeface="Calibri"/>
                <a:cs typeface="Calibri"/>
              </a:rPr>
              <a:t>m</a:t>
            </a:r>
            <a:r>
              <a:rPr sz="2800" spc="135" dirty="0">
                <a:latin typeface="Calibri"/>
                <a:cs typeface="Calibri"/>
              </a:rPr>
              <a:t>a</a:t>
            </a:r>
            <a:r>
              <a:rPr sz="2800" spc="190" dirty="0">
                <a:latin typeface="Calibri"/>
                <a:cs typeface="Calibri"/>
              </a:rPr>
              <a:t>d</a:t>
            </a:r>
            <a:r>
              <a:rPr sz="2800" spc="135" dirty="0">
                <a:latin typeface="Calibri"/>
                <a:cs typeface="Calibri"/>
              </a:rPr>
              <a:t>a</a:t>
            </a:r>
            <a:r>
              <a:rPr sz="2800" spc="229" dirty="0">
                <a:latin typeface="Calibri"/>
                <a:cs typeface="Calibri"/>
              </a:rPr>
              <a:t>m</a:t>
            </a:r>
            <a:r>
              <a:rPr sz="2800" spc="135" dirty="0">
                <a:latin typeface="Calibri"/>
                <a:cs typeface="Calibri"/>
              </a:rPr>
              <a:t>e</a:t>
            </a:r>
            <a:r>
              <a:rPr sz="2800" spc="17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90" dirty="0">
                <a:latin typeface="Calibri"/>
                <a:cs typeface="Calibri"/>
              </a:rPr>
              <a:t>e  </a:t>
            </a:r>
            <a:r>
              <a:rPr sz="2800" spc="175" dirty="0">
                <a:latin typeface="Calibri"/>
                <a:cs typeface="Calibri"/>
              </a:rPr>
              <a:t>60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130" dirty="0">
                <a:latin typeface="Calibri"/>
                <a:cs typeface="Calibri"/>
              </a:rPr>
              <a:t>minutos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32485" algn="l"/>
                <a:tab pos="2106295" algn="l"/>
              </a:tabLst>
            </a:pPr>
            <a:endParaRPr sz="3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094" y="3375461"/>
            <a:ext cx="7643495" cy="28796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80" dirty="0" err="1"/>
              <a:t>Ahora</a:t>
            </a:r>
            <a:r>
              <a:rPr spc="-35" dirty="0"/>
              <a:t> </a:t>
            </a:r>
            <a:r>
              <a:rPr spc="204" dirty="0"/>
              <a:t>s</a:t>
            </a:r>
            <a:r>
              <a:rPr lang="es-CL" spc="204" dirty="0"/>
              <a:t>í</a:t>
            </a:r>
            <a:r>
              <a:rPr sz="5500" spc="204" dirty="0">
                <a:latin typeface="Arial Narrow"/>
                <a:cs typeface="Arial Narrow"/>
              </a:rPr>
              <a:t>...</a:t>
            </a:r>
            <a:endParaRPr sz="55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500" spc="-45" dirty="0">
                <a:latin typeface="Arial Narrow"/>
                <a:cs typeface="Arial Narrow"/>
              </a:rPr>
              <a:t>¡</a:t>
            </a:r>
            <a:r>
              <a:rPr spc="-45" dirty="0"/>
              <a:t>MANOS </a:t>
            </a:r>
            <a:r>
              <a:rPr spc="140" dirty="0"/>
              <a:t>A </a:t>
            </a:r>
            <a:r>
              <a:rPr spc="-20" dirty="0"/>
              <a:t>LA</a:t>
            </a:r>
            <a:r>
              <a:rPr spc="-240" dirty="0"/>
              <a:t> </a:t>
            </a:r>
            <a:r>
              <a:rPr spc="-5" dirty="0"/>
              <a:t>OBRA</a:t>
            </a:r>
            <a:r>
              <a:rPr sz="5500" spc="-5" dirty="0">
                <a:latin typeface="Arial Narrow"/>
                <a:cs typeface="Arial Narrow"/>
              </a:rPr>
              <a:t>!</a:t>
            </a:r>
            <a:endParaRPr sz="55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62272" y="1796483"/>
            <a:ext cx="3653040" cy="2599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251" y="4303490"/>
            <a:ext cx="4152899" cy="3703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2977" y="657606"/>
            <a:ext cx="4000500" cy="3648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2605" y="4303490"/>
            <a:ext cx="4010024" cy="370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7292" y="948210"/>
            <a:ext cx="9305925" cy="8391525"/>
          </a:xfrm>
          <a:custGeom>
            <a:avLst/>
            <a:gdLst/>
            <a:ahLst/>
            <a:cxnLst/>
            <a:rect l="l" t="t" r="r" b="b"/>
            <a:pathLst>
              <a:path w="9305925" h="8391525">
                <a:moveTo>
                  <a:pt x="0" y="0"/>
                </a:moveTo>
                <a:lnTo>
                  <a:pt x="9305924" y="0"/>
                </a:lnTo>
                <a:lnTo>
                  <a:pt x="9305924" y="8391524"/>
                </a:lnTo>
                <a:lnTo>
                  <a:pt x="0" y="8391524"/>
                </a:lnTo>
                <a:lnTo>
                  <a:pt x="0" y="0"/>
                </a:lnTo>
                <a:close/>
              </a:path>
            </a:pathLst>
          </a:custGeom>
          <a:solidFill>
            <a:srgbClr val="949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52724" y="5473895"/>
            <a:ext cx="5052695" cy="4813300"/>
          </a:xfrm>
          <a:custGeom>
            <a:avLst/>
            <a:gdLst/>
            <a:ahLst/>
            <a:cxnLst/>
            <a:rect l="l" t="t" r="r" b="b"/>
            <a:pathLst>
              <a:path w="5052694" h="4813300">
                <a:moveTo>
                  <a:pt x="746025" y="4813104"/>
                </a:moveTo>
                <a:lnTo>
                  <a:pt x="534515" y="4813104"/>
                </a:lnTo>
                <a:lnTo>
                  <a:pt x="0" y="574074"/>
                </a:lnTo>
                <a:lnTo>
                  <a:pt x="4546097" y="0"/>
                </a:lnTo>
                <a:lnTo>
                  <a:pt x="4625769" y="715357"/>
                </a:lnTo>
                <a:lnTo>
                  <a:pt x="395234" y="715357"/>
                </a:lnTo>
                <a:lnTo>
                  <a:pt x="352257" y="724132"/>
                </a:lnTo>
                <a:lnTo>
                  <a:pt x="316992" y="747996"/>
                </a:lnTo>
                <a:lnTo>
                  <a:pt x="293128" y="783260"/>
                </a:lnTo>
                <a:lnTo>
                  <a:pt x="284354" y="826238"/>
                </a:lnTo>
                <a:lnTo>
                  <a:pt x="292877" y="869970"/>
                </a:lnTo>
                <a:lnTo>
                  <a:pt x="316322" y="905151"/>
                </a:lnTo>
                <a:lnTo>
                  <a:pt x="351503" y="928595"/>
                </a:lnTo>
                <a:lnTo>
                  <a:pt x="395234" y="937118"/>
                </a:lnTo>
                <a:lnTo>
                  <a:pt x="4650467" y="937118"/>
                </a:lnTo>
                <a:lnTo>
                  <a:pt x="4682934" y="1228626"/>
                </a:lnTo>
                <a:lnTo>
                  <a:pt x="459617" y="1228626"/>
                </a:lnTo>
                <a:lnTo>
                  <a:pt x="416639" y="1237401"/>
                </a:lnTo>
                <a:lnTo>
                  <a:pt x="381374" y="1261265"/>
                </a:lnTo>
                <a:lnTo>
                  <a:pt x="357511" y="1296530"/>
                </a:lnTo>
                <a:lnTo>
                  <a:pt x="348736" y="1339507"/>
                </a:lnTo>
                <a:lnTo>
                  <a:pt x="357511" y="1382484"/>
                </a:lnTo>
                <a:lnTo>
                  <a:pt x="381374" y="1417749"/>
                </a:lnTo>
                <a:lnTo>
                  <a:pt x="416639" y="1441613"/>
                </a:lnTo>
                <a:lnTo>
                  <a:pt x="459617" y="1450387"/>
                </a:lnTo>
                <a:lnTo>
                  <a:pt x="4707632" y="1450387"/>
                </a:lnTo>
                <a:lnTo>
                  <a:pt x="4740098" y="1741895"/>
                </a:lnTo>
                <a:lnTo>
                  <a:pt x="506115" y="1741895"/>
                </a:lnTo>
                <a:lnTo>
                  <a:pt x="463138" y="1750670"/>
                </a:lnTo>
                <a:lnTo>
                  <a:pt x="427873" y="1774534"/>
                </a:lnTo>
                <a:lnTo>
                  <a:pt x="404009" y="1809799"/>
                </a:lnTo>
                <a:lnTo>
                  <a:pt x="395234" y="1852776"/>
                </a:lnTo>
                <a:lnTo>
                  <a:pt x="404009" y="1895753"/>
                </a:lnTo>
                <a:lnTo>
                  <a:pt x="427873" y="1931018"/>
                </a:lnTo>
                <a:lnTo>
                  <a:pt x="463138" y="1954882"/>
                </a:lnTo>
                <a:lnTo>
                  <a:pt x="506115" y="1963656"/>
                </a:lnTo>
                <a:lnTo>
                  <a:pt x="4764796" y="1963656"/>
                </a:lnTo>
                <a:lnTo>
                  <a:pt x="4793877" y="2224762"/>
                </a:lnTo>
                <a:lnTo>
                  <a:pt x="570497" y="2224762"/>
                </a:lnTo>
                <a:lnTo>
                  <a:pt x="527520" y="2233536"/>
                </a:lnTo>
                <a:lnTo>
                  <a:pt x="492255" y="2257400"/>
                </a:lnTo>
                <a:lnTo>
                  <a:pt x="468391" y="2292665"/>
                </a:lnTo>
                <a:lnTo>
                  <a:pt x="459617" y="2335642"/>
                </a:lnTo>
                <a:lnTo>
                  <a:pt x="468391" y="2378620"/>
                </a:lnTo>
                <a:lnTo>
                  <a:pt x="492255" y="2413884"/>
                </a:lnTo>
                <a:lnTo>
                  <a:pt x="527520" y="2437748"/>
                </a:lnTo>
                <a:lnTo>
                  <a:pt x="570497" y="2446523"/>
                </a:lnTo>
                <a:lnTo>
                  <a:pt x="4818575" y="2446523"/>
                </a:lnTo>
                <a:lnTo>
                  <a:pt x="4843273" y="2668284"/>
                </a:lnTo>
                <a:lnTo>
                  <a:pt x="616995" y="2668284"/>
                </a:lnTo>
                <a:lnTo>
                  <a:pt x="574018" y="2677058"/>
                </a:lnTo>
                <a:lnTo>
                  <a:pt x="538753" y="2700922"/>
                </a:lnTo>
                <a:lnTo>
                  <a:pt x="514889" y="2736187"/>
                </a:lnTo>
                <a:lnTo>
                  <a:pt x="506115" y="2779164"/>
                </a:lnTo>
                <a:lnTo>
                  <a:pt x="514889" y="2822141"/>
                </a:lnTo>
                <a:lnTo>
                  <a:pt x="538753" y="2857406"/>
                </a:lnTo>
                <a:lnTo>
                  <a:pt x="574018" y="2881270"/>
                </a:lnTo>
                <a:lnTo>
                  <a:pt x="616995" y="2890044"/>
                </a:lnTo>
                <a:lnTo>
                  <a:pt x="4867972" y="2890044"/>
                </a:lnTo>
                <a:lnTo>
                  <a:pt x="4899840" y="3176187"/>
                </a:lnTo>
                <a:lnTo>
                  <a:pt x="656340" y="3176187"/>
                </a:lnTo>
                <a:lnTo>
                  <a:pt x="613363" y="3184962"/>
                </a:lnTo>
                <a:lnTo>
                  <a:pt x="578098" y="3208826"/>
                </a:lnTo>
                <a:lnTo>
                  <a:pt x="554234" y="3244091"/>
                </a:lnTo>
                <a:lnTo>
                  <a:pt x="545460" y="3287068"/>
                </a:lnTo>
                <a:lnTo>
                  <a:pt x="554234" y="3330800"/>
                </a:lnTo>
                <a:lnTo>
                  <a:pt x="578098" y="3365981"/>
                </a:lnTo>
                <a:lnTo>
                  <a:pt x="613363" y="3389425"/>
                </a:lnTo>
                <a:lnTo>
                  <a:pt x="656340" y="3397948"/>
                </a:lnTo>
                <a:lnTo>
                  <a:pt x="4924539" y="3397948"/>
                </a:lnTo>
                <a:lnTo>
                  <a:pt x="4956606" y="3685880"/>
                </a:lnTo>
                <a:lnTo>
                  <a:pt x="727876" y="3685880"/>
                </a:lnTo>
                <a:lnTo>
                  <a:pt x="684898" y="3694654"/>
                </a:lnTo>
                <a:lnTo>
                  <a:pt x="649634" y="3718518"/>
                </a:lnTo>
                <a:lnTo>
                  <a:pt x="625770" y="3753783"/>
                </a:lnTo>
                <a:lnTo>
                  <a:pt x="616995" y="3796760"/>
                </a:lnTo>
                <a:lnTo>
                  <a:pt x="625770" y="3839737"/>
                </a:lnTo>
                <a:lnTo>
                  <a:pt x="649634" y="3875002"/>
                </a:lnTo>
                <a:lnTo>
                  <a:pt x="684898" y="3898866"/>
                </a:lnTo>
                <a:lnTo>
                  <a:pt x="727876" y="3907641"/>
                </a:lnTo>
                <a:lnTo>
                  <a:pt x="4981305" y="3907641"/>
                </a:lnTo>
                <a:lnTo>
                  <a:pt x="5013173" y="4193784"/>
                </a:lnTo>
                <a:lnTo>
                  <a:pt x="815507" y="4193784"/>
                </a:lnTo>
                <a:lnTo>
                  <a:pt x="771775" y="4202558"/>
                </a:lnTo>
                <a:lnTo>
                  <a:pt x="736594" y="4226422"/>
                </a:lnTo>
                <a:lnTo>
                  <a:pt x="713150" y="4261687"/>
                </a:lnTo>
                <a:lnTo>
                  <a:pt x="704627" y="4304664"/>
                </a:lnTo>
                <a:lnTo>
                  <a:pt x="713401" y="4347641"/>
                </a:lnTo>
                <a:lnTo>
                  <a:pt x="737265" y="4382906"/>
                </a:lnTo>
                <a:lnTo>
                  <a:pt x="772530" y="4406770"/>
                </a:lnTo>
                <a:lnTo>
                  <a:pt x="815507" y="4415544"/>
                </a:lnTo>
                <a:lnTo>
                  <a:pt x="5037872" y="4415544"/>
                </a:lnTo>
                <a:lnTo>
                  <a:pt x="5052213" y="4544309"/>
                </a:lnTo>
                <a:lnTo>
                  <a:pt x="4167365" y="4648035"/>
                </a:lnTo>
                <a:lnTo>
                  <a:pt x="840545" y="4648035"/>
                </a:lnTo>
                <a:lnTo>
                  <a:pt x="797567" y="4656809"/>
                </a:lnTo>
                <a:lnTo>
                  <a:pt x="762302" y="4680673"/>
                </a:lnTo>
                <a:lnTo>
                  <a:pt x="738439" y="4715938"/>
                </a:lnTo>
                <a:lnTo>
                  <a:pt x="729664" y="4758916"/>
                </a:lnTo>
                <a:lnTo>
                  <a:pt x="738439" y="4801893"/>
                </a:lnTo>
                <a:lnTo>
                  <a:pt x="746025" y="4813104"/>
                </a:lnTo>
                <a:close/>
              </a:path>
              <a:path w="5052694" h="4813300">
                <a:moveTo>
                  <a:pt x="4650467" y="937118"/>
                </a:moveTo>
                <a:lnTo>
                  <a:pt x="395234" y="937118"/>
                </a:lnTo>
                <a:lnTo>
                  <a:pt x="438212" y="928344"/>
                </a:lnTo>
                <a:lnTo>
                  <a:pt x="473477" y="904480"/>
                </a:lnTo>
                <a:lnTo>
                  <a:pt x="497341" y="869215"/>
                </a:lnTo>
                <a:lnTo>
                  <a:pt x="506115" y="826238"/>
                </a:lnTo>
                <a:lnTo>
                  <a:pt x="497341" y="783260"/>
                </a:lnTo>
                <a:lnTo>
                  <a:pt x="473477" y="747996"/>
                </a:lnTo>
                <a:lnTo>
                  <a:pt x="438212" y="724132"/>
                </a:lnTo>
                <a:lnTo>
                  <a:pt x="395234" y="715357"/>
                </a:lnTo>
                <a:lnTo>
                  <a:pt x="4625769" y="715357"/>
                </a:lnTo>
                <a:lnTo>
                  <a:pt x="4650467" y="937118"/>
                </a:lnTo>
                <a:close/>
              </a:path>
              <a:path w="5052694" h="4813300">
                <a:moveTo>
                  <a:pt x="4707632" y="1450387"/>
                </a:moveTo>
                <a:lnTo>
                  <a:pt x="459617" y="1450387"/>
                </a:lnTo>
                <a:lnTo>
                  <a:pt x="502594" y="1441613"/>
                </a:lnTo>
                <a:lnTo>
                  <a:pt x="537859" y="1417749"/>
                </a:lnTo>
                <a:lnTo>
                  <a:pt x="561723" y="1382484"/>
                </a:lnTo>
                <a:lnTo>
                  <a:pt x="570497" y="1339507"/>
                </a:lnTo>
                <a:lnTo>
                  <a:pt x="561723" y="1296529"/>
                </a:lnTo>
                <a:lnTo>
                  <a:pt x="537859" y="1261265"/>
                </a:lnTo>
                <a:lnTo>
                  <a:pt x="502594" y="1237401"/>
                </a:lnTo>
                <a:lnTo>
                  <a:pt x="459617" y="1228626"/>
                </a:lnTo>
                <a:lnTo>
                  <a:pt x="4682934" y="1228626"/>
                </a:lnTo>
                <a:lnTo>
                  <a:pt x="4707632" y="1450387"/>
                </a:lnTo>
                <a:close/>
              </a:path>
              <a:path w="5052694" h="4813300">
                <a:moveTo>
                  <a:pt x="4764796" y="1963656"/>
                </a:moveTo>
                <a:lnTo>
                  <a:pt x="506115" y="1963656"/>
                </a:lnTo>
                <a:lnTo>
                  <a:pt x="549092" y="1954882"/>
                </a:lnTo>
                <a:lnTo>
                  <a:pt x="584357" y="1931018"/>
                </a:lnTo>
                <a:lnTo>
                  <a:pt x="608221" y="1895753"/>
                </a:lnTo>
                <a:lnTo>
                  <a:pt x="616995" y="1852776"/>
                </a:lnTo>
                <a:lnTo>
                  <a:pt x="608221" y="1809799"/>
                </a:lnTo>
                <a:lnTo>
                  <a:pt x="584357" y="1774534"/>
                </a:lnTo>
                <a:lnTo>
                  <a:pt x="549092" y="1750670"/>
                </a:lnTo>
                <a:lnTo>
                  <a:pt x="506115" y="1741895"/>
                </a:lnTo>
                <a:lnTo>
                  <a:pt x="4740098" y="1741895"/>
                </a:lnTo>
                <a:lnTo>
                  <a:pt x="4764796" y="1963656"/>
                </a:lnTo>
                <a:close/>
              </a:path>
              <a:path w="5052694" h="4813300">
                <a:moveTo>
                  <a:pt x="4818575" y="2446523"/>
                </a:moveTo>
                <a:lnTo>
                  <a:pt x="570497" y="2446523"/>
                </a:lnTo>
                <a:lnTo>
                  <a:pt x="613474" y="2437748"/>
                </a:lnTo>
                <a:lnTo>
                  <a:pt x="648739" y="2413884"/>
                </a:lnTo>
                <a:lnTo>
                  <a:pt x="672603" y="2378620"/>
                </a:lnTo>
                <a:lnTo>
                  <a:pt x="681378" y="2335642"/>
                </a:lnTo>
                <a:lnTo>
                  <a:pt x="672603" y="2292665"/>
                </a:lnTo>
                <a:lnTo>
                  <a:pt x="648739" y="2257400"/>
                </a:lnTo>
                <a:lnTo>
                  <a:pt x="613474" y="2233536"/>
                </a:lnTo>
                <a:lnTo>
                  <a:pt x="570497" y="2224762"/>
                </a:lnTo>
                <a:lnTo>
                  <a:pt x="4793877" y="2224762"/>
                </a:lnTo>
                <a:lnTo>
                  <a:pt x="4818575" y="2446523"/>
                </a:lnTo>
                <a:close/>
              </a:path>
              <a:path w="5052694" h="4813300">
                <a:moveTo>
                  <a:pt x="4867972" y="2890044"/>
                </a:moveTo>
                <a:lnTo>
                  <a:pt x="616995" y="2890044"/>
                </a:lnTo>
                <a:lnTo>
                  <a:pt x="659973" y="2881270"/>
                </a:lnTo>
                <a:lnTo>
                  <a:pt x="695238" y="2857406"/>
                </a:lnTo>
                <a:lnTo>
                  <a:pt x="719102" y="2822141"/>
                </a:lnTo>
                <a:lnTo>
                  <a:pt x="727876" y="2779164"/>
                </a:lnTo>
                <a:lnTo>
                  <a:pt x="719102" y="2736187"/>
                </a:lnTo>
                <a:lnTo>
                  <a:pt x="695238" y="2700922"/>
                </a:lnTo>
                <a:lnTo>
                  <a:pt x="659973" y="2677058"/>
                </a:lnTo>
                <a:lnTo>
                  <a:pt x="616995" y="2668284"/>
                </a:lnTo>
                <a:lnTo>
                  <a:pt x="4843273" y="2668284"/>
                </a:lnTo>
                <a:lnTo>
                  <a:pt x="4867972" y="2890044"/>
                </a:lnTo>
                <a:close/>
              </a:path>
              <a:path w="5052694" h="4813300">
                <a:moveTo>
                  <a:pt x="4924539" y="3397948"/>
                </a:moveTo>
                <a:lnTo>
                  <a:pt x="656340" y="3397948"/>
                </a:lnTo>
                <a:lnTo>
                  <a:pt x="699317" y="3389174"/>
                </a:lnTo>
                <a:lnTo>
                  <a:pt x="734582" y="3365310"/>
                </a:lnTo>
                <a:lnTo>
                  <a:pt x="758446" y="3330045"/>
                </a:lnTo>
                <a:lnTo>
                  <a:pt x="767221" y="3287068"/>
                </a:lnTo>
                <a:lnTo>
                  <a:pt x="758446" y="3244091"/>
                </a:lnTo>
                <a:lnTo>
                  <a:pt x="734582" y="3208826"/>
                </a:lnTo>
                <a:lnTo>
                  <a:pt x="699317" y="3184962"/>
                </a:lnTo>
                <a:lnTo>
                  <a:pt x="656340" y="3176187"/>
                </a:lnTo>
                <a:lnTo>
                  <a:pt x="4899840" y="3176187"/>
                </a:lnTo>
                <a:lnTo>
                  <a:pt x="4924539" y="3397948"/>
                </a:lnTo>
                <a:close/>
              </a:path>
              <a:path w="5052694" h="4813300">
                <a:moveTo>
                  <a:pt x="4981305" y="3907641"/>
                </a:moveTo>
                <a:lnTo>
                  <a:pt x="727876" y="3907641"/>
                </a:lnTo>
                <a:lnTo>
                  <a:pt x="770853" y="3898866"/>
                </a:lnTo>
                <a:lnTo>
                  <a:pt x="806118" y="3875002"/>
                </a:lnTo>
                <a:lnTo>
                  <a:pt x="829982" y="3839737"/>
                </a:lnTo>
                <a:lnTo>
                  <a:pt x="838756" y="3796760"/>
                </a:lnTo>
                <a:lnTo>
                  <a:pt x="829982" y="3753783"/>
                </a:lnTo>
                <a:lnTo>
                  <a:pt x="806118" y="3718518"/>
                </a:lnTo>
                <a:lnTo>
                  <a:pt x="770853" y="3694654"/>
                </a:lnTo>
                <a:lnTo>
                  <a:pt x="727876" y="3685880"/>
                </a:lnTo>
                <a:lnTo>
                  <a:pt x="4956606" y="3685880"/>
                </a:lnTo>
                <a:lnTo>
                  <a:pt x="4981305" y="3907641"/>
                </a:lnTo>
                <a:close/>
              </a:path>
              <a:path w="5052694" h="4813300">
                <a:moveTo>
                  <a:pt x="5037872" y="4415544"/>
                </a:moveTo>
                <a:lnTo>
                  <a:pt x="815507" y="4415544"/>
                </a:lnTo>
                <a:lnTo>
                  <a:pt x="858485" y="4406770"/>
                </a:lnTo>
                <a:lnTo>
                  <a:pt x="893749" y="4382906"/>
                </a:lnTo>
                <a:lnTo>
                  <a:pt x="917613" y="4347641"/>
                </a:lnTo>
                <a:lnTo>
                  <a:pt x="926388" y="4304664"/>
                </a:lnTo>
                <a:lnTo>
                  <a:pt x="917613" y="4261687"/>
                </a:lnTo>
                <a:lnTo>
                  <a:pt x="893749" y="4226422"/>
                </a:lnTo>
                <a:lnTo>
                  <a:pt x="858485" y="4202558"/>
                </a:lnTo>
                <a:lnTo>
                  <a:pt x="815507" y="4193784"/>
                </a:lnTo>
                <a:lnTo>
                  <a:pt x="5013173" y="4193784"/>
                </a:lnTo>
                <a:lnTo>
                  <a:pt x="5037872" y="4415544"/>
                </a:lnTo>
                <a:close/>
              </a:path>
              <a:path w="5052694" h="4813300">
                <a:moveTo>
                  <a:pt x="2759228" y="4813104"/>
                </a:moveTo>
                <a:lnTo>
                  <a:pt x="935065" y="4813104"/>
                </a:lnTo>
                <a:lnTo>
                  <a:pt x="942651" y="4801893"/>
                </a:lnTo>
                <a:lnTo>
                  <a:pt x="951425" y="4758916"/>
                </a:lnTo>
                <a:lnTo>
                  <a:pt x="942651" y="4715938"/>
                </a:lnTo>
                <a:lnTo>
                  <a:pt x="918787" y="4680673"/>
                </a:lnTo>
                <a:lnTo>
                  <a:pt x="883522" y="4656809"/>
                </a:lnTo>
                <a:lnTo>
                  <a:pt x="840545" y="4648035"/>
                </a:lnTo>
                <a:lnTo>
                  <a:pt x="4167365" y="4648035"/>
                </a:lnTo>
                <a:lnTo>
                  <a:pt x="2759228" y="4813104"/>
                </a:lnTo>
                <a:close/>
              </a:path>
            </a:pathLst>
          </a:custGeom>
          <a:solidFill>
            <a:srgbClr val="FFF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8840" y="5343343"/>
            <a:ext cx="1899285" cy="846455"/>
          </a:xfrm>
          <a:custGeom>
            <a:avLst/>
            <a:gdLst/>
            <a:ahLst/>
            <a:cxnLst/>
            <a:rect l="l" t="t" r="r" b="b"/>
            <a:pathLst>
              <a:path w="1899284" h="846454">
                <a:moveTo>
                  <a:pt x="110880" y="845910"/>
                </a:moveTo>
                <a:lnTo>
                  <a:pt x="0" y="379139"/>
                </a:lnTo>
                <a:lnTo>
                  <a:pt x="1791970" y="0"/>
                </a:lnTo>
                <a:lnTo>
                  <a:pt x="1899274" y="525787"/>
                </a:lnTo>
                <a:lnTo>
                  <a:pt x="110880" y="845910"/>
                </a:lnTo>
                <a:close/>
              </a:path>
            </a:pathLst>
          </a:custGeom>
          <a:solidFill>
            <a:srgbClr val="72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699" y="657606"/>
            <a:ext cx="4324349" cy="3648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90466" y="1341531"/>
            <a:ext cx="3569335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20" dirty="0"/>
              <a:t>PASO</a:t>
            </a:r>
            <a:r>
              <a:rPr spc="5" dirty="0"/>
              <a:t> </a:t>
            </a:r>
            <a:r>
              <a:rPr spc="-320" dirty="0"/>
              <a:t>N</a:t>
            </a:r>
            <a:r>
              <a:rPr sz="5500" spc="-320" dirty="0">
                <a:latin typeface="Arial Narrow"/>
                <a:cs typeface="Arial Narrow"/>
              </a:rPr>
              <a:t>°</a:t>
            </a:r>
            <a:r>
              <a:rPr spc="-320" dirty="0"/>
              <a:t>1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90466" y="3588941"/>
            <a:ext cx="7957184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700"/>
              </a:lnSpc>
              <a:spcBef>
                <a:spcPts val="100"/>
              </a:spcBef>
            </a:pPr>
            <a:r>
              <a:rPr sz="2300" spc="350" dirty="0">
                <a:solidFill>
                  <a:srgbClr val="364081"/>
                </a:solidFill>
                <a:latin typeface="Arial"/>
                <a:cs typeface="Arial"/>
              </a:rPr>
              <a:t>Toma </a:t>
            </a:r>
            <a:r>
              <a:rPr sz="2300" spc="245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papel 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higiénico</a:t>
            </a:r>
            <a:r>
              <a:rPr sz="2250" spc="340" dirty="0">
                <a:solidFill>
                  <a:srgbClr val="364081"/>
                </a:solidFill>
                <a:latin typeface="Arial Narrow"/>
                <a:cs typeface="Arial Narrow"/>
              </a:rPr>
              <a:t>, </a:t>
            </a:r>
            <a:r>
              <a:rPr sz="2300" spc="325" dirty="0">
                <a:solidFill>
                  <a:srgbClr val="364081"/>
                </a:solidFill>
                <a:latin typeface="Arial"/>
                <a:cs typeface="Arial"/>
              </a:rPr>
              <a:t>pícalo </a:t>
            </a:r>
            <a:r>
              <a:rPr sz="2300" spc="300" dirty="0">
                <a:solidFill>
                  <a:srgbClr val="364081"/>
                </a:solidFill>
                <a:latin typeface="Arial"/>
                <a:cs typeface="Arial"/>
              </a:rPr>
              <a:t>en 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pequeños  </a:t>
            </a:r>
            <a:r>
              <a:rPr sz="2300" spc="355" dirty="0">
                <a:solidFill>
                  <a:srgbClr val="364081"/>
                </a:solidFill>
                <a:latin typeface="Arial"/>
                <a:cs typeface="Arial"/>
              </a:rPr>
              <a:t>pedacitos </a:t>
            </a:r>
            <a:r>
              <a:rPr sz="2300" spc="120" dirty="0">
                <a:solidFill>
                  <a:srgbClr val="364081"/>
                </a:solidFill>
                <a:latin typeface="Arial"/>
                <a:cs typeface="Arial"/>
              </a:rPr>
              <a:t>y </a:t>
            </a:r>
            <a:r>
              <a:rPr sz="2300" spc="390" dirty="0">
                <a:solidFill>
                  <a:srgbClr val="364081"/>
                </a:solidFill>
                <a:latin typeface="Arial"/>
                <a:cs typeface="Arial"/>
              </a:rPr>
              <a:t>ponlo </a:t>
            </a:r>
            <a:r>
              <a:rPr sz="2300" spc="300" dirty="0">
                <a:solidFill>
                  <a:srgbClr val="364081"/>
                </a:solidFill>
                <a:latin typeface="Arial"/>
                <a:cs typeface="Arial"/>
              </a:rPr>
              <a:t>en </a:t>
            </a:r>
            <a:r>
              <a:rPr sz="2300" spc="350" dirty="0">
                <a:solidFill>
                  <a:srgbClr val="364081"/>
                </a:solidFill>
                <a:latin typeface="Arial"/>
                <a:cs typeface="Arial"/>
              </a:rPr>
              <a:t>una 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fuente </a:t>
            </a:r>
            <a:r>
              <a:rPr sz="2300" spc="355" dirty="0">
                <a:solidFill>
                  <a:srgbClr val="364081"/>
                </a:solidFill>
                <a:latin typeface="Arial"/>
                <a:cs typeface="Arial"/>
              </a:rPr>
              <a:t>con </a:t>
            </a:r>
            <a:r>
              <a:rPr sz="2300" spc="320" dirty="0">
                <a:solidFill>
                  <a:srgbClr val="364081"/>
                </a:solidFill>
                <a:latin typeface="Arial"/>
                <a:cs typeface="Arial"/>
              </a:rPr>
              <a:t>agua  </a:t>
            </a:r>
            <a:r>
              <a:rPr sz="2300" spc="345" dirty="0">
                <a:solidFill>
                  <a:srgbClr val="364081"/>
                </a:solidFill>
                <a:latin typeface="Arial"/>
                <a:cs typeface="Arial"/>
              </a:rPr>
              <a:t>caliente 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por </a:t>
            </a:r>
            <a:r>
              <a:rPr sz="2300" spc="-40" dirty="0">
                <a:solidFill>
                  <a:srgbClr val="364081"/>
                </a:solidFill>
                <a:latin typeface="Arial"/>
                <a:cs typeface="Arial"/>
              </a:rPr>
              <a:t>15</a:t>
            </a:r>
            <a:r>
              <a:rPr sz="2300" spc="229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300" spc="409" dirty="0">
                <a:solidFill>
                  <a:srgbClr val="364081"/>
                </a:solidFill>
                <a:latin typeface="Arial"/>
                <a:cs typeface="Arial"/>
              </a:rPr>
              <a:t>minutos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9430" y="6328644"/>
            <a:ext cx="3839845" cy="34499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71755" algn="ctr">
              <a:lnSpc>
                <a:spcPct val="100000"/>
              </a:lnSpc>
              <a:spcBef>
                <a:spcPts val="585"/>
              </a:spcBef>
            </a:pPr>
            <a:r>
              <a:rPr sz="2400" b="1" spc="40" dirty="0">
                <a:latin typeface="Arial"/>
                <a:cs typeface="Arial"/>
              </a:rPr>
              <a:t>NOTA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ct val="117000"/>
              </a:lnSpc>
            </a:pPr>
            <a:r>
              <a:rPr sz="2400" spc="105" dirty="0">
                <a:latin typeface="Calibri"/>
                <a:cs typeface="Calibri"/>
              </a:rPr>
              <a:t>Si </a:t>
            </a:r>
            <a:r>
              <a:rPr sz="2400" spc="125" dirty="0" err="1">
                <a:latin typeface="Calibri"/>
                <a:cs typeface="Calibri"/>
              </a:rPr>
              <a:t>quieres</a:t>
            </a:r>
            <a:r>
              <a:rPr lang="es-ES" sz="2400" spc="125" dirty="0">
                <a:latin typeface="Calibri"/>
                <a:cs typeface="Calibri"/>
              </a:rPr>
              <a:t>,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puedes </a:t>
            </a:r>
            <a:r>
              <a:rPr sz="2400" spc="145" dirty="0">
                <a:latin typeface="Calibri"/>
                <a:cs typeface="Calibri"/>
              </a:rPr>
              <a:t>usar  </a:t>
            </a:r>
            <a:r>
              <a:rPr sz="2400" spc="120" dirty="0">
                <a:latin typeface="Calibri"/>
                <a:cs typeface="Calibri"/>
              </a:rPr>
              <a:t>papel </a:t>
            </a:r>
            <a:r>
              <a:rPr sz="2400" spc="155" dirty="0">
                <a:latin typeface="Calibri"/>
                <a:cs typeface="Calibri"/>
              </a:rPr>
              <a:t>de </a:t>
            </a:r>
            <a:r>
              <a:rPr sz="2400" spc="65" dirty="0">
                <a:latin typeface="Calibri"/>
                <a:cs typeface="Calibri"/>
              </a:rPr>
              <a:t>diario, </a:t>
            </a:r>
            <a:r>
              <a:rPr sz="2400" spc="140" dirty="0">
                <a:latin typeface="Calibri"/>
                <a:cs typeface="Calibri"/>
              </a:rPr>
              <a:t>pero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debes  </a:t>
            </a:r>
            <a:r>
              <a:rPr sz="2400" spc="95" dirty="0">
                <a:latin typeface="Calibri"/>
                <a:cs typeface="Calibri"/>
              </a:rPr>
              <a:t>dejarlo </a:t>
            </a:r>
            <a:r>
              <a:rPr sz="2400" spc="165" dirty="0">
                <a:latin typeface="Calibri"/>
                <a:cs typeface="Calibri"/>
              </a:rPr>
              <a:t>mucho </a:t>
            </a:r>
            <a:r>
              <a:rPr sz="2400" spc="175" dirty="0">
                <a:latin typeface="Calibri"/>
                <a:cs typeface="Calibri"/>
              </a:rPr>
              <a:t>más </a:t>
            </a:r>
            <a:r>
              <a:rPr sz="2400" spc="110" dirty="0">
                <a:latin typeface="Calibri"/>
                <a:cs typeface="Calibri"/>
              </a:rPr>
              <a:t>tiempo  </a:t>
            </a:r>
            <a:r>
              <a:rPr sz="2400" spc="130" dirty="0">
                <a:latin typeface="Calibri"/>
                <a:cs typeface="Calibri"/>
              </a:rPr>
              <a:t>remojando </a:t>
            </a:r>
            <a:r>
              <a:rPr sz="2400" spc="85" dirty="0">
                <a:latin typeface="Calibri"/>
                <a:cs typeface="Calibri"/>
              </a:rPr>
              <a:t>(24 </a:t>
            </a:r>
            <a:r>
              <a:rPr sz="2400" spc="145" dirty="0">
                <a:latin typeface="Calibri"/>
                <a:cs typeface="Calibri"/>
              </a:rPr>
              <a:t>horas  </a:t>
            </a:r>
            <a:r>
              <a:rPr sz="2400" spc="120" dirty="0">
                <a:latin typeface="Calibri"/>
                <a:cs typeface="Calibri"/>
              </a:rPr>
              <a:t>aproximadamente) </a:t>
            </a:r>
            <a:r>
              <a:rPr sz="2400" spc="135" dirty="0">
                <a:latin typeface="Calibri"/>
                <a:cs typeface="Calibri"/>
              </a:rPr>
              <a:t>para  </a:t>
            </a:r>
            <a:r>
              <a:rPr sz="2400" spc="100" dirty="0">
                <a:latin typeface="Calibri"/>
                <a:cs typeface="Calibri"/>
              </a:rPr>
              <a:t>lograr </a:t>
            </a:r>
            <a:r>
              <a:rPr sz="2400" spc="65" dirty="0">
                <a:latin typeface="Calibri"/>
                <a:cs typeface="Calibri"/>
              </a:rPr>
              <a:t>la </a:t>
            </a:r>
            <a:r>
              <a:rPr sz="2400" spc="150" dirty="0">
                <a:latin typeface="Calibri"/>
                <a:cs typeface="Calibri"/>
              </a:rPr>
              <a:t>misma </a:t>
            </a:r>
            <a:r>
              <a:rPr sz="2400" spc="100" dirty="0">
                <a:latin typeface="Calibri"/>
                <a:cs typeface="Calibri"/>
              </a:rPr>
              <a:t>textura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que  </a:t>
            </a:r>
            <a:r>
              <a:rPr sz="2400" spc="60" dirty="0">
                <a:latin typeface="Calibri"/>
                <a:cs typeface="Calibri"/>
              </a:rPr>
              <a:t>el </a:t>
            </a:r>
            <a:r>
              <a:rPr sz="2400" spc="120" dirty="0">
                <a:latin typeface="Calibri"/>
                <a:cs typeface="Calibri"/>
              </a:rPr>
              <a:t>papel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higiénico.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69644"/>
          </a:xfrm>
          <a:custGeom>
            <a:avLst/>
            <a:gdLst/>
            <a:ahLst/>
            <a:cxnLst/>
            <a:rect l="l" t="t" r="r" b="b"/>
            <a:pathLst>
              <a:path w="18288000" h="969644">
                <a:moveTo>
                  <a:pt x="0" y="969329"/>
                </a:moveTo>
                <a:lnTo>
                  <a:pt x="18287999" y="969329"/>
                </a:lnTo>
                <a:lnTo>
                  <a:pt x="18287999" y="0"/>
                </a:lnTo>
                <a:lnTo>
                  <a:pt x="0" y="0"/>
                </a:lnTo>
                <a:lnTo>
                  <a:pt x="0" y="969329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51329"/>
            <a:ext cx="18288000" cy="935990"/>
          </a:xfrm>
          <a:custGeom>
            <a:avLst/>
            <a:gdLst/>
            <a:ahLst/>
            <a:cxnLst/>
            <a:rect l="l" t="t" r="r" b="b"/>
            <a:pathLst>
              <a:path w="18288000" h="935990">
                <a:moveTo>
                  <a:pt x="0" y="935670"/>
                </a:moveTo>
                <a:lnTo>
                  <a:pt x="18287999" y="935670"/>
                </a:lnTo>
                <a:lnTo>
                  <a:pt x="18287999" y="0"/>
                </a:lnTo>
                <a:lnTo>
                  <a:pt x="0" y="0"/>
                </a:lnTo>
                <a:lnTo>
                  <a:pt x="0" y="935670"/>
                </a:lnTo>
                <a:close/>
              </a:path>
            </a:pathLst>
          </a:custGeom>
          <a:solidFill>
            <a:srgbClr val="EBEF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69329"/>
            <a:ext cx="18288000" cy="8382000"/>
          </a:xfrm>
          <a:custGeom>
            <a:avLst/>
            <a:gdLst/>
            <a:ahLst/>
            <a:cxnLst/>
            <a:rect l="l" t="t" r="r" b="b"/>
            <a:pathLst>
              <a:path w="18288000" h="8382000">
                <a:moveTo>
                  <a:pt x="0" y="0"/>
                </a:moveTo>
                <a:lnTo>
                  <a:pt x="18287999" y="0"/>
                </a:lnTo>
                <a:lnTo>
                  <a:pt x="18287999" y="8381999"/>
                </a:lnTo>
                <a:lnTo>
                  <a:pt x="0" y="83819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2203" y="1639014"/>
            <a:ext cx="6877050" cy="5705475"/>
          </a:xfrm>
          <a:custGeom>
            <a:avLst/>
            <a:gdLst/>
            <a:ahLst/>
            <a:cxnLst/>
            <a:rect l="l" t="t" r="r" b="b"/>
            <a:pathLst>
              <a:path w="6877050" h="5705475">
                <a:moveTo>
                  <a:pt x="0" y="0"/>
                </a:moveTo>
                <a:lnTo>
                  <a:pt x="6877049" y="0"/>
                </a:lnTo>
                <a:lnTo>
                  <a:pt x="6877049" y="5705474"/>
                </a:lnTo>
                <a:lnTo>
                  <a:pt x="0" y="5705474"/>
                </a:lnTo>
                <a:lnTo>
                  <a:pt x="0" y="0"/>
                </a:lnTo>
                <a:close/>
              </a:path>
            </a:pathLst>
          </a:custGeom>
          <a:solidFill>
            <a:srgbClr val="99A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9800" y="1370520"/>
            <a:ext cx="3369310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Paso</a:t>
            </a:r>
            <a:r>
              <a:rPr spc="-10" dirty="0"/>
              <a:t> </a:t>
            </a:r>
            <a:r>
              <a:rPr spc="35" dirty="0"/>
              <a:t>N</a:t>
            </a:r>
            <a:r>
              <a:rPr sz="5500" spc="35" dirty="0">
                <a:latin typeface="Arial Narrow"/>
                <a:cs typeface="Arial Narrow"/>
              </a:rPr>
              <a:t>°</a:t>
            </a:r>
            <a:r>
              <a:rPr spc="35" dirty="0"/>
              <a:t>2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00" y="3624812"/>
            <a:ext cx="820420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700"/>
              </a:lnSpc>
              <a:spcBef>
                <a:spcPts val="100"/>
              </a:spcBef>
            </a:pPr>
            <a:r>
              <a:rPr sz="2300" spc="310" dirty="0">
                <a:solidFill>
                  <a:srgbClr val="003C8C"/>
                </a:solidFill>
                <a:latin typeface="Arial"/>
                <a:cs typeface="Arial"/>
              </a:rPr>
              <a:t>Luego </a:t>
            </a:r>
            <a:r>
              <a:rPr sz="2300" spc="325" dirty="0">
                <a:solidFill>
                  <a:srgbClr val="003C8C"/>
                </a:solidFill>
                <a:latin typeface="Arial"/>
                <a:cs typeface="Arial"/>
              </a:rPr>
              <a:t>de </a:t>
            </a:r>
            <a:r>
              <a:rPr sz="2300" spc="240" dirty="0">
                <a:solidFill>
                  <a:srgbClr val="003C8C"/>
                </a:solidFill>
                <a:latin typeface="Arial"/>
                <a:cs typeface="Arial"/>
              </a:rPr>
              <a:t>los </a:t>
            </a:r>
            <a:r>
              <a:rPr sz="2300" spc="-40" dirty="0">
                <a:solidFill>
                  <a:srgbClr val="003C8C"/>
                </a:solidFill>
                <a:latin typeface="Arial"/>
                <a:cs typeface="Arial"/>
              </a:rPr>
              <a:t>15 </a:t>
            </a:r>
            <a:r>
              <a:rPr sz="2300" spc="409" dirty="0" err="1">
                <a:solidFill>
                  <a:srgbClr val="003C8C"/>
                </a:solidFill>
                <a:latin typeface="Arial"/>
                <a:cs typeface="Arial"/>
              </a:rPr>
              <a:t>minutos</a:t>
            </a:r>
            <a:r>
              <a:rPr lang="es-ES" sz="2300" spc="409" dirty="0">
                <a:solidFill>
                  <a:srgbClr val="003C8C"/>
                </a:solidFill>
                <a:latin typeface="Arial"/>
                <a:cs typeface="Arial"/>
              </a:rPr>
              <a:t>,</a:t>
            </a:r>
            <a:r>
              <a:rPr sz="2300" spc="409" dirty="0">
                <a:solidFill>
                  <a:srgbClr val="003C8C"/>
                </a:solidFill>
                <a:latin typeface="Arial"/>
                <a:cs typeface="Arial"/>
              </a:rPr>
              <a:t> </a:t>
            </a:r>
            <a:r>
              <a:rPr sz="2300" spc="380" dirty="0">
                <a:solidFill>
                  <a:srgbClr val="003C8C"/>
                </a:solidFill>
                <a:latin typeface="Arial"/>
                <a:cs typeface="Arial"/>
              </a:rPr>
              <a:t>tomas </a:t>
            </a:r>
            <a:r>
              <a:rPr sz="2300" spc="245" dirty="0">
                <a:solidFill>
                  <a:srgbClr val="003C8C"/>
                </a:solidFill>
                <a:latin typeface="Arial"/>
                <a:cs typeface="Arial"/>
              </a:rPr>
              <a:t>el </a:t>
            </a:r>
            <a:r>
              <a:rPr sz="2300" spc="360" dirty="0">
                <a:solidFill>
                  <a:srgbClr val="003C8C"/>
                </a:solidFill>
                <a:latin typeface="Arial"/>
                <a:cs typeface="Arial"/>
              </a:rPr>
              <a:t>papel  </a:t>
            </a:r>
            <a:r>
              <a:rPr sz="2300" spc="330" dirty="0">
                <a:solidFill>
                  <a:srgbClr val="003C8C"/>
                </a:solidFill>
                <a:latin typeface="Arial"/>
                <a:cs typeface="Arial"/>
              </a:rPr>
              <a:t>desecho </a:t>
            </a:r>
            <a:r>
              <a:rPr sz="2300" spc="300" dirty="0">
                <a:solidFill>
                  <a:srgbClr val="003C8C"/>
                </a:solidFill>
                <a:latin typeface="Arial"/>
                <a:cs typeface="Arial"/>
              </a:rPr>
              <a:t>en </a:t>
            </a:r>
            <a:r>
              <a:rPr sz="2300" spc="245" dirty="0">
                <a:solidFill>
                  <a:srgbClr val="003C8C"/>
                </a:solidFill>
                <a:latin typeface="Arial"/>
                <a:cs typeface="Arial"/>
              </a:rPr>
              <a:t>el </a:t>
            </a:r>
            <a:r>
              <a:rPr sz="2300" spc="320" dirty="0">
                <a:solidFill>
                  <a:srgbClr val="003C8C"/>
                </a:solidFill>
                <a:latin typeface="Arial"/>
                <a:cs typeface="Arial"/>
              </a:rPr>
              <a:t>agua </a:t>
            </a:r>
            <a:r>
              <a:rPr sz="2300" spc="120" dirty="0">
                <a:solidFill>
                  <a:srgbClr val="003C8C"/>
                </a:solidFill>
                <a:latin typeface="Arial"/>
                <a:cs typeface="Arial"/>
              </a:rPr>
              <a:t>y </a:t>
            </a:r>
            <a:r>
              <a:rPr sz="2300" spc="290" dirty="0">
                <a:solidFill>
                  <a:srgbClr val="003C8C"/>
                </a:solidFill>
                <a:latin typeface="Arial"/>
                <a:cs typeface="Arial"/>
              </a:rPr>
              <a:t>lo cuelas </a:t>
            </a:r>
            <a:r>
              <a:rPr sz="2300" spc="300" dirty="0">
                <a:solidFill>
                  <a:srgbClr val="003C8C"/>
                </a:solidFill>
                <a:latin typeface="Arial"/>
                <a:cs typeface="Arial"/>
              </a:rPr>
              <a:t>en </a:t>
            </a:r>
            <a:r>
              <a:rPr sz="2300" spc="380" dirty="0">
                <a:solidFill>
                  <a:srgbClr val="003C8C"/>
                </a:solidFill>
                <a:latin typeface="Arial"/>
                <a:cs typeface="Arial"/>
              </a:rPr>
              <a:t>un </a:t>
            </a:r>
            <a:r>
              <a:rPr sz="2300" spc="355" dirty="0" err="1">
                <a:solidFill>
                  <a:srgbClr val="003C8C"/>
                </a:solidFill>
                <a:latin typeface="Arial"/>
                <a:cs typeface="Arial"/>
              </a:rPr>
              <a:t>colador</a:t>
            </a:r>
            <a:r>
              <a:rPr lang="es-ES" sz="2300" spc="355" dirty="0">
                <a:solidFill>
                  <a:srgbClr val="003C8C"/>
                </a:solidFill>
                <a:latin typeface="Arial"/>
                <a:cs typeface="Arial"/>
              </a:rPr>
              <a:t>,</a:t>
            </a:r>
            <a:r>
              <a:rPr sz="2300" spc="229" dirty="0">
                <a:solidFill>
                  <a:srgbClr val="003C8C"/>
                </a:solidFill>
                <a:latin typeface="Arial"/>
                <a:cs typeface="Arial"/>
              </a:rPr>
              <a:t> </a:t>
            </a:r>
            <a:r>
              <a:rPr sz="2300" spc="365" dirty="0">
                <a:solidFill>
                  <a:srgbClr val="003C8C"/>
                </a:solidFill>
                <a:latin typeface="Arial"/>
                <a:cs typeface="Arial"/>
              </a:rPr>
              <a:t>presionándolo </a:t>
            </a:r>
            <a:r>
              <a:rPr sz="2300" spc="355" dirty="0">
                <a:solidFill>
                  <a:srgbClr val="003C8C"/>
                </a:solidFill>
                <a:latin typeface="Arial"/>
                <a:cs typeface="Arial"/>
              </a:rPr>
              <a:t>con </a:t>
            </a:r>
            <a:r>
              <a:rPr sz="2300" spc="350" dirty="0">
                <a:solidFill>
                  <a:srgbClr val="003C8C"/>
                </a:solidFill>
                <a:latin typeface="Arial"/>
                <a:cs typeface="Arial"/>
              </a:rPr>
              <a:t>una </a:t>
            </a:r>
            <a:r>
              <a:rPr sz="2300" spc="434" dirty="0">
                <a:solidFill>
                  <a:srgbClr val="003C8C"/>
                </a:solidFill>
                <a:latin typeface="Arial"/>
                <a:cs typeface="Arial"/>
              </a:rPr>
              <a:t>mano </a:t>
            </a:r>
            <a:r>
              <a:rPr sz="2300" spc="320" dirty="0">
                <a:solidFill>
                  <a:srgbClr val="003C8C"/>
                </a:solidFill>
                <a:latin typeface="Arial"/>
                <a:cs typeface="Arial"/>
              </a:rPr>
              <a:t>para </a:t>
            </a:r>
            <a:r>
              <a:rPr sz="2300" spc="254" dirty="0">
                <a:solidFill>
                  <a:srgbClr val="003C8C"/>
                </a:solidFill>
                <a:latin typeface="Arial"/>
                <a:cs typeface="Arial"/>
              </a:rPr>
              <a:t>sacar </a:t>
            </a:r>
            <a:r>
              <a:rPr sz="2300" spc="240" dirty="0">
                <a:solidFill>
                  <a:srgbClr val="003C8C"/>
                </a:solidFill>
                <a:latin typeface="Arial"/>
                <a:cs typeface="Arial"/>
              </a:rPr>
              <a:t>la  </a:t>
            </a:r>
            <a:r>
              <a:rPr sz="2300" spc="375" dirty="0">
                <a:solidFill>
                  <a:srgbClr val="003C8C"/>
                </a:solidFill>
                <a:latin typeface="Arial"/>
                <a:cs typeface="Arial"/>
              </a:rPr>
              <a:t>mayor </a:t>
            </a:r>
            <a:r>
              <a:rPr sz="2300" spc="390" dirty="0">
                <a:solidFill>
                  <a:srgbClr val="003C8C"/>
                </a:solidFill>
                <a:latin typeface="Arial"/>
                <a:cs typeface="Arial"/>
              </a:rPr>
              <a:t>cantidad </a:t>
            </a:r>
            <a:r>
              <a:rPr sz="2300" spc="325" dirty="0">
                <a:solidFill>
                  <a:srgbClr val="003C8C"/>
                </a:solidFill>
                <a:latin typeface="Arial"/>
                <a:cs typeface="Arial"/>
              </a:rPr>
              <a:t>de </a:t>
            </a:r>
            <a:r>
              <a:rPr sz="2300" spc="320" dirty="0">
                <a:solidFill>
                  <a:srgbClr val="003C8C"/>
                </a:solidFill>
                <a:latin typeface="Arial"/>
                <a:cs typeface="Arial"/>
              </a:rPr>
              <a:t>agua </a:t>
            </a:r>
            <a:r>
              <a:rPr sz="2300" spc="340" dirty="0">
                <a:solidFill>
                  <a:srgbClr val="003C8C"/>
                </a:solidFill>
                <a:latin typeface="Arial"/>
                <a:cs typeface="Arial"/>
              </a:rPr>
              <a:t>posible </a:t>
            </a:r>
            <a:r>
              <a:rPr sz="2300" spc="335" dirty="0">
                <a:solidFill>
                  <a:srgbClr val="003C8C"/>
                </a:solidFill>
                <a:latin typeface="Arial"/>
                <a:cs typeface="Arial"/>
              </a:rPr>
              <a:t>del </a:t>
            </a:r>
            <a:r>
              <a:rPr sz="2300" spc="360" dirty="0">
                <a:solidFill>
                  <a:srgbClr val="003C8C"/>
                </a:solidFill>
                <a:latin typeface="Arial"/>
                <a:cs typeface="Arial"/>
              </a:rPr>
              <a:t>papel  </a:t>
            </a:r>
            <a:r>
              <a:rPr sz="2300" spc="310" dirty="0">
                <a:solidFill>
                  <a:srgbClr val="003C8C"/>
                </a:solidFill>
                <a:latin typeface="Arial"/>
                <a:cs typeface="Arial"/>
              </a:rPr>
              <a:t>desecho</a:t>
            </a:r>
            <a:r>
              <a:rPr sz="2250" spc="310" dirty="0">
                <a:solidFill>
                  <a:srgbClr val="003C8C"/>
                </a:solidFill>
                <a:latin typeface="Arial Narrow"/>
                <a:cs typeface="Arial Narrow"/>
              </a:rPr>
              <a:t>.</a:t>
            </a:r>
            <a:endParaRPr sz="225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8965" y="6452788"/>
            <a:ext cx="4137025" cy="3834765"/>
          </a:xfrm>
          <a:custGeom>
            <a:avLst/>
            <a:gdLst/>
            <a:ahLst/>
            <a:cxnLst/>
            <a:rect l="l" t="t" r="r" b="b"/>
            <a:pathLst>
              <a:path w="4137025" h="3834765">
                <a:moveTo>
                  <a:pt x="3739209" y="3834211"/>
                </a:moveTo>
                <a:lnTo>
                  <a:pt x="1287903" y="3834211"/>
                </a:lnTo>
                <a:lnTo>
                  <a:pt x="0" y="3684808"/>
                </a:lnTo>
                <a:lnTo>
                  <a:pt x="427079" y="0"/>
                </a:lnTo>
                <a:lnTo>
                  <a:pt x="4136664" y="406669"/>
                </a:lnTo>
                <a:lnTo>
                  <a:pt x="3739209" y="3834211"/>
                </a:lnTo>
                <a:close/>
              </a:path>
            </a:pathLst>
          </a:custGeom>
          <a:solidFill>
            <a:srgbClr val="B1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734" y="7224681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1157" y="7530054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4440" y="7837410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6274" y="8144619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6122" y="8452508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9402" y="8759865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4854" y="9065236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6383" y="9368583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9710" y="9675940"/>
            <a:ext cx="3210560" cy="358775"/>
          </a:xfrm>
          <a:custGeom>
            <a:avLst/>
            <a:gdLst/>
            <a:ahLst/>
            <a:cxnLst/>
            <a:rect l="l" t="t" r="r" b="b"/>
            <a:pathLst>
              <a:path w="3210559" h="358775">
                <a:moveTo>
                  <a:pt x="0" y="29000"/>
                </a:moveTo>
                <a:lnTo>
                  <a:pt x="2979" y="0"/>
                </a:lnTo>
                <a:lnTo>
                  <a:pt x="3210421" y="329514"/>
                </a:lnTo>
                <a:lnTo>
                  <a:pt x="3207441" y="358514"/>
                </a:lnTo>
                <a:lnTo>
                  <a:pt x="0" y="29000"/>
                </a:lnTo>
                <a:close/>
              </a:path>
            </a:pathLst>
          </a:custGeom>
          <a:solidFill>
            <a:srgbClr val="95E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1953" y="6452788"/>
            <a:ext cx="1299210" cy="1116965"/>
          </a:xfrm>
          <a:custGeom>
            <a:avLst/>
            <a:gdLst/>
            <a:ahLst/>
            <a:cxnLst/>
            <a:rect l="l" t="t" r="r" b="b"/>
            <a:pathLst>
              <a:path w="1299209" h="1116965">
                <a:moveTo>
                  <a:pt x="973675" y="1116520"/>
                </a:moveTo>
                <a:lnTo>
                  <a:pt x="0" y="361484"/>
                </a:lnTo>
                <a:lnTo>
                  <a:pt x="346908" y="0"/>
                </a:lnTo>
                <a:lnTo>
                  <a:pt x="1298719" y="787103"/>
                </a:lnTo>
                <a:lnTo>
                  <a:pt x="973675" y="1116520"/>
                </a:lnTo>
                <a:close/>
              </a:path>
            </a:pathLst>
          </a:custGeom>
          <a:solidFill>
            <a:srgbClr val="FFD9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09512" y="9382560"/>
            <a:ext cx="1188720" cy="904875"/>
          </a:xfrm>
          <a:custGeom>
            <a:avLst/>
            <a:gdLst/>
            <a:ahLst/>
            <a:cxnLst/>
            <a:rect l="l" t="t" r="r" b="b"/>
            <a:pathLst>
              <a:path w="1188720" h="904875">
                <a:moveTo>
                  <a:pt x="1188252" y="904438"/>
                </a:moveTo>
                <a:lnTo>
                  <a:pt x="616819" y="904438"/>
                </a:lnTo>
                <a:lnTo>
                  <a:pt x="0" y="247792"/>
                </a:lnTo>
                <a:lnTo>
                  <a:pt x="20369" y="233916"/>
                </a:lnTo>
                <a:lnTo>
                  <a:pt x="53635" y="204564"/>
                </a:lnTo>
                <a:lnTo>
                  <a:pt x="142662" y="120616"/>
                </a:lnTo>
                <a:lnTo>
                  <a:pt x="190327" y="76609"/>
                </a:lnTo>
                <a:lnTo>
                  <a:pt x="234696" y="38307"/>
                </a:lnTo>
                <a:lnTo>
                  <a:pt x="271719" y="11006"/>
                </a:lnTo>
                <a:lnTo>
                  <a:pt x="297350" y="0"/>
                </a:lnTo>
                <a:lnTo>
                  <a:pt x="466067" y="149312"/>
                </a:lnTo>
                <a:lnTo>
                  <a:pt x="788925" y="480643"/>
                </a:lnTo>
                <a:lnTo>
                  <a:pt x="1102490" y="812520"/>
                </a:lnTo>
                <a:lnTo>
                  <a:pt x="1188252" y="904438"/>
                </a:lnTo>
                <a:close/>
              </a:path>
            </a:pathLst>
          </a:custGeom>
          <a:solidFill>
            <a:srgbClr val="FFD9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2105" y="6102429"/>
            <a:ext cx="6010274" cy="38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4481" y="6581206"/>
            <a:ext cx="1975188" cy="153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6012" y="5767498"/>
            <a:ext cx="1991681" cy="1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81425" y="1910667"/>
            <a:ext cx="6486524" cy="486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16624" y="7077137"/>
            <a:ext cx="4445635" cy="228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100"/>
              </a:spcBef>
            </a:pPr>
            <a:r>
              <a:rPr sz="3200" spc="225" dirty="0">
                <a:latin typeface="Calibri"/>
                <a:cs typeface="Calibri"/>
              </a:rPr>
              <a:t>La </a:t>
            </a:r>
            <a:r>
              <a:rPr sz="3200" spc="130" dirty="0">
                <a:latin typeface="Calibri"/>
                <a:cs typeface="Calibri"/>
              </a:rPr>
              <a:t>idea </a:t>
            </a:r>
            <a:r>
              <a:rPr sz="3200" spc="195" dirty="0">
                <a:latin typeface="Calibri"/>
                <a:cs typeface="Calibri"/>
              </a:rPr>
              <a:t>es </a:t>
            </a:r>
            <a:r>
              <a:rPr sz="3200" spc="190" dirty="0">
                <a:latin typeface="Calibri"/>
                <a:cs typeface="Calibri"/>
              </a:rPr>
              <a:t>que quede</a:t>
            </a:r>
            <a:r>
              <a:rPr sz="3200" spc="-275" dirty="0">
                <a:latin typeface="Calibri"/>
                <a:cs typeface="Calibri"/>
              </a:rPr>
              <a:t> </a:t>
            </a:r>
            <a:r>
              <a:rPr sz="3200" spc="85" dirty="0">
                <a:latin typeface="Calibri"/>
                <a:cs typeface="Calibri"/>
              </a:rPr>
              <a:t>lo  </a:t>
            </a:r>
            <a:r>
              <a:rPr sz="3200" spc="215" dirty="0">
                <a:latin typeface="Calibri"/>
                <a:cs typeface="Calibri"/>
              </a:rPr>
              <a:t>más </a:t>
            </a:r>
            <a:r>
              <a:rPr sz="3200" spc="180" dirty="0">
                <a:latin typeface="Calibri"/>
                <a:cs typeface="Calibri"/>
              </a:rPr>
              <a:t>seco </a:t>
            </a:r>
            <a:r>
              <a:rPr sz="3200" spc="140" dirty="0">
                <a:latin typeface="Calibri"/>
                <a:cs typeface="Calibri"/>
              </a:rPr>
              <a:t>posible </a:t>
            </a:r>
            <a:r>
              <a:rPr sz="3200" spc="160" dirty="0">
                <a:latin typeface="Calibri"/>
                <a:cs typeface="Calibri"/>
              </a:rPr>
              <a:t>para  </a:t>
            </a:r>
            <a:r>
              <a:rPr sz="3200" spc="70" dirty="0">
                <a:latin typeface="Calibri"/>
                <a:cs typeface="Calibri"/>
              </a:rPr>
              <a:t>evitar </a:t>
            </a:r>
            <a:r>
              <a:rPr sz="3200" spc="190" dirty="0">
                <a:latin typeface="Calibri"/>
                <a:cs typeface="Calibri"/>
              </a:rPr>
              <a:t>que </a:t>
            </a:r>
            <a:r>
              <a:rPr sz="3200" spc="150" dirty="0">
                <a:latin typeface="Calibri"/>
                <a:cs typeface="Calibri"/>
              </a:rPr>
              <a:t>salgan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114" dirty="0">
                <a:latin typeface="Calibri"/>
                <a:cs typeface="Calibri"/>
              </a:rPr>
              <a:t>grietas  </a:t>
            </a:r>
            <a:r>
              <a:rPr sz="3200" spc="180" dirty="0">
                <a:latin typeface="Calibri"/>
                <a:cs typeface="Calibri"/>
              </a:rPr>
              <a:t>en </a:t>
            </a:r>
            <a:r>
              <a:rPr sz="3200" spc="75" dirty="0">
                <a:latin typeface="Calibri"/>
                <a:cs typeface="Calibri"/>
              </a:rPr>
              <a:t>la </a:t>
            </a:r>
            <a:r>
              <a:rPr sz="3200" spc="100" dirty="0">
                <a:latin typeface="Calibri"/>
                <a:cs typeface="Calibri"/>
              </a:rPr>
              <a:t>figura</a:t>
            </a:r>
            <a:r>
              <a:rPr sz="3200" spc="40" dirty="0">
                <a:latin typeface="Calibri"/>
                <a:cs typeface="Calibri"/>
              </a:rPr>
              <a:t> final.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8207"/>
            <a:ext cx="18288000" cy="8391525"/>
          </a:xfrm>
          <a:custGeom>
            <a:avLst/>
            <a:gdLst/>
            <a:ahLst/>
            <a:cxnLst/>
            <a:rect l="l" t="t" r="r" b="b"/>
            <a:pathLst>
              <a:path w="18288000" h="8391525">
                <a:moveTo>
                  <a:pt x="0" y="8391524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8391524"/>
                </a:lnTo>
                <a:lnTo>
                  <a:pt x="0" y="8391524"/>
                </a:lnTo>
                <a:close/>
              </a:path>
            </a:pathLst>
          </a:custGeom>
          <a:solidFill>
            <a:srgbClr val="A6A6A6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5062" y="1746626"/>
            <a:ext cx="3339465" cy="984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Paso</a:t>
            </a:r>
            <a:r>
              <a:rPr spc="-5" dirty="0"/>
              <a:t> </a:t>
            </a:r>
            <a:r>
              <a:rPr spc="-45" dirty="0"/>
              <a:t>N</a:t>
            </a:r>
            <a:r>
              <a:rPr sz="5500" spc="-45" dirty="0">
                <a:latin typeface="Arial Narrow"/>
                <a:cs typeface="Arial Narrow"/>
              </a:rPr>
              <a:t>°</a:t>
            </a:r>
            <a:r>
              <a:rPr spc="-45" dirty="0"/>
              <a:t>3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5062" y="3783605"/>
            <a:ext cx="87204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1055" algn="l"/>
                <a:tab pos="1519555" algn="l"/>
                <a:tab pos="2808605" algn="l"/>
                <a:tab pos="3251835" algn="l"/>
                <a:tab pos="4351655" algn="l"/>
                <a:tab pos="4806315" algn="l"/>
                <a:tab pos="5967095" algn="l"/>
                <a:tab pos="6522084" algn="l"/>
                <a:tab pos="7297420" algn="l"/>
                <a:tab pos="8545195" algn="l"/>
              </a:tabLst>
            </a:pPr>
            <a:r>
              <a:rPr sz="2300" spc="335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275" dirty="0">
                <a:solidFill>
                  <a:srgbClr val="364081"/>
                </a:solidFill>
                <a:latin typeface="Arial"/>
                <a:cs typeface="Arial"/>
              </a:rPr>
              <a:t>v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135" dirty="0">
                <a:solidFill>
                  <a:srgbClr val="364081"/>
                </a:solidFill>
                <a:latin typeface="Arial"/>
                <a:cs typeface="Arial"/>
              </a:rPr>
              <a:t>z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520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2300" spc="2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195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 err="1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290" dirty="0" err="1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515" dirty="0" err="1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295" dirty="0" err="1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195" dirty="0" err="1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lang="es-ES" sz="2300" spc="195" dirty="0">
                <a:solidFill>
                  <a:srgbClr val="364081"/>
                </a:solidFill>
                <a:latin typeface="Arial"/>
                <a:cs typeface="Arial"/>
              </a:rPr>
              <a:t>,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300" spc="2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-25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310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45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45" dirty="0">
                <a:solidFill>
                  <a:srgbClr val="364081"/>
                </a:solidFill>
                <a:latin typeface="Arial"/>
                <a:cs typeface="Arial"/>
              </a:rPr>
              <a:t>f</a:t>
            </a:r>
            <a:r>
              <a:rPr sz="2300" spc="45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500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2300" spc="130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120" dirty="0">
                <a:solidFill>
                  <a:srgbClr val="364081"/>
                </a:solidFill>
                <a:latin typeface="Arial"/>
                <a:cs typeface="Arial"/>
              </a:rPr>
              <a:t>y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5062" y="4133637"/>
            <a:ext cx="521525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  <a:tabLst>
                <a:tab pos="615315" algn="l"/>
                <a:tab pos="2230755" algn="l"/>
                <a:tab pos="2514600" algn="l"/>
                <a:tab pos="2952750" algn="l"/>
                <a:tab pos="4507230" algn="l"/>
              </a:tabLst>
            </a:pPr>
            <a:r>
              <a:rPr sz="2300" spc="14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300" spc="130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750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2300" spc="335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300" dirty="0">
                <a:solidFill>
                  <a:srgbClr val="364081"/>
                </a:solidFill>
                <a:latin typeface="Arial"/>
                <a:cs typeface="Arial"/>
              </a:rPr>
              <a:t>z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420" dirty="0">
                <a:solidFill>
                  <a:srgbClr val="364081"/>
                </a:solidFill>
                <a:latin typeface="Arial"/>
                <a:cs typeface="Arial"/>
              </a:rPr>
              <a:t>g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420" dirty="0">
                <a:solidFill>
                  <a:srgbClr val="364081"/>
                </a:solidFill>
                <a:latin typeface="Arial"/>
                <a:cs typeface="Arial"/>
              </a:rPr>
              <a:t>g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175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364081"/>
                </a:solidFill>
                <a:latin typeface="Arial"/>
                <a:cs typeface="Arial"/>
              </a:rPr>
              <a:t>a  </a:t>
            </a:r>
            <a:r>
              <a:rPr sz="2300" spc="370" dirty="0">
                <a:solidFill>
                  <a:srgbClr val="364081"/>
                </a:solidFill>
                <a:latin typeface="Arial"/>
                <a:cs typeface="Arial"/>
              </a:rPr>
              <a:t>amasando	</a:t>
            </a:r>
            <a:r>
              <a:rPr sz="2300" spc="400" dirty="0">
                <a:solidFill>
                  <a:srgbClr val="364081"/>
                </a:solidFill>
                <a:latin typeface="Arial"/>
                <a:cs typeface="Arial"/>
              </a:rPr>
              <a:t>constantemente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5062" y="5326655"/>
            <a:ext cx="604456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14750" algn="l"/>
                <a:tab pos="5030470" algn="l"/>
              </a:tabLst>
            </a:pP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x</a:t>
            </a:r>
            <a:r>
              <a:rPr sz="2300" spc="335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2300" spc="750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520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750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2300" spc="29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500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2300" spc="130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420" dirty="0">
                <a:solidFill>
                  <a:srgbClr val="364081"/>
                </a:solidFill>
                <a:latin typeface="Arial"/>
                <a:cs typeface="Arial"/>
              </a:rPr>
              <a:t>g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175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84171" y="4133637"/>
            <a:ext cx="3271520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 algn="r">
              <a:lnSpc>
                <a:spcPct val="146700"/>
              </a:lnSpc>
              <a:spcBef>
                <a:spcPts val="100"/>
              </a:spcBef>
              <a:tabLst>
                <a:tab pos="825500" algn="l"/>
                <a:tab pos="1080135" algn="l"/>
                <a:tab pos="1866900" algn="l"/>
                <a:tab pos="1909445" algn="l"/>
                <a:tab pos="2346960" algn="l"/>
              </a:tabLst>
            </a:pPr>
            <a:r>
              <a:rPr sz="2300" spc="345" dirty="0">
                <a:solidFill>
                  <a:srgbClr val="364081"/>
                </a:solidFill>
                <a:latin typeface="Arial"/>
                <a:cs typeface="Arial"/>
              </a:rPr>
              <a:t>f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spc="204" dirty="0">
                <a:solidFill>
                  <a:srgbClr val="364081"/>
                </a:solidFill>
                <a:latin typeface="Arial"/>
                <a:cs typeface="Arial"/>
              </a:rPr>
              <a:t>í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300" spc="2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6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364081"/>
                </a:solidFill>
                <a:latin typeface="Arial Narrow"/>
                <a:cs typeface="Arial Narrow"/>
              </a:rPr>
              <a:t>,  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175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2300" spc="-190" dirty="0">
                <a:solidFill>
                  <a:srgbClr val="364081"/>
                </a:solidFill>
                <a:latin typeface="Arial"/>
                <a:cs typeface="Arial"/>
              </a:rPr>
              <a:t>1</a:t>
            </a:r>
            <a:r>
              <a:rPr sz="2300" spc="105" dirty="0">
                <a:solidFill>
                  <a:srgbClr val="364081"/>
                </a:solidFill>
                <a:latin typeface="Arial"/>
                <a:cs typeface="Arial"/>
              </a:rPr>
              <a:t>5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750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2300" spc="335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45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300" spc="500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-25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  <a:spcBef>
                <a:spcPts val="1290"/>
              </a:spcBef>
              <a:tabLst>
                <a:tab pos="1188720" algn="l"/>
              </a:tabLst>
            </a:pPr>
            <a:r>
              <a:rPr sz="2300" spc="45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2300" spc="47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2300" spc="515" dirty="0">
                <a:solidFill>
                  <a:srgbClr val="364081"/>
                </a:solidFill>
                <a:latin typeface="Arial"/>
                <a:cs typeface="Arial"/>
              </a:rPr>
              <a:t>p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300" spc="140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2300" spc="500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2300" spc="12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5062" y="5676687"/>
            <a:ext cx="871855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sz="2300" spc="400" dirty="0">
                <a:solidFill>
                  <a:srgbClr val="364081"/>
                </a:solidFill>
                <a:latin typeface="Arial"/>
                <a:cs typeface="Arial"/>
              </a:rPr>
              <a:t>homogénea </a:t>
            </a:r>
            <a:r>
              <a:rPr sz="2300" spc="120" dirty="0">
                <a:solidFill>
                  <a:srgbClr val="364081"/>
                </a:solidFill>
                <a:latin typeface="Arial"/>
                <a:cs typeface="Arial"/>
              </a:rPr>
              <a:t>y </a:t>
            </a:r>
            <a:r>
              <a:rPr sz="2300" spc="290" dirty="0">
                <a:solidFill>
                  <a:srgbClr val="364081"/>
                </a:solidFill>
                <a:latin typeface="Arial"/>
                <a:cs typeface="Arial"/>
              </a:rPr>
              <a:t>fina</a:t>
            </a:r>
            <a:r>
              <a:rPr sz="2250" spc="290" dirty="0">
                <a:solidFill>
                  <a:srgbClr val="364081"/>
                </a:solidFill>
                <a:latin typeface="Arial Narrow"/>
                <a:cs typeface="Arial Narrow"/>
              </a:rPr>
              <a:t>, </a:t>
            </a:r>
            <a:r>
              <a:rPr sz="2300" spc="260" dirty="0">
                <a:solidFill>
                  <a:srgbClr val="364081"/>
                </a:solidFill>
                <a:latin typeface="Arial"/>
                <a:cs typeface="Arial"/>
              </a:rPr>
              <a:t>sin </a:t>
            </a:r>
            <a:r>
              <a:rPr sz="2300" spc="385" dirty="0">
                <a:solidFill>
                  <a:srgbClr val="364081"/>
                </a:solidFill>
                <a:latin typeface="Arial"/>
                <a:cs typeface="Arial"/>
              </a:rPr>
              <a:t>grumos </a:t>
            </a:r>
            <a:r>
              <a:rPr sz="2300" spc="320" dirty="0">
                <a:solidFill>
                  <a:srgbClr val="364081"/>
                </a:solidFill>
                <a:latin typeface="Arial"/>
                <a:cs typeface="Arial"/>
              </a:rPr>
              <a:t>ni </a:t>
            </a:r>
            <a:r>
              <a:rPr sz="2300" spc="325" dirty="0">
                <a:solidFill>
                  <a:srgbClr val="364081"/>
                </a:solidFill>
                <a:latin typeface="Arial"/>
                <a:cs typeface="Arial"/>
              </a:rPr>
              <a:t>pedazos de </a:t>
            </a:r>
            <a:r>
              <a:rPr sz="2300" spc="360" dirty="0">
                <a:solidFill>
                  <a:srgbClr val="364081"/>
                </a:solidFill>
                <a:latin typeface="Arial"/>
                <a:cs typeface="Arial"/>
              </a:rPr>
              <a:t>papel  </a:t>
            </a:r>
            <a:r>
              <a:rPr sz="2300" spc="254" dirty="0">
                <a:solidFill>
                  <a:srgbClr val="364081"/>
                </a:solidFill>
                <a:latin typeface="Arial"/>
                <a:cs typeface="Arial"/>
              </a:rPr>
              <a:t>seco </a:t>
            </a:r>
            <a:r>
              <a:rPr sz="2300" spc="2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2300" spc="37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300" spc="340" dirty="0">
                <a:solidFill>
                  <a:srgbClr val="364081"/>
                </a:solidFill>
                <a:latin typeface="Arial"/>
                <a:cs typeface="Arial"/>
              </a:rPr>
              <a:t>duro</a:t>
            </a:r>
            <a:r>
              <a:rPr sz="2250" spc="340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endParaRPr sz="225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41943" y="6501390"/>
            <a:ext cx="3632395" cy="3743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98046" y="6644092"/>
            <a:ext cx="3227070" cy="3327400"/>
          </a:xfrm>
          <a:custGeom>
            <a:avLst/>
            <a:gdLst/>
            <a:ahLst/>
            <a:cxnLst/>
            <a:rect l="l" t="t" r="r" b="b"/>
            <a:pathLst>
              <a:path w="3227069" h="3327400">
                <a:moveTo>
                  <a:pt x="3193854" y="231958"/>
                </a:moveTo>
                <a:lnTo>
                  <a:pt x="423192" y="231958"/>
                </a:lnTo>
                <a:lnTo>
                  <a:pt x="3181914" y="0"/>
                </a:lnTo>
                <a:lnTo>
                  <a:pt x="3193854" y="231958"/>
                </a:lnTo>
                <a:close/>
              </a:path>
              <a:path w="3227069" h="3327400">
                <a:moveTo>
                  <a:pt x="3031348" y="3327034"/>
                </a:moveTo>
                <a:lnTo>
                  <a:pt x="0" y="3240076"/>
                </a:lnTo>
                <a:lnTo>
                  <a:pt x="8780" y="3190082"/>
                </a:lnTo>
                <a:lnTo>
                  <a:pt x="17563" y="3140358"/>
                </a:lnTo>
                <a:lnTo>
                  <a:pt x="26347" y="3090891"/>
                </a:lnTo>
                <a:lnTo>
                  <a:pt x="35127" y="3041666"/>
                </a:lnTo>
                <a:lnTo>
                  <a:pt x="43901" y="2992669"/>
                </a:lnTo>
                <a:lnTo>
                  <a:pt x="61418" y="2895302"/>
                </a:lnTo>
                <a:lnTo>
                  <a:pt x="113484" y="2607190"/>
                </a:lnTo>
                <a:lnTo>
                  <a:pt x="130593" y="2512103"/>
                </a:lnTo>
                <a:lnTo>
                  <a:pt x="139087" y="2464673"/>
                </a:lnTo>
                <a:lnTo>
                  <a:pt x="147536" y="2417301"/>
                </a:lnTo>
                <a:lnTo>
                  <a:pt x="155937" y="2369971"/>
                </a:lnTo>
                <a:lnTo>
                  <a:pt x="164287" y="2322669"/>
                </a:lnTo>
                <a:lnTo>
                  <a:pt x="172583" y="2275382"/>
                </a:lnTo>
                <a:lnTo>
                  <a:pt x="180822" y="2228094"/>
                </a:lnTo>
                <a:lnTo>
                  <a:pt x="188999" y="2180793"/>
                </a:lnTo>
                <a:lnTo>
                  <a:pt x="197113" y="2133462"/>
                </a:lnTo>
                <a:lnTo>
                  <a:pt x="205160" y="2086089"/>
                </a:lnTo>
                <a:lnTo>
                  <a:pt x="213137" y="2038659"/>
                </a:lnTo>
                <a:lnTo>
                  <a:pt x="221040" y="1991158"/>
                </a:lnTo>
                <a:lnTo>
                  <a:pt x="228939" y="1943124"/>
                </a:lnTo>
                <a:lnTo>
                  <a:pt x="236613" y="1895885"/>
                </a:lnTo>
                <a:lnTo>
                  <a:pt x="244276" y="1848084"/>
                </a:lnTo>
                <a:lnTo>
                  <a:pt x="251853" y="1800155"/>
                </a:lnTo>
                <a:lnTo>
                  <a:pt x="259341" y="1752084"/>
                </a:lnTo>
                <a:lnTo>
                  <a:pt x="266736" y="1703855"/>
                </a:lnTo>
                <a:lnTo>
                  <a:pt x="274057" y="1655311"/>
                </a:lnTo>
                <a:lnTo>
                  <a:pt x="281235" y="1606871"/>
                </a:lnTo>
                <a:lnTo>
                  <a:pt x="288333" y="1558087"/>
                </a:lnTo>
                <a:lnTo>
                  <a:pt x="295325" y="1509089"/>
                </a:lnTo>
                <a:lnTo>
                  <a:pt x="302209" y="1459864"/>
                </a:lnTo>
                <a:lnTo>
                  <a:pt x="308981" y="1410395"/>
                </a:lnTo>
                <a:lnTo>
                  <a:pt x="315638" y="1360671"/>
                </a:lnTo>
                <a:lnTo>
                  <a:pt x="322176" y="1310675"/>
                </a:lnTo>
                <a:lnTo>
                  <a:pt x="328593" y="1260394"/>
                </a:lnTo>
                <a:lnTo>
                  <a:pt x="334885" y="1209815"/>
                </a:lnTo>
                <a:lnTo>
                  <a:pt x="341050" y="1158921"/>
                </a:lnTo>
                <a:lnTo>
                  <a:pt x="347083" y="1107700"/>
                </a:lnTo>
                <a:lnTo>
                  <a:pt x="352983" y="1056137"/>
                </a:lnTo>
                <a:lnTo>
                  <a:pt x="358744" y="1004217"/>
                </a:lnTo>
                <a:lnTo>
                  <a:pt x="364365" y="951927"/>
                </a:lnTo>
                <a:lnTo>
                  <a:pt x="369843" y="899252"/>
                </a:lnTo>
                <a:lnTo>
                  <a:pt x="375173" y="846178"/>
                </a:lnTo>
                <a:lnTo>
                  <a:pt x="380353" y="792691"/>
                </a:lnTo>
                <a:lnTo>
                  <a:pt x="385379" y="738777"/>
                </a:lnTo>
                <a:lnTo>
                  <a:pt x="390249" y="684420"/>
                </a:lnTo>
                <a:lnTo>
                  <a:pt x="394959" y="629607"/>
                </a:lnTo>
                <a:lnTo>
                  <a:pt x="399506" y="574325"/>
                </a:lnTo>
                <a:lnTo>
                  <a:pt x="403886" y="518557"/>
                </a:lnTo>
                <a:lnTo>
                  <a:pt x="408098" y="462291"/>
                </a:lnTo>
                <a:lnTo>
                  <a:pt x="412136" y="405512"/>
                </a:lnTo>
                <a:lnTo>
                  <a:pt x="415999" y="348205"/>
                </a:lnTo>
                <a:lnTo>
                  <a:pt x="419682" y="290357"/>
                </a:lnTo>
                <a:lnTo>
                  <a:pt x="423184" y="231953"/>
                </a:lnTo>
                <a:lnTo>
                  <a:pt x="3193854" y="231958"/>
                </a:lnTo>
                <a:lnTo>
                  <a:pt x="3221910" y="777012"/>
                </a:lnTo>
                <a:lnTo>
                  <a:pt x="3224066" y="854129"/>
                </a:lnTo>
                <a:lnTo>
                  <a:pt x="3224939" y="895161"/>
                </a:lnTo>
                <a:lnTo>
                  <a:pt x="3225671" y="937743"/>
                </a:lnTo>
                <a:lnTo>
                  <a:pt x="3226256" y="981801"/>
                </a:lnTo>
                <a:lnTo>
                  <a:pt x="3226693" y="1027262"/>
                </a:lnTo>
                <a:lnTo>
                  <a:pt x="3226976" y="1074052"/>
                </a:lnTo>
                <a:lnTo>
                  <a:pt x="3227068" y="1171322"/>
                </a:lnTo>
                <a:lnTo>
                  <a:pt x="3226870" y="1221655"/>
                </a:lnTo>
                <a:lnTo>
                  <a:pt x="3226504" y="1273021"/>
                </a:lnTo>
                <a:lnTo>
                  <a:pt x="3225966" y="1325346"/>
                </a:lnTo>
                <a:lnTo>
                  <a:pt x="3225253" y="1378557"/>
                </a:lnTo>
                <a:lnTo>
                  <a:pt x="3224361" y="1432580"/>
                </a:lnTo>
                <a:lnTo>
                  <a:pt x="3223286" y="1487341"/>
                </a:lnTo>
                <a:lnTo>
                  <a:pt x="3222024" y="1542765"/>
                </a:lnTo>
                <a:lnTo>
                  <a:pt x="3220572" y="1598780"/>
                </a:lnTo>
                <a:lnTo>
                  <a:pt x="3218921" y="1655456"/>
                </a:lnTo>
                <a:lnTo>
                  <a:pt x="3217082" y="1712284"/>
                </a:lnTo>
                <a:lnTo>
                  <a:pt x="3215037" y="1769626"/>
                </a:lnTo>
                <a:lnTo>
                  <a:pt x="3212786" y="1827262"/>
                </a:lnTo>
                <a:lnTo>
                  <a:pt x="3210327" y="1885119"/>
                </a:lnTo>
                <a:lnTo>
                  <a:pt x="3207632" y="1943571"/>
                </a:lnTo>
                <a:lnTo>
                  <a:pt x="3204766" y="2001201"/>
                </a:lnTo>
                <a:lnTo>
                  <a:pt x="3201657" y="2059278"/>
                </a:lnTo>
                <a:lnTo>
                  <a:pt x="3198325" y="2117279"/>
                </a:lnTo>
                <a:lnTo>
                  <a:pt x="3194765" y="2175133"/>
                </a:lnTo>
                <a:lnTo>
                  <a:pt x="3190973" y="2232764"/>
                </a:lnTo>
                <a:lnTo>
                  <a:pt x="3186947" y="2290099"/>
                </a:lnTo>
                <a:lnTo>
                  <a:pt x="3182681" y="2347064"/>
                </a:lnTo>
                <a:lnTo>
                  <a:pt x="3178173" y="2403585"/>
                </a:lnTo>
                <a:lnTo>
                  <a:pt x="3173419" y="2459588"/>
                </a:lnTo>
                <a:lnTo>
                  <a:pt x="3168415" y="2514999"/>
                </a:lnTo>
                <a:lnTo>
                  <a:pt x="3163158" y="2569745"/>
                </a:lnTo>
                <a:lnTo>
                  <a:pt x="3157642" y="2623752"/>
                </a:lnTo>
                <a:lnTo>
                  <a:pt x="3151866" y="2676945"/>
                </a:lnTo>
                <a:lnTo>
                  <a:pt x="3145825" y="2729252"/>
                </a:lnTo>
                <a:lnTo>
                  <a:pt x="3139515" y="2780597"/>
                </a:lnTo>
                <a:lnTo>
                  <a:pt x="3132933" y="2830908"/>
                </a:lnTo>
                <a:lnTo>
                  <a:pt x="3126075" y="2880110"/>
                </a:lnTo>
                <a:lnTo>
                  <a:pt x="3118937" y="2928129"/>
                </a:lnTo>
                <a:lnTo>
                  <a:pt x="3111515" y="2974892"/>
                </a:lnTo>
                <a:lnTo>
                  <a:pt x="3103807" y="3020325"/>
                </a:lnTo>
                <a:lnTo>
                  <a:pt x="3095807" y="3064353"/>
                </a:lnTo>
                <a:lnTo>
                  <a:pt x="3087512" y="3106904"/>
                </a:lnTo>
                <a:lnTo>
                  <a:pt x="3078919" y="3147903"/>
                </a:lnTo>
                <a:lnTo>
                  <a:pt x="3070024" y="3187276"/>
                </a:lnTo>
                <a:lnTo>
                  <a:pt x="3060823" y="3224949"/>
                </a:lnTo>
                <a:lnTo>
                  <a:pt x="3041489" y="3294902"/>
                </a:lnTo>
                <a:lnTo>
                  <a:pt x="3031348" y="3327034"/>
                </a:lnTo>
                <a:close/>
              </a:path>
            </a:pathLst>
          </a:custGeom>
          <a:solidFill>
            <a:srgbClr val="C7C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53519" y="6578203"/>
            <a:ext cx="3216275" cy="3328035"/>
          </a:xfrm>
          <a:custGeom>
            <a:avLst/>
            <a:gdLst/>
            <a:ahLst/>
            <a:cxnLst/>
            <a:rect l="l" t="t" r="r" b="b"/>
            <a:pathLst>
              <a:path w="3216275" h="3328034">
                <a:moveTo>
                  <a:pt x="3031735" y="3327808"/>
                </a:moveTo>
                <a:lnTo>
                  <a:pt x="0" y="3257191"/>
                </a:lnTo>
                <a:lnTo>
                  <a:pt x="9640" y="3210817"/>
                </a:lnTo>
                <a:lnTo>
                  <a:pt x="19184" y="3164348"/>
                </a:lnTo>
                <a:lnTo>
                  <a:pt x="28630" y="3117781"/>
                </a:lnTo>
                <a:lnTo>
                  <a:pt x="37977" y="3071114"/>
                </a:lnTo>
                <a:lnTo>
                  <a:pt x="47222" y="3024346"/>
                </a:lnTo>
                <a:lnTo>
                  <a:pt x="56364" y="2977474"/>
                </a:lnTo>
                <a:lnTo>
                  <a:pt x="65401" y="2930498"/>
                </a:lnTo>
                <a:lnTo>
                  <a:pt x="74330" y="2883414"/>
                </a:lnTo>
                <a:lnTo>
                  <a:pt x="83150" y="2836222"/>
                </a:lnTo>
                <a:lnTo>
                  <a:pt x="91860" y="2788918"/>
                </a:lnTo>
                <a:lnTo>
                  <a:pt x="100456" y="2741502"/>
                </a:lnTo>
                <a:lnTo>
                  <a:pt x="108938" y="2693971"/>
                </a:lnTo>
                <a:lnTo>
                  <a:pt x="117303" y="2646324"/>
                </a:lnTo>
                <a:lnTo>
                  <a:pt x="125550" y="2598558"/>
                </a:lnTo>
                <a:lnTo>
                  <a:pt x="133676" y="2550672"/>
                </a:lnTo>
                <a:lnTo>
                  <a:pt x="141680" y="2502664"/>
                </a:lnTo>
                <a:lnTo>
                  <a:pt x="149560" y="2454532"/>
                </a:lnTo>
                <a:lnTo>
                  <a:pt x="157313" y="2406274"/>
                </a:lnTo>
                <a:lnTo>
                  <a:pt x="164939" y="2357889"/>
                </a:lnTo>
                <a:lnTo>
                  <a:pt x="172435" y="2309373"/>
                </a:lnTo>
                <a:lnTo>
                  <a:pt x="179800" y="2260726"/>
                </a:lnTo>
                <a:lnTo>
                  <a:pt x="187030" y="2211946"/>
                </a:lnTo>
                <a:lnTo>
                  <a:pt x="194126" y="2163030"/>
                </a:lnTo>
                <a:lnTo>
                  <a:pt x="201083" y="2113977"/>
                </a:lnTo>
                <a:lnTo>
                  <a:pt x="207902" y="2064785"/>
                </a:lnTo>
                <a:lnTo>
                  <a:pt x="214580" y="2015453"/>
                </a:lnTo>
                <a:lnTo>
                  <a:pt x="221114" y="1965977"/>
                </a:lnTo>
                <a:lnTo>
                  <a:pt x="227504" y="1916356"/>
                </a:lnTo>
                <a:lnTo>
                  <a:pt x="233746" y="1866589"/>
                </a:lnTo>
                <a:lnTo>
                  <a:pt x="239840" y="1816673"/>
                </a:lnTo>
                <a:lnTo>
                  <a:pt x="245784" y="1766607"/>
                </a:lnTo>
                <a:lnTo>
                  <a:pt x="251575" y="1716389"/>
                </a:lnTo>
                <a:lnTo>
                  <a:pt x="257212" y="1666017"/>
                </a:lnTo>
                <a:lnTo>
                  <a:pt x="262692" y="1615488"/>
                </a:lnTo>
                <a:lnTo>
                  <a:pt x="268014" y="1564802"/>
                </a:lnTo>
                <a:lnTo>
                  <a:pt x="273177" y="1513956"/>
                </a:lnTo>
                <a:lnTo>
                  <a:pt x="278177" y="1462948"/>
                </a:lnTo>
                <a:lnTo>
                  <a:pt x="283014" y="1411777"/>
                </a:lnTo>
                <a:lnTo>
                  <a:pt x="287685" y="1360440"/>
                </a:lnTo>
                <a:lnTo>
                  <a:pt x="292189" y="1308936"/>
                </a:lnTo>
                <a:lnTo>
                  <a:pt x="296523" y="1257262"/>
                </a:lnTo>
                <a:lnTo>
                  <a:pt x="300685" y="1205418"/>
                </a:lnTo>
                <a:lnTo>
                  <a:pt x="304675" y="1153401"/>
                </a:lnTo>
                <a:lnTo>
                  <a:pt x="308489" y="1101208"/>
                </a:lnTo>
                <a:lnTo>
                  <a:pt x="312127" y="1048839"/>
                </a:lnTo>
                <a:lnTo>
                  <a:pt x="315586" y="996292"/>
                </a:lnTo>
                <a:lnTo>
                  <a:pt x="318864" y="943564"/>
                </a:lnTo>
                <a:lnTo>
                  <a:pt x="321959" y="890653"/>
                </a:lnTo>
                <a:lnTo>
                  <a:pt x="324870" y="837558"/>
                </a:lnTo>
                <a:lnTo>
                  <a:pt x="327594" y="784278"/>
                </a:lnTo>
                <a:lnTo>
                  <a:pt x="330130" y="730809"/>
                </a:lnTo>
                <a:lnTo>
                  <a:pt x="332476" y="677150"/>
                </a:lnTo>
                <a:lnTo>
                  <a:pt x="334630" y="623299"/>
                </a:lnTo>
                <a:lnTo>
                  <a:pt x="336589" y="569255"/>
                </a:lnTo>
                <a:lnTo>
                  <a:pt x="338354" y="515015"/>
                </a:lnTo>
                <a:lnTo>
                  <a:pt x="339920" y="460577"/>
                </a:lnTo>
                <a:lnTo>
                  <a:pt x="341287" y="405941"/>
                </a:lnTo>
                <a:lnTo>
                  <a:pt x="342452" y="351103"/>
                </a:lnTo>
                <a:lnTo>
                  <a:pt x="343414" y="296062"/>
                </a:lnTo>
                <a:lnTo>
                  <a:pt x="344170" y="240816"/>
                </a:lnTo>
                <a:lnTo>
                  <a:pt x="344719" y="185369"/>
                </a:lnTo>
                <a:lnTo>
                  <a:pt x="3164322" y="0"/>
                </a:lnTo>
                <a:lnTo>
                  <a:pt x="3208516" y="776791"/>
                </a:lnTo>
                <a:lnTo>
                  <a:pt x="3211090" y="853896"/>
                </a:lnTo>
                <a:lnTo>
                  <a:pt x="3212184" y="894923"/>
                </a:lnTo>
                <a:lnTo>
                  <a:pt x="3213146" y="937501"/>
                </a:lnTo>
                <a:lnTo>
                  <a:pt x="3213969" y="981556"/>
                </a:lnTo>
                <a:lnTo>
                  <a:pt x="3214651" y="1027014"/>
                </a:lnTo>
                <a:lnTo>
                  <a:pt x="3215187" y="1073802"/>
                </a:lnTo>
                <a:lnTo>
                  <a:pt x="3215574" y="1121846"/>
                </a:lnTo>
                <a:lnTo>
                  <a:pt x="3215806" y="1171071"/>
                </a:lnTo>
                <a:lnTo>
                  <a:pt x="3215791" y="1272772"/>
                </a:lnTo>
                <a:lnTo>
                  <a:pt x="3215536" y="1325099"/>
                </a:lnTo>
                <a:lnTo>
                  <a:pt x="3215110" y="1378314"/>
                </a:lnTo>
                <a:lnTo>
                  <a:pt x="3214510" y="1432341"/>
                </a:lnTo>
                <a:lnTo>
                  <a:pt x="3213731" y="1487106"/>
                </a:lnTo>
                <a:lnTo>
                  <a:pt x="3212769" y="1542537"/>
                </a:lnTo>
                <a:lnTo>
                  <a:pt x="3211619" y="1598558"/>
                </a:lnTo>
                <a:lnTo>
                  <a:pt x="3210279" y="1655097"/>
                </a:lnTo>
                <a:lnTo>
                  <a:pt x="3208743" y="1712080"/>
                </a:lnTo>
                <a:lnTo>
                  <a:pt x="3207007" y="1769432"/>
                </a:lnTo>
                <a:lnTo>
                  <a:pt x="3205068" y="1827080"/>
                </a:lnTo>
                <a:lnTo>
                  <a:pt x="3202922" y="1884949"/>
                </a:lnTo>
                <a:lnTo>
                  <a:pt x="3200563" y="1942967"/>
                </a:lnTo>
                <a:lnTo>
                  <a:pt x="3197988" y="2001059"/>
                </a:lnTo>
                <a:lnTo>
                  <a:pt x="3195193" y="2059152"/>
                </a:lnTo>
                <a:lnTo>
                  <a:pt x="3192174" y="2117171"/>
                </a:lnTo>
                <a:lnTo>
                  <a:pt x="3188927" y="2175042"/>
                </a:lnTo>
                <a:lnTo>
                  <a:pt x="3185447" y="2232693"/>
                </a:lnTo>
                <a:lnTo>
                  <a:pt x="3181730" y="2290049"/>
                </a:lnTo>
                <a:lnTo>
                  <a:pt x="3177773" y="2347036"/>
                </a:lnTo>
                <a:lnTo>
                  <a:pt x="3173570" y="2403580"/>
                </a:lnTo>
                <a:lnTo>
                  <a:pt x="3169119" y="2459608"/>
                </a:lnTo>
                <a:lnTo>
                  <a:pt x="3164414" y="2515046"/>
                </a:lnTo>
                <a:lnTo>
                  <a:pt x="3159452" y="2569819"/>
                </a:lnTo>
                <a:lnTo>
                  <a:pt x="3154229" y="2623855"/>
                </a:lnTo>
                <a:lnTo>
                  <a:pt x="3148740" y="2677078"/>
                </a:lnTo>
                <a:lnTo>
                  <a:pt x="3142982" y="2729416"/>
                </a:lnTo>
                <a:lnTo>
                  <a:pt x="3136949" y="2780795"/>
                </a:lnTo>
                <a:lnTo>
                  <a:pt x="3130639" y="2831140"/>
                </a:lnTo>
                <a:lnTo>
                  <a:pt x="3124047" y="2880378"/>
                </a:lnTo>
                <a:lnTo>
                  <a:pt x="3117168" y="2928436"/>
                </a:lnTo>
                <a:lnTo>
                  <a:pt x="3110000" y="2975238"/>
                </a:lnTo>
                <a:lnTo>
                  <a:pt x="3102536" y="3020711"/>
                </a:lnTo>
                <a:lnTo>
                  <a:pt x="3094774" y="3064783"/>
                </a:lnTo>
                <a:lnTo>
                  <a:pt x="3086710" y="3107377"/>
                </a:lnTo>
                <a:lnTo>
                  <a:pt x="3078339" y="3148422"/>
                </a:lnTo>
                <a:lnTo>
                  <a:pt x="3069656" y="3187843"/>
                </a:lnTo>
                <a:lnTo>
                  <a:pt x="3060659" y="3225565"/>
                </a:lnTo>
                <a:lnTo>
                  <a:pt x="3041702" y="3295622"/>
                </a:lnTo>
                <a:lnTo>
                  <a:pt x="3031735" y="3327808"/>
                </a:lnTo>
                <a:close/>
              </a:path>
            </a:pathLst>
          </a:custGeom>
          <a:solidFill>
            <a:srgbClr val="F4F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67343" y="6574332"/>
            <a:ext cx="3215806" cy="3327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03580" y="6727502"/>
            <a:ext cx="642967" cy="291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77870" y="6784453"/>
            <a:ext cx="509482" cy="19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60849" y="6826585"/>
            <a:ext cx="349914" cy="118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93588" y="6521690"/>
            <a:ext cx="194303" cy="4134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05087" y="6519064"/>
            <a:ext cx="171624" cy="388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93350" y="6514536"/>
            <a:ext cx="161895" cy="384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40852" y="6290465"/>
            <a:ext cx="272164" cy="2848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77975" y="6283038"/>
            <a:ext cx="158272" cy="1724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37082" y="7979918"/>
            <a:ext cx="1713230" cy="1900555"/>
          </a:xfrm>
          <a:custGeom>
            <a:avLst/>
            <a:gdLst/>
            <a:ahLst/>
            <a:cxnLst/>
            <a:rect l="l" t="t" r="r" b="b"/>
            <a:pathLst>
              <a:path w="1713230" h="1900554">
                <a:moveTo>
                  <a:pt x="0" y="1861247"/>
                </a:moveTo>
                <a:lnTo>
                  <a:pt x="1713209" y="1900345"/>
                </a:lnTo>
                <a:lnTo>
                  <a:pt x="1667337" y="1889415"/>
                </a:lnTo>
                <a:lnTo>
                  <a:pt x="1622462" y="1876938"/>
                </a:lnTo>
                <a:lnTo>
                  <a:pt x="1578566" y="1862945"/>
                </a:lnTo>
                <a:lnTo>
                  <a:pt x="1535635" y="1847470"/>
                </a:lnTo>
                <a:lnTo>
                  <a:pt x="1493654" y="1830544"/>
                </a:lnTo>
                <a:lnTo>
                  <a:pt x="1452605" y="1812201"/>
                </a:lnTo>
                <a:lnTo>
                  <a:pt x="1412474" y="1792472"/>
                </a:lnTo>
                <a:lnTo>
                  <a:pt x="1373245" y="1771392"/>
                </a:lnTo>
                <a:lnTo>
                  <a:pt x="1334902" y="1748991"/>
                </a:lnTo>
                <a:lnTo>
                  <a:pt x="1297429" y="1725304"/>
                </a:lnTo>
                <a:lnTo>
                  <a:pt x="1260812" y="1700362"/>
                </a:lnTo>
                <a:lnTo>
                  <a:pt x="1225033" y="1674198"/>
                </a:lnTo>
                <a:lnTo>
                  <a:pt x="1190078" y="1646844"/>
                </a:lnTo>
                <a:lnTo>
                  <a:pt x="1155931" y="1618334"/>
                </a:lnTo>
                <a:lnTo>
                  <a:pt x="1122576" y="1588700"/>
                </a:lnTo>
                <a:lnTo>
                  <a:pt x="1089997" y="1557974"/>
                </a:lnTo>
                <a:lnTo>
                  <a:pt x="1058179" y="1526190"/>
                </a:lnTo>
                <a:lnTo>
                  <a:pt x="1027106" y="1493379"/>
                </a:lnTo>
                <a:lnTo>
                  <a:pt x="996762" y="1459574"/>
                </a:lnTo>
                <a:lnTo>
                  <a:pt x="967132" y="1424808"/>
                </a:lnTo>
                <a:lnTo>
                  <a:pt x="938200" y="1389114"/>
                </a:lnTo>
                <a:lnTo>
                  <a:pt x="909951" y="1352523"/>
                </a:lnTo>
                <a:lnTo>
                  <a:pt x="882368" y="1315070"/>
                </a:lnTo>
                <a:lnTo>
                  <a:pt x="855436" y="1276785"/>
                </a:lnTo>
                <a:lnTo>
                  <a:pt x="829139" y="1237703"/>
                </a:lnTo>
                <a:lnTo>
                  <a:pt x="803461" y="1197855"/>
                </a:lnTo>
                <a:lnTo>
                  <a:pt x="778388" y="1157274"/>
                </a:lnTo>
                <a:lnTo>
                  <a:pt x="753903" y="1115993"/>
                </a:lnTo>
                <a:lnTo>
                  <a:pt x="729990" y="1074044"/>
                </a:lnTo>
                <a:lnTo>
                  <a:pt x="706634" y="1031460"/>
                </a:lnTo>
                <a:lnTo>
                  <a:pt x="683820" y="988273"/>
                </a:lnTo>
                <a:lnTo>
                  <a:pt x="661530" y="944517"/>
                </a:lnTo>
                <a:lnTo>
                  <a:pt x="639751" y="900223"/>
                </a:lnTo>
                <a:lnTo>
                  <a:pt x="618466" y="855424"/>
                </a:lnTo>
                <a:lnTo>
                  <a:pt x="597659" y="810154"/>
                </a:lnTo>
                <a:lnTo>
                  <a:pt x="577315" y="764444"/>
                </a:lnTo>
                <a:lnTo>
                  <a:pt x="557418" y="718327"/>
                </a:lnTo>
                <a:lnTo>
                  <a:pt x="537952" y="671836"/>
                </a:lnTo>
                <a:lnTo>
                  <a:pt x="518902" y="625003"/>
                </a:lnTo>
                <a:lnTo>
                  <a:pt x="500252" y="577861"/>
                </a:lnTo>
                <a:lnTo>
                  <a:pt x="481986" y="530442"/>
                </a:lnTo>
                <a:lnTo>
                  <a:pt x="464089" y="482780"/>
                </a:lnTo>
                <a:lnTo>
                  <a:pt x="446545" y="434906"/>
                </a:lnTo>
                <a:lnTo>
                  <a:pt x="429338" y="386854"/>
                </a:lnTo>
                <a:lnTo>
                  <a:pt x="412453" y="338656"/>
                </a:lnTo>
                <a:lnTo>
                  <a:pt x="395873" y="290344"/>
                </a:lnTo>
                <a:lnTo>
                  <a:pt x="379584" y="241951"/>
                </a:lnTo>
                <a:lnTo>
                  <a:pt x="363569" y="193510"/>
                </a:lnTo>
                <a:lnTo>
                  <a:pt x="347814" y="145053"/>
                </a:lnTo>
                <a:lnTo>
                  <a:pt x="332301" y="96614"/>
                </a:lnTo>
                <a:lnTo>
                  <a:pt x="317016" y="48224"/>
                </a:lnTo>
                <a:lnTo>
                  <a:pt x="301969" y="0"/>
                </a:lnTo>
                <a:lnTo>
                  <a:pt x="298417" y="45408"/>
                </a:lnTo>
                <a:lnTo>
                  <a:pt x="294278" y="92271"/>
                </a:lnTo>
                <a:lnTo>
                  <a:pt x="289588" y="140404"/>
                </a:lnTo>
                <a:lnTo>
                  <a:pt x="284373" y="189713"/>
                </a:lnTo>
                <a:lnTo>
                  <a:pt x="278662" y="240104"/>
                </a:lnTo>
                <a:lnTo>
                  <a:pt x="272483" y="291483"/>
                </a:lnTo>
                <a:lnTo>
                  <a:pt x="265864" y="343756"/>
                </a:lnTo>
                <a:lnTo>
                  <a:pt x="258831" y="396828"/>
                </a:lnTo>
                <a:lnTo>
                  <a:pt x="251413" y="450607"/>
                </a:lnTo>
                <a:lnTo>
                  <a:pt x="243637" y="504997"/>
                </a:lnTo>
                <a:lnTo>
                  <a:pt x="235532" y="559906"/>
                </a:lnTo>
                <a:lnTo>
                  <a:pt x="227125" y="615238"/>
                </a:lnTo>
                <a:lnTo>
                  <a:pt x="218444" y="670900"/>
                </a:lnTo>
                <a:lnTo>
                  <a:pt x="209516" y="726797"/>
                </a:lnTo>
                <a:lnTo>
                  <a:pt x="200370" y="782836"/>
                </a:lnTo>
                <a:lnTo>
                  <a:pt x="191032" y="838923"/>
                </a:lnTo>
                <a:lnTo>
                  <a:pt x="181532" y="894964"/>
                </a:lnTo>
                <a:lnTo>
                  <a:pt x="171896" y="950864"/>
                </a:lnTo>
                <a:lnTo>
                  <a:pt x="162152" y="1006530"/>
                </a:lnTo>
                <a:lnTo>
                  <a:pt x="152329" y="1061867"/>
                </a:lnTo>
                <a:lnTo>
                  <a:pt x="142453" y="1116782"/>
                </a:lnTo>
                <a:lnTo>
                  <a:pt x="132553" y="1171181"/>
                </a:lnTo>
                <a:lnTo>
                  <a:pt x="122657" y="1224969"/>
                </a:lnTo>
                <a:lnTo>
                  <a:pt x="112791" y="1278053"/>
                </a:lnTo>
                <a:lnTo>
                  <a:pt x="102985" y="1330338"/>
                </a:lnTo>
                <a:lnTo>
                  <a:pt x="93265" y="1381730"/>
                </a:lnTo>
                <a:lnTo>
                  <a:pt x="83659" y="1432136"/>
                </a:lnTo>
                <a:lnTo>
                  <a:pt x="74195" y="1481461"/>
                </a:lnTo>
                <a:lnTo>
                  <a:pt x="64902" y="1529612"/>
                </a:lnTo>
                <a:lnTo>
                  <a:pt x="55806" y="1576494"/>
                </a:lnTo>
                <a:lnTo>
                  <a:pt x="46935" y="1622013"/>
                </a:lnTo>
                <a:lnTo>
                  <a:pt x="29981" y="1708588"/>
                </a:lnTo>
                <a:lnTo>
                  <a:pt x="0" y="1861247"/>
                </a:lnTo>
                <a:close/>
              </a:path>
            </a:pathLst>
          </a:custGeom>
          <a:solidFill>
            <a:srgbClr val="CCC88F">
              <a:alpha val="34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3256" y="7431184"/>
            <a:ext cx="2571749" cy="1600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30479" y="6973222"/>
            <a:ext cx="2057399" cy="2057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443" y="948207"/>
            <a:ext cx="5591174" cy="4190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3667" y="4653343"/>
            <a:ext cx="5495924" cy="4124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60000">
            <a:off x="12813733" y="6834114"/>
            <a:ext cx="1675062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-44" baseline="5698" dirty="0">
                <a:latin typeface="Arial"/>
                <a:cs typeface="Arial"/>
              </a:rPr>
              <a:t>I</a:t>
            </a:r>
            <a:r>
              <a:rPr sz="2925" b="1" spc="-44" baseline="4273" dirty="0">
                <a:latin typeface="Arial"/>
                <a:cs typeface="Arial"/>
              </a:rPr>
              <a:t>MP</a:t>
            </a:r>
            <a:r>
              <a:rPr sz="2925" b="1" spc="-44" baseline="2849" dirty="0">
                <a:latin typeface="Arial"/>
                <a:cs typeface="Arial"/>
              </a:rPr>
              <a:t>ORT</a:t>
            </a:r>
            <a:r>
              <a:rPr sz="2925" b="1" spc="-44" baseline="1424" dirty="0">
                <a:latin typeface="Arial"/>
                <a:cs typeface="Arial"/>
              </a:rPr>
              <a:t>AN</a:t>
            </a:r>
            <a:r>
              <a:rPr sz="1950" b="1" spc="-30" dirty="0">
                <a:latin typeface="Arial"/>
                <a:cs typeface="Arial"/>
              </a:rPr>
              <a:t>TE</a:t>
            </a:r>
            <a:endParaRPr sz="19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27" name="object 27"/>
          <p:cNvSpPr txBox="1"/>
          <p:nvPr/>
        </p:nvSpPr>
        <p:spPr>
          <a:xfrm rot="60000">
            <a:off x="12637061" y="7182705"/>
            <a:ext cx="2005913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60" baseline="5698" dirty="0">
                <a:latin typeface="Arial"/>
                <a:cs typeface="Arial"/>
              </a:rPr>
              <a:t>Par</a:t>
            </a:r>
            <a:r>
              <a:rPr sz="2925" b="1" spc="60" baseline="4273" dirty="0">
                <a:latin typeface="Arial"/>
                <a:cs typeface="Arial"/>
              </a:rPr>
              <a:t>a </a:t>
            </a:r>
            <a:r>
              <a:rPr sz="2925" b="1" spc="127" baseline="4273" dirty="0">
                <a:latin typeface="Arial"/>
                <a:cs typeface="Arial"/>
              </a:rPr>
              <a:t>u</a:t>
            </a:r>
            <a:r>
              <a:rPr sz="2925" b="1" spc="127" baseline="2849" dirty="0">
                <a:latin typeface="Arial"/>
                <a:cs typeface="Arial"/>
              </a:rPr>
              <a:t>n </a:t>
            </a:r>
            <a:r>
              <a:rPr sz="2925" b="1" spc="44" baseline="2849" dirty="0">
                <a:latin typeface="Arial"/>
                <a:cs typeface="Arial"/>
              </a:rPr>
              <a:t>ro</a:t>
            </a:r>
            <a:r>
              <a:rPr sz="2925" b="1" spc="44" baseline="1424" dirty="0">
                <a:latin typeface="Arial"/>
                <a:cs typeface="Arial"/>
              </a:rPr>
              <a:t>llo</a:t>
            </a:r>
            <a:r>
              <a:rPr sz="2925" b="1" spc="-569" baseline="1424" dirty="0">
                <a:latin typeface="Arial"/>
                <a:cs typeface="Arial"/>
              </a:rPr>
              <a:t> </a:t>
            </a:r>
            <a:r>
              <a:rPr sz="1950" b="1" spc="50" dirty="0">
                <a:latin typeface="Arial"/>
                <a:cs typeface="Arial"/>
              </a:rPr>
              <a:t>de</a:t>
            </a:r>
            <a:endParaRPr sz="1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60000">
            <a:off x="12671375" y="7531298"/>
            <a:ext cx="19152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60" baseline="5698" dirty="0">
                <a:latin typeface="Arial"/>
                <a:cs typeface="Arial"/>
              </a:rPr>
              <a:t>pa</a:t>
            </a:r>
            <a:r>
              <a:rPr sz="2925" b="1" spc="60" baseline="4273" dirty="0">
                <a:latin typeface="Arial"/>
                <a:cs typeface="Arial"/>
              </a:rPr>
              <a:t>pel</a:t>
            </a:r>
            <a:r>
              <a:rPr sz="2925" b="1" spc="-165" baseline="4273" dirty="0">
                <a:latin typeface="Arial"/>
                <a:cs typeface="Arial"/>
              </a:rPr>
              <a:t> </a:t>
            </a:r>
            <a:r>
              <a:rPr sz="2925" b="1" spc="7" baseline="2849" dirty="0">
                <a:latin typeface="Arial"/>
                <a:cs typeface="Arial"/>
              </a:rPr>
              <a:t>hig</a:t>
            </a:r>
            <a:r>
              <a:rPr sz="2925" b="1" spc="7" baseline="1424" dirty="0">
                <a:latin typeface="Arial"/>
                <a:cs typeface="Arial"/>
              </a:rPr>
              <a:t>ién</a:t>
            </a:r>
            <a:r>
              <a:rPr sz="1950" b="1" spc="5" dirty="0">
                <a:latin typeface="Arial"/>
                <a:cs typeface="Arial"/>
              </a:rPr>
              <a:t>ico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60000">
            <a:off x="12677970" y="7879890"/>
            <a:ext cx="1879353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112" baseline="2849" dirty="0">
                <a:latin typeface="Arial"/>
                <a:cs typeface="Arial"/>
              </a:rPr>
              <a:t>e</a:t>
            </a:r>
            <a:r>
              <a:rPr sz="2925" b="1" spc="112" baseline="1424" dirty="0">
                <a:latin typeface="Arial"/>
                <a:cs typeface="Arial"/>
              </a:rPr>
              <a:t>nte</a:t>
            </a:r>
            <a:r>
              <a:rPr sz="1950" b="1" spc="75" dirty="0">
                <a:latin typeface="Arial"/>
                <a:cs typeface="Arial"/>
              </a:rPr>
              <a:t>ro </a:t>
            </a:r>
            <a:r>
              <a:rPr sz="2925" b="1" spc="-44" baseline="-1424" dirty="0">
                <a:latin typeface="Arial"/>
                <a:cs typeface="Arial"/>
              </a:rPr>
              <a:t>se</a:t>
            </a:r>
            <a:r>
              <a:rPr sz="2925" b="1" spc="-419" baseline="-1424" dirty="0">
                <a:latin typeface="Arial"/>
                <a:cs typeface="Arial"/>
              </a:rPr>
              <a:t> </a:t>
            </a:r>
            <a:r>
              <a:rPr sz="2925" b="1" spc="60" baseline="-1424" dirty="0">
                <a:latin typeface="Arial"/>
                <a:cs typeface="Arial"/>
              </a:rPr>
              <a:t>d</a:t>
            </a:r>
            <a:r>
              <a:rPr sz="2925" b="1" spc="60" baseline="-2849" dirty="0">
                <a:latin typeface="Arial"/>
                <a:cs typeface="Arial"/>
              </a:rPr>
              <a:t>ebe</a:t>
            </a:r>
            <a:endParaRPr sz="2925" baseline="-2849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60000">
            <a:off x="12672303" y="8228481"/>
            <a:ext cx="1868027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44" baseline="2849" dirty="0">
                <a:latin typeface="Arial"/>
                <a:cs typeface="Arial"/>
              </a:rPr>
              <a:t>us</a:t>
            </a:r>
            <a:r>
              <a:rPr sz="2925" b="1" spc="44" baseline="1424" dirty="0">
                <a:latin typeface="Arial"/>
                <a:cs typeface="Arial"/>
              </a:rPr>
              <a:t>ar</a:t>
            </a:r>
            <a:r>
              <a:rPr sz="2925" b="1" spc="-142" baseline="1424" dirty="0">
                <a:latin typeface="Arial"/>
                <a:cs typeface="Arial"/>
              </a:rPr>
              <a:t> </a:t>
            </a:r>
            <a:r>
              <a:rPr sz="2925" b="1" spc="67" baseline="1424" dirty="0">
                <a:latin typeface="Arial"/>
                <a:cs typeface="Arial"/>
              </a:rPr>
              <a:t>a</a:t>
            </a:r>
            <a:r>
              <a:rPr sz="1950" b="1" spc="45" dirty="0">
                <a:latin typeface="Arial"/>
                <a:cs typeface="Arial"/>
              </a:rPr>
              <a:t>lre</a:t>
            </a:r>
            <a:r>
              <a:rPr sz="2925" b="1" spc="67" baseline="-1424" dirty="0">
                <a:latin typeface="Arial"/>
                <a:cs typeface="Arial"/>
              </a:rPr>
              <a:t>ded</a:t>
            </a:r>
            <a:r>
              <a:rPr sz="2925" b="1" spc="67" baseline="-2849" dirty="0">
                <a:latin typeface="Arial"/>
                <a:cs typeface="Arial"/>
              </a:rPr>
              <a:t>or</a:t>
            </a:r>
            <a:endParaRPr sz="2925" baseline="-2849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60000">
            <a:off x="12772943" y="8577073"/>
            <a:ext cx="1644306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75" baseline="4273" dirty="0">
                <a:latin typeface="Arial"/>
                <a:cs typeface="Arial"/>
              </a:rPr>
              <a:t>de </a:t>
            </a:r>
            <a:r>
              <a:rPr sz="2925" b="1" spc="22" baseline="4273" dirty="0">
                <a:latin typeface="Arial"/>
                <a:cs typeface="Arial"/>
              </a:rPr>
              <a:t>2</a:t>
            </a:r>
            <a:r>
              <a:rPr sz="2925" b="1" spc="22" baseline="2849" dirty="0">
                <a:latin typeface="Arial"/>
                <a:cs typeface="Arial"/>
              </a:rPr>
              <a:t>50 </a:t>
            </a:r>
            <a:r>
              <a:rPr sz="2925" b="1" spc="-60" baseline="1424" dirty="0">
                <a:latin typeface="Arial"/>
                <a:cs typeface="Arial"/>
              </a:rPr>
              <a:t>grs</a:t>
            </a:r>
            <a:r>
              <a:rPr sz="2925" b="1" spc="-517" baseline="1424" dirty="0">
                <a:latin typeface="Arial"/>
                <a:cs typeface="Arial"/>
              </a:rPr>
              <a:t> </a:t>
            </a:r>
            <a:r>
              <a:rPr sz="1950" b="1" spc="50" dirty="0">
                <a:latin typeface="Arial"/>
                <a:cs typeface="Arial"/>
              </a:rPr>
              <a:t>de</a:t>
            </a:r>
            <a:endParaRPr sz="1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60000">
            <a:off x="12856351" y="8925665"/>
            <a:ext cx="1455087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baseline="4273" dirty="0">
                <a:latin typeface="Arial"/>
                <a:cs typeface="Arial"/>
              </a:rPr>
              <a:t>co</a:t>
            </a:r>
            <a:r>
              <a:rPr sz="2925" b="1" baseline="2849" dirty="0">
                <a:latin typeface="Arial"/>
                <a:cs typeface="Arial"/>
              </a:rPr>
              <a:t>la </a:t>
            </a:r>
            <a:r>
              <a:rPr sz="2925" b="1" spc="82" baseline="2849" dirty="0">
                <a:latin typeface="Arial"/>
                <a:cs typeface="Arial"/>
              </a:rPr>
              <a:t>f</a:t>
            </a:r>
            <a:r>
              <a:rPr sz="2925" b="1" spc="82" baseline="1424" dirty="0">
                <a:latin typeface="Arial"/>
                <a:cs typeface="Arial"/>
              </a:rPr>
              <a:t>ría,</a:t>
            </a:r>
            <a:r>
              <a:rPr sz="2925" b="1" spc="-277" baseline="1424" dirty="0">
                <a:latin typeface="Arial"/>
                <a:cs typeface="Arial"/>
              </a:rPr>
              <a:t> </a:t>
            </a:r>
            <a:r>
              <a:rPr sz="1950" b="1" spc="-30" dirty="0">
                <a:latin typeface="Arial"/>
                <a:cs typeface="Arial"/>
              </a:rPr>
              <a:t>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60000">
            <a:off x="12542354" y="9274258"/>
            <a:ext cx="206073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22" baseline="2849" dirty="0">
                <a:latin typeface="Arial"/>
                <a:cs typeface="Arial"/>
              </a:rPr>
              <a:t>de</a:t>
            </a:r>
            <a:r>
              <a:rPr sz="2925" b="1" spc="22" baseline="1424" dirty="0">
                <a:latin typeface="Arial"/>
                <a:cs typeface="Arial"/>
              </a:rPr>
              <a:t>cir, </a:t>
            </a:r>
            <a:r>
              <a:rPr sz="1950" b="1" spc="85" dirty="0">
                <a:latin typeface="Arial"/>
                <a:cs typeface="Arial"/>
              </a:rPr>
              <a:t>un</a:t>
            </a:r>
            <a:r>
              <a:rPr sz="1950" b="1" spc="-190" dirty="0">
                <a:latin typeface="Arial"/>
                <a:cs typeface="Arial"/>
              </a:rPr>
              <a:t> </a:t>
            </a:r>
            <a:r>
              <a:rPr sz="2925" b="1" spc="22" baseline="-1424" dirty="0">
                <a:latin typeface="Arial"/>
                <a:cs typeface="Arial"/>
              </a:rPr>
              <a:t>env</a:t>
            </a:r>
            <a:r>
              <a:rPr sz="2925" b="1" spc="22" baseline="-2849" dirty="0">
                <a:latin typeface="Arial"/>
                <a:cs typeface="Arial"/>
              </a:rPr>
              <a:t>ase</a:t>
            </a:r>
            <a:endParaRPr sz="2925" baseline="-2849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60000">
            <a:off x="12600100" y="9622848"/>
            <a:ext cx="1922783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b="1" spc="142" baseline="2849" dirty="0">
                <a:latin typeface="Arial"/>
                <a:cs typeface="Arial"/>
              </a:rPr>
              <a:t>ta</a:t>
            </a:r>
            <a:r>
              <a:rPr sz="2925" b="1" spc="142" baseline="1424" dirty="0">
                <a:latin typeface="Arial"/>
                <a:cs typeface="Arial"/>
              </a:rPr>
              <a:t>ma</a:t>
            </a:r>
            <a:r>
              <a:rPr sz="1950" b="1" spc="95" dirty="0">
                <a:latin typeface="Arial"/>
                <a:cs typeface="Arial"/>
              </a:rPr>
              <a:t>ño</a:t>
            </a:r>
            <a:r>
              <a:rPr sz="1950" b="1" spc="-110" dirty="0">
                <a:latin typeface="Arial"/>
                <a:cs typeface="Arial"/>
              </a:rPr>
              <a:t> </a:t>
            </a:r>
            <a:r>
              <a:rPr sz="2925" b="1" spc="60" baseline="-1424" dirty="0">
                <a:latin typeface="Arial"/>
                <a:cs typeface="Arial"/>
              </a:rPr>
              <a:t>med</a:t>
            </a:r>
            <a:r>
              <a:rPr sz="2925" b="1" spc="60" baseline="-2849" dirty="0">
                <a:latin typeface="Arial"/>
                <a:cs typeface="Arial"/>
              </a:rPr>
              <a:t>io.</a:t>
            </a:r>
            <a:endParaRPr sz="2925" baseline="-2849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955681" y="8070168"/>
            <a:ext cx="80454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45" dirty="0">
                <a:latin typeface="Arial"/>
                <a:cs typeface="Arial"/>
              </a:rPr>
              <a:t>250</a:t>
            </a:r>
            <a:r>
              <a:rPr sz="1850" b="1" spc="-105" dirty="0">
                <a:latin typeface="Arial"/>
                <a:cs typeface="Arial"/>
              </a:rPr>
              <a:t> </a:t>
            </a:r>
            <a:r>
              <a:rPr sz="1850" b="1" spc="125" dirty="0">
                <a:latin typeface="Arial"/>
                <a:cs typeface="Arial"/>
              </a:rPr>
              <a:t>ml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1716" y="810803"/>
            <a:ext cx="6410325" cy="8391525"/>
          </a:xfrm>
          <a:custGeom>
            <a:avLst/>
            <a:gdLst/>
            <a:ahLst/>
            <a:cxnLst/>
            <a:rect l="l" t="t" r="r" b="b"/>
            <a:pathLst>
              <a:path w="6410325" h="8391525">
                <a:moveTo>
                  <a:pt x="0" y="0"/>
                </a:moveTo>
                <a:lnTo>
                  <a:pt x="6410324" y="0"/>
                </a:lnTo>
                <a:lnTo>
                  <a:pt x="6410324" y="8391524"/>
                </a:lnTo>
                <a:lnTo>
                  <a:pt x="0" y="8391524"/>
                </a:lnTo>
                <a:lnTo>
                  <a:pt x="0" y="0"/>
                </a:lnTo>
                <a:close/>
              </a:path>
            </a:pathLst>
          </a:custGeom>
          <a:solidFill>
            <a:srgbClr val="939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35216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Paso</a:t>
            </a:r>
            <a:r>
              <a:rPr spc="-5" dirty="0"/>
              <a:t> </a:t>
            </a:r>
            <a:r>
              <a:rPr spc="95" dirty="0"/>
              <a:t>N</a:t>
            </a:r>
            <a:r>
              <a:rPr sz="5500" spc="95" dirty="0">
                <a:latin typeface="Arial Narrow"/>
                <a:cs typeface="Arial Narrow"/>
              </a:rPr>
              <a:t>°</a:t>
            </a:r>
            <a:r>
              <a:rPr spc="95" dirty="0"/>
              <a:t>4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4332" y="2059822"/>
            <a:ext cx="584454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  <a:tabLst>
                <a:tab pos="2903855" algn="l"/>
                <a:tab pos="2923540" algn="l"/>
                <a:tab pos="3642360" algn="l"/>
                <a:tab pos="4991100" algn="l"/>
                <a:tab pos="5615305" algn="l"/>
              </a:tabLst>
            </a:pPr>
            <a:r>
              <a:rPr sz="3050" spc="229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3050" spc="61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3050" spc="40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spc="570" dirty="0">
                <a:solidFill>
                  <a:srgbClr val="364081"/>
                </a:solidFill>
                <a:latin typeface="Arial"/>
                <a:cs typeface="Arial"/>
              </a:rPr>
              <a:t>g</a:t>
            </a:r>
            <a:r>
              <a:rPr sz="3050" spc="30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305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3050" spc="705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3050" spc="18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3050" spc="705" dirty="0">
                <a:solidFill>
                  <a:srgbClr val="364081"/>
                </a:solidFill>
                <a:latin typeface="Arial"/>
                <a:cs typeface="Arial"/>
              </a:rPr>
              <a:t>q</a:t>
            </a:r>
            <a:r>
              <a:rPr sz="3050" spc="61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3050" spc="120" dirty="0">
                <a:solidFill>
                  <a:srgbClr val="364081"/>
                </a:solidFill>
                <a:latin typeface="Arial"/>
                <a:cs typeface="Arial"/>
              </a:rPr>
              <a:t>e  </a:t>
            </a:r>
            <a:r>
              <a:rPr sz="3050" spc="670" dirty="0">
                <a:solidFill>
                  <a:srgbClr val="364081"/>
                </a:solidFill>
                <a:latin typeface="Arial"/>
                <a:cs typeface="Arial"/>
              </a:rPr>
              <a:t>t</a:t>
            </a:r>
            <a:r>
              <a:rPr sz="3050" spc="40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spc="459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3050" spc="1015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3050" spc="450" dirty="0">
                <a:solidFill>
                  <a:srgbClr val="364081"/>
                </a:solidFill>
                <a:latin typeface="Arial"/>
                <a:cs typeface="Arial"/>
              </a:rPr>
              <a:t>i</a:t>
            </a:r>
            <a:r>
              <a:rPr sz="3050" spc="64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3050" spc="40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spc="1015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3050" spc="520" dirty="0">
                <a:solidFill>
                  <a:srgbClr val="364081"/>
                </a:solidFill>
                <a:latin typeface="Arial"/>
                <a:cs typeface="Arial"/>
              </a:rPr>
              <a:t>o</a:t>
            </a:r>
            <a:r>
              <a:rPr sz="3050" spc="-25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3050" dirty="0">
                <a:solidFill>
                  <a:srgbClr val="364081"/>
                </a:solidFill>
                <a:latin typeface="Arial"/>
                <a:cs typeface="Arial"/>
              </a:rPr>
              <a:t>		</a:t>
            </a:r>
            <a:r>
              <a:rPr sz="3050" spc="705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3050" spc="18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3050" spc="1015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3050" spc="40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spc="409" dirty="0">
                <a:solidFill>
                  <a:srgbClr val="364081"/>
                </a:solidFill>
                <a:latin typeface="Arial"/>
                <a:cs typeface="Arial"/>
              </a:rPr>
              <a:t>z</a:t>
            </a:r>
            <a:r>
              <a:rPr sz="3050" spc="495" dirty="0">
                <a:solidFill>
                  <a:srgbClr val="364081"/>
                </a:solidFill>
                <a:latin typeface="Arial"/>
                <a:cs typeface="Arial"/>
              </a:rPr>
              <a:t>c</a:t>
            </a:r>
            <a:r>
              <a:rPr sz="3050" spc="484" dirty="0">
                <a:solidFill>
                  <a:srgbClr val="364081"/>
                </a:solidFill>
                <a:latin typeface="Arial"/>
                <a:cs typeface="Arial"/>
              </a:rPr>
              <a:t>l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240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3050" dirty="0">
                <a:solidFill>
                  <a:srgbClr val="364081"/>
                </a:solidFill>
                <a:latin typeface="Arial"/>
                <a:cs typeface="Arial"/>
              </a:rPr>
              <a:t>	</a:t>
            </a:r>
            <a:r>
              <a:rPr sz="3050" spc="170" dirty="0">
                <a:solidFill>
                  <a:srgbClr val="364081"/>
                </a:solidFill>
                <a:latin typeface="Arial"/>
                <a:cs typeface="Arial"/>
              </a:rPr>
              <a:t>y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36163" y="3355221"/>
            <a:ext cx="242189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0225">
              <a:lnSpc>
                <a:spcPct val="139300"/>
              </a:lnSpc>
              <a:spcBef>
                <a:spcPts val="100"/>
              </a:spcBef>
              <a:tabLst>
                <a:tab pos="1647189" algn="l"/>
              </a:tabLst>
            </a:pPr>
            <a:r>
              <a:rPr sz="3050" spc="705" dirty="0">
                <a:solidFill>
                  <a:srgbClr val="364081"/>
                </a:solidFill>
                <a:latin typeface="Arial"/>
                <a:cs typeface="Arial"/>
              </a:rPr>
              <a:t>q</a:t>
            </a:r>
            <a:r>
              <a:rPr sz="3050" spc="61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3050" spc="405" dirty="0">
                <a:solidFill>
                  <a:srgbClr val="364081"/>
                </a:solidFill>
                <a:latin typeface="Arial"/>
                <a:cs typeface="Arial"/>
              </a:rPr>
              <a:t>e</a:t>
            </a:r>
            <a:r>
              <a:rPr sz="3050" spc="705" dirty="0">
                <a:solidFill>
                  <a:srgbClr val="364081"/>
                </a:solidFill>
                <a:latin typeface="Arial"/>
                <a:cs typeface="Arial"/>
              </a:rPr>
              <a:t>d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459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3050" spc="114" dirty="0">
                <a:solidFill>
                  <a:srgbClr val="364081"/>
                </a:solidFill>
                <a:latin typeface="Arial"/>
                <a:cs typeface="Arial"/>
              </a:rPr>
              <a:t>á  </a:t>
            </a:r>
            <a:r>
              <a:rPr sz="3050" spc="415" dirty="0">
                <a:solidFill>
                  <a:srgbClr val="364081"/>
                </a:solidFill>
                <a:latin typeface="Arial"/>
                <a:cs typeface="Arial"/>
              </a:rPr>
              <a:t>fácil	</a:t>
            </a:r>
            <a:r>
              <a:rPr sz="3050" spc="445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4332" y="3355221"/>
            <a:ext cx="177228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</a:pP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1015" dirty="0">
                <a:solidFill>
                  <a:srgbClr val="364081"/>
                </a:solidFill>
                <a:latin typeface="Arial"/>
                <a:cs typeface="Arial"/>
              </a:rPr>
              <a:t>m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195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459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950" spc="10" dirty="0">
                <a:solidFill>
                  <a:srgbClr val="364081"/>
                </a:solidFill>
                <a:latin typeface="Arial Narrow"/>
                <a:cs typeface="Arial Narrow"/>
              </a:rPr>
              <a:t>,  </a:t>
            </a:r>
            <a:r>
              <a:rPr sz="3050" spc="430" dirty="0">
                <a:solidFill>
                  <a:srgbClr val="364081"/>
                </a:solidFill>
                <a:latin typeface="Arial"/>
                <a:cs typeface="Arial"/>
              </a:rPr>
              <a:t>pasta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3050" spc="455" dirty="0">
                <a:solidFill>
                  <a:srgbClr val="364081"/>
                </a:solidFill>
                <a:latin typeface="Arial"/>
                <a:cs typeface="Arial"/>
              </a:rPr>
              <a:t>flexible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41889" y="4831685"/>
            <a:ext cx="2352675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62940" algn="l"/>
              </a:tabLst>
            </a:pPr>
            <a:r>
              <a:rPr sz="3050" spc="170" dirty="0">
                <a:solidFill>
                  <a:srgbClr val="364081"/>
                </a:solidFill>
                <a:latin typeface="Arial"/>
                <a:cs typeface="Arial"/>
              </a:rPr>
              <a:t>y	</a:t>
            </a:r>
            <a:r>
              <a:rPr sz="3050" spc="475" dirty="0">
                <a:solidFill>
                  <a:srgbClr val="364081"/>
                </a:solidFill>
                <a:latin typeface="Arial"/>
                <a:cs typeface="Arial"/>
              </a:rPr>
              <a:t>blanda</a:t>
            </a:r>
            <a:r>
              <a:rPr sz="2950" spc="475" dirty="0">
                <a:solidFill>
                  <a:srgbClr val="364081"/>
                </a:solidFill>
                <a:latin typeface="Arial Narrow"/>
                <a:cs typeface="Arial Narrow"/>
              </a:rPr>
              <a:t>,</a:t>
            </a:r>
            <a:endParaRPr sz="295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4751" y="3355221"/>
            <a:ext cx="108077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 algn="just">
              <a:lnSpc>
                <a:spcPct val="139300"/>
              </a:lnSpc>
              <a:spcBef>
                <a:spcPts val="100"/>
              </a:spcBef>
            </a:pPr>
            <a:r>
              <a:rPr sz="3050" spc="61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3050" spc="645" dirty="0">
                <a:solidFill>
                  <a:srgbClr val="364081"/>
                </a:solidFill>
                <a:latin typeface="Arial"/>
                <a:cs typeface="Arial"/>
              </a:rPr>
              <a:t>n</a:t>
            </a:r>
            <a:r>
              <a:rPr sz="3050" spc="114" dirty="0">
                <a:solidFill>
                  <a:srgbClr val="364081"/>
                </a:solidFill>
                <a:latin typeface="Arial"/>
                <a:cs typeface="Arial"/>
              </a:rPr>
              <a:t>a  </a:t>
            </a:r>
            <a:r>
              <a:rPr sz="3050" spc="610" dirty="0">
                <a:solidFill>
                  <a:srgbClr val="364081"/>
                </a:solidFill>
                <a:latin typeface="Arial"/>
                <a:cs typeface="Arial"/>
              </a:rPr>
              <a:t>u</a:t>
            </a:r>
            <a:r>
              <a:rPr sz="3050" spc="195" dirty="0">
                <a:solidFill>
                  <a:srgbClr val="364081"/>
                </a:solidFill>
                <a:latin typeface="Arial"/>
                <a:cs typeface="Arial"/>
              </a:rPr>
              <a:t>s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3050" spc="459" dirty="0">
                <a:solidFill>
                  <a:srgbClr val="364081"/>
                </a:solidFill>
                <a:latin typeface="Arial"/>
                <a:cs typeface="Arial"/>
              </a:rPr>
              <a:t>r</a:t>
            </a:r>
            <a:r>
              <a:rPr sz="2950" spc="10" dirty="0">
                <a:solidFill>
                  <a:srgbClr val="364081"/>
                </a:solidFill>
                <a:latin typeface="Arial Narrow"/>
                <a:cs typeface="Arial Narrow"/>
              </a:rPr>
              <a:t>,  </a:t>
            </a:r>
            <a:r>
              <a:rPr sz="3050" spc="395" dirty="0">
                <a:solidFill>
                  <a:srgbClr val="364081"/>
                </a:solidFill>
                <a:latin typeface="Arial"/>
                <a:cs typeface="Arial"/>
              </a:rPr>
              <a:t>lista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4332" y="5479385"/>
            <a:ext cx="4260215" cy="492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72210" algn="l"/>
                <a:tab pos="1980564" algn="l"/>
              </a:tabLst>
            </a:pPr>
            <a:r>
              <a:rPr sz="3050" spc="434" dirty="0">
                <a:solidFill>
                  <a:srgbClr val="364081"/>
                </a:solidFill>
                <a:latin typeface="Arial"/>
                <a:cs typeface="Arial"/>
              </a:rPr>
              <a:t>para	</a:t>
            </a:r>
            <a:r>
              <a:rPr sz="3050" spc="280" dirty="0">
                <a:solidFill>
                  <a:srgbClr val="364081"/>
                </a:solidFill>
                <a:latin typeface="Arial"/>
                <a:cs typeface="Arial"/>
              </a:rPr>
              <a:t>ser	</a:t>
            </a:r>
            <a:r>
              <a:rPr sz="3050" spc="550" dirty="0">
                <a:solidFill>
                  <a:srgbClr val="364081"/>
                </a:solidFill>
                <a:latin typeface="Arial"/>
                <a:cs typeface="Arial"/>
              </a:rPr>
              <a:t>moldeada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45220" y="6308538"/>
            <a:ext cx="3581399" cy="324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9235" y="4845784"/>
            <a:ext cx="6334124" cy="470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9235" y="389173"/>
            <a:ext cx="6334124" cy="4752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0" y="1314455"/>
            <a:ext cx="8305800" cy="2209800"/>
          </a:xfrm>
          <a:prstGeom prst="rect">
            <a:avLst/>
          </a:prstGeom>
          <a:solidFill>
            <a:srgbClr val="36408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6875"/>
              </a:lnSpc>
            </a:pPr>
            <a:r>
              <a:rPr sz="6250" spc="-145" dirty="0">
                <a:solidFill>
                  <a:srgbClr val="DF7DD0"/>
                </a:solidFill>
                <a:latin typeface="Microsoft Sans Serif"/>
                <a:cs typeface="Microsoft Sans Serif"/>
              </a:rPr>
              <a:t>RESUMEN</a:t>
            </a:r>
            <a:endParaRPr sz="6250">
              <a:latin typeface="Microsoft Sans Serif"/>
              <a:cs typeface="Microsoft Sans Serif"/>
            </a:endParaRPr>
          </a:p>
          <a:p>
            <a:pPr marL="10795">
              <a:lnSpc>
                <a:spcPct val="100000"/>
              </a:lnSpc>
              <a:spcBef>
                <a:spcPts val="1805"/>
              </a:spcBef>
            </a:pPr>
            <a:r>
              <a:rPr sz="4050" spc="95" dirty="0">
                <a:solidFill>
                  <a:srgbClr val="EBEFFE"/>
                </a:solidFill>
                <a:latin typeface="Microsoft Sans Serif"/>
                <a:cs typeface="Microsoft Sans Serif"/>
              </a:rPr>
              <a:t>PAPEL</a:t>
            </a:r>
            <a:r>
              <a:rPr sz="4050" spc="400" dirty="0">
                <a:solidFill>
                  <a:srgbClr val="EBEFFE"/>
                </a:solidFill>
                <a:latin typeface="Microsoft Sans Serif"/>
                <a:cs typeface="Microsoft Sans Serif"/>
              </a:rPr>
              <a:t> </a:t>
            </a:r>
            <a:r>
              <a:rPr sz="4050" spc="120" dirty="0">
                <a:solidFill>
                  <a:srgbClr val="EBEFFE"/>
                </a:solidFill>
                <a:latin typeface="Microsoft Sans Serif"/>
                <a:cs typeface="Microsoft Sans Serif"/>
              </a:rPr>
              <a:t>MACHÉ</a:t>
            </a:r>
            <a:endParaRPr sz="40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523559"/>
            <a:ext cx="18288000" cy="114300"/>
          </a:xfrm>
          <a:custGeom>
            <a:avLst/>
            <a:gdLst/>
            <a:ahLst/>
            <a:cxnLst/>
            <a:rect l="l" t="t" r="r" b="b"/>
            <a:pathLst>
              <a:path w="18288000" h="114300">
                <a:moveTo>
                  <a:pt x="0" y="0"/>
                </a:moveTo>
                <a:lnTo>
                  <a:pt x="18287999" y="0"/>
                </a:lnTo>
                <a:lnTo>
                  <a:pt x="18287999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36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6428" y="5375921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31168" y="447675"/>
                </a:moveTo>
                <a:lnTo>
                  <a:pt x="216506" y="447675"/>
                </a:lnTo>
                <a:lnTo>
                  <a:pt x="209193" y="447316"/>
                </a:lnTo>
                <a:lnTo>
                  <a:pt x="165876" y="440165"/>
                </a:lnTo>
                <a:lnTo>
                  <a:pt x="124786" y="424700"/>
                </a:lnTo>
                <a:lnTo>
                  <a:pt x="87503" y="401517"/>
                </a:lnTo>
                <a:lnTo>
                  <a:pt x="55459" y="371505"/>
                </a:lnTo>
                <a:lnTo>
                  <a:pt x="29886" y="335819"/>
                </a:lnTo>
                <a:lnTo>
                  <a:pt x="11766" y="295829"/>
                </a:lnTo>
                <a:lnTo>
                  <a:pt x="1796" y="253073"/>
                </a:lnTo>
                <a:lnTo>
                  <a:pt x="0" y="231168"/>
                </a:lnTo>
                <a:lnTo>
                  <a:pt x="0" y="216506"/>
                </a:lnTo>
                <a:lnTo>
                  <a:pt x="5731" y="172979"/>
                </a:lnTo>
                <a:lnTo>
                  <a:pt x="19844" y="131405"/>
                </a:lnTo>
                <a:lnTo>
                  <a:pt x="41796" y="93384"/>
                </a:lnTo>
                <a:lnTo>
                  <a:pt x="70744" y="60376"/>
                </a:lnTo>
                <a:lnTo>
                  <a:pt x="105575" y="33650"/>
                </a:lnTo>
                <a:lnTo>
                  <a:pt x="144951" y="14233"/>
                </a:lnTo>
                <a:lnTo>
                  <a:pt x="187359" y="2870"/>
                </a:lnTo>
                <a:lnTo>
                  <a:pt x="216506" y="0"/>
                </a:lnTo>
                <a:lnTo>
                  <a:pt x="231168" y="0"/>
                </a:lnTo>
                <a:lnTo>
                  <a:pt x="274696" y="5731"/>
                </a:lnTo>
                <a:lnTo>
                  <a:pt x="316269" y="19844"/>
                </a:lnTo>
                <a:lnTo>
                  <a:pt x="354290" y="41796"/>
                </a:lnTo>
                <a:lnTo>
                  <a:pt x="387298" y="70744"/>
                </a:lnTo>
                <a:lnTo>
                  <a:pt x="414024" y="105575"/>
                </a:lnTo>
                <a:lnTo>
                  <a:pt x="433442" y="144951"/>
                </a:lnTo>
                <a:lnTo>
                  <a:pt x="444804" y="187359"/>
                </a:lnTo>
                <a:lnTo>
                  <a:pt x="447675" y="216506"/>
                </a:lnTo>
                <a:lnTo>
                  <a:pt x="447675" y="231168"/>
                </a:lnTo>
                <a:lnTo>
                  <a:pt x="441944" y="274696"/>
                </a:lnTo>
                <a:lnTo>
                  <a:pt x="427831" y="316269"/>
                </a:lnTo>
                <a:lnTo>
                  <a:pt x="405879" y="354290"/>
                </a:lnTo>
                <a:lnTo>
                  <a:pt x="376931" y="387298"/>
                </a:lnTo>
                <a:lnTo>
                  <a:pt x="342099" y="414024"/>
                </a:lnTo>
                <a:lnTo>
                  <a:pt x="302723" y="433442"/>
                </a:lnTo>
                <a:lnTo>
                  <a:pt x="260316" y="444804"/>
                </a:lnTo>
                <a:lnTo>
                  <a:pt x="231168" y="447675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55738" y="5375921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31168" y="447675"/>
                </a:moveTo>
                <a:lnTo>
                  <a:pt x="216506" y="447675"/>
                </a:lnTo>
                <a:lnTo>
                  <a:pt x="209193" y="447316"/>
                </a:lnTo>
                <a:lnTo>
                  <a:pt x="165876" y="440165"/>
                </a:lnTo>
                <a:lnTo>
                  <a:pt x="124786" y="424700"/>
                </a:lnTo>
                <a:lnTo>
                  <a:pt x="87503" y="401517"/>
                </a:lnTo>
                <a:lnTo>
                  <a:pt x="55459" y="371505"/>
                </a:lnTo>
                <a:lnTo>
                  <a:pt x="29886" y="335819"/>
                </a:lnTo>
                <a:lnTo>
                  <a:pt x="11766" y="295829"/>
                </a:lnTo>
                <a:lnTo>
                  <a:pt x="1796" y="253073"/>
                </a:lnTo>
                <a:lnTo>
                  <a:pt x="0" y="231168"/>
                </a:lnTo>
                <a:lnTo>
                  <a:pt x="0" y="216506"/>
                </a:lnTo>
                <a:lnTo>
                  <a:pt x="5731" y="172979"/>
                </a:lnTo>
                <a:lnTo>
                  <a:pt x="19844" y="131405"/>
                </a:lnTo>
                <a:lnTo>
                  <a:pt x="41796" y="93384"/>
                </a:lnTo>
                <a:lnTo>
                  <a:pt x="70744" y="60376"/>
                </a:lnTo>
                <a:lnTo>
                  <a:pt x="105575" y="33650"/>
                </a:lnTo>
                <a:lnTo>
                  <a:pt x="144951" y="14233"/>
                </a:lnTo>
                <a:lnTo>
                  <a:pt x="187359" y="2870"/>
                </a:lnTo>
                <a:lnTo>
                  <a:pt x="216506" y="0"/>
                </a:lnTo>
                <a:lnTo>
                  <a:pt x="231168" y="0"/>
                </a:lnTo>
                <a:lnTo>
                  <a:pt x="274696" y="5731"/>
                </a:lnTo>
                <a:lnTo>
                  <a:pt x="316269" y="19844"/>
                </a:lnTo>
                <a:lnTo>
                  <a:pt x="354290" y="41796"/>
                </a:lnTo>
                <a:lnTo>
                  <a:pt x="387298" y="70744"/>
                </a:lnTo>
                <a:lnTo>
                  <a:pt x="414024" y="105575"/>
                </a:lnTo>
                <a:lnTo>
                  <a:pt x="433442" y="144951"/>
                </a:lnTo>
                <a:lnTo>
                  <a:pt x="444804" y="187359"/>
                </a:lnTo>
                <a:lnTo>
                  <a:pt x="447675" y="216506"/>
                </a:lnTo>
                <a:lnTo>
                  <a:pt x="447675" y="231168"/>
                </a:lnTo>
                <a:lnTo>
                  <a:pt x="441944" y="274696"/>
                </a:lnTo>
                <a:lnTo>
                  <a:pt x="427831" y="316269"/>
                </a:lnTo>
                <a:lnTo>
                  <a:pt x="405879" y="354290"/>
                </a:lnTo>
                <a:lnTo>
                  <a:pt x="376931" y="387298"/>
                </a:lnTo>
                <a:lnTo>
                  <a:pt x="342099" y="414024"/>
                </a:lnTo>
                <a:lnTo>
                  <a:pt x="302723" y="433442"/>
                </a:lnTo>
                <a:lnTo>
                  <a:pt x="260316" y="444804"/>
                </a:lnTo>
                <a:lnTo>
                  <a:pt x="231168" y="447675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4585" y="5318771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31168" y="447675"/>
                </a:moveTo>
                <a:lnTo>
                  <a:pt x="216506" y="447675"/>
                </a:lnTo>
                <a:lnTo>
                  <a:pt x="209193" y="447316"/>
                </a:lnTo>
                <a:lnTo>
                  <a:pt x="165876" y="440165"/>
                </a:lnTo>
                <a:lnTo>
                  <a:pt x="124786" y="424700"/>
                </a:lnTo>
                <a:lnTo>
                  <a:pt x="87503" y="401517"/>
                </a:lnTo>
                <a:lnTo>
                  <a:pt x="55459" y="371505"/>
                </a:lnTo>
                <a:lnTo>
                  <a:pt x="29886" y="335819"/>
                </a:lnTo>
                <a:lnTo>
                  <a:pt x="11766" y="295829"/>
                </a:lnTo>
                <a:lnTo>
                  <a:pt x="1796" y="253073"/>
                </a:lnTo>
                <a:lnTo>
                  <a:pt x="0" y="231168"/>
                </a:lnTo>
                <a:lnTo>
                  <a:pt x="0" y="216506"/>
                </a:lnTo>
                <a:lnTo>
                  <a:pt x="5731" y="172979"/>
                </a:lnTo>
                <a:lnTo>
                  <a:pt x="19844" y="131405"/>
                </a:lnTo>
                <a:lnTo>
                  <a:pt x="41796" y="93384"/>
                </a:lnTo>
                <a:lnTo>
                  <a:pt x="70744" y="60376"/>
                </a:lnTo>
                <a:lnTo>
                  <a:pt x="105575" y="33650"/>
                </a:lnTo>
                <a:lnTo>
                  <a:pt x="144951" y="14233"/>
                </a:lnTo>
                <a:lnTo>
                  <a:pt x="187359" y="2870"/>
                </a:lnTo>
                <a:lnTo>
                  <a:pt x="216506" y="0"/>
                </a:lnTo>
                <a:lnTo>
                  <a:pt x="231168" y="0"/>
                </a:lnTo>
                <a:lnTo>
                  <a:pt x="274696" y="5731"/>
                </a:lnTo>
                <a:lnTo>
                  <a:pt x="316269" y="19844"/>
                </a:lnTo>
                <a:lnTo>
                  <a:pt x="354290" y="41796"/>
                </a:lnTo>
                <a:lnTo>
                  <a:pt x="387298" y="70744"/>
                </a:lnTo>
                <a:lnTo>
                  <a:pt x="414024" y="105575"/>
                </a:lnTo>
                <a:lnTo>
                  <a:pt x="433442" y="144951"/>
                </a:lnTo>
                <a:lnTo>
                  <a:pt x="444804" y="187359"/>
                </a:lnTo>
                <a:lnTo>
                  <a:pt x="447675" y="216506"/>
                </a:lnTo>
                <a:lnTo>
                  <a:pt x="447675" y="231168"/>
                </a:lnTo>
                <a:lnTo>
                  <a:pt x="441944" y="274696"/>
                </a:lnTo>
                <a:lnTo>
                  <a:pt x="427831" y="316269"/>
                </a:lnTo>
                <a:lnTo>
                  <a:pt x="405879" y="354290"/>
                </a:lnTo>
                <a:lnTo>
                  <a:pt x="376931" y="387298"/>
                </a:lnTo>
                <a:lnTo>
                  <a:pt x="342099" y="414024"/>
                </a:lnTo>
                <a:lnTo>
                  <a:pt x="302723" y="433442"/>
                </a:lnTo>
                <a:lnTo>
                  <a:pt x="260316" y="444804"/>
                </a:lnTo>
                <a:lnTo>
                  <a:pt x="231168" y="447675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7116" y="5375921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231168" y="447675"/>
                </a:moveTo>
                <a:lnTo>
                  <a:pt x="216506" y="447675"/>
                </a:lnTo>
                <a:lnTo>
                  <a:pt x="209193" y="447316"/>
                </a:lnTo>
                <a:lnTo>
                  <a:pt x="165876" y="440165"/>
                </a:lnTo>
                <a:lnTo>
                  <a:pt x="124786" y="424700"/>
                </a:lnTo>
                <a:lnTo>
                  <a:pt x="87503" y="401517"/>
                </a:lnTo>
                <a:lnTo>
                  <a:pt x="55459" y="371505"/>
                </a:lnTo>
                <a:lnTo>
                  <a:pt x="29886" y="335819"/>
                </a:lnTo>
                <a:lnTo>
                  <a:pt x="11766" y="295829"/>
                </a:lnTo>
                <a:lnTo>
                  <a:pt x="1796" y="253073"/>
                </a:lnTo>
                <a:lnTo>
                  <a:pt x="0" y="231168"/>
                </a:lnTo>
                <a:lnTo>
                  <a:pt x="0" y="216506"/>
                </a:lnTo>
                <a:lnTo>
                  <a:pt x="5731" y="172979"/>
                </a:lnTo>
                <a:lnTo>
                  <a:pt x="19844" y="131405"/>
                </a:lnTo>
                <a:lnTo>
                  <a:pt x="41796" y="93384"/>
                </a:lnTo>
                <a:lnTo>
                  <a:pt x="70744" y="60376"/>
                </a:lnTo>
                <a:lnTo>
                  <a:pt x="105575" y="33650"/>
                </a:lnTo>
                <a:lnTo>
                  <a:pt x="144951" y="14233"/>
                </a:lnTo>
                <a:lnTo>
                  <a:pt x="187359" y="2870"/>
                </a:lnTo>
                <a:lnTo>
                  <a:pt x="216506" y="0"/>
                </a:lnTo>
                <a:lnTo>
                  <a:pt x="231168" y="0"/>
                </a:lnTo>
                <a:lnTo>
                  <a:pt x="274696" y="5731"/>
                </a:lnTo>
                <a:lnTo>
                  <a:pt x="316269" y="19844"/>
                </a:lnTo>
                <a:lnTo>
                  <a:pt x="354290" y="41796"/>
                </a:lnTo>
                <a:lnTo>
                  <a:pt x="387298" y="70744"/>
                </a:lnTo>
                <a:lnTo>
                  <a:pt x="414024" y="105575"/>
                </a:lnTo>
                <a:lnTo>
                  <a:pt x="433442" y="144951"/>
                </a:lnTo>
                <a:lnTo>
                  <a:pt x="444804" y="187359"/>
                </a:lnTo>
                <a:lnTo>
                  <a:pt x="447675" y="216506"/>
                </a:lnTo>
                <a:lnTo>
                  <a:pt x="447675" y="231168"/>
                </a:lnTo>
                <a:lnTo>
                  <a:pt x="441944" y="274696"/>
                </a:lnTo>
                <a:lnTo>
                  <a:pt x="427831" y="316269"/>
                </a:lnTo>
                <a:lnTo>
                  <a:pt x="405879" y="354290"/>
                </a:lnTo>
                <a:lnTo>
                  <a:pt x="376931" y="387298"/>
                </a:lnTo>
                <a:lnTo>
                  <a:pt x="342099" y="414024"/>
                </a:lnTo>
                <a:lnTo>
                  <a:pt x="302723" y="433442"/>
                </a:lnTo>
                <a:lnTo>
                  <a:pt x="260316" y="444804"/>
                </a:lnTo>
                <a:lnTo>
                  <a:pt x="231168" y="447675"/>
                </a:lnTo>
                <a:close/>
              </a:path>
            </a:pathLst>
          </a:custGeom>
          <a:solidFill>
            <a:srgbClr val="DF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02693" y="3050649"/>
            <a:ext cx="2336800" cy="1168400"/>
          </a:xfrm>
          <a:custGeom>
            <a:avLst/>
            <a:gdLst/>
            <a:ahLst/>
            <a:cxnLst/>
            <a:rect l="l" t="t" r="r" b="b"/>
            <a:pathLst>
              <a:path w="2336800" h="1168400">
                <a:moveTo>
                  <a:pt x="1168399" y="1168399"/>
                </a:moveTo>
                <a:lnTo>
                  <a:pt x="1120241" y="1167425"/>
                </a:lnTo>
                <a:lnTo>
                  <a:pt x="1072578" y="1164526"/>
                </a:lnTo>
                <a:lnTo>
                  <a:pt x="1025448" y="1159742"/>
                </a:lnTo>
                <a:lnTo>
                  <a:pt x="978889" y="1153108"/>
                </a:lnTo>
                <a:lnTo>
                  <a:pt x="932938" y="1144663"/>
                </a:lnTo>
                <a:lnTo>
                  <a:pt x="887633" y="1134444"/>
                </a:lnTo>
                <a:lnTo>
                  <a:pt x="843011" y="1122490"/>
                </a:lnTo>
                <a:lnTo>
                  <a:pt x="799110" y="1108837"/>
                </a:lnTo>
                <a:lnTo>
                  <a:pt x="755968" y="1093523"/>
                </a:lnTo>
                <a:lnTo>
                  <a:pt x="713623" y="1076585"/>
                </a:lnTo>
                <a:lnTo>
                  <a:pt x="672111" y="1058062"/>
                </a:lnTo>
                <a:lnTo>
                  <a:pt x="631470" y="1037991"/>
                </a:lnTo>
                <a:lnTo>
                  <a:pt x="591739" y="1016409"/>
                </a:lnTo>
                <a:lnTo>
                  <a:pt x="552954" y="993354"/>
                </a:lnTo>
                <a:lnTo>
                  <a:pt x="515154" y="968864"/>
                </a:lnTo>
                <a:lnTo>
                  <a:pt x="478375" y="942975"/>
                </a:lnTo>
                <a:lnTo>
                  <a:pt x="442656" y="915727"/>
                </a:lnTo>
                <a:lnTo>
                  <a:pt x="408034" y="887156"/>
                </a:lnTo>
                <a:lnTo>
                  <a:pt x="374546" y="857299"/>
                </a:lnTo>
                <a:lnTo>
                  <a:pt x="342231" y="826195"/>
                </a:lnTo>
                <a:lnTo>
                  <a:pt x="311126" y="793881"/>
                </a:lnTo>
                <a:lnTo>
                  <a:pt x="281268" y="760395"/>
                </a:lnTo>
                <a:lnTo>
                  <a:pt x="252695" y="725774"/>
                </a:lnTo>
                <a:lnTo>
                  <a:pt x="225445" y="690055"/>
                </a:lnTo>
                <a:lnTo>
                  <a:pt x="199555" y="653277"/>
                </a:lnTo>
                <a:lnTo>
                  <a:pt x="175062" y="615477"/>
                </a:lnTo>
                <a:lnTo>
                  <a:pt x="152006" y="576692"/>
                </a:lnTo>
                <a:lnTo>
                  <a:pt x="130422" y="536961"/>
                </a:lnTo>
                <a:lnTo>
                  <a:pt x="110349" y="496320"/>
                </a:lnTo>
                <a:lnTo>
                  <a:pt x="91824" y="454807"/>
                </a:lnTo>
                <a:lnTo>
                  <a:pt x="74885" y="412460"/>
                </a:lnTo>
                <a:lnTo>
                  <a:pt x="59569" y="369317"/>
                </a:lnTo>
                <a:lnTo>
                  <a:pt x="45915" y="325414"/>
                </a:lnTo>
                <a:lnTo>
                  <a:pt x="33959" y="280790"/>
                </a:lnTo>
                <a:lnTo>
                  <a:pt x="23739" y="235482"/>
                </a:lnTo>
                <a:lnTo>
                  <a:pt x="15293" y="189528"/>
                </a:lnTo>
                <a:lnTo>
                  <a:pt x="8658" y="142965"/>
                </a:lnTo>
                <a:lnTo>
                  <a:pt x="3873" y="95831"/>
                </a:lnTo>
                <a:lnTo>
                  <a:pt x="974" y="48163"/>
                </a:lnTo>
                <a:lnTo>
                  <a:pt x="0" y="0"/>
                </a:lnTo>
                <a:lnTo>
                  <a:pt x="2336799" y="0"/>
                </a:lnTo>
                <a:lnTo>
                  <a:pt x="2335825" y="48163"/>
                </a:lnTo>
                <a:lnTo>
                  <a:pt x="2332926" y="95831"/>
                </a:lnTo>
                <a:lnTo>
                  <a:pt x="2328142" y="142965"/>
                </a:lnTo>
                <a:lnTo>
                  <a:pt x="2321508" y="189528"/>
                </a:lnTo>
                <a:lnTo>
                  <a:pt x="2313063" y="235482"/>
                </a:lnTo>
                <a:lnTo>
                  <a:pt x="2302844" y="280790"/>
                </a:lnTo>
                <a:lnTo>
                  <a:pt x="2290890" y="325414"/>
                </a:lnTo>
                <a:lnTo>
                  <a:pt x="2277237" y="369317"/>
                </a:lnTo>
                <a:lnTo>
                  <a:pt x="2261923" y="412460"/>
                </a:lnTo>
                <a:lnTo>
                  <a:pt x="2244985" y="454807"/>
                </a:lnTo>
                <a:lnTo>
                  <a:pt x="2226462" y="496320"/>
                </a:lnTo>
                <a:lnTo>
                  <a:pt x="2206391" y="536961"/>
                </a:lnTo>
                <a:lnTo>
                  <a:pt x="2184809" y="576692"/>
                </a:lnTo>
                <a:lnTo>
                  <a:pt x="2161754" y="615477"/>
                </a:lnTo>
                <a:lnTo>
                  <a:pt x="2137264" y="653277"/>
                </a:lnTo>
                <a:lnTo>
                  <a:pt x="2111375" y="690055"/>
                </a:lnTo>
                <a:lnTo>
                  <a:pt x="2084127" y="725774"/>
                </a:lnTo>
                <a:lnTo>
                  <a:pt x="2055555" y="760395"/>
                </a:lnTo>
                <a:lnTo>
                  <a:pt x="2025699" y="793881"/>
                </a:lnTo>
                <a:lnTo>
                  <a:pt x="1994595" y="826195"/>
                </a:lnTo>
                <a:lnTo>
                  <a:pt x="1962281" y="857299"/>
                </a:lnTo>
                <a:lnTo>
                  <a:pt x="1928795" y="887156"/>
                </a:lnTo>
                <a:lnTo>
                  <a:pt x="1894174" y="915727"/>
                </a:lnTo>
                <a:lnTo>
                  <a:pt x="1858455" y="942975"/>
                </a:lnTo>
                <a:lnTo>
                  <a:pt x="1821677" y="968864"/>
                </a:lnTo>
                <a:lnTo>
                  <a:pt x="1783877" y="993354"/>
                </a:lnTo>
                <a:lnTo>
                  <a:pt x="1745092" y="1016409"/>
                </a:lnTo>
                <a:lnTo>
                  <a:pt x="1705361" y="1037991"/>
                </a:lnTo>
                <a:lnTo>
                  <a:pt x="1664720" y="1058062"/>
                </a:lnTo>
                <a:lnTo>
                  <a:pt x="1623207" y="1076585"/>
                </a:lnTo>
                <a:lnTo>
                  <a:pt x="1580860" y="1093523"/>
                </a:lnTo>
                <a:lnTo>
                  <a:pt x="1537717" y="1108837"/>
                </a:lnTo>
                <a:lnTo>
                  <a:pt x="1493814" y="1122490"/>
                </a:lnTo>
                <a:lnTo>
                  <a:pt x="1449190" y="1134444"/>
                </a:lnTo>
                <a:lnTo>
                  <a:pt x="1403882" y="1144663"/>
                </a:lnTo>
                <a:lnTo>
                  <a:pt x="1357928" y="1153108"/>
                </a:lnTo>
                <a:lnTo>
                  <a:pt x="1311365" y="1159742"/>
                </a:lnTo>
                <a:lnTo>
                  <a:pt x="1264231" y="1164526"/>
                </a:lnTo>
                <a:lnTo>
                  <a:pt x="1216563" y="1167425"/>
                </a:lnTo>
                <a:lnTo>
                  <a:pt x="1168399" y="1168399"/>
                </a:lnTo>
                <a:close/>
              </a:path>
            </a:pathLst>
          </a:custGeom>
          <a:solidFill>
            <a:srgbClr val="A00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02693" y="2399485"/>
            <a:ext cx="2340610" cy="1295400"/>
          </a:xfrm>
          <a:custGeom>
            <a:avLst/>
            <a:gdLst/>
            <a:ahLst/>
            <a:cxnLst/>
            <a:rect l="l" t="t" r="r" b="b"/>
            <a:pathLst>
              <a:path w="2340609" h="1295400">
                <a:moveTo>
                  <a:pt x="1411160" y="12700"/>
                </a:moveTo>
                <a:lnTo>
                  <a:pt x="925638" y="12700"/>
                </a:lnTo>
                <a:lnTo>
                  <a:pt x="939729" y="0"/>
                </a:lnTo>
                <a:lnTo>
                  <a:pt x="1397069" y="0"/>
                </a:lnTo>
                <a:lnTo>
                  <a:pt x="1411160" y="12700"/>
                </a:lnTo>
                <a:close/>
              </a:path>
              <a:path w="2340609" h="1295400">
                <a:moveTo>
                  <a:pt x="1494858" y="25400"/>
                </a:moveTo>
                <a:lnTo>
                  <a:pt x="841940" y="25400"/>
                </a:lnTo>
                <a:lnTo>
                  <a:pt x="855778" y="12700"/>
                </a:lnTo>
                <a:lnTo>
                  <a:pt x="1481019" y="12700"/>
                </a:lnTo>
                <a:lnTo>
                  <a:pt x="1494858" y="25400"/>
                </a:lnTo>
                <a:close/>
              </a:path>
              <a:path w="2340609" h="1295400">
                <a:moveTo>
                  <a:pt x="1576790" y="38100"/>
                </a:moveTo>
                <a:lnTo>
                  <a:pt x="760008" y="38100"/>
                </a:lnTo>
                <a:lnTo>
                  <a:pt x="773522" y="25400"/>
                </a:lnTo>
                <a:lnTo>
                  <a:pt x="1563275" y="25400"/>
                </a:lnTo>
                <a:lnTo>
                  <a:pt x="1576790" y="38100"/>
                </a:lnTo>
                <a:close/>
              </a:path>
              <a:path w="2340609" h="1295400">
                <a:moveTo>
                  <a:pt x="1630207" y="50800"/>
                </a:moveTo>
                <a:lnTo>
                  <a:pt x="706590" y="50800"/>
                </a:lnTo>
                <a:lnTo>
                  <a:pt x="719846" y="38100"/>
                </a:lnTo>
                <a:lnTo>
                  <a:pt x="1616951" y="38100"/>
                </a:lnTo>
                <a:lnTo>
                  <a:pt x="1630207" y="50800"/>
                </a:lnTo>
                <a:close/>
              </a:path>
              <a:path w="2340609" h="1295400">
                <a:moveTo>
                  <a:pt x="1682513" y="63500"/>
                </a:moveTo>
                <a:lnTo>
                  <a:pt x="654285" y="63500"/>
                </a:lnTo>
                <a:lnTo>
                  <a:pt x="667251" y="50800"/>
                </a:lnTo>
                <a:lnTo>
                  <a:pt x="1669547" y="50800"/>
                </a:lnTo>
                <a:lnTo>
                  <a:pt x="1682513" y="63500"/>
                </a:lnTo>
                <a:close/>
              </a:path>
              <a:path w="2340609" h="1295400">
                <a:moveTo>
                  <a:pt x="1720935" y="76200"/>
                </a:moveTo>
                <a:lnTo>
                  <a:pt x="615863" y="76200"/>
                </a:lnTo>
                <a:lnTo>
                  <a:pt x="628591" y="63500"/>
                </a:lnTo>
                <a:lnTo>
                  <a:pt x="1708207" y="63500"/>
                </a:lnTo>
                <a:lnTo>
                  <a:pt x="1720935" y="76200"/>
                </a:lnTo>
                <a:close/>
              </a:path>
              <a:path w="2340609" h="1295400">
                <a:moveTo>
                  <a:pt x="1770991" y="88900"/>
                </a:moveTo>
                <a:lnTo>
                  <a:pt x="565807" y="88900"/>
                </a:lnTo>
                <a:lnTo>
                  <a:pt x="578190" y="76200"/>
                </a:lnTo>
                <a:lnTo>
                  <a:pt x="1758608" y="76200"/>
                </a:lnTo>
                <a:lnTo>
                  <a:pt x="1770991" y="88900"/>
                </a:lnTo>
                <a:close/>
              </a:path>
              <a:path w="2340609" h="1295400">
                <a:moveTo>
                  <a:pt x="1807587" y="101600"/>
                </a:moveTo>
                <a:lnTo>
                  <a:pt x="529211" y="101600"/>
                </a:lnTo>
                <a:lnTo>
                  <a:pt x="541315" y="88900"/>
                </a:lnTo>
                <a:lnTo>
                  <a:pt x="1795483" y="88900"/>
                </a:lnTo>
                <a:lnTo>
                  <a:pt x="1807587" y="101600"/>
                </a:lnTo>
                <a:close/>
              </a:path>
              <a:path w="2340609" h="1295400">
                <a:moveTo>
                  <a:pt x="1843318" y="114300"/>
                </a:moveTo>
                <a:lnTo>
                  <a:pt x="493480" y="114300"/>
                </a:lnTo>
                <a:lnTo>
                  <a:pt x="505290" y="101600"/>
                </a:lnTo>
                <a:lnTo>
                  <a:pt x="1831508" y="101600"/>
                </a:lnTo>
                <a:lnTo>
                  <a:pt x="1843318" y="114300"/>
                </a:lnTo>
                <a:close/>
              </a:path>
              <a:path w="2340609" h="1295400">
                <a:moveTo>
                  <a:pt x="1866633" y="127000"/>
                </a:moveTo>
                <a:lnTo>
                  <a:pt x="470165" y="127000"/>
                </a:lnTo>
                <a:lnTo>
                  <a:pt x="481772" y="114300"/>
                </a:lnTo>
                <a:lnTo>
                  <a:pt x="1855026" y="114300"/>
                </a:lnTo>
                <a:lnTo>
                  <a:pt x="1866633" y="127000"/>
                </a:lnTo>
                <a:close/>
              </a:path>
              <a:path w="2340609" h="1295400">
                <a:moveTo>
                  <a:pt x="1900811" y="139700"/>
                </a:moveTo>
                <a:lnTo>
                  <a:pt x="435987" y="139700"/>
                </a:lnTo>
                <a:lnTo>
                  <a:pt x="447271" y="127000"/>
                </a:lnTo>
                <a:lnTo>
                  <a:pt x="1889527" y="127000"/>
                </a:lnTo>
                <a:lnTo>
                  <a:pt x="1900811" y="139700"/>
                </a:lnTo>
                <a:close/>
              </a:path>
              <a:path w="2340609" h="1295400">
                <a:moveTo>
                  <a:pt x="1923050" y="152400"/>
                </a:moveTo>
                <a:lnTo>
                  <a:pt x="413748" y="152400"/>
                </a:lnTo>
                <a:lnTo>
                  <a:pt x="424811" y="139700"/>
                </a:lnTo>
                <a:lnTo>
                  <a:pt x="1911987" y="139700"/>
                </a:lnTo>
                <a:lnTo>
                  <a:pt x="1923050" y="152400"/>
                </a:lnTo>
                <a:close/>
              </a:path>
              <a:path w="2340609" h="1295400">
                <a:moveTo>
                  <a:pt x="1955549" y="165100"/>
                </a:moveTo>
                <a:lnTo>
                  <a:pt x="381248" y="165100"/>
                </a:lnTo>
                <a:lnTo>
                  <a:pt x="391966" y="152400"/>
                </a:lnTo>
                <a:lnTo>
                  <a:pt x="1944832" y="152400"/>
                </a:lnTo>
                <a:lnTo>
                  <a:pt x="1955549" y="165100"/>
                </a:lnTo>
                <a:close/>
              </a:path>
              <a:path w="2340609" h="1295400">
                <a:moveTo>
                  <a:pt x="1976626" y="177800"/>
                </a:moveTo>
                <a:lnTo>
                  <a:pt x="360172" y="177800"/>
                </a:lnTo>
                <a:lnTo>
                  <a:pt x="370649" y="165100"/>
                </a:lnTo>
                <a:lnTo>
                  <a:pt x="1966149" y="165100"/>
                </a:lnTo>
                <a:lnTo>
                  <a:pt x="1976626" y="177800"/>
                </a:lnTo>
                <a:close/>
              </a:path>
              <a:path w="2340609" h="1295400">
                <a:moveTo>
                  <a:pt x="1997216" y="190500"/>
                </a:moveTo>
                <a:lnTo>
                  <a:pt x="339582" y="190500"/>
                </a:lnTo>
                <a:lnTo>
                  <a:pt x="349816" y="177800"/>
                </a:lnTo>
                <a:lnTo>
                  <a:pt x="1986982" y="177800"/>
                </a:lnTo>
                <a:lnTo>
                  <a:pt x="1997216" y="190500"/>
                </a:lnTo>
                <a:close/>
              </a:path>
              <a:path w="2340609" h="1295400">
                <a:moveTo>
                  <a:pt x="2027160" y="203200"/>
                </a:moveTo>
                <a:lnTo>
                  <a:pt x="309638" y="203200"/>
                </a:lnTo>
                <a:lnTo>
                  <a:pt x="319491" y="190500"/>
                </a:lnTo>
                <a:lnTo>
                  <a:pt x="2017306" y="190500"/>
                </a:lnTo>
                <a:lnTo>
                  <a:pt x="2027160" y="203200"/>
                </a:lnTo>
                <a:close/>
              </a:path>
              <a:path w="2340609" h="1295400">
                <a:moveTo>
                  <a:pt x="2046481" y="215900"/>
                </a:moveTo>
                <a:lnTo>
                  <a:pt x="290317" y="215900"/>
                </a:lnTo>
                <a:lnTo>
                  <a:pt x="299912" y="203200"/>
                </a:lnTo>
                <a:lnTo>
                  <a:pt x="2036886" y="203200"/>
                </a:lnTo>
                <a:lnTo>
                  <a:pt x="2046481" y="215900"/>
                </a:lnTo>
                <a:close/>
              </a:path>
              <a:path w="2340609" h="1295400">
                <a:moveTo>
                  <a:pt x="2065269" y="228600"/>
                </a:moveTo>
                <a:lnTo>
                  <a:pt x="271529" y="228600"/>
                </a:lnTo>
                <a:lnTo>
                  <a:pt x="280856" y="215900"/>
                </a:lnTo>
                <a:lnTo>
                  <a:pt x="2055942" y="215900"/>
                </a:lnTo>
                <a:lnTo>
                  <a:pt x="2065269" y="228600"/>
                </a:lnTo>
                <a:close/>
              </a:path>
              <a:path w="2340609" h="1295400">
                <a:moveTo>
                  <a:pt x="2083521" y="241300"/>
                </a:moveTo>
                <a:lnTo>
                  <a:pt x="253277" y="241300"/>
                </a:lnTo>
                <a:lnTo>
                  <a:pt x="262335" y="228600"/>
                </a:lnTo>
                <a:lnTo>
                  <a:pt x="2074463" y="228600"/>
                </a:lnTo>
                <a:lnTo>
                  <a:pt x="2083521" y="241300"/>
                </a:lnTo>
                <a:close/>
              </a:path>
              <a:path w="2340609" h="1295400">
                <a:moveTo>
                  <a:pt x="2101218" y="254000"/>
                </a:moveTo>
                <a:lnTo>
                  <a:pt x="235580" y="254000"/>
                </a:lnTo>
                <a:lnTo>
                  <a:pt x="244359" y="241300"/>
                </a:lnTo>
                <a:lnTo>
                  <a:pt x="2092439" y="241300"/>
                </a:lnTo>
                <a:lnTo>
                  <a:pt x="2101218" y="254000"/>
                </a:lnTo>
                <a:close/>
              </a:path>
              <a:path w="2340609" h="1295400">
                <a:moveTo>
                  <a:pt x="2118356" y="266700"/>
                </a:moveTo>
                <a:lnTo>
                  <a:pt x="218442" y="266700"/>
                </a:lnTo>
                <a:lnTo>
                  <a:pt x="226940" y="254000"/>
                </a:lnTo>
                <a:lnTo>
                  <a:pt x="2109858" y="254000"/>
                </a:lnTo>
                <a:lnTo>
                  <a:pt x="2118356" y="266700"/>
                </a:lnTo>
                <a:close/>
              </a:path>
              <a:path w="2340609" h="1295400">
                <a:moveTo>
                  <a:pt x="2134919" y="279400"/>
                </a:moveTo>
                <a:lnTo>
                  <a:pt x="201878" y="279400"/>
                </a:lnTo>
                <a:lnTo>
                  <a:pt x="210088" y="266700"/>
                </a:lnTo>
                <a:lnTo>
                  <a:pt x="2126710" y="266700"/>
                </a:lnTo>
                <a:lnTo>
                  <a:pt x="2134919" y="279400"/>
                </a:lnTo>
                <a:close/>
              </a:path>
              <a:path w="2340609" h="1295400">
                <a:moveTo>
                  <a:pt x="2150903" y="292100"/>
                </a:moveTo>
                <a:lnTo>
                  <a:pt x="185895" y="292100"/>
                </a:lnTo>
                <a:lnTo>
                  <a:pt x="193813" y="279400"/>
                </a:lnTo>
                <a:lnTo>
                  <a:pt x="2142985" y="279400"/>
                </a:lnTo>
                <a:lnTo>
                  <a:pt x="2150903" y="292100"/>
                </a:lnTo>
                <a:close/>
              </a:path>
              <a:path w="2340609" h="1295400">
                <a:moveTo>
                  <a:pt x="2166292" y="304800"/>
                </a:moveTo>
                <a:lnTo>
                  <a:pt x="170505" y="304800"/>
                </a:lnTo>
                <a:lnTo>
                  <a:pt x="178126" y="292100"/>
                </a:lnTo>
                <a:lnTo>
                  <a:pt x="2158672" y="292100"/>
                </a:lnTo>
                <a:lnTo>
                  <a:pt x="2166292" y="304800"/>
                </a:lnTo>
                <a:close/>
              </a:path>
              <a:path w="2340609" h="1295400">
                <a:moveTo>
                  <a:pt x="2188249" y="330200"/>
                </a:moveTo>
                <a:lnTo>
                  <a:pt x="148549" y="330200"/>
                </a:lnTo>
                <a:lnTo>
                  <a:pt x="155715" y="317500"/>
                </a:lnTo>
                <a:lnTo>
                  <a:pt x="163034" y="304800"/>
                </a:lnTo>
                <a:lnTo>
                  <a:pt x="2173763" y="304800"/>
                </a:lnTo>
                <a:lnTo>
                  <a:pt x="2181083" y="317500"/>
                </a:lnTo>
                <a:lnTo>
                  <a:pt x="2188249" y="330200"/>
                </a:lnTo>
                <a:close/>
              </a:path>
              <a:path w="2340609" h="1295400">
                <a:moveTo>
                  <a:pt x="2202120" y="342900"/>
                </a:moveTo>
                <a:lnTo>
                  <a:pt x="134678" y="342900"/>
                </a:lnTo>
                <a:lnTo>
                  <a:pt x="141536" y="330200"/>
                </a:lnTo>
                <a:lnTo>
                  <a:pt x="2195261" y="330200"/>
                </a:lnTo>
                <a:lnTo>
                  <a:pt x="2202120" y="342900"/>
                </a:lnTo>
                <a:close/>
              </a:path>
              <a:path w="2340609" h="1295400">
                <a:moveTo>
                  <a:pt x="2215369" y="355600"/>
                </a:moveTo>
                <a:lnTo>
                  <a:pt x="121429" y="355600"/>
                </a:lnTo>
                <a:lnTo>
                  <a:pt x="127975" y="342900"/>
                </a:lnTo>
                <a:lnTo>
                  <a:pt x="2208823" y="342900"/>
                </a:lnTo>
                <a:lnTo>
                  <a:pt x="2215369" y="355600"/>
                </a:lnTo>
                <a:close/>
              </a:path>
              <a:path w="2340609" h="1295400">
                <a:moveTo>
                  <a:pt x="2227987" y="368300"/>
                </a:moveTo>
                <a:lnTo>
                  <a:pt x="108811" y="368300"/>
                </a:lnTo>
                <a:lnTo>
                  <a:pt x="115041" y="355600"/>
                </a:lnTo>
                <a:lnTo>
                  <a:pt x="2221757" y="355600"/>
                </a:lnTo>
                <a:lnTo>
                  <a:pt x="2227987" y="368300"/>
                </a:lnTo>
                <a:close/>
              </a:path>
              <a:path w="2340609" h="1295400">
                <a:moveTo>
                  <a:pt x="2245714" y="393700"/>
                </a:moveTo>
                <a:lnTo>
                  <a:pt x="91084" y="393700"/>
                </a:lnTo>
                <a:lnTo>
                  <a:pt x="96831" y="381000"/>
                </a:lnTo>
                <a:lnTo>
                  <a:pt x="102741" y="368300"/>
                </a:lnTo>
                <a:lnTo>
                  <a:pt x="2234057" y="368300"/>
                </a:lnTo>
                <a:lnTo>
                  <a:pt x="2239966" y="381000"/>
                </a:lnTo>
                <a:lnTo>
                  <a:pt x="2245714" y="393700"/>
                </a:lnTo>
                <a:close/>
              </a:path>
              <a:path w="2340609" h="1295400">
                <a:moveTo>
                  <a:pt x="2256724" y="406400"/>
                </a:moveTo>
                <a:lnTo>
                  <a:pt x="80074" y="406400"/>
                </a:lnTo>
                <a:lnTo>
                  <a:pt x="85497" y="393700"/>
                </a:lnTo>
                <a:lnTo>
                  <a:pt x="2251300" y="393700"/>
                </a:lnTo>
                <a:lnTo>
                  <a:pt x="2256724" y="406400"/>
                </a:lnTo>
                <a:close/>
              </a:path>
              <a:path w="2340609" h="1295400">
                <a:moveTo>
                  <a:pt x="2267076" y="419100"/>
                </a:moveTo>
                <a:lnTo>
                  <a:pt x="69722" y="419100"/>
                </a:lnTo>
                <a:lnTo>
                  <a:pt x="74815" y="406400"/>
                </a:lnTo>
                <a:lnTo>
                  <a:pt x="2261982" y="406400"/>
                </a:lnTo>
                <a:lnTo>
                  <a:pt x="2267076" y="419100"/>
                </a:lnTo>
                <a:close/>
              </a:path>
              <a:path w="2340609" h="1295400">
                <a:moveTo>
                  <a:pt x="2281364" y="444500"/>
                </a:moveTo>
                <a:lnTo>
                  <a:pt x="55434" y="444500"/>
                </a:lnTo>
                <a:lnTo>
                  <a:pt x="60029" y="431800"/>
                </a:lnTo>
                <a:lnTo>
                  <a:pt x="64792" y="419100"/>
                </a:lnTo>
                <a:lnTo>
                  <a:pt x="2272005" y="419100"/>
                </a:lnTo>
                <a:lnTo>
                  <a:pt x="2276769" y="431800"/>
                </a:lnTo>
                <a:lnTo>
                  <a:pt x="2281364" y="444500"/>
                </a:lnTo>
                <a:close/>
              </a:path>
              <a:path w="2340609" h="1295400">
                <a:moveTo>
                  <a:pt x="2290052" y="457200"/>
                </a:moveTo>
                <a:lnTo>
                  <a:pt x="46746" y="457200"/>
                </a:lnTo>
                <a:lnTo>
                  <a:pt x="51006" y="444500"/>
                </a:lnTo>
                <a:lnTo>
                  <a:pt x="2285792" y="444500"/>
                </a:lnTo>
                <a:lnTo>
                  <a:pt x="2290052" y="457200"/>
                </a:lnTo>
                <a:close/>
              </a:path>
              <a:path w="2340609" h="1295400">
                <a:moveTo>
                  <a:pt x="2301815" y="482600"/>
                </a:moveTo>
                <a:lnTo>
                  <a:pt x="34983" y="482600"/>
                </a:lnTo>
                <a:lnTo>
                  <a:pt x="38734" y="469900"/>
                </a:lnTo>
                <a:lnTo>
                  <a:pt x="42655" y="457200"/>
                </a:lnTo>
                <a:lnTo>
                  <a:pt x="2294143" y="457200"/>
                </a:lnTo>
                <a:lnTo>
                  <a:pt x="2298064" y="469900"/>
                </a:lnTo>
                <a:lnTo>
                  <a:pt x="2301815" y="482600"/>
                </a:lnTo>
                <a:close/>
              </a:path>
              <a:path w="2340609" h="1295400">
                <a:moveTo>
                  <a:pt x="2312043" y="508000"/>
                </a:moveTo>
                <a:lnTo>
                  <a:pt x="24755" y="508000"/>
                </a:lnTo>
                <a:lnTo>
                  <a:pt x="27992" y="495300"/>
                </a:lnTo>
                <a:lnTo>
                  <a:pt x="31402" y="482600"/>
                </a:lnTo>
                <a:lnTo>
                  <a:pt x="2305396" y="482600"/>
                </a:lnTo>
                <a:lnTo>
                  <a:pt x="2308806" y="495300"/>
                </a:lnTo>
                <a:lnTo>
                  <a:pt x="2312043" y="508000"/>
                </a:lnTo>
                <a:close/>
              </a:path>
              <a:path w="2340609" h="1295400">
                <a:moveTo>
                  <a:pt x="2318001" y="520700"/>
                </a:moveTo>
                <a:lnTo>
                  <a:pt x="18797" y="520700"/>
                </a:lnTo>
                <a:lnTo>
                  <a:pt x="21690" y="508000"/>
                </a:lnTo>
                <a:lnTo>
                  <a:pt x="2315108" y="508000"/>
                </a:lnTo>
                <a:lnTo>
                  <a:pt x="2318001" y="520700"/>
                </a:lnTo>
                <a:close/>
              </a:path>
              <a:path w="2340609" h="1295400">
                <a:moveTo>
                  <a:pt x="2325639" y="546100"/>
                </a:moveTo>
                <a:lnTo>
                  <a:pt x="11159" y="546100"/>
                </a:lnTo>
                <a:lnTo>
                  <a:pt x="13531" y="533400"/>
                </a:lnTo>
                <a:lnTo>
                  <a:pt x="16077" y="520700"/>
                </a:lnTo>
                <a:lnTo>
                  <a:pt x="2320721" y="520700"/>
                </a:lnTo>
                <a:lnTo>
                  <a:pt x="2323267" y="533400"/>
                </a:lnTo>
                <a:lnTo>
                  <a:pt x="2325639" y="546100"/>
                </a:lnTo>
                <a:close/>
              </a:path>
              <a:path w="2340609" h="1295400">
                <a:moveTo>
                  <a:pt x="2329860" y="558800"/>
                </a:moveTo>
                <a:lnTo>
                  <a:pt x="6938" y="558800"/>
                </a:lnTo>
                <a:lnTo>
                  <a:pt x="8961" y="546100"/>
                </a:lnTo>
                <a:lnTo>
                  <a:pt x="2327837" y="546100"/>
                </a:lnTo>
                <a:lnTo>
                  <a:pt x="2329860" y="558800"/>
                </a:lnTo>
                <a:close/>
              </a:path>
              <a:path w="2340609" h="1295400">
                <a:moveTo>
                  <a:pt x="2334879" y="584200"/>
                </a:moveTo>
                <a:lnTo>
                  <a:pt x="1919" y="584200"/>
                </a:lnTo>
                <a:lnTo>
                  <a:pt x="3417" y="571500"/>
                </a:lnTo>
                <a:lnTo>
                  <a:pt x="5090" y="558800"/>
                </a:lnTo>
                <a:lnTo>
                  <a:pt x="2331708" y="558800"/>
                </a:lnTo>
                <a:lnTo>
                  <a:pt x="2333381" y="571500"/>
                </a:lnTo>
                <a:lnTo>
                  <a:pt x="2334879" y="584200"/>
                </a:lnTo>
                <a:close/>
              </a:path>
              <a:path w="2340609" h="1295400">
                <a:moveTo>
                  <a:pt x="2337347" y="698500"/>
                </a:moveTo>
                <a:lnTo>
                  <a:pt x="0" y="698500"/>
                </a:lnTo>
                <a:lnTo>
                  <a:pt x="0" y="596900"/>
                </a:lnTo>
                <a:lnTo>
                  <a:pt x="597" y="584200"/>
                </a:lnTo>
                <a:lnTo>
                  <a:pt x="2336201" y="584200"/>
                </a:lnTo>
                <a:lnTo>
                  <a:pt x="2337347" y="596900"/>
                </a:lnTo>
                <a:lnTo>
                  <a:pt x="2338317" y="609600"/>
                </a:lnTo>
                <a:lnTo>
                  <a:pt x="2339111" y="609600"/>
                </a:lnTo>
                <a:lnTo>
                  <a:pt x="2339729" y="622300"/>
                </a:lnTo>
                <a:lnTo>
                  <a:pt x="2340170" y="635000"/>
                </a:lnTo>
                <a:lnTo>
                  <a:pt x="2340435" y="635000"/>
                </a:lnTo>
                <a:lnTo>
                  <a:pt x="2340435" y="647700"/>
                </a:lnTo>
                <a:lnTo>
                  <a:pt x="2340170" y="660400"/>
                </a:lnTo>
                <a:lnTo>
                  <a:pt x="2339729" y="673100"/>
                </a:lnTo>
                <a:lnTo>
                  <a:pt x="2339111" y="673100"/>
                </a:lnTo>
                <a:lnTo>
                  <a:pt x="2338317" y="685800"/>
                </a:lnTo>
                <a:lnTo>
                  <a:pt x="2337347" y="698500"/>
                </a:lnTo>
                <a:close/>
              </a:path>
              <a:path w="2340609" h="1295400">
                <a:moveTo>
                  <a:pt x="2334879" y="711200"/>
                </a:moveTo>
                <a:lnTo>
                  <a:pt x="1919" y="711200"/>
                </a:lnTo>
                <a:lnTo>
                  <a:pt x="597" y="698500"/>
                </a:lnTo>
                <a:lnTo>
                  <a:pt x="2336201" y="698500"/>
                </a:lnTo>
                <a:lnTo>
                  <a:pt x="2334879" y="711200"/>
                </a:lnTo>
                <a:close/>
              </a:path>
              <a:path w="2340609" h="1295400">
                <a:moveTo>
                  <a:pt x="2329860" y="736600"/>
                </a:moveTo>
                <a:lnTo>
                  <a:pt x="6938" y="736600"/>
                </a:lnTo>
                <a:lnTo>
                  <a:pt x="5090" y="723900"/>
                </a:lnTo>
                <a:lnTo>
                  <a:pt x="3417" y="711200"/>
                </a:lnTo>
                <a:lnTo>
                  <a:pt x="2333382" y="711200"/>
                </a:lnTo>
                <a:lnTo>
                  <a:pt x="2331709" y="723900"/>
                </a:lnTo>
                <a:lnTo>
                  <a:pt x="2329860" y="736600"/>
                </a:lnTo>
                <a:close/>
              </a:path>
              <a:path w="2340609" h="1295400">
                <a:moveTo>
                  <a:pt x="2323267" y="762000"/>
                </a:moveTo>
                <a:lnTo>
                  <a:pt x="13531" y="762000"/>
                </a:lnTo>
                <a:lnTo>
                  <a:pt x="11159" y="749300"/>
                </a:lnTo>
                <a:lnTo>
                  <a:pt x="8961" y="736600"/>
                </a:lnTo>
                <a:lnTo>
                  <a:pt x="2327837" y="736600"/>
                </a:lnTo>
                <a:lnTo>
                  <a:pt x="2325639" y="749300"/>
                </a:lnTo>
                <a:lnTo>
                  <a:pt x="2323267" y="762000"/>
                </a:lnTo>
                <a:close/>
              </a:path>
              <a:path w="2340609" h="1295400">
                <a:moveTo>
                  <a:pt x="2318001" y="774700"/>
                </a:moveTo>
                <a:lnTo>
                  <a:pt x="18797" y="774700"/>
                </a:lnTo>
                <a:lnTo>
                  <a:pt x="16077" y="762000"/>
                </a:lnTo>
                <a:lnTo>
                  <a:pt x="2320721" y="762000"/>
                </a:lnTo>
                <a:lnTo>
                  <a:pt x="2318001" y="774700"/>
                </a:lnTo>
                <a:close/>
              </a:path>
              <a:path w="2340609" h="1295400">
                <a:moveTo>
                  <a:pt x="2308806" y="800100"/>
                </a:moveTo>
                <a:lnTo>
                  <a:pt x="27992" y="800100"/>
                </a:lnTo>
                <a:lnTo>
                  <a:pt x="24755" y="787400"/>
                </a:lnTo>
                <a:lnTo>
                  <a:pt x="21690" y="774700"/>
                </a:lnTo>
                <a:lnTo>
                  <a:pt x="2315108" y="774700"/>
                </a:lnTo>
                <a:lnTo>
                  <a:pt x="2312043" y="787400"/>
                </a:lnTo>
                <a:lnTo>
                  <a:pt x="2308806" y="800100"/>
                </a:lnTo>
                <a:close/>
              </a:path>
              <a:path w="2340609" h="1295400">
                <a:moveTo>
                  <a:pt x="2301815" y="812800"/>
                </a:moveTo>
                <a:lnTo>
                  <a:pt x="34983" y="812800"/>
                </a:lnTo>
                <a:lnTo>
                  <a:pt x="31402" y="800100"/>
                </a:lnTo>
                <a:lnTo>
                  <a:pt x="2305396" y="800100"/>
                </a:lnTo>
                <a:lnTo>
                  <a:pt x="2301815" y="812800"/>
                </a:lnTo>
                <a:close/>
              </a:path>
              <a:path w="2340609" h="1295400">
                <a:moveTo>
                  <a:pt x="2290052" y="838200"/>
                </a:moveTo>
                <a:lnTo>
                  <a:pt x="46746" y="838200"/>
                </a:lnTo>
                <a:lnTo>
                  <a:pt x="42655" y="825500"/>
                </a:lnTo>
                <a:lnTo>
                  <a:pt x="38734" y="812800"/>
                </a:lnTo>
                <a:lnTo>
                  <a:pt x="2298064" y="812800"/>
                </a:lnTo>
                <a:lnTo>
                  <a:pt x="2294143" y="825500"/>
                </a:lnTo>
                <a:lnTo>
                  <a:pt x="2290052" y="838200"/>
                </a:lnTo>
                <a:close/>
              </a:path>
              <a:path w="2340609" h="1295400">
                <a:moveTo>
                  <a:pt x="2281364" y="850900"/>
                </a:moveTo>
                <a:lnTo>
                  <a:pt x="55434" y="850900"/>
                </a:lnTo>
                <a:lnTo>
                  <a:pt x="51006" y="838200"/>
                </a:lnTo>
                <a:lnTo>
                  <a:pt x="2285792" y="838200"/>
                </a:lnTo>
                <a:lnTo>
                  <a:pt x="2281364" y="850900"/>
                </a:lnTo>
                <a:close/>
              </a:path>
              <a:path w="2340609" h="1295400">
                <a:moveTo>
                  <a:pt x="2267076" y="876300"/>
                </a:moveTo>
                <a:lnTo>
                  <a:pt x="69722" y="876300"/>
                </a:lnTo>
                <a:lnTo>
                  <a:pt x="64792" y="863600"/>
                </a:lnTo>
                <a:lnTo>
                  <a:pt x="60029" y="850900"/>
                </a:lnTo>
                <a:lnTo>
                  <a:pt x="2276769" y="850900"/>
                </a:lnTo>
                <a:lnTo>
                  <a:pt x="2272006" y="863600"/>
                </a:lnTo>
                <a:lnTo>
                  <a:pt x="2267076" y="876300"/>
                </a:lnTo>
                <a:close/>
              </a:path>
              <a:path w="2340609" h="1295400">
                <a:moveTo>
                  <a:pt x="2256724" y="889000"/>
                </a:moveTo>
                <a:lnTo>
                  <a:pt x="80074" y="889000"/>
                </a:lnTo>
                <a:lnTo>
                  <a:pt x="74815" y="876300"/>
                </a:lnTo>
                <a:lnTo>
                  <a:pt x="2261982" y="876300"/>
                </a:lnTo>
                <a:lnTo>
                  <a:pt x="2256724" y="889000"/>
                </a:lnTo>
                <a:close/>
              </a:path>
              <a:path w="2340609" h="1295400">
                <a:moveTo>
                  <a:pt x="2239966" y="914400"/>
                </a:moveTo>
                <a:lnTo>
                  <a:pt x="96831" y="914400"/>
                </a:lnTo>
                <a:lnTo>
                  <a:pt x="91084" y="901700"/>
                </a:lnTo>
                <a:lnTo>
                  <a:pt x="85497" y="889000"/>
                </a:lnTo>
                <a:lnTo>
                  <a:pt x="2251300" y="889000"/>
                </a:lnTo>
                <a:lnTo>
                  <a:pt x="2245714" y="901700"/>
                </a:lnTo>
                <a:lnTo>
                  <a:pt x="2239966" y="914400"/>
                </a:lnTo>
                <a:close/>
              </a:path>
              <a:path w="2340609" h="1295400">
                <a:moveTo>
                  <a:pt x="2227987" y="927100"/>
                </a:moveTo>
                <a:lnTo>
                  <a:pt x="108811" y="927100"/>
                </a:lnTo>
                <a:lnTo>
                  <a:pt x="102741" y="914400"/>
                </a:lnTo>
                <a:lnTo>
                  <a:pt x="2234057" y="914400"/>
                </a:lnTo>
                <a:lnTo>
                  <a:pt x="2227987" y="927100"/>
                </a:lnTo>
                <a:close/>
              </a:path>
              <a:path w="2340609" h="1295400">
                <a:moveTo>
                  <a:pt x="2215369" y="939800"/>
                </a:moveTo>
                <a:lnTo>
                  <a:pt x="121429" y="939800"/>
                </a:lnTo>
                <a:lnTo>
                  <a:pt x="115041" y="927100"/>
                </a:lnTo>
                <a:lnTo>
                  <a:pt x="2221756" y="927100"/>
                </a:lnTo>
                <a:lnTo>
                  <a:pt x="2215369" y="939800"/>
                </a:lnTo>
                <a:close/>
              </a:path>
              <a:path w="2340609" h="1295400">
                <a:moveTo>
                  <a:pt x="2202120" y="952500"/>
                </a:moveTo>
                <a:lnTo>
                  <a:pt x="134678" y="952500"/>
                </a:lnTo>
                <a:lnTo>
                  <a:pt x="127975" y="939800"/>
                </a:lnTo>
                <a:lnTo>
                  <a:pt x="2208823" y="939800"/>
                </a:lnTo>
                <a:lnTo>
                  <a:pt x="2202120" y="952500"/>
                </a:lnTo>
                <a:close/>
              </a:path>
              <a:path w="2340609" h="1295400">
                <a:moveTo>
                  <a:pt x="2181083" y="977900"/>
                </a:moveTo>
                <a:lnTo>
                  <a:pt x="155715" y="977900"/>
                </a:lnTo>
                <a:lnTo>
                  <a:pt x="148549" y="965200"/>
                </a:lnTo>
                <a:lnTo>
                  <a:pt x="141536" y="952500"/>
                </a:lnTo>
                <a:lnTo>
                  <a:pt x="2195261" y="952500"/>
                </a:lnTo>
                <a:lnTo>
                  <a:pt x="2188249" y="965200"/>
                </a:lnTo>
                <a:lnTo>
                  <a:pt x="2181083" y="977900"/>
                </a:lnTo>
                <a:close/>
              </a:path>
              <a:path w="2340609" h="1295400">
                <a:moveTo>
                  <a:pt x="2166292" y="990600"/>
                </a:moveTo>
                <a:lnTo>
                  <a:pt x="170505" y="990600"/>
                </a:lnTo>
                <a:lnTo>
                  <a:pt x="163034" y="977900"/>
                </a:lnTo>
                <a:lnTo>
                  <a:pt x="2173763" y="977900"/>
                </a:lnTo>
                <a:lnTo>
                  <a:pt x="2166292" y="990600"/>
                </a:lnTo>
                <a:close/>
              </a:path>
              <a:path w="2340609" h="1295400">
                <a:moveTo>
                  <a:pt x="2150903" y="1003300"/>
                </a:moveTo>
                <a:lnTo>
                  <a:pt x="185895" y="1003300"/>
                </a:lnTo>
                <a:lnTo>
                  <a:pt x="178126" y="990600"/>
                </a:lnTo>
                <a:lnTo>
                  <a:pt x="2158672" y="990600"/>
                </a:lnTo>
                <a:lnTo>
                  <a:pt x="2150903" y="1003300"/>
                </a:lnTo>
                <a:close/>
              </a:path>
              <a:path w="2340609" h="1295400">
                <a:moveTo>
                  <a:pt x="2134919" y="1016000"/>
                </a:moveTo>
                <a:lnTo>
                  <a:pt x="201878" y="1016000"/>
                </a:lnTo>
                <a:lnTo>
                  <a:pt x="193813" y="1003300"/>
                </a:lnTo>
                <a:lnTo>
                  <a:pt x="2142985" y="1003300"/>
                </a:lnTo>
                <a:lnTo>
                  <a:pt x="2134919" y="1016000"/>
                </a:lnTo>
                <a:close/>
              </a:path>
              <a:path w="2340609" h="1295400">
                <a:moveTo>
                  <a:pt x="2118356" y="1028700"/>
                </a:moveTo>
                <a:lnTo>
                  <a:pt x="218442" y="1028700"/>
                </a:lnTo>
                <a:lnTo>
                  <a:pt x="210088" y="1016000"/>
                </a:lnTo>
                <a:lnTo>
                  <a:pt x="2126710" y="1016000"/>
                </a:lnTo>
                <a:lnTo>
                  <a:pt x="2118356" y="1028700"/>
                </a:lnTo>
                <a:close/>
              </a:path>
              <a:path w="2340609" h="1295400">
                <a:moveTo>
                  <a:pt x="2101218" y="1041400"/>
                </a:moveTo>
                <a:lnTo>
                  <a:pt x="235580" y="1041400"/>
                </a:lnTo>
                <a:lnTo>
                  <a:pt x="226940" y="1028700"/>
                </a:lnTo>
                <a:lnTo>
                  <a:pt x="2109858" y="1028700"/>
                </a:lnTo>
                <a:lnTo>
                  <a:pt x="2101218" y="1041400"/>
                </a:lnTo>
                <a:close/>
              </a:path>
              <a:path w="2340609" h="1295400">
                <a:moveTo>
                  <a:pt x="2083521" y="1054100"/>
                </a:moveTo>
                <a:lnTo>
                  <a:pt x="253277" y="1054100"/>
                </a:lnTo>
                <a:lnTo>
                  <a:pt x="244359" y="1041400"/>
                </a:lnTo>
                <a:lnTo>
                  <a:pt x="2092439" y="1041400"/>
                </a:lnTo>
                <a:lnTo>
                  <a:pt x="2083521" y="1054100"/>
                </a:lnTo>
                <a:close/>
              </a:path>
              <a:path w="2340609" h="1295400">
                <a:moveTo>
                  <a:pt x="2065269" y="1066800"/>
                </a:moveTo>
                <a:lnTo>
                  <a:pt x="271529" y="1066800"/>
                </a:lnTo>
                <a:lnTo>
                  <a:pt x="262335" y="1054100"/>
                </a:lnTo>
                <a:lnTo>
                  <a:pt x="2074463" y="1054100"/>
                </a:lnTo>
                <a:lnTo>
                  <a:pt x="2065269" y="1066800"/>
                </a:lnTo>
                <a:close/>
              </a:path>
              <a:path w="2340609" h="1295400">
                <a:moveTo>
                  <a:pt x="2046481" y="1079500"/>
                </a:moveTo>
                <a:lnTo>
                  <a:pt x="290317" y="1079500"/>
                </a:lnTo>
                <a:lnTo>
                  <a:pt x="280856" y="1066800"/>
                </a:lnTo>
                <a:lnTo>
                  <a:pt x="2055942" y="1066800"/>
                </a:lnTo>
                <a:lnTo>
                  <a:pt x="2046481" y="1079500"/>
                </a:lnTo>
                <a:close/>
              </a:path>
              <a:path w="2340609" h="1295400">
                <a:moveTo>
                  <a:pt x="2027160" y="1092200"/>
                </a:moveTo>
                <a:lnTo>
                  <a:pt x="309638" y="1092200"/>
                </a:lnTo>
                <a:lnTo>
                  <a:pt x="299912" y="1079500"/>
                </a:lnTo>
                <a:lnTo>
                  <a:pt x="2036886" y="1079500"/>
                </a:lnTo>
                <a:lnTo>
                  <a:pt x="2027160" y="1092200"/>
                </a:lnTo>
                <a:close/>
              </a:path>
              <a:path w="2340609" h="1295400">
                <a:moveTo>
                  <a:pt x="2007325" y="1104900"/>
                </a:moveTo>
                <a:lnTo>
                  <a:pt x="329473" y="1104900"/>
                </a:lnTo>
                <a:lnTo>
                  <a:pt x="319491" y="1092200"/>
                </a:lnTo>
                <a:lnTo>
                  <a:pt x="2017306" y="1092200"/>
                </a:lnTo>
                <a:lnTo>
                  <a:pt x="2007325" y="1104900"/>
                </a:lnTo>
                <a:close/>
              </a:path>
              <a:path w="2340609" h="1295400">
                <a:moveTo>
                  <a:pt x="1976626" y="1117600"/>
                </a:moveTo>
                <a:lnTo>
                  <a:pt x="360172" y="1117600"/>
                </a:lnTo>
                <a:lnTo>
                  <a:pt x="349816" y="1104900"/>
                </a:lnTo>
                <a:lnTo>
                  <a:pt x="1986982" y="1104900"/>
                </a:lnTo>
                <a:lnTo>
                  <a:pt x="1976626" y="1117600"/>
                </a:lnTo>
                <a:close/>
              </a:path>
              <a:path w="2340609" h="1295400">
                <a:moveTo>
                  <a:pt x="1955549" y="1130300"/>
                </a:moveTo>
                <a:lnTo>
                  <a:pt x="381248" y="1130300"/>
                </a:lnTo>
                <a:lnTo>
                  <a:pt x="370649" y="1117600"/>
                </a:lnTo>
                <a:lnTo>
                  <a:pt x="1966149" y="1117600"/>
                </a:lnTo>
                <a:lnTo>
                  <a:pt x="1955549" y="1130300"/>
                </a:lnTo>
                <a:close/>
              </a:path>
              <a:path w="2340609" h="1295400">
                <a:moveTo>
                  <a:pt x="1933999" y="1143000"/>
                </a:moveTo>
                <a:lnTo>
                  <a:pt x="402799" y="1143000"/>
                </a:lnTo>
                <a:lnTo>
                  <a:pt x="391966" y="1130300"/>
                </a:lnTo>
                <a:lnTo>
                  <a:pt x="1944832" y="1130300"/>
                </a:lnTo>
                <a:lnTo>
                  <a:pt x="1933999" y="1143000"/>
                </a:lnTo>
                <a:close/>
              </a:path>
              <a:path w="2340609" h="1295400">
                <a:moveTo>
                  <a:pt x="1900811" y="1155700"/>
                </a:moveTo>
                <a:lnTo>
                  <a:pt x="435987" y="1155700"/>
                </a:lnTo>
                <a:lnTo>
                  <a:pt x="424811" y="1143000"/>
                </a:lnTo>
                <a:lnTo>
                  <a:pt x="1911987" y="1143000"/>
                </a:lnTo>
                <a:lnTo>
                  <a:pt x="1900811" y="1155700"/>
                </a:lnTo>
                <a:close/>
              </a:path>
              <a:path w="2340609" h="1295400">
                <a:moveTo>
                  <a:pt x="1878134" y="1168400"/>
                </a:moveTo>
                <a:lnTo>
                  <a:pt x="458664" y="1168400"/>
                </a:lnTo>
                <a:lnTo>
                  <a:pt x="447271" y="1155700"/>
                </a:lnTo>
                <a:lnTo>
                  <a:pt x="1889527" y="1155700"/>
                </a:lnTo>
                <a:lnTo>
                  <a:pt x="1878134" y="1168400"/>
                </a:lnTo>
                <a:close/>
              </a:path>
              <a:path w="2340609" h="1295400">
                <a:moveTo>
                  <a:pt x="1843318" y="1181100"/>
                </a:moveTo>
                <a:lnTo>
                  <a:pt x="493480" y="1181100"/>
                </a:lnTo>
                <a:lnTo>
                  <a:pt x="481772" y="1168400"/>
                </a:lnTo>
                <a:lnTo>
                  <a:pt x="1855026" y="1168400"/>
                </a:lnTo>
                <a:lnTo>
                  <a:pt x="1843318" y="1181100"/>
                </a:lnTo>
                <a:close/>
              </a:path>
              <a:path w="2340609" h="1295400">
                <a:moveTo>
                  <a:pt x="1807587" y="1193800"/>
                </a:moveTo>
                <a:lnTo>
                  <a:pt x="529211" y="1193800"/>
                </a:lnTo>
                <a:lnTo>
                  <a:pt x="517202" y="1181100"/>
                </a:lnTo>
                <a:lnTo>
                  <a:pt x="1819596" y="1181100"/>
                </a:lnTo>
                <a:lnTo>
                  <a:pt x="1807587" y="1193800"/>
                </a:lnTo>
                <a:close/>
              </a:path>
              <a:path w="2340609" h="1295400">
                <a:moveTo>
                  <a:pt x="1770991" y="1206500"/>
                </a:moveTo>
                <a:lnTo>
                  <a:pt x="565807" y="1206500"/>
                </a:lnTo>
                <a:lnTo>
                  <a:pt x="553514" y="1193800"/>
                </a:lnTo>
                <a:lnTo>
                  <a:pt x="1783284" y="1193800"/>
                </a:lnTo>
                <a:lnTo>
                  <a:pt x="1770991" y="1206500"/>
                </a:lnTo>
                <a:close/>
              </a:path>
              <a:path w="2340609" h="1295400">
                <a:moveTo>
                  <a:pt x="1733579" y="1219200"/>
                </a:moveTo>
                <a:lnTo>
                  <a:pt x="603219" y="1219200"/>
                </a:lnTo>
                <a:lnTo>
                  <a:pt x="590661" y="1206500"/>
                </a:lnTo>
                <a:lnTo>
                  <a:pt x="1746137" y="1206500"/>
                </a:lnTo>
                <a:lnTo>
                  <a:pt x="1733579" y="1219200"/>
                </a:lnTo>
                <a:close/>
              </a:path>
              <a:path w="2340609" h="1295400">
                <a:moveTo>
                  <a:pt x="1695399" y="1231900"/>
                </a:moveTo>
                <a:lnTo>
                  <a:pt x="641398" y="1231900"/>
                </a:lnTo>
                <a:lnTo>
                  <a:pt x="628591" y="1219200"/>
                </a:lnTo>
                <a:lnTo>
                  <a:pt x="1708207" y="1219200"/>
                </a:lnTo>
                <a:lnTo>
                  <a:pt x="1695399" y="1231900"/>
                </a:lnTo>
                <a:close/>
              </a:path>
              <a:path w="2340609" h="1295400">
                <a:moveTo>
                  <a:pt x="1643392" y="1244600"/>
                </a:moveTo>
                <a:lnTo>
                  <a:pt x="693406" y="1244600"/>
                </a:lnTo>
                <a:lnTo>
                  <a:pt x="680293" y="1231900"/>
                </a:lnTo>
                <a:lnTo>
                  <a:pt x="1656505" y="1231900"/>
                </a:lnTo>
                <a:lnTo>
                  <a:pt x="1643392" y="1244600"/>
                </a:lnTo>
                <a:close/>
              </a:path>
              <a:path w="2340609" h="1295400">
                <a:moveTo>
                  <a:pt x="1590240" y="1257300"/>
                </a:moveTo>
                <a:lnTo>
                  <a:pt x="746557" y="1257300"/>
                </a:lnTo>
                <a:lnTo>
                  <a:pt x="733170" y="1244600"/>
                </a:lnTo>
                <a:lnTo>
                  <a:pt x="1603628" y="1244600"/>
                </a:lnTo>
                <a:lnTo>
                  <a:pt x="1590240" y="1257300"/>
                </a:lnTo>
                <a:close/>
              </a:path>
              <a:path w="2340609" h="1295400">
                <a:moveTo>
                  <a:pt x="1522388" y="1270000"/>
                </a:moveTo>
                <a:lnTo>
                  <a:pt x="814409" y="1270000"/>
                </a:lnTo>
                <a:lnTo>
                  <a:pt x="800725" y="1257300"/>
                </a:lnTo>
                <a:lnTo>
                  <a:pt x="1536073" y="1257300"/>
                </a:lnTo>
                <a:lnTo>
                  <a:pt x="1522388" y="1270000"/>
                </a:lnTo>
                <a:close/>
              </a:path>
              <a:path w="2340609" h="1295400">
                <a:moveTo>
                  <a:pt x="1453202" y="1282700"/>
                </a:moveTo>
                <a:lnTo>
                  <a:pt x="883596" y="1282700"/>
                </a:lnTo>
                <a:lnTo>
                  <a:pt x="869664" y="1270000"/>
                </a:lnTo>
                <a:lnTo>
                  <a:pt x="1467134" y="1270000"/>
                </a:lnTo>
                <a:lnTo>
                  <a:pt x="1453202" y="1282700"/>
                </a:lnTo>
                <a:close/>
              </a:path>
              <a:path w="2340609" h="1295400">
                <a:moveTo>
                  <a:pt x="1326143" y="1295400"/>
                </a:moveTo>
                <a:lnTo>
                  <a:pt x="1010655" y="1295400"/>
                </a:lnTo>
                <a:lnTo>
                  <a:pt x="996413" y="1282700"/>
                </a:lnTo>
                <a:lnTo>
                  <a:pt x="1340385" y="1282700"/>
                </a:lnTo>
                <a:lnTo>
                  <a:pt x="1326143" y="1295400"/>
                </a:lnTo>
                <a:close/>
              </a:path>
            </a:pathLst>
          </a:custGeom>
          <a:solidFill>
            <a:srgbClr val="E95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02014" y="2486969"/>
            <a:ext cx="2138680" cy="1126490"/>
          </a:xfrm>
          <a:custGeom>
            <a:avLst/>
            <a:gdLst/>
            <a:ahLst/>
            <a:cxnLst/>
            <a:rect l="l" t="t" r="r" b="b"/>
            <a:pathLst>
              <a:path w="2138680" h="1126489">
                <a:moveTo>
                  <a:pt x="1147730" y="1270"/>
                </a:moveTo>
                <a:lnTo>
                  <a:pt x="990426" y="1270"/>
                </a:lnTo>
                <a:lnTo>
                  <a:pt x="1003515" y="0"/>
                </a:lnTo>
                <a:lnTo>
                  <a:pt x="1134641" y="0"/>
                </a:lnTo>
                <a:lnTo>
                  <a:pt x="1147730" y="1270"/>
                </a:lnTo>
                <a:close/>
              </a:path>
              <a:path w="2138680" h="1126489">
                <a:moveTo>
                  <a:pt x="1173874" y="2540"/>
                </a:moveTo>
                <a:lnTo>
                  <a:pt x="964282" y="2540"/>
                </a:lnTo>
                <a:lnTo>
                  <a:pt x="977348" y="1270"/>
                </a:lnTo>
                <a:lnTo>
                  <a:pt x="1160808" y="1270"/>
                </a:lnTo>
                <a:lnTo>
                  <a:pt x="1173874" y="2540"/>
                </a:lnTo>
                <a:close/>
              </a:path>
              <a:path w="2138680" h="1126489">
                <a:moveTo>
                  <a:pt x="1212965" y="5080"/>
                </a:moveTo>
                <a:lnTo>
                  <a:pt x="925191" y="5080"/>
                </a:lnTo>
                <a:lnTo>
                  <a:pt x="951232" y="2540"/>
                </a:lnTo>
                <a:lnTo>
                  <a:pt x="1186924" y="2540"/>
                </a:lnTo>
                <a:lnTo>
                  <a:pt x="1212965" y="5080"/>
                </a:lnTo>
                <a:close/>
              </a:path>
              <a:path w="2138680" h="1126489">
                <a:moveTo>
                  <a:pt x="1238924" y="1120140"/>
                </a:moveTo>
                <a:lnTo>
                  <a:pt x="899232" y="1120140"/>
                </a:lnTo>
                <a:lnTo>
                  <a:pt x="847642" y="1115060"/>
                </a:lnTo>
                <a:lnTo>
                  <a:pt x="834824" y="1112520"/>
                </a:lnTo>
                <a:lnTo>
                  <a:pt x="796585" y="1108710"/>
                </a:lnTo>
                <a:lnTo>
                  <a:pt x="783920" y="1106170"/>
                </a:lnTo>
                <a:lnTo>
                  <a:pt x="771297" y="1104900"/>
                </a:lnTo>
                <a:lnTo>
                  <a:pt x="746185" y="1099820"/>
                </a:lnTo>
                <a:lnTo>
                  <a:pt x="733702" y="1098550"/>
                </a:lnTo>
                <a:lnTo>
                  <a:pt x="611954" y="1073150"/>
                </a:lnTo>
                <a:lnTo>
                  <a:pt x="600127" y="1069340"/>
                </a:lnTo>
                <a:lnTo>
                  <a:pt x="588372" y="1066800"/>
                </a:lnTo>
                <a:lnTo>
                  <a:pt x="576690" y="1062990"/>
                </a:lnTo>
                <a:lnTo>
                  <a:pt x="565080" y="1060450"/>
                </a:lnTo>
                <a:lnTo>
                  <a:pt x="553546" y="1056640"/>
                </a:lnTo>
                <a:lnTo>
                  <a:pt x="542091" y="1054100"/>
                </a:lnTo>
                <a:lnTo>
                  <a:pt x="486040" y="1035050"/>
                </a:lnTo>
                <a:lnTo>
                  <a:pt x="421690" y="1012190"/>
                </a:lnTo>
                <a:lnTo>
                  <a:pt x="411298" y="1007110"/>
                </a:lnTo>
                <a:lnTo>
                  <a:pt x="401005" y="1003300"/>
                </a:lnTo>
                <a:lnTo>
                  <a:pt x="390811" y="998220"/>
                </a:lnTo>
                <a:lnTo>
                  <a:pt x="380719" y="994410"/>
                </a:lnTo>
                <a:lnTo>
                  <a:pt x="370732" y="989330"/>
                </a:lnTo>
                <a:lnTo>
                  <a:pt x="360851" y="985520"/>
                </a:lnTo>
                <a:lnTo>
                  <a:pt x="351075" y="980440"/>
                </a:lnTo>
                <a:lnTo>
                  <a:pt x="341407" y="976630"/>
                </a:lnTo>
                <a:lnTo>
                  <a:pt x="303847" y="956310"/>
                </a:lnTo>
                <a:lnTo>
                  <a:pt x="268131" y="935990"/>
                </a:lnTo>
                <a:lnTo>
                  <a:pt x="234345" y="915670"/>
                </a:lnTo>
                <a:lnTo>
                  <a:pt x="226210" y="909320"/>
                </a:lnTo>
                <a:lnTo>
                  <a:pt x="218202" y="904240"/>
                </a:lnTo>
                <a:lnTo>
                  <a:pt x="210321" y="899160"/>
                </a:lnTo>
                <a:lnTo>
                  <a:pt x="202570" y="892810"/>
                </a:lnTo>
                <a:lnTo>
                  <a:pt x="194950" y="887730"/>
                </a:lnTo>
                <a:lnTo>
                  <a:pt x="187461" y="881380"/>
                </a:lnTo>
                <a:lnTo>
                  <a:pt x="180105" y="876300"/>
                </a:lnTo>
                <a:lnTo>
                  <a:pt x="172882" y="869950"/>
                </a:lnTo>
                <a:lnTo>
                  <a:pt x="165795" y="864870"/>
                </a:lnTo>
                <a:lnTo>
                  <a:pt x="158844" y="858520"/>
                </a:lnTo>
                <a:lnTo>
                  <a:pt x="152030" y="853440"/>
                </a:lnTo>
                <a:lnTo>
                  <a:pt x="145353" y="847090"/>
                </a:lnTo>
                <a:lnTo>
                  <a:pt x="138817" y="840740"/>
                </a:lnTo>
                <a:lnTo>
                  <a:pt x="132420" y="834390"/>
                </a:lnTo>
                <a:lnTo>
                  <a:pt x="126164" y="829310"/>
                </a:lnTo>
                <a:lnTo>
                  <a:pt x="97032" y="797560"/>
                </a:lnTo>
                <a:lnTo>
                  <a:pt x="71560" y="765810"/>
                </a:lnTo>
                <a:lnTo>
                  <a:pt x="49843" y="732790"/>
                </a:lnTo>
                <a:lnTo>
                  <a:pt x="45957" y="726440"/>
                </a:lnTo>
                <a:lnTo>
                  <a:pt x="42225" y="720090"/>
                </a:lnTo>
                <a:lnTo>
                  <a:pt x="38648" y="713740"/>
                </a:lnTo>
                <a:lnTo>
                  <a:pt x="35227" y="706120"/>
                </a:lnTo>
                <a:lnTo>
                  <a:pt x="31960" y="699770"/>
                </a:lnTo>
                <a:lnTo>
                  <a:pt x="28850" y="693420"/>
                </a:lnTo>
                <a:lnTo>
                  <a:pt x="25897" y="687070"/>
                </a:lnTo>
                <a:lnTo>
                  <a:pt x="23101" y="679450"/>
                </a:lnTo>
                <a:lnTo>
                  <a:pt x="20463" y="673100"/>
                </a:lnTo>
                <a:lnTo>
                  <a:pt x="17982" y="666750"/>
                </a:lnTo>
                <a:lnTo>
                  <a:pt x="15659" y="659130"/>
                </a:lnTo>
                <a:lnTo>
                  <a:pt x="13496" y="652780"/>
                </a:lnTo>
                <a:lnTo>
                  <a:pt x="11491" y="645160"/>
                </a:lnTo>
                <a:lnTo>
                  <a:pt x="9645" y="638810"/>
                </a:lnTo>
                <a:lnTo>
                  <a:pt x="7960" y="632460"/>
                </a:lnTo>
                <a:lnTo>
                  <a:pt x="6434" y="624840"/>
                </a:lnTo>
                <a:lnTo>
                  <a:pt x="5067" y="618490"/>
                </a:lnTo>
                <a:lnTo>
                  <a:pt x="3861" y="610870"/>
                </a:lnTo>
                <a:lnTo>
                  <a:pt x="0" y="570230"/>
                </a:lnTo>
                <a:lnTo>
                  <a:pt x="0" y="556260"/>
                </a:lnTo>
                <a:lnTo>
                  <a:pt x="3861" y="514350"/>
                </a:lnTo>
                <a:lnTo>
                  <a:pt x="5067" y="508000"/>
                </a:lnTo>
                <a:lnTo>
                  <a:pt x="6434" y="500380"/>
                </a:lnTo>
                <a:lnTo>
                  <a:pt x="7960" y="494030"/>
                </a:lnTo>
                <a:lnTo>
                  <a:pt x="9645" y="487680"/>
                </a:lnTo>
                <a:lnTo>
                  <a:pt x="11491" y="480060"/>
                </a:lnTo>
                <a:lnTo>
                  <a:pt x="13496" y="473710"/>
                </a:lnTo>
                <a:lnTo>
                  <a:pt x="15659" y="466090"/>
                </a:lnTo>
                <a:lnTo>
                  <a:pt x="17982" y="459740"/>
                </a:lnTo>
                <a:lnTo>
                  <a:pt x="20463" y="453390"/>
                </a:lnTo>
                <a:lnTo>
                  <a:pt x="23101" y="445770"/>
                </a:lnTo>
                <a:lnTo>
                  <a:pt x="25897" y="439420"/>
                </a:lnTo>
                <a:lnTo>
                  <a:pt x="28850" y="433070"/>
                </a:lnTo>
                <a:lnTo>
                  <a:pt x="31960" y="425450"/>
                </a:lnTo>
                <a:lnTo>
                  <a:pt x="35227" y="419100"/>
                </a:lnTo>
                <a:lnTo>
                  <a:pt x="38648" y="412750"/>
                </a:lnTo>
                <a:lnTo>
                  <a:pt x="42225" y="406400"/>
                </a:lnTo>
                <a:lnTo>
                  <a:pt x="45957" y="400050"/>
                </a:lnTo>
                <a:lnTo>
                  <a:pt x="49843" y="392430"/>
                </a:lnTo>
                <a:lnTo>
                  <a:pt x="71560" y="360680"/>
                </a:lnTo>
                <a:lnTo>
                  <a:pt x="76357" y="354330"/>
                </a:lnTo>
                <a:lnTo>
                  <a:pt x="81304" y="346710"/>
                </a:lnTo>
                <a:lnTo>
                  <a:pt x="86399" y="340360"/>
                </a:lnTo>
                <a:lnTo>
                  <a:pt x="91642" y="334010"/>
                </a:lnTo>
                <a:lnTo>
                  <a:pt x="97032" y="328930"/>
                </a:lnTo>
                <a:lnTo>
                  <a:pt x="102570" y="322580"/>
                </a:lnTo>
                <a:lnTo>
                  <a:pt x="132420" y="290830"/>
                </a:lnTo>
                <a:lnTo>
                  <a:pt x="138817" y="285750"/>
                </a:lnTo>
                <a:lnTo>
                  <a:pt x="145353" y="279400"/>
                </a:lnTo>
                <a:lnTo>
                  <a:pt x="152030" y="273050"/>
                </a:lnTo>
                <a:lnTo>
                  <a:pt x="158844" y="267970"/>
                </a:lnTo>
                <a:lnTo>
                  <a:pt x="165795" y="261620"/>
                </a:lnTo>
                <a:lnTo>
                  <a:pt x="172882" y="255270"/>
                </a:lnTo>
                <a:lnTo>
                  <a:pt x="180105" y="250190"/>
                </a:lnTo>
                <a:lnTo>
                  <a:pt x="187461" y="243840"/>
                </a:lnTo>
                <a:lnTo>
                  <a:pt x="194950" y="238760"/>
                </a:lnTo>
                <a:lnTo>
                  <a:pt x="202570" y="232410"/>
                </a:lnTo>
                <a:lnTo>
                  <a:pt x="210321" y="227330"/>
                </a:lnTo>
                <a:lnTo>
                  <a:pt x="218202" y="222250"/>
                </a:lnTo>
                <a:lnTo>
                  <a:pt x="226210" y="215900"/>
                </a:lnTo>
                <a:lnTo>
                  <a:pt x="234345" y="210820"/>
                </a:lnTo>
                <a:lnTo>
                  <a:pt x="250993" y="200660"/>
                </a:lnTo>
                <a:lnTo>
                  <a:pt x="259501" y="194310"/>
                </a:lnTo>
                <a:lnTo>
                  <a:pt x="276883" y="184150"/>
                </a:lnTo>
                <a:lnTo>
                  <a:pt x="294743" y="173990"/>
                </a:lnTo>
                <a:lnTo>
                  <a:pt x="313068" y="163830"/>
                </a:lnTo>
                <a:lnTo>
                  <a:pt x="322403" y="160020"/>
                </a:lnTo>
                <a:lnTo>
                  <a:pt x="351075" y="144780"/>
                </a:lnTo>
                <a:lnTo>
                  <a:pt x="360851" y="140970"/>
                </a:lnTo>
                <a:lnTo>
                  <a:pt x="370732" y="135890"/>
                </a:lnTo>
                <a:lnTo>
                  <a:pt x="380719" y="132080"/>
                </a:lnTo>
                <a:lnTo>
                  <a:pt x="390811" y="127000"/>
                </a:lnTo>
                <a:lnTo>
                  <a:pt x="401005" y="123190"/>
                </a:lnTo>
                <a:lnTo>
                  <a:pt x="411298" y="118110"/>
                </a:lnTo>
                <a:lnTo>
                  <a:pt x="442768" y="106680"/>
                </a:lnTo>
                <a:lnTo>
                  <a:pt x="453447" y="101600"/>
                </a:lnTo>
                <a:lnTo>
                  <a:pt x="508207" y="82550"/>
                </a:lnTo>
                <a:lnTo>
                  <a:pt x="519420" y="80010"/>
                </a:lnTo>
                <a:lnTo>
                  <a:pt x="542091" y="72390"/>
                </a:lnTo>
                <a:lnTo>
                  <a:pt x="553546" y="69850"/>
                </a:lnTo>
                <a:lnTo>
                  <a:pt x="576690" y="62230"/>
                </a:lnTo>
                <a:lnTo>
                  <a:pt x="588372" y="59690"/>
                </a:lnTo>
                <a:lnTo>
                  <a:pt x="600127" y="55880"/>
                </a:lnTo>
                <a:lnTo>
                  <a:pt x="635811" y="48260"/>
                </a:lnTo>
                <a:lnTo>
                  <a:pt x="647837" y="44450"/>
                </a:lnTo>
                <a:lnTo>
                  <a:pt x="708889" y="31750"/>
                </a:lnTo>
                <a:lnTo>
                  <a:pt x="721270" y="30480"/>
                </a:lnTo>
                <a:lnTo>
                  <a:pt x="746185" y="25400"/>
                </a:lnTo>
                <a:lnTo>
                  <a:pt x="758718" y="24130"/>
                </a:lnTo>
                <a:lnTo>
                  <a:pt x="771297" y="21590"/>
                </a:lnTo>
                <a:lnTo>
                  <a:pt x="783920" y="20320"/>
                </a:lnTo>
                <a:lnTo>
                  <a:pt x="796585" y="17780"/>
                </a:lnTo>
                <a:lnTo>
                  <a:pt x="822041" y="15240"/>
                </a:lnTo>
                <a:lnTo>
                  <a:pt x="834824" y="12700"/>
                </a:lnTo>
                <a:lnTo>
                  <a:pt x="912200" y="5080"/>
                </a:lnTo>
                <a:lnTo>
                  <a:pt x="1225956" y="5080"/>
                </a:lnTo>
                <a:lnTo>
                  <a:pt x="1303332" y="12700"/>
                </a:lnTo>
                <a:lnTo>
                  <a:pt x="1316115" y="15240"/>
                </a:lnTo>
                <a:lnTo>
                  <a:pt x="1341571" y="17780"/>
                </a:lnTo>
                <a:lnTo>
                  <a:pt x="1354236" y="20320"/>
                </a:lnTo>
                <a:lnTo>
                  <a:pt x="1366859" y="21590"/>
                </a:lnTo>
                <a:lnTo>
                  <a:pt x="1379438" y="24130"/>
                </a:lnTo>
                <a:lnTo>
                  <a:pt x="1391971" y="25400"/>
                </a:lnTo>
                <a:lnTo>
                  <a:pt x="1416885" y="30480"/>
                </a:lnTo>
                <a:lnTo>
                  <a:pt x="1429267" y="31750"/>
                </a:lnTo>
                <a:lnTo>
                  <a:pt x="1490319" y="44450"/>
                </a:lnTo>
                <a:lnTo>
                  <a:pt x="1502345" y="48260"/>
                </a:lnTo>
                <a:lnTo>
                  <a:pt x="1538029" y="55880"/>
                </a:lnTo>
                <a:lnTo>
                  <a:pt x="1549784" y="59690"/>
                </a:lnTo>
                <a:lnTo>
                  <a:pt x="1561466" y="62230"/>
                </a:lnTo>
                <a:lnTo>
                  <a:pt x="1584610" y="69850"/>
                </a:lnTo>
                <a:lnTo>
                  <a:pt x="1596064" y="72390"/>
                </a:lnTo>
                <a:lnTo>
                  <a:pt x="1618735" y="80010"/>
                </a:lnTo>
                <a:lnTo>
                  <a:pt x="1629948" y="82550"/>
                </a:lnTo>
                <a:lnTo>
                  <a:pt x="1684708" y="101600"/>
                </a:lnTo>
                <a:lnTo>
                  <a:pt x="1695388" y="106680"/>
                </a:lnTo>
                <a:lnTo>
                  <a:pt x="1726858" y="118110"/>
                </a:lnTo>
                <a:lnTo>
                  <a:pt x="1737151" y="123190"/>
                </a:lnTo>
                <a:lnTo>
                  <a:pt x="1747345" y="127000"/>
                </a:lnTo>
                <a:lnTo>
                  <a:pt x="1757437" y="132080"/>
                </a:lnTo>
                <a:lnTo>
                  <a:pt x="1767423" y="135890"/>
                </a:lnTo>
                <a:lnTo>
                  <a:pt x="1777305" y="140970"/>
                </a:lnTo>
                <a:lnTo>
                  <a:pt x="1787081" y="144780"/>
                </a:lnTo>
                <a:lnTo>
                  <a:pt x="1815752" y="160020"/>
                </a:lnTo>
                <a:lnTo>
                  <a:pt x="1825087" y="163830"/>
                </a:lnTo>
                <a:lnTo>
                  <a:pt x="1843413" y="173990"/>
                </a:lnTo>
                <a:lnTo>
                  <a:pt x="1861272" y="184150"/>
                </a:lnTo>
                <a:lnTo>
                  <a:pt x="1878654" y="194310"/>
                </a:lnTo>
                <a:lnTo>
                  <a:pt x="1887163" y="200660"/>
                </a:lnTo>
                <a:lnTo>
                  <a:pt x="1903811" y="210820"/>
                </a:lnTo>
                <a:lnTo>
                  <a:pt x="1911945" y="215900"/>
                </a:lnTo>
                <a:lnTo>
                  <a:pt x="1919953" y="222250"/>
                </a:lnTo>
                <a:lnTo>
                  <a:pt x="1927834" y="227330"/>
                </a:lnTo>
                <a:lnTo>
                  <a:pt x="1935586" y="232410"/>
                </a:lnTo>
                <a:lnTo>
                  <a:pt x="1943206" y="238760"/>
                </a:lnTo>
                <a:lnTo>
                  <a:pt x="1950694" y="243840"/>
                </a:lnTo>
                <a:lnTo>
                  <a:pt x="1958051" y="250190"/>
                </a:lnTo>
                <a:lnTo>
                  <a:pt x="1965274" y="255270"/>
                </a:lnTo>
                <a:lnTo>
                  <a:pt x="1972360" y="261620"/>
                </a:lnTo>
                <a:lnTo>
                  <a:pt x="1979311" y="267970"/>
                </a:lnTo>
                <a:lnTo>
                  <a:pt x="1986126" y="273050"/>
                </a:lnTo>
                <a:lnTo>
                  <a:pt x="1992803" y="279400"/>
                </a:lnTo>
                <a:lnTo>
                  <a:pt x="1999339" y="285750"/>
                </a:lnTo>
                <a:lnTo>
                  <a:pt x="2005735" y="290830"/>
                </a:lnTo>
                <a:lnTo>
                  <a:pt x="2011992" y="297180"/>
                </a:lnTo>
                <a:lnTo>
                  <a:pt x="2041123" y="328930"/>
                </a:lnTo>
                <a:lnTo>
                  <a:pt x="2046513" y="334010"/>
                </a:lnTo>
                <a:lnTo>
                  <a:pt x="2051756" y="340360"/>
                </a:lnTo>
                <a:lnTo>
                  <a:pt x="2056852" y="346710"/>
                </a:lnTo>
                <a:lnTo>
                  <a:pt x="2061798" y="354330"/>
                </a:lnTo>
                <a:lnTo>
                  <a:pt x="2066595" y="360680"/>
                </a:lnTo>
                <a:lnTo>
                  <a:pt x="2088313" y="392430"/>
                </a:lnTo>
                <a:lnTo>
                  <a:pt x="2092199" y="400050"/>
                </a:lnTo>
                <a:lnTo>
                  <a:pt x="2095931" y="406400"/>
                </a:lnTo>
                <a:lnTo>
                  <a:pt x="2099507" y="412750"/>
                </a:lnTo>
                <a:lnTo>
                  <a:pt x="2102929" y="419100"/>
                </a:lnTo>
                <a:lnTo>
                  <a:pt x="2106195" y="425450"/>
                </a:lnTo>
                <a:lnTo>
                  <a:pt x="2109305" y="433070"/>
                </a:lnTo>
                <a:lnTo>
                  <a:pt x="2112258" y="439420"/>
                </a:lnTo>
                <a:lnTo>
                  <a:pt x="2115054" y="445770"/>
                </a:lnTo>
                <a:lnTo>
                  <a:pt x="2117693" y="453390"/>
                </a:lnTo>
                <a:lnTo>
                  <a:pt x="2120174" y="459740"/>
                </a:lnTo>
                <a:lnTo>
                  <a:pt x="2122496" y="466090"/>
                </a:lnTo>
                <a:lnTo>
                  <a:pt x="2124660" y="473710"/>
                </a:lnTo>
                <a:lnTo>
                  <a:pt x="2126665" y="480060"/>
                </a:lnTo>
                <a:lnTo>
                  <a:pt x="2128510" y="487680"/>
                </a:lnTo>
                <a:lnTo>
                  <a:pt x="2130196" y="494030"/>
                </a:lnTo>
                <a:lnTo>
                  <a:pt x="2131722" y="500380"/>
                </a:lnTo>
                <a:lnTo>
                  <a:pt x="2133089" y="508000"/>
                </a:lnTo>
                <a:lnTo>
                  <a:pt x="2134295" y="514350"/>
                </a:lnTo>
                <a:lnTo>
                  <a:pt x="2136225" y="528320"/>
                </a:lnTo>
                <a:lnTo>
                  <a:pt x="2136949" y="535940"/>
                </a:lnTo>
                <a:lnTo>
                  <a:pt x="2137512" y="542290"/>
                </a:lnTo>
                <a:lnTo>
                  <a:pt x="2137915" y="548640"/>
                </a:lnTo>
                <a:lnTo>
                  <a:pt x="2138156" y="556260"/>
                </a:lnTo>
                <a:lnTo>
                  <a:pt x="2138156" y="570230"/>
                </a:lnTo>
                <a:lnTo>
                  <a:pt x="2134295" y="610870"/>
                </a:lnTo>
                <a:lnTo>
                  <a:pt x="2133089" y="618490"/>
                </a:lnTo>
                <a:lnTo>
                  <a:pt x="2131722" y="624840"/>
                </a:lnTo>
                <a:lnTo>
                  <a:pt x="2130196" y="632460"/>
                </a:lnTo>
                <a:lnTo>
                  <a:pt x="2128510" y="638810"/>
                </a:lnTo>
                <a:lnTo>
                  <a:pt x="2126665" y="645160"/>
                </a:lnTo>
                <a:lnTo>
                  <a:pt x="2124660" y="652780"/>
                </a:lnTo>
                <a:lnTo>
                  <a:pt x="2122496" y="659130"/>
                </a:lnTo>
                <a:lnTo>
                  <a:pt x="2120174" y="666750"/>
                </a:lnTo>
                <a:lnTo>
                  <a:pt x="2117693" y="673100"/>
                </a:lnTo>
                <a:lnTo>
                  <a:pt x="2115054" y="679450"/>
                </a:lnTo>
                <a:lnTo>
                  <a:pt x="2112258" y="687070"/>
                </a:lnTo>
                <a:lnTo>
                  <a:pt x="2109305" y="693420"/>
                </a:lnTo>
                <a:lnTo>
                  <a:pt x="2106195" y="699770"/>
                </a:lnTo>
                <a:lnTo>
                  <a:pt x="2102929" y="706120"/>
                </a:lnTo>
                <a:lnTo>
                  <a:pt x="2099508" y="713740"/>
                </a:lnTo>
                <a:lnTo>
                  <a:pt x="2095931" y="720090"/>
                </a:lnTo>
                <a:lnTo>
                  <a:pt x="2092199" y="726440"/>
                </a:lnTo>
                <a:lnTo>
                  <a:pt x="2088313" y="732790"/>
                </a:lnTo>
                <a:lnTo>
                  <a:pt x="2084274" y="740410"/>
                </a:lnTo>
                <a:lnTo>
                  <a:pt x="2061799" y="772160"/>
                </a:lnTo>
                <a:lnTo>
                  <a:pt x="2035586" y="803910"/>
                </a:lnTo>
                <a:lnTo>
                  <a:pt x="2005736" y="834390"/>
                </a:lnTo>
                <a:lnTo>
                  <a:pt x="1999339" y="840740"/>
                </a:lnTo>
                <a:lnTo>
                  <a:pt x="1992803" y="847090"/>
                </a:lnTo>
                <a:lnTo>
                  <a:pt x="1986126" y="853440"/>
                </a:lnTo>
                <a:lnTo>
                  <a:pt x="1979311" y="858520"/>
                </a:lnTo>
                <a:lnTo>
                  <a:pt x="1972361" y="864870"/>
                </a:lnTo>
                <a:lnTo>
                  <a:pt x="1965274" y="869950"/>
                </a:lnTo>
                <a:lnTo>
                  <a:pt x="1958051" y="876300"/>
                </a:lnTo>
                <a:lnTo>
                  <a:pt x="1950694" y="881380"/>
                </a:lnTo>
                <a:lnTo>
                  <a:pt x="1943206" y="887730"/>
                </a:lnTo>
                <a:lnTo>
                  <a:pt x="1935586" y="892810"/>
                </a:lnTo>
                <a:lnTo>
                  <a:pt x="1927834" y="899160"/>
                </a:lnTo>
                <a:lnTo>
                  <a:pt x="1919953" y="904240"/>
                </a:lnTo>
                <a:lnTo>
                  <a:pt x="1911946" y="909320"/>
                </a:lnTo>
                <a:lnTo>
                  <a:pt x="1903811" y="915670"/>
                </a:lnTo>
                <a:lnTo>
                  <a:pt x="1870024" y="935990"/>
                </a:lnTo>
                <a:lnTo>
                  <a:pt x="1834309" y="956310"/>
                </a:lnTo>
                <a:lnTo>
                  <a:pt x="1796749" y="976630"/>
                </a:lnTo>
                <a:lnTo>
                  <a:pt x="1787081" y="980440"/>
                </a:lnTo>
                <a:lnTo>
                  <a:pt x="1777305" y="985520"/>
                </a:lnTo>
                <a:lnTo>
                  <a:pt x="1767423" y="989330"/>
                </a:lnTo>
                <a:lnTo>
                  <a:pt x="1757437" y="994410"/>
                </a:lnTo>
                <a:lnTo>
                  <a:pt x="1747345" y="998220"/>
                </a:lnTo>
                <a:lnTo>
                  <a:pt x="1737151" y="1003300"/>
                </a:lnTo>
                <a:lnTo>
                  <a:pt x="1726858" y="1007110"/>
                </a:lnTo>
                <a:lnTo>
                  <a:pt x="1716466" y="1012190"/>
                </a:lnTo>
                <a:lnTo>
                  <a:pt x="1652116" y="1035050"/>
                </a:lnTo>
                <a:lnTo>
                  <a:pt x="1596064" y="1054100"/>
                </a:lnTo>
                <a:lnTo>
                  <a:pt x="1584610" y="1056640"/>
                </a:lnTo>
                <a:lnTo>
                  <a:pt x="1573076" y="1060450"/>
                </a:lnTo>
                <a:lnTo>
                  <a:pt x="1561466" y="1062990"/>
                </a:lnTo>
                <a:lnTo>
                  <a:pt x="1549784" y="1066800"/>
                </a:lnTo>
                <a:lnTo>
                  <a:pt x="1538029" y="1069340"/>
                </a:lnTo>
                <a:lnTo>
                  <a:pt x="1526202" y="1073150"/>
                </a:lnTo>
                <a:lnTo>
                  <a:pt x="1404453" y="1098550"/>
                </a:lnTo>
                <a:lnTo>
                  <a:pt x="1391971" y="1099820"/>
                </a:lnTo>
                <a:lnTo>
                  <a:pt x="1366859" y="1104900"/>
                </a:lnTo>
                <a:lnTo>
                  <a:pt x="1354236" y="1106170"/>
                </a:lnTo>
                <a:lnTo>
                  <a:pt x="1341571" y="1108710"/>
                </a:lnTo>
                <a:lnTo>
                  <a:pt x="1303332" y="1112520"/>
                </a:lnTo>
                <a:lnTo>
                  <a:pt x="1290514" y="1115060"/>
                </a:lnTo>
                <a:lnTo>
                  <a:pt x="1238924" y="1120140"/>
                </a:lnTo>
                <a:close/>
              </a:path>
              <a:path w="2138680" h="1126489">
                <a:moveTo>
                  <a:pt x="1199954" y="1122680"/>
                </a:moveTo>
                <a:lnTo>
                  <a:pt x="938201" y="1122680"/>
                </a:lnTo>
                <a:lnTo>
                  <a:pt x="912200" y="1120140"/>
                </a:lnTo>
                <a:lnTo>
                  <a:pt x="1225956" y="1120140"/>
                </a:lnTo>
                <a:lnTo>
                  <a:pt x="1199954" y="1122680"/>
                </a:lnTo>
                <a:close/>
              </a:path>
              <a:path w="2138680" h="1126489">
                <a:moveTo>
                  <a:pt x="1160808" y="1125220"/>
                </a:moveTo>
                <a:lnTo>
                  <a:pt x="977348" y="1125220"/>
                </a:lnTo>
                <a:lnTo>
                  <a:pt x="951232" y="1122680"/>
                </a:lnTo>
                <a:lnTo>
                  <a:pt x="1186924" y="1122680"/>
                </a:lnTo>
                <a:lnTo>
                  <a:pt x="1160808" y="1125220"/>
                </a:lnTo>
                <a:close/>
              </a:path>
              <a:path w="2138680" h="1126489">
                <a:moveTo>
                  <a:pt x="1121539" y="1126490"/>
                </a:moveTo>
                <a:lnTo>
                  <a:pt x="1016617" y="1126490"/>
                </a:lnTo>
                <a:lnTo>
                  <a:pt x="1003515" y="1125220"/>
                </a:lnTo>
                <a:lnTo>
                  <a:pt x="1134641" y="1125220"/>
                </a:lnTo>
                <a:lnTo>
                  <a:pt x="1121539" y="1126490"/>
                </a:lnTo>
                <a:close/>
              </a:path>
            </a:pathLst>
          </a:custGeom>
          <a:solidFill>
            <a:srgbClr val="66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67818" y="2539474"/>
            <a:ext cx="2227580" cy="1022350"/>
          </a:xfrm>
          <a:custGeom>
            <a:avLst/>
            <a:gdLst/>
            <a:ahLst/>
            <a:cxnLst/>
            <a:rect l="l" t="t" r="r" b="b"/>
            <a:pathLst>
              <a:path w="2227580" h="1022350">
                <a:moveTo>
                  <a:pt x="2117724" y="0"/>
                </a:moveTo>
                <a:close/>
              </a:path>
              <a:path w="2227580" h="1022350">
                <a:moveTo>
                  <a:pt x="1570741" y="464895"/>
                </a:moveTo>
                <a:lnTo>
                  <a:pt x="1132261" y="464895"/>
                </a:lnTo>
                <a:lnTo>
                  <a:pt x="1307449" y="421614"/>
                </a:lnTo>
                <a:lnTo>
                  <a:pt x="1533525" y="292099"/>
                </a:lnTo>
                <a:lnTo>
                  <a:pt x="1599603" y="244103"/>
                </a:lnTo>
                <a:lnTo>
                  <a:pt x="1662889" y="201092"/>
                </a:lnTo>
                <a:lnTo>
                  <a:pt x="1723183" y="162868"/>
                </a:lnTo>
                <a:lnTo>
                  <a:pt x="1780287" y="129231"/>
                </a:lnTo>
                <a:lnTo>
                  <a:pt x="1834001" y="99981"/>
                </a:lnTo>
                <a:lnTo>
                  <a:pt x="1884124" y="74919"/>
                </a:lnTo>
                <a:lnTo>
                  <a:pt x="1930459" y="53846"/>
                </a:lnTo>
                <a:lnTo>
                  <a:pt x="1972805" y="36562"/>
                </a:lnTo>
                <a:lnTo>
                  <a:pt x="2010962" y="22868"/>
                </a:lnTo>
                <a:lnTo>
                  <a:pt x="2073916" y="5451"/>
                </a:lnTo>
                <a:lnTo>
                  <a:pt x="2117724" y="0"/>
                </a:lnTo>
                <a:lnTo>
                  <a:pt x="2157158" y="6134"/>
                </a:lnTo>
                <a:lnTo>
                  <a:pt x="2187828" y="22783"/>
                </a:lnTo>
                <a:lnTo>
                  <a:pt x="2209736" y="47320"/>
                </a:lnTo>
                <a:lnTo>
                  <a:pt x="2222880" y="77114"/>
                </a:lnTo>
                <a:lnTo>
                  <a:pt x="2227262" y="109537"/>
                </a:lnTo>
                <a:lnTo>
                  <a:pt x="2222880" y="141960"/>
                </a:lnTo>
                <a:lnTo>
                  <a:pt x="2187828" y="196291"/>
                </a:lnTo>
                <a:lnTo>
                  <a:pt x="2117724" y="219074"/>
                </a:lnTo>
                <a:lnTo>
                  <a:pt x="2077838" y="220885"/>
                </a:lnTo>
                <a:lnTo>
                  <a:pt x="2037622" y="226317"/>
                </a:lnTo>
                <a:lnTo>
                  <a:pt x="1996747" y="235369"/>
                </a:lnTo>
                <a:lnTo>
                  <a:pt x="1954886" y="248043"/>
                </a:lnTo>
                <a:lnTo>
                  <a:pt x="1911707" y="264338"/>
                </a:lnTo>
                <a:lnTo>
                  <a:pt x="1866883" y="284254"/>
                </a:lnTo>
                <a:lnTo>
                  <a:pt x="1820083" y="307791"/>
                </a:lnTo>
                <a:lnTo>
                  <a:pt x="1770979" y="334949"/>
                </a:lnTo>
                <a:lnTo>
                  <a:pt x="1719241" y="365728"/>
                </a:lnTo>
                <a:lnTo>
                  <a:pt x="1664541" y="400128"/>
                </a:lnTo>
                <a:lnTo>
                  <a:pt x="1606549" y="438149"/>
                </a:lnTo>
                <a:lnTo>
                  <a:pt x="1570741" y="464895"/>
                </a:lnTo>
                <a:close/>
              </a:path>
              <a:path w="2227580" h="1022350">
                <a:moveTo>
                  <a:pt x="584199" y="1022349"/>
                </a:moveTo>
                <a:lnTo>
                  <a:pt x="524472" y="1020653"/>
                </a:lnTo>
                <a:lnTo>
                  <a:pt x="466469" y="1015672"/>
                </a:lnTo>
                <a:lnTo>
                  <a:pt x="410484" y="1007574"/>
                </a:lnTo>
                <a:lnTo>
                  <a:pt x="356811" y="996523"/>
                </a:lnTo>
                <a:lnTo>
                  <a:pt x="305744" y="982684"/>
                </a:lnTo>
                <a:lnTo>
                  <a:pt x="257577" y="966222"/>
                </a:lnTo>
                <a:lnTo>
                  <a:pt x="212602" y="947304"/>
                </a:lnTo>
                <a:lnTo>
                  <a:pt x="171115" y="926093"/>
                </a:lnTo>
                <a:lnTo>
                  <a:pt x="133409" y="902757"/>
                </a:lnTo>
                <a:lnTo>
                  <a:pt x="99777" y="877458"/>
                </a:lnTo>
                <a:lnTo>
                  <a:pt x="70513" y="850364"/>
                </a:lnTo>
                <a:lnTo>
                  <a:pt x="26266" y="791449"/>
                </a:lnTo>
                <a:lnTo>
                  <a:pt x="3016" y="727332"/>
                </a:lnTo>
                <a:lnTo>
                  <a:pt x="0" y="693737"/>
                </a:lnTo>
                <a:lnTo>
                  <a:pt x="3016" y="660142"/>
                </a:lnTo>
                <a:lnTo>
                  <a:pt x="26266" y="596025"/>
                </a:lnTo>
                <a:lnTo>
                  <a:pt x="70513" y="537110"/>
                </a:lnTo>
                <a:lnTo>
                  <a:pt x="99777" y="510016"/>
                </a:lnTo>
                <a:lnTo>
                  <a:pt x="133409" y="484717"/>
                </a:lnTo>
                <a:lnTo>
                  <a:pt x="171115" y="461381"/>
                </a:lnTo>
                <a:lnTo>
                  <a:pt x="212602" y="440170"/>
                </a:lnTo>
                <a:lnTo>
                  <a:pt x="257577" y="421252"/>
                </a:lnTo>
                <a:lnTo>
                  <a:pt x="305744" y="404790"/>
                </a:lnTo>
                <a:lnTo>
                  <a:pt x="356811" y="390951"/>
                </a:lnTo>
                <a:lnTo>
                  <a:pt x="410484" y="379900"/>
                </a:lnTo>
                <a:lnTo>
                  <a:pt x="466469" y="371802"/>
                </a:lnTo>
                <a:lnTo>
                  <a:pt x="524472" y="366821"/>
                </a:lnTo>
                <a:lnTo>
                  <a:pt x="584199" y="365124"/>
                </a:lnTo>
                <a:lnTo>
                  <a:pt x="640651" y="366651"/>
                </a:lnTo>
                <a:lnTo>
                  <a:pt x="695543" y="371134"/>
                </a:lnTo>
                <a:lnTo>
                  <a:pt x="748641" y="378429"/>
                </a:lnTo>
                <a:lnTo>
                  <a:pt x="799705" y="388392"/>
                </a:lnTo>
                <a:lnTo>
                  <a:pt x="848501" y="400877"/>
                </a:lnTo>
                <a:lnTo>
                  <a:pt x="894790" y="415741"/>
                </a:lnTo>
                <a:lnTo>
                  <a:pt x="938335" y="432838"/>
                </a:lnTo>
                <a:lnTo>
                  <a:pt x="978900" y="452024"/>
                </a:lnTo>
                <a:lnTo>
                  <a:pt x="979716" y="452024"/>
                </a:lnTo>
                <a:lnTo>
                  <a:pt x="1019030" y="461705"/>
                </a:lnTo>
                <a:lnTo>
                  <a:pt x="1132261" y="464895"/>
                </a:lnTo>
                <a:lnTo>
                  <a:pt x="1570741" y="464895"/>
                </a:lnTo>
                <a:lnTo>
                  <a:pt x="1450175" y="554947"/>
                </a:lnTo>
                <a:lnTo>
                  <a:pt x="1273756" y="700191"/>
                </a:lnTo>
                <a:lnTo>
                  <a:pt x="1129568" y="823951"/>
                </a:lnTo>
                <a:lnTo>
                  <a:pt x="1069889" y="876299"/>
                </a:lnTo>
                <a:lnTo>
                  <a:pt x="1036293" y="901789"/>
                </a:lnTo>
                <a:lnTo>
                  <a:pt x="998577" y="925307"/>
                </a:lnTo>
                <a:lnTo>
                  <a:pt x="957039" y="946684"/>
                </a:lnTo>
                <a:lnTo>
                  <a:pt x="911976" y="965754"/>
                </a:lnTo>
                <a:lnTo>
                  <a:pt x="863684" y="982350"/>
                </a:lnTo>
                <a:lnTo>
                  <a:pt x="812462" y="996303"/>
                </a:lnTo>
                <a:lnTo>
                  <a:pt x="758605" y="1007448"/>
                </a:lnTo>
                <a:lnTo>
                  <a:pt x="702411" y="1015615"/>
                </a:lnTo>
                <a:lnTo>
                  <a:pt x="644176" y="1020638"/>
                </a:lnTo>
                <a:lnTo>
                  <a:pt x="584199" y="1022349"/>
                </a:lnTo>
                <a:close/>
              </a:path>
              <a:path w="2227580" h="1022350">
                <a:moveTo>
                  <a:pt x="979716" y="452024"/>
                </a:moveTo>
                <a:lnTo>
                  <a:pt x="978900" y="452024"/>
                </a:lnTo>
                <a:lnTo>
                  <a:pt x="978827" y="451805"/>
                </a:lnTo>
                <a:lnTo>
                  <a:pt x="979716" y="452024"/>
                </a:lnTo>
                <a:close/>
              </a:path>
            </a:pathLst>
          </a:custGeom>
          <a:solidFill>
            <a:srgbClr val="99A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86893" y="3160186"/>
            <a:ext cx="730250" cy="365125"/>
          </a:xfrm>
          <a:custGeom>
            <a:avLst/>
            <a:gdLst/>
            <a:ahLst/>
            <a:cxnLst/>
            <a:rect l="l" t="t" r="r" b="b"/>
            <a:pathLst>
              <a:path w="730250" h="365125">
                <a:moveTo>
                  <a:pt x="365124" y="365124"/>
                </a:moveTo>
                <a:lnTo>
                  <a:pt x="320427" y="363752"/>
                </a:lnTo>
                <a:lnTo>
                  <a:pt x="276406" y="359653"/>
                </a:lnTo>
                <a:lnTo>
                  <a:pt x="233720" y="352892"/>
                </a:lnTo>
                <a:lnTo>
                  <a:pt x="193006" y="343568"/>
                </a:lnTo>
                <a:lnTo>
                  <a:pt x="154880" y="331822"/>
                </a:lnTo>
                <a:lnTo>
                  <a:pt x="113358" y="314783"/>
                </a:lnTo>
                <a:lnTo>
                  <a:pt x="77278" y="294879"/>
                </a:lnTo>
                <a:lnTo>
                  <a:pt x="37476" y="263348"/>
                </a:lnTo>
                <a:lnTo>
                  <a:pt x="12250" y="229835"/>
                </a:lnTo>
                <a:lnTo>
                  <a:pt x="0" y="188541"/>
                </a:lnTo>
                <a:lnTo>
                  <a:pt x="0" y="176583"/>
                </a:lnTo>
                <a:lnTo>
                  <a:pt x="12250" y="135289"/>
                </a:lnTo>
                <a:lnTo>
                  <a:pt x="37476" y="101776"/>
                </a:lnTo>
                <a:lnTo>
                  <a:pt x="71853" y="73810"/>
                </a:lnTo>
                <a:lnTo>
                  <a:pt x="106942" y="53471"/>
                </a:lnTo>
                <a:lnTo>
                  <a:pt x="147620" y="35926"/>
                </a:lnTo>
                <a:lnTo>
                  <a:pt x="185153" y="23717"/>
                </a:lnTo>
                <a:lnTo>
                  <a:pt x="225397" y="13896"/>
                </a:lnTo>
                <a:lnTo>
                  <a:pt x="267744" y="6612"/>
                </a:lnTo>
                <a:lnTo>
                  <a:pt x="311549" y="1975"/>
                </a:lnTo>
                <a:lnTo>
                  <a:pt x="356161" y="54"/>
                </a:lnTo>
                <a:lnTo>
                  <a:pt x="365124" y="0"/>
                </a:lnTo>
                <a:lnTo>
                  <a:pt x="374088" y="54"/>
                </a:lnTo>
                <a:lnTo>
                  <a:pt x="418699" y="1975"/>
                </a:lnTo>
                <a:lnTo>
                  <a:pt x="462505" y="6612"/>
                </a:lnTo>
                <a:lnTo>
                  <a:pt x="504852" y="13896"/>
                </a:lnTo>
                <a:lnTo>
                  <a:pt x="545096" y="23717"/>
                </a:lnTo>
                <a:lnTo>
                  <a:pt x="582629" y="35926"/>
                </a:lnTo>
                <a:lnTo>
                  <a:pt x="623307" y="53471"/>
                </a:lnTo>
                <a:lnTo>
                  <a:pt x="658396" y="73810"/>
                </a:lnTo>
                <a:lnTo>
                  <a:pt x="692773" y="101776"/>
                </a:lnTo>
                <a:lnTo>
                  <a:pt x="717998" y="135289"/>
                </a:lnTo>
                <a:lnTo>
                  <a:pt x="730249" y="176583"/>
                </a:lnTo>
                <a:lnTo>
                  <a:pt x="730249" y="188541"/>
                </a:lnTo>
                <a:lnTo>
                  <a:pt x="717998" y="229835"/>
                </a:lnTo>
                <a:lnTo>
                  <a:pt x="692773" y="263348"/>
                </a:lnTo>
                <a:lnTo>
                  <a:pt x="658396" y="291314"/>
                </a:lnTo>
                <a:lnTo>
                  <a:pt x="623307" y="311653"/>
                </a:lnTo>
                <a:lnTo>
                  <a:pt x="582629" y="329198"/>
                </a:lnTo>
                <a:lnTo>
                  <a:pt x="545096" y="341407"/>
                </a:lnTo>
                <a:lnTo>
                  <a:pt x="504852" y="351228"/>
                </a:lnTo>
                <a:lnTo>
                  <a:pt x="462505" y="358512"/>
                </a:lnTo>
                <a:lnTo>
                  <a:pt x="418699" y="363149"/>
                </a:lnTo>
                <a:lnTo>
                  <a:pt x="374088" y="365070"/>
                </a:lnTo>
                <a:lnTo>
                  <a:pt x="365124" y="365124"/>
                </a:lnTo>
                <a:close/>
              </a:path>
            </a:pathLst>
          </a:custGeom>
          <a:solidFill>
            <a:srgbClr val="CCD5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6261" y="323064"/>
            <a:ext cx="1972558" cy="2091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63598" y="106330"/>
            <a:ext cx="2048003" cy="184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48365" y="933456"/>
            <a:ext cx="2571749" cy="2305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67921" y="2190077"/>
            <a:ext cx="2162174" cy="2162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40897" y="6250380"/>
            <a:ext cx="2498725" cy="2593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1402080" algn="l"/>
              </a:tabLst>
            </a:pPr>
            <a:r>
              <a:rPr sz="3050" spc="320" dirty="0">
                <a:solidFill>
                  <a:srgbClr val="DF7DD0"/>
                </a:solidFill>
                <a:latin typeface="Arial"/>
                <a:cs typeface="Arial"/>
              </a:rPr>
              <a:t>PASO	</a:t>
            </a:r>
            <a:r>
              <a:rPr sz="3050" spc="25" dirty="0">
                <a:solidFill>
                  <a:srgbClr val="DF7DD0"/>
                </a:solidFill>
                <a:latin typeface="Arial"/>
                <a:cs typeface="Arial"/>
              </a:rPr>
              <a:t>3</a:t>
            </a:r>
            <a:endParaRPr sz="3050">
              <a:latin typeface="Arial"/>
              <a:cs typeface="Arial"/>
            </a:endParaRPr>
          </a:p>
          <a:p>
            <a:pPr marL="12700" marR="5080" algn="ctr">
              <a:lnSpc>
                <a:spcPct val="103099"/>
              </a:lnSpc>
              <a:spcBef>
                <a:spcPts val="1700"/>
              </a:spcBef>
            </a:pPr>
            <a:r>
              <a:rPr sz="2000" spc="165" dirty="0">
                <a:solidFill>
                  <a:srgbClr val="364081"/>
                </a:solidFill>
                <a:latin typeface="Arial"/>
                <a:cs typeface="Arial"/>
              </a:rPr>
              <a:t>Poner </a:t>
            </a:r>
            <a:r>
              <a:rPr sz="2000" spc="145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000" spc="204" dirty="0">
                <a:solidFill>
                  <a:srgbClr val="364081"/>
                </a:solidFill>
                <a:latin typeface="Arial"/>
                <a:cs typeface="Arial"/>
              </a:rPr>
              <a:t>papel  </a:t>
            </a:r>
            <a:r>
              <a:rPr sz="2000" spc="195" dirty="0">
                <a:solidFill>
                  <a:srgbClr val="364081"/>
                </a:solidFill>
                <a:latin typeface="Arial"/>
                <a:cs typeface="Arial"/>
              </a:rPr>
              <a:t>colado </a:t>
            </a:r>
            <a:r>
              <a:rPr sz="2000" spc="200" dirty="0">
                <a:solidFill>
                  <a:srgbClr val="364081"/>
                </a:solidFill>
                <a:latin typeface="Arial"/>
                <a:cs typeface="Arial"/>
              </a:rPr>
              <a:t>en </a:t>
            </a:r>
            <a:r>
              <a:rPr sz="2000" spc="215" dirty="0">
                <a:solidFill>
                  <a:srgbClr val="364081"/>
                </a:solidFill>
                <a:latin typeface="Arial"/>
                <a:cs typeface="Arial"/>
              </a:rPr>
              <a:t>una  </a:t>
            </a:r>
            <a:r>
              <a:rPr sz="2000" spc="204" dirty="0">
                <a:solidFill>
                  <a:srgbClr val="364081"/>
                </a:solidFill>
                <a:latin typeface="Arial"/>
                <a:cs typeface="Arial"/>
              </a:rPr>
              <a:t>fuente </a:t>
            </a:r>
            <a:r>
              <a:rPr sz="2000" spc="114" dirty="0">
                <a:solidFill>
                  <a:srgbClr val="364081"/>
                </a:solidFill>
                <a:latin typeface="Arial"/>
                <a:cs typeface="Arial"/>
              </a:rPr>
              <a:t>y </a:t>
            </a:r>
            <a:r>
              <a:rPr sz="2000" spc="160" dirty="0">
                <a:solidFill>
                  <a:srgbClr val="364081"/>
                </a:solidFill>
                <a:latin typeface="Arial"/>
                <a:cs typeface="Arial"/>
              </a:rPr>
              <a:t>agregar  </a:t>
            </a:r>
            <a:r>
              <a:rPr sz="2000" spc="165" dirty="0">
                <a:solidFill>
                  <a:srgbClr val="364081"/>
                </a:solidFill>
                <a:latin typeface="Arial"/>
                <a:cs typeface="Arial"/>
              </a:rPr>
              <a:t>cola </a:t>
            </a:r>
            <a:r>
              <a:rPr sz="2000" spc="120" dirty="0">
                <a:solidFill>
                  <a:srgbClr val="364081"/>
                </a:solidFill>
                <a:latin typeface="Arial"/>
                <a:cs typeface="Arial"/>
              </a:rPr>
              <a:t>fría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r>
              <a:rPr sz="2000" spc="-38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364081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80" dirty="0">
                <a:solidFill>
                  <a:srgbClr val="364081"/>
                </a:solidFill>
                <a:latin typeface="Arial"/>
                <a:cs typeface="Arial"/>
              </a:rPr>
              <a:t>poco</a:t>
            </a:r>
            <a:r>
              <a:rPr sz="1950" spc="180" dirty="0">
                <a:solidFill>
                  <a:srgbClr val="364081"/>
                </a:solidFill>
                <a:latin typeface="Arial Narrow"/>
                <a:cs typeface="Arial Narrow"/>
              </a:rPr>
              <a:t>, </a:t>
            </a:r>
            <a:r>
              <a:rPr sz="1950" dirty="0">
                <a:solidFill>
                  <a:srgbClr val="364081"/>
                </a:solidFill>
                <a:latin typeface="Arial Narrow"/>
                <a:cs typeface="Arial Narrow"/>
              </a:rPr>
              <a:t> </a:t>
            </a:r>
            <a:r>
              <a:rPr sz="2000" spc="204" dirty="0">
                <a:solidFill>
                  <a:srgbClr val="364081"/>
                </a:solidFill>
                <a:latin typeface="Arial"/>
                <a:cs typeface="Arial"/>
              </a:rPr>
              <a:t>amasando </a:t>
            </a:r>
            <a:r>
              <a:rPr sz="2000" spc="225" dirty="0">
                <a:solidFill>
                  <a:srgbClr val="364081"/>
                </a:solidFill>
                <a:latin typeface="Arial"/>
                <a:cs typeface="Arial"/>
              </a:rPr>
              <a:t>por </a:t>
            </a:r>
            <a:r>
              <a:rPr sz="2000" spc="-105" dirty="0">
                <a:solidFill>
                  <a:srgbClr val="364081"/>
                </a:solidFill>
                <a:latin typeface="Arial"/>
                <a:cs typeface="Arial"/>
              </a:rPr>
              <a:t>15  </a:t>
            </a:r>
            <a:r>
              <a:rPr sz="2000" spc="240" dirty="0">
                <a:solidFill>
                  <a:srgbClr val="364081"/>
                </a:solidFill>
                <a:latin typeface="Arial"/>
                <a:cs typeface="Arial"/>
              </a:rPr>
              <a:t>minutos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5"/>
              </a:lnSpc>
            </a:pPr>
            <a:r>
              <a:rPr spc="254" dirty="0"/>
              <a:t>Camila </a:t>
            </a:r>
            <a:r>
              <a:rPr spc="210" dirty="0"/>
              <a:t>Esparza </a:t>
            </a:r>
            <a:r>
              <a:rPr spc="110" dirty="0">
                <a:latin typeface="Arial Narrow"/>
                <a:cs typeface="Arial Narrow"/>
              </a:rPr>
              <a:t>|</a:t>
            </a:r>
            <a:r>
              <a:rPr spc="315" dirty="0">
                <a:latin typeface="Arial Narrow"/>
                <a:cs typeface="Arial Narrow"/>
              </a:rPr>
              <a:t> </a:t>
            </a:r>
            <a:r>
              <a:rPr spc="280" dirty="0"/>
              <a:t>2020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026486" y="6250380"/>
            <a:ext cx="2506345" cy="1965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1402080" algn="l"/>
              </a:tabLst>
            </a:pPr>
            <a:r>
              <a:rPr sz="3050" spc="320" dirty="0">
                <a:solidFill>
                  <a:srgbClr val="DF7DD0"/>
                </a:solidFill>
                <a:latin typeface="Arial"/>
                <a:cs typeface="Arial"/>
              </a:rPr>
              <a:t>PASO	</a:t>
            </a:r>
            <a:r>
              <a:rPr sz="3050" spc="220" dirty="0">
                <a:solidFill>
                  <a:srgbClr val="DF7DD0"/>
                </a:solidFill>
                <a:latin typeface="Arial"/>
                <a:cs typeface="Arial"/>
              </a:rPr>
              <a:t>4</a:t>
            </a:r>
            <a:endParaRPr sz="3050">
              <a:latin typeface="Arial"/>
              <a:cs typeface="Arial"/>
            </a:endParaRPr>
          </a:p>
          <a:p>
            <a:pPr marL="12065" marR="5080" algn="ctr">
              <a:lnSpc>
                <a:spcPct val="103099"/>
              </a:lnSpc>
              <a:spcBef>
                <a:spcPts val="1700"/>
              </a:spcBef>
            </a:pPr>
            <a:r>
              <a:rPr sz="1950" spc="150" dirty="0">
                <a:solidFill>
                  <a:srgbClr val="364081"/>
                </a:solidFill>
                <a:latin typeface="Arial Narrow"/>
                <a:cs typeface="Arial Narrow"/>
              </a:rPr>
              <a:t>.</a:t>
            </a:r>
            <a:r>
              <a:rPr sz="2000" spc="150" dirty="0">
                <a:solidFill>
                  <a:srgbClr val="364081"/>
                </a:solidFill>
                <a:latin typeface="Arial"/>
                <a:cs typeface="Arial"/>
              </a:rPr>
              <a:t>Debe </a:t>
            </a:r>
            <a:r>
              <a:rPr sz="2000" spc="215" dirty="0">
                <a:solidFill>
                  <a:srgbClr val="364081"/>
                </a:solidFill>
                <a:latin typeface="Arial"/>
                <a:cs typeface="Arial"/>
              </a:rPr>
              <a:t>quedar </a:t>
            </a:r>
            <a:r>
              <a:rPr sz="2000" spc="265" dirty="0">
                <a:solidFill>
                  <a:srgbClr val="364081"/>
                </a:solidFill>
                <a:latin typeface="Arial"/>
                <a:cs typeface="Arial"/>
              </a:rPr>
              <a:t>un  </a:t>
            </a:r>
            <a:r>
              <a:rPr sz="2000" spc="165" dirty="0">
                <a:solidFill>
                  <a:srgbClr val="364081"/>
                </a:solidFill>
                <a:latin typeface="Arial"/>
                <a:cs typeface="Arial"/>
              </a:rPr>
              <a:t>pasta</a:t>
            </a:r>
            <a:r>
              <a:rPr sz="2000" spc="-3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55" dirty="0">
                <a:solidFill>
                  <a:srgbClr val="364081"/>
                </a:solidFill>
                <a:latin typeface="Arial"/>
                <a:cs typeface="Arial"/>
              </a:rPr>
              <a:t>fácil</a:t>
            </a:r>
            <a:r>
              <a:rPr sz="2000" spc="-3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364081"/>
                </a:solidFill>
                <a:latin typeface="Arial"/>
                <a:cs typeface="Arial"/>
              </a:rPr>
              <a:t>usar</a:t>
            </a:r>
            <a:r>
              <a:rPr sz="1950" spc="105" dirty="0">
                <a:solidFill>
                  <a:srgbClr val="364081"/>
                </a:solidFill>
                <a:latin typeface="Arial Narrow"/>
                <a:cs typeface="Arial Narrow"/>
              </a:rPr>
              <a:t>,  </a:t>
            </a:r>
            <a:r>
              <a:rPr sz="2000" spc="170" dirty="0">
                <a:solidFill>
                  <a:srgbClr val="364081"/>
                </a:solidFill>
                <a:latin typeface="Arial"/>
                <a:cs typeface="Arial"/>
              </a:rPr>
              <a:t>felxible </a:t>
            </a:r>
            <a:r>
              <a:rPr sz="2000" spc="114" dirty="0">
                <a:solidFill>
                  <a:srgbClr val="364081"/>
                </a:solidFill>
                <a:latin typeface="Arial"/>
                <a:cs typeface="Arial"/>
              </a:rPr>
              <a:t>y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blanda  </a:t>
            </a:r>
            <a:r>
              <a:rPr sz="2000" spc="175" dirty="0">
                <a:solidFill>
                  <a:srgbClr val="364081"/>
                </a:solidFill>
                <a:latin typeface="Arial"/>
                <a:cs typeface="Arial"/>
              </a:rPr>
              <a:t>para </a:t>
            </a:r>
            <a:r>
              <a:rPr sz="2000" spc="90" dirty="0">
                <a:solidFill>
                  <a:srgbClr val="364081"/>
                </a:solidFill>
                <a:latin typeface="Arial"/>
                <a:cs typeface="Arial"/>
              </a:rPr>
              <a:t>ser</a:t>
            </a:r>
            <a:r>
              <a:rPr sz="2000" spc="-27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35" dirty="0">
                <a:solidFill>
                  <a:srgbClr val="364081"/>
                </a:solidFill>
                <a:latin typeface="Arial"/>
                <a:cs typeface="Arial"/>
              </a:rPr>
              <a:t>moldeada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759" y="6250380"/>
            <a:ext cx="2385695" cy="2593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1402080" algn="l"/>
              </a:tabLst>
            </a:pPr>
            <a:r>
              <a:rPr sz="3050" spc="320" dirty="0">
                <a:solidFill>
                  <a:srgbClr val="DF7DD0"/>
                </a:solidFill>
                <a:latin typeface="Arial"/>
                <a:cs typeface="Arial"/>
              </a:rPr>
              <a:t>PASO	</a:t>
            </a:r>
            <a:r>
              <a:rPr sz="3050" spc="-459" dirty="0">
                <a:solidFill>
                  <a:srgbClr val="DF7DD0"/>
                </a:solidFill>
                <a:latin typeface="Arial"/>
                <a:cs typeface="Arial"/>
              </a:rPr>
              <a:t>1</a:t>
            </a:r>
            <a:endParaRPr sz="3050">
              <a:latin typeface="Arial"/>
              <a:cs typeface="Arial"/>
            </a:endParaRPr>
          </a:p>
          <a:p>
            <a:pPr marL="12700" marR="5080" indent="-635" algn="ctr">
              <a:lnSpc>
                <a:spcPct val="103099"/>
              </a:lnSpc>
              <a:spcBef>
                <a:spcPts val="1700"/>
              </a:spcBef>
            </a:pPr>
            <a:r>
              <a:rPr sz="2000" spc="155" dirty="0">
                <a:solidFill>
                  <a:srgbClr val="364081"/>
                </a:solidFill>
                <a:latin typeface="Arial"/>
                <a:cs typeface="Arial"/>
              </a:rPr>
              <a:t>Cortar </a:t>
            </a:r>
            <a:r>
              <a:rPr sz="2000" spc="145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000" spc="204" dirty="0">
                <a:solidFill>
                  <a:srgbClr val="364081"/>
                </a:solidFill>
                <a:latin typeface="Arial"/>
                <a:cs typeface="Arial"/>
              </a:rPr>
              <a:t>papel  </a:t>
            </a:r>
            <a:r>
              <a:rPr sz="2000" spc="195" dirty="0">
                <a:solidFill>
                  <a:srgbClr val="364081"/>
                </a:solidFill>
                <a:latin typeface="Arial"/>
                <a:cs typeface="Arial"/>
              </a:rPr>
              <a:t>higiénico </a:t>
            </a:r>
            <a:r>
              <a:rPr sz="2000" spc="200" dirty="0">
                <a:solidFill>
                  <a:srgbClr val="364081"/>
                </a:solidFill>
                <a:latin typeface="Arial"/>
                <a:cs typeface="Arial"/>
              </a:rPr>
              <a:t>en  </a:t>
            </a:r>
            <a:r>
              <a:rPr sz="2000" spc="185" dirty="0">
                <a:solidFill>
                  <a:srgbClr val="364081"/>
                </a:solidFill>
                <a:latin typeface="Arial"/>
                <a:cs typeface="Arial"/>
              </a:rPr>
              <a:t>pedacitos </a:t>
            </a:r>
            <a:r>
              <a:rPr sz="2000" spc="114" dirty="0">
                <a:solidFill>
                  <a:srgbClr val="364081"/>
                </a:solidFill>
                <a:latin typeface="Arial"/>
                <a:cs typeface="Arial"/>
              </a:rPr>
              <a:t>y  </a:t>
            </a:r>
            <a:r>
              <a:rPr sz="2000" spc="180" dirty="0">
                <a:solidFill>
                  <a:srgbClr val="364081"/>
                </a:solidFill>
                <a:latin typeface="Arial"/>
                <a:cs typeface="Arial"/>
              </a:rPr>
              <a:t>ponerlos </a:t>
            </a:r>
            <a:r>
              <a:rPr sz="2000" spc="200" dirty="0">
                <a:solidFill>
                  <a:srgbClr val="364081"/>
                </a:solidFill>
                <a:latin typeface="Arial"/>
                <a:cs typeface="Arial"/>
              </a:rPr>
              <a:t>en</a:t>
            </a:r>
            <a:r>
              <a:rPr sz="2000" spc="-27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45" dirty="0">
                <a:solidFill>
                  <a:srgbClr val="364081"/>
                </a:solidFill>
                <a:latin typeface="Arial"/>
                <a:cs typeface="Arial"/>
              </a:rPr>
              <a:t>el</a:t>
            </a:r>
            <a:r>
              <a:rPr sz="2000" spc="-4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9" dirty="0">
                <a:solidFill>
                  <a:srgbClr val="364081"/>
                </a:solidFill>
                <a:latin typeface="Arial"/>
                <a:cs typeface="Arial"/>
              </a:rPr>
              <a:t>bol </a:t>
            </a:r>
            <a:r>
              <a:rPr sz="2000" spc="21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con </a:t>
            </a:r>
            <a:r>
              <a:rPr sz="2000" spc="180" dirty="0">
                <a:solidFill>
                  <a:srgbClr val="364081"/>
                </a:solidFill>
                <a:latin typeface="Arial"/>
                <a:cs typeface="Arial"/>
              </a:rPr>
              <a:t>agua</a:t>
            </a:r>
            <a:r>
              <a:rPr sz="2000" spc="-32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80" dirty="0">
                <a:solidFill>
                  <a:srgbClr val="364081"/>
                </a:solidFill>
                <a:latin typeface="Arial"/>
                <a:cs typeface="Arial"/>
              </a:rPr>
              <a:t>caliente  </a:t>
            </a:r>
            <a:r>
              <a:rPr sz="2000" spc="225" dirty="0">
                <a:solidFill>
                  <a:srgbClr val="364081"/>
                </a:solidFill>
                <a:latin typeface="Arial"/>
                <a:cs typeface="Arial"/>
              </a:rPr>
              <a:t>por </a:t>
            </a:r>
            <a:r>
              <a:rPr sz="2000" spc="-105" dirty="0">
                <a:solidFill>
                  <a:srgbClr val="364081"/>
                </a:solidFill>
                <a:latin typeface="Arial"/>
                <a:cs typeface="Arial"/>
              </a:rPr>
              <a:t>15</a:t>
            </a:r>
            <a:r>
              <a:rPr sz="2000" spc="-28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40" dirty="0">
                <a:solidFill>
                  <a:srgbClr val="364081"/>
                </a:solidFill>
                <a:latin typeface="Arial"/>
                <a:cs typeface="Arial"/>
              </a:rPr>
              <a:t>minutos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32239" y="6250380"/>
            <a:ext cx="2537460" cy="2279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1402080" algn="l"/>
              </a:tabLst>
            </a:pPr>
            <a:r>
              <a:rPr sz="3050" spc="320" dirty="0">
                <a:solidFill>
                  <a:srgbClr val="DF7DD0"/>
                </a:solidFill>
                <a:latin typeface="Arial"/>
                <a:cs typeface="Arial"/>
              </a:rPr>
              <a:t>PASO	</a:t>
            </a:r>
            <a:r>
              <a:rPr sz="3050" spc="185" dirty="0">
                <a:solidFill>
                  <a:srgbClr val="DF7DD0"/>
                </a:solidFill>
                <a:latin typeface="Arial"/>
                <a:cs typeface="Arial"/>
              </a:rPr>
              <a:t>2</a:t>
            </a:r>
            <a:endParaRPr sz="3050">
              <a:latin typeface="Arial"/>
              <a:cs typeface="Arial"/>
            </a:endParaRPr>
          </a:p>
          <a:p>
            <a:pPr marL="12065" marR="5080" indent="-635" algn="ctr">
              <a:lnSpc>
                <a:spcPct val="103099"/>
              </a:lnSpc>
              <a:spcBef>
                <a:spcPts val="1700"/>
              </a:spcBef>
            </a:pPr>
            <a:r>
              <a:rPr sz="2000" spc="130" dirty="0">
                <a:solidFill>
                  <a:srgbClr val="364081"/>
                </a:solidFill>
                <a:latin typeface="Arial"/>
                <a:cs typeface="Arial"/>
              </a:rPr>
              <a:t>Colar </a:t>
            </a:r>
            <a:r>
              <a:rPr sz="2000" spc="145" dirty="0">
                <a:solidFill>
                  <a:srgbClr val="364081"/>
                </a:solidFill>
                <a:latin typeface="Arial"/>
                <a:cs typeface="Arial"/>
              </a:rPr>
              <a:t>el </a:t>
            </a:r>
            <a:r>
              <a:rPr sz="2000" spc="204" dirty="0">
                <a:solidFill>
                  <a:srgbClr val="364081"/>
                </a:solidFill>
                <a:latin typeface="Arial"/>
                <a:cs typeface="Arial"/>
              </a:rPr>
              <a:t>papel </a:t>
            </a:r>
            <a:r>
              <a:rPr sz="2000" spc="114" dirty="0">
                <a:solidFill>
                  <a:srgbClr val="364081"/>
                </a:solidFill>
                <a:latin typeface="Arial"/>
                <a:cs typeface="Arial"/>
              </a:rPr>
              <a:t>y  </a:t>
            </a:r>
            <a:r>
              <a:rPr sz="2000" spc="165" dirty="0">
                <a:solidFill>
                  <a:srgbClr val="364081"/>
                </a:solidFill>
                <a:latin typeface="Arial"/>
                <a:cs typeface="Arial"/>
              </a:rPr>
              <a:t>presionar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con </a:t>
            </a:r>
            <a:r>
              <a:rPr sz="2000" spc="215" dirty="0">
                <a:solidFill>
                  <a:srgbClr val="364081"/>
                </a:solidFill>
                <a:latin typeface="Arial"/>
                <a:cs typeface="Arial"/>
              </a:rPr>
              <a:t>una  </a:t>
            </a:r>
            <a:r>
              <a:rPr sz="2000" spc="280" dirty="0">
                <a:solidFill>
                  <a:srgbClr val="364081"/>
                </a:solidFill>
                <a:latin typeface="Arial"/>
                <a:cs typeface="Arial"/>
              </a:rPr>
              <a:t>mano </a:t>
            </a:r>
            <a:r>
              <a:rPr sz="2000" spc="175" dirty="0">
                <a:solidFill>
                  <a:srgbClr val="364081"/>
                </a:solidFill>
                <a:latin typeface="Arial"/>
                <a:cs typeface="Arial"/>
              </a:rPr>
              <a:t>para</a:t>
            </a:r>
            <a:r>
              <a:rPr sz="2000" spc="-3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364081"/>
                </a:solidFill>
                <a:latin typeface="Arial"/>
                <a:cs typeface="Arial"/>
              </a:rPr>
              <a:t>sacar</a:t>
            </a:r>
            <a:r>
              <a:rPr sz="2000" spc="-3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45" dirty="0">
                <a:solidFill>
                  <a:srgbClr val="364081"/>
                </a:solidFill>
                <a:latin typeface="Arial"/>
                <a:cs typeface="Arial"/>
              </a:rPr>
              <a:t>la </a:t>
            </a:r>
            <a:r>
              <a:rPr sz="2000" spc="55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mayor</a:t>
            </a:r>
            <a:r>
              <a:rPr sz="2000" spc="-4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cantidad</a:t>
            </a:r>
            <a:r>
              <a:rPr sz="2000" spc="-4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220" dirty="0">
                <a:solidFill>
                  <a:srgbClr val="364081"/>
                </a:solidFill>
                <a:latin typeface="Arial"/>
                <a:cs typeface="Arial"/>
              </a:rPr>
              <a:t>de </a:t>
            </a:r>
            <a:r>
              <a:rPr sz="2000" spc="60" dirty="0">
                <a:solidFill>
                  <a:srgbClr val="364081"/>
                </a:solidFill>
                <a:latin typeface="Arial"/>
                <a:cs typeface="Arial"/>
              </a:rPr>
              <a:t> </a:t>
            </a:r>
            <a:r>
              <a:rPr sz="2000" spc="180" dirty="0">
                <a:solidFill>
                  <a:srgbClr val="364081"/>
                </a:solidFill>
                <a:latin typeface="Arial"/>
                <a:cs typeface="Arial"/>
              </a:rPr>
              <a:t>agua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3" ma:contentTypeDescription="Crear nuevo documento." ma:contentTypeScope="" ma:versionID="3dd0bf4db1fe889d450a7b39e89a38a9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9d4ffc23151a632f371b3fd00b8043cb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2B34B0-BD65-479B-8B9A-8DEAFE0CB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322C5E-F2EE-49E7-A0B0-5529E0E73045}"/>
</file>

<file path=customXml/itemProps3.xml><?xml version="1.0" encoding="utf-8"?>
<ds:datastoreItem xmlns:ds="http://schemas.openxmlformats.org/officeDocument/2006/customXml" ds:itemID="{CA4D1C49-7B9F-4257-AA79-F0F6B1C7A1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562</Words>
  <Application>Microsoft Macintosh PowerPoint</Application>
  <PresentationFormat>Personalizado</PresentationFormat>
  <Paragraphs>79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Microsoft Sans Serif</vt:lpstr>
      <vt:lpstr>Times New Roman</vt:lpstr>
      <vt:lpstr>Office Theme</vt:lpstr>
      <vt:lpstr>Presentación de PowerPoint</vt:lpstr>
      <vt:lpstr>Dato Histórico</vt:lpstr>
      <vt:lpstr>Materiales para  nuestro Papel  maché casero</vt:lpstr>
      <vt:lpstr>Ahora sí...  ¡MANOS A LA OBRA!</vt:lpstr>
      <vt:lpstr>PASO N°1</vt:lpstr>
      <vt:lpstr>Paso N°2</vt:lpstr>
      <vt:lpstr>Paso N°3</vt:lpstr>
      <vt:lpstr>Paso N°4</vt:lpstr>
      <vt:lpstr>Presentación de PowerPoint</vt:lpstr>
      <vt:lpstr>¿ TE GUSTÓ ESTA TÉCNICA?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sculpture expo</dc:title>
  <dc:creator>Camila Margarita De Lourdes Esparza Cerda</dc:creator>
  <cp:keywords>DAD9C3usoRE,BAC4bJUWqiI</cp:keywords>
  <cp:lastModifiedBy>Marcela Doren</cp:lastModifiedBy>
  <cp:revision>1</cp:revision>
  <dcterms:created xsi:type="dcterms:W3CDTF">2020-10-04T03:32:19Z</dcterms:created>
  <dcterms:modified xsi:type="dcterms:W3CDTF">2020-10-05T15:55:58Z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Creator">
    <vt:lpwstr>Canva</vt:lpwstr>
  </property>
  <property fmtid="{D5CDD505-2E9C-101B-9397-08002B2CF9AE}" pid="4" name="LastSaved">
    <vt:filetime>2020-10-04T00:00:00Z</vt:filetime>
  </property>
  <property fmtid="{D5CDD505-2E9C-101B-9397-08002B2CF9AE}" pid="5" name="ContentTypeId">
    <vt:lpwstr>0x010100EA91A287B81C1347809A2DFFA97A14F1</vt:lpwstr>
  </property>
</Properties>
</file>