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Josefin Slab"/>
      <p:regular r:id="rId12"/>
      <p:bold r:id="rId13"/>
      <p:italic r:id="rId14"/>
      <p:boldItalic r:id="rId15"/>
    </p:embeddedFont>
    <p:embeddedFont>
      <p:font typeface="Anton"/>
      <p:regular r:id="rId16"/>
    </p:embeddedFont>
    <p:embeddedFont>
      <p:font typeface="Staatliches"/>
      <p:regular r:id="rId17"/>
    </p:embeddedFont>
    <p:embeddedFont>
      <p:font typeface="Anaheim"/>
      <p:regular r:id="rId18"/>
    </p:embeddedFont>
    <p:embeddedFont>
      <p:font typeface="Abel"/>
      <p:regular r:id="rId19"/>
    </p:embeddedFont>
    <p:embeddedFont>
      <p:font typeface="Josefin Sans"/>
      <p:regular r:id="rId20"/>
      <p:bold r:id="rId21"/>
      <p:italic r:id="rId22"/>
      <p:boldItalic r:id="rId23"/>
    </p:embeddedFont>
    <p:embeddedFont>
      <p:font typeface="Unica One"/>
      <p:regular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5227">
          <p15:clr>
            <a:srgbClr val="9AA0A6"/>
          </p15:clr>
        </p15:guide>
        <p15:guide id="2" orient="horz" pos="2971">
          <p15:clr>
            <a:srgbClr val="9AA0A6"/>
          </p15:clr>
        </p15:guide>
        <p15:guide id="3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227"/>
        <p:guide pos="2971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JosefinSans-regular.fntdata"/><Relationship Id="rId11" Type="http://schemas.openxmlformats.org/officeDocument/2006/relationships/slide" Target="slides/slide6.xml"/><Relationship Id="rId22" Type="http://schemas.openxmlformats.org/officeDocument/2006/relationships/font" Target="fonts/JosefinSans-italic.fntdata"/><Relationship Id="rId10" Type="http://schemas.openxmlformats.org/officeDocument/2006/relationships/slide" Target="slides/slide5.xml"/><Relationship Id="rId21" Type="http://schemas.openxmlformats.org/officeDocument/2006/relationships/font" Target="fonts/JosefinSans-bold.fntdata"/><Relationship Id="rId13" Type="http://schemas.openxmlformats.org/officeDocument/2006/relationships/font" Target="fonts/JosefinSlab-bold.fntdata"/><Relationship Id="rId24" Type="http://schemas.openxmlformats.org/officeDocument/2006/relationships/font" Target="fonts/UnicaOne-regular.fntdata"/><Relationship Id="rId12" Type="http://schemas.openxmlformats.org/officeDocument/2006/relationships/font" Target="fonts/JosefinSlab-regular.fntdata"/><Relationship Id="rId23" Type="http://schemas.openxmlformats.org/officeDocument/2006/relationships/font" Target="fonts/JosefinSa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JosefinSlab-boldItalic.fntdata"/><Relationship Id="rId14" Type="http://schemas.openxmlformats.org/officeDocument/2006/relationships/font" Target="fonts/JosefinSlab-italic.fntdata"/><Relationship Id="rId17" Type="http://schemas.openxmlformats.org/officeDocument/2006/relationships/font" Target="fonts/Staatliches-regular.fntdata"/><Relationship Id="rId16" Type="http://schemas.openxmlformats.org/officeDocument/2006/relationships/font" Target="fonts/Anton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Abel-regular.fntdata"/><Relationship Id="rId6" Type="http://schemas.openxmlformats.org/officeDocument/2006/relationships/slide" Target="slides/slide1.xml"/><Relationship Id="rId18" Type="http://schemas.openxmlformats.org/officeDocument/2006/relationships/font" Target="fonts/Anahei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67c773fa4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67c773fa4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67c773fa4_3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67c773fa4_3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6e9a21c8b_2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56e9a21c8b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dfce81f1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4dfce81f1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62627ebace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62627ebace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5465e7bc0b_1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5465e7bc0b_1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Relationship Id="rId5" Type="http://schemas.openxmlformats.org/officeDocument/2006/relationships/hyperlink" Target="https://stories.freepik.com/" TargetMode="Externa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PENING SLIDE">
  <p:cSld name="CUSTOM_7">
    <p:bg>
      <p:bgPr>
        <a:solidFill>
          <a:srgbClr val="F3F3F3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833000" y="1050513"/>
            <a:ext cx="3248400" cy="241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3600"/>
              <a:buNone/>
              <a:defRPr b="0" sz="5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833000" y="3299563"/>
            <a:ext cx="3326700" cy="32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None/>
              <a:defRPr>
                <a:latin typeface="Anaheim"/>
                <a:ea typeface="Anaheim"/>
                <a:cs typeface="Anaheim"/>
                <a:sym typeface="Anaheim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TEXT 1">
  <p:cSld name="CUSTOM_6_1_1_1_1">
    <p:bg>
      <p:bgPr>
        <a:solidFill>
          <a:srgbClr val="F3F3F3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ctrTitle"/>
          </p:nvPr>
        </p:nvSpPr>
        <p:spPr>
          <a:xfrm>
            <a:off x="5641825" y="1658275"/>
            <a:ext cx="2655600" cy="182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4800"/>
              <a:buNone/>
              <a:defRPr b="0" sz="3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9pPr>
          </a:lstStyle>
          <a:p/>
        </p:txBody>
      </p:sp>
      <p:grpSp>
        <p:nvGrpSpPr>
          <p:cNvPr id="65" name="Google Shape;65;p11"/>
          <p:cNvGrpSpPr/>
          <p:nvPr/>
        </p:nvGrpSpPr>
        <p:grpSpPr>
          <a:xfrm>
            <a:off x="429933" y="1083300"/>
            <a:ext cx="4465655" cy="3077191"/>
            <a:chOff x="1211784" y="1483576"/>
            <a:chExt cx="6753864" cy="2714769"/>
          </a:xfrm>
        </p:grpSpPr>
        <p:sp>
          <p:nvSpPr>
            <p:cNvPr id="66" name="Google Shape;66;p11"/>
            <p:cNvSpPr/>
            <p:nvPr/>
          </p:nvSpPr>
          <p:spPr>
            <a:xfrm>
              <a:off x="1211784" y="1575146"/>
              <a:ext cx="6648000" cy="2623200"/>
            </a:xfrm>
            <a:prstGeom prst="roundRect">
              <a:avLst>
                <a:gd fmla="val 4313" name="adj"/>
              </a:avLst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1"/>
            <p:cNvSpPr/>
            <p:nvPr/>
          </p:nvSpPr>
          <p:spPr>
            <a:xfrm>
              <a:off x="1317648" y="1483576"/>
              <a:ext cx="6648000" cy="2623200"/>
            </a:xfrm>
            <a:prstGeom prst="roundRect">
              <a:avLst>
                <a:gd fmla="val 4313" name="adj"/>
              </a:avLst>
            </a:prstGeom>
            <a:noFill/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DESIGN ">
  <p:cSld name="CUSTOM_6_1_1_2">
    <p:bg>
      <p:bgPr>
        <a:solidFill>
          <a:srgbClr val="F3F3F3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/>
          <p:nvPr/>
        </p:nvSpPr>
        <p:spPr>
          <a:xfrm>
            <a:off x="3513575" y="353425"/>
            <a:ext cx="5672400" cy="529500"/>
          </a:xfrm>
          <a:prstGeom prst="roundRect">
            <a:avLst>
              <a:gd fmla="val 19858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2"/>
          <p:cNvSpPr/>
          <p:nvPr/>
        </p:nvSpPr>
        <p:spPr>
          <a:xfrm>
            <a:off x="3569775" y="409006"/>
            <a:ext cx="5616300" cy="529500"/>
          </a:xfrm>
          <a:prstGeom prst="roundRect">
            <a:avLst>
              <a:gd fmla="val 11897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2"/>
          <p:cNvSpPr txBox="1"/>
          <p:nvPr>
            <p:ph type="ctrTitle"/>
          </p:nvPr>
        </p:nvSpPr>
        <p:spPr>
          <a:xfrm>
            <a:off x="5180650" y="457300"/>
            <a:ext cx="3194700" cy="481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b="0" sz="18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NUMBER">
  <p:cSld name="CUSTOM_6_1_1_2_1_1">
    <p:bg>
      <p:bgPr>
        <a:solidFill>
          <a:srgbClr val="F3F3F3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1551538" y="1552688"/>
            <a:ext cx="1887600" cy="43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74" name="Google Shape;74;p13"/>
          <p:cNvSpPr txBox="1"/>
          <p:nvPr>
            <p:ph hasCustomPrompt="1" type="title"/>
          </p:nvPr>
        </p:nvSpPr>
        <p:spPr>
          <a:xfrm>
            <a:off x="1317988" y="938488"/>
            <a:ext cx="2354700" cy="67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None/>
              <a:defRPr b="0" sz="3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9pPr>
          </a:lstStyle>
          <a:p>
            <a:r>
              <a:t>xx%</a:t>
            </a:r>
          </a:p>
        </p:txBody>
      </p:sp>
      <p:sp>
        <p:nvSpPr>
          <p:cNvPr id="75" name="Google Shape;75;p13"/>
          <p:cNvSpPr/>
          <p:nvPr/>
        </p:nvSpPr>
        <p:spPr>
          <a:xfrm>
            <a:off x="3513575" y="353425"/>
            <a:ext cx="5672400" cy="529500"/>
          </a:xfrm>
          <a:prstGeom prst="roundRect">
            <a:avLst>
              <a:gd fmla="val 19858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3569775" y="409006"/>
            <a:ext cx="5616300" cy="529500"/>
          </a:xfrm>
          <a:prstGeom prst="roundRect">
            <a:avLst>
              <a:gd fmla="val 11897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>
            <p:ph idx="2" type="ctrTitle"/>
          </p:nvPr>
        </p:nvSpPr>
        <p:spPr>
          <a:xfrm>
            <a:off x="5180650" y="457300"/>
            <a:ext cx="3194700" cy="481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b="0" sz="18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IX COLUMNS">
  <p:cSld name="CUSTOM_6_1_1_2_1_1_1">
    <p:bg>
      <p:bgPr>
        <a:solidFill>
          <a:srgbClr val="F3F3F3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/>
          <p:nvPr/>
        </p:nvSpPr>
        <p:spPr>
          <a:xfrm>
            <a:off x="3513575" y="353425"/>
            <a:ext cx="5672400" cy="529500"/>
          </a:xfrm>
          <a:prstGeom prst="roundRect">
            <a:avLst>
              <a:gd fmla="val 19858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/>
          <p:nvPr/>
        </p:nvSpPr>
        <p:spPr>
          <a:xfrm>
            <a:off x="3569775" y="409006"/>
            <a:ext cx="5616300" cy="529500"/>
          </a:xfrm>
          <a:prstGeom prst="roundRect">
            <a:avLst>
              <a:gd fmla="val 11897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 txBox="1"/>
          <p:nvPr>
            <p:ph type="ctrTitle"/>
          </p:nvPr>
        </p:nvSpPr>
        <p:spPr>
          <a:xfrm>
            <a:off x="5180650" y="457300"/>
            <a:ext cx="3194700" cy="481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b="0" sz="18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9pPr>
          </a:lstStyle>
          <a:p/>
        </p:txBody>
      </p:sp>
      <p:sp>
        <p:nvSpPr>
          <p:cNvPr id="82" name="Google Shape;82;p14"/>
          <p:cNvSpPr txBox="1"/>
          <p:nvPr>
            <p:ph idx="2" type="title"/>
          </p:nvPr>
        </p:nvSpPr>
        <p:spPr>
          <a:xfrm>
            <a:off x="967226" y="1988923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83" name="Google Shape;83;p14"/>
          <p:cNvSpPr txBox="1"/>
          <p:nvPr>
            <p:ph idx="1" type="subTitle"/>
          </p:nvPr>
        </p:nvSpPr>
        <p:spPr>
          <a:xfrm>
            <a:off x="783450" y="2437350"/>
            <a:ext cx="2210700" cy="34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/>
        </p:txBody>
      </p:sp>
      <p:sp>
        <p:nvSpPr>
          <p:cNvPr id="84" name="Google Shape;84;p14"/>
          <p:cNvSpPr txBox="1"/>
          <p:nvPr>
            <p:ph idx="3" type="title"/>
          </p:nvPr>
        </p:nvSpPr>
        <p:spPr>
          <a:xfrm>
            <a:off x="6336924" y="1988923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85" name="Google Shape;85;p14"/>
          <p:cNvSpPr txBox="1"/>
          <p:nvPr>
            <p:ph idx="4" type="subTitle"/>
          </p:nvPr>
        </p:nvSpPr>
        <p:spPr>
          <a:xfrm>
            <a:off x="6153025" y="2437350"/>
            <a:ext cx="2210700" cy="34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/>
        </p:txBody>
      </p:sp>
      <p:sp>
        <p:nvSpPr>
          <p:cNvPr id="86" name="Google Shape;86;p14"/>
          <p:cNvSpPr txBox="1"/>
          <p:nvPr>
            <p:ph idx="5" type="title"/>
          </p:nvPr>
        </p:nvSpPr>
        <p:spPr>
          <a:xfrm>
            <a:off x="3651738" y="360049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87" name="Google Shape;87;p14"/>
          <p:cNvSpPr txBox="1"/>
          <p:nvPr>
            <p:ph idx="6" type="subTitle"/>
          </p:nvPr>
        </p:nvSpPr>
        <p:spPr>
          <a:xfrm>
            <a:off x="3467027" y="4048925"/>
            <a:ext cx="2210700" cy="34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/>
        </p:txBody>
      </p:sp>
      <p:sp>
        <p:nvSpPr>
          <p:cNvPr id="88" name="Google Shape;88;p14"/>
          <p:cNvSpPr txBox="1"/>
          <p:nvPr>
            <p:ph idx="7" type="title"/>
          </p:nvPr>
        </p:nvSpPr>
        <p:spPr>
          <a:xfrm>
            <a:off x="3651738" y="1988923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89" name="Google Shape;89;p14"/>
          <p:cNvSpPr txBox="1"/>
          <p:nvPr>
            <p:ph idx="8" type="subTitle"/>
          </p:nvPr>
        </p:nvSpPr>
        <p:spPr>
          <a:xfrm>
            <a:off x="3467027" y="2437350"/>
            <a:ext cx="2210700" cy="34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/>
        </p:txBody>
      </p:sp>
      <p:sp>
        <p:nvSpPr>
          <p:cNvPr id="90" name="Google Shape;90;p14"/>
          <p:cNvSpPr txBox="1"/>
          <p:nvPr>
            <p:ph idx="9" type="title"/>
          </p:nvPr>
        </p:nvSpPr>
        <p:spPr>
          <a:xfrm>
            <a:off x="966788" y="360049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91" name="Google Shape;91;p14"/>
          <p:cNvSpPr txBox="1"/>
          <p:nvPr>
            <p:ph idx="13" type="subTitle"/>
          </p:nvPr>
        </p:nvSpPr>
        <p:spPr>
          <a:xfrm>
            <a:off x="782925" y="4048925"/>
            <a:ext cx="2210700" cy="34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/>
        </p:txBody>
      </p:sp>
      <p:sp>
        <p:nvSpPr>
          <p:cNvPr id="92" name="Google Shape;92;p14"/>
          <p:cNvSpPr txBox="1"/>
          <p:nvPr>
            <p:ph idx="14" type="title"/>
          </p:nvPr>
        </p:nvSpPr>
        <p:spPr>
          <a:xfrm>
            <a:off x="6336924" y="360049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93" name="Google Shape;93;p14"/>
          <p:cNvSpPr txBox="1"/>
          <p:nvPr>
            <p:ph idx="15" type="subTitle"/>
          </p:nvPr>
        </p:nvSpPr>
        <p:spPr>
          <a:xfrm>
            <a:off x="6152275" y="4048925"/>
            <a:ext cx="2210700" cy="34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HREE COLUMNS">
  <p:cSld name="CUSTOM_17">
    <p:bg>
      <p:bgPr>
        <a:solidFill>
          <a:srgbClr val="F3F3F3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ctrTitle"/>
          </p:nvPr>
        </p:nvSpPr>
        <p:spPr>
          <a:xfrm>
            <a:off x="1102925" y="1582025"/>
            <a:ext cx="1429500" cy="792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3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/>
        </p:txBody>
      </p:sp>
      <p:sp>
        <p:nvSpPr>
          <p:cNvPr id="96" name="Google Shape;96;p15"/>
          <p:cNvSpPr txBox="1"/>
          <p:nvPr>
            <p:ph idx="1" type="subTitle"/>
          </p:nvPr>
        </p:nvSpPr>
        <p:spPr>
          <a:xfrm>
            <a:off x="892261" y="2927713"/>
            <a:ext cx="1827900" cy="1671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97" name="Google Shape;97;p15"/>
          <p:cNvSpPr/>
          <p:nvPr/>
        </p:nvSpPr>
        <p:spPr>
          <a:xfrm>
            <a:off x="3513575" y="353425"/>
            <a:ext cx="5672400" cy="529500"/>
          </a:xfrm>
          <a:prstGeom prst="roundRect">
            <a:avLst>
              <a:gd fmla="val 19858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/>
          <p:nvPr/>
        </p:nvSpPr>
        <p:spPr>
          <a:xfrm>
            <a:off x="3569775" y="409006"/>
            <a:ext cx="5616300" cy="529500"/>
          </a:xfrm>
          <a:prstGeom prst="roundRect">
            <a:avLst>
              <a:gd fmla="val 11897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 txBox="1"/>
          <p:nvPr>
            <p:ph idx="2" type="ctrTitle"/>
          </p:nvPr>
        </p:nvSpPr>
        <p:spPr>
          <a:xfrm>
            <a:off x="3836012" y="1582025"/>
            <a:ext cx="1429500" cy="792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3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/>
        </p:txBody>
      </p:sp>
      <p:sp>
        <p:nvSpPr>
          <p:cNvPr id="100" name="Google Shape;100;p15"/>
          <p:cNvSpPr txBox="1"/>
          <p:nvPr>
            <p:ph idx="3" type="subTitle"/>
          </p:nvPr>
        </p:nvSpPr>
        <p:spPr>
          <a:xfrm>
            <a:off x="3625361" y="2927713"/>
            <a:ext cx="1827900" cy="1671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01" name="Google Shape;101;p15"/>
          <p:cNvSpPr txBox="1"/>
          <p:nvPr>
            <p:ph idx="4" type="ctrTitle"/>
          </p:nvPr>
        </p:nvSpPr>
        <p:spPr>
          <a:xfrm>
            <a:off x="6569025" y="1582025"/>
            <a:ext cx="1429500" cy="792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3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/>
        </p:txBody>
      </p:sp>
      <p:sp>
        <p:nvSpPr>
          <p:cNvPr id="102" name="Google Shape;102;p15"/>
          <p:cNvSpPr txBox="1"/>
          <p:nvPr>
            <p:ph idx="5" type="subTitle"/>
          </p:nvPr>
        </p:nvSpPr>
        <p:spPr>
          <a:xfrm>
            <a:off x="6358461" y="2927713"/>
            <a:ext cx="1827900" cy="1671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03" name="Google Shape;103;p15"/>
          <p:cNvSpPr txBox="1"/>
          <p:nvPr>
            <p:ph idx="6" type="ctrTitle"/>
          </p:nvPr>
        </p:nvSpPr>
        <p:spPr>
          <a:xfrm>
            <a:off x="5180650" y="457300"/>
            <a:ext cx="3194700" cy="481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b="0" sz="18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UMBERS + TEXT">
  <p:cSld name="CUSTOM_17_1">
    <p:bg>
      <p:bgPr>
        <a:solidFill>
          <a:srgbClr val="F3F3F3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idx="1" type="subTitle"/>
          </p:nvPr>
        </p:nvSpPr>
        <p:spPr>
          <a:xfrm>
            <a:off x="1773600" y="1638000"/>
            <a:ext cx="5596800" cy="3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06" name="Google Shape;106;p16"/>
          <p:cNvSpPr txBox="1"/>
          <p:nvPr>
            <p:ph idx="2" type="subTitle"/>
          </p:nvPr>
        </p:nvSpPr>
        <p:spPr>
          <a:xfrm>
            <a:off x="1773600" y="2833794"/>
            <a:ext cx="5596800" cy="3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3" type="subTitle"/>
          </p:nvPr>
        </p:nvSpPr>
        <p:spPr>
          <a:xfrm>
            <a:off x="1773600" y="4045475"/>
            <a:ext cx="5596800" cy="3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hasCustomPrompt="1" type="title"/>
          </p:nvPr>
        </p:nvSpPr>
        <p:spPr>
          <a:xfrm>
            <a:off x="2808900" y="940200"/>
            <a:ext cx="3526200" cy="69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09" name="Google Shape;109;p16"/>
          <p:cNvSpPr txBox="1"/>
          <p:nvPr>
            <p:ph hasCustomPrompt="1" idx="4" type="title"/>
          </p:nvPr>
        </p:nvSpPr>
        <p:spPr>
          <a:xfrm>
            <a:off x="2808900" y="2151874"/>
            <a:ext cx="3526200" cy="69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10" name="Google Shape;110;p16"/>
          <p:cNvSpPr txBox="1"/>
          <p:nvPr>
            <p:ph hasCustomPrompt="1" idx="5" type="title"/>
          </p:nvPr>
        </p:nvSpPr>
        <p:spPr>
          <a:xfrm>
            <a:off x="2808900" y="3347675"/>
            <a:ext cx="3526200" cy="69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TEXT 2">
  <p:cSld name="CUSTOM_6_1_1_1_2">
    <p:bg>
      <p:bgPr>
        <a:solidFill>
          <a:srgbClr val="F3F3F3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ctrTitle"/>
          </p:nvPr>
        </p:nvSpPr>
        <p:spPr>
          <a:xfrm>
            <a:off x="2302800" y="1658275"/>
            <a:ext cx="4538400" cy="182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b="0" sz="4800">
                <a:solidFill>
                  <a:srgbClr val="F3F3F3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TEXT 2">
  <p:cSld name="CUSTOM_6_1_1_2_1_1_1_1">
    <p:bg>
      <p:bgPr>
        <a:solidFill>
          <a:srgbClr val="F3F3F3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3737772" y="300104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115" name="Google Shape;115;p18"/>
          <p:cNvSpPr txBox="1"/>
          <p:nvPr>
            <p:ph idx="1" type="subTitle"/>
          </p:nvPr>
        </p:nvSpPr>
        <p:spPr>
          <a:xfrm>
            <a:off x="3553122" y="3449475"/>
            <a:ext cx="2210700" cy="98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/>
        </p:txBody>
      </p:sp>
      <p:sp>
        <p:nvSpPr>
          <p:cNvPr id="116" name="Google Shape;116;p18"/>
          <p:cNvSpPr txBox="1"/>
          <p:nvPr>
            <p:ph idx="2" type="title"/>
          </p:nvPr>
        </p:nvSpPr>
        <p:spPr>
          <a:xfrm>
            <a:off x="869647" y="334959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117" name="Google Shape;117;p18"/>
          <p:cNvSpPr txBox="1"/>
          <p:nvPr>
            <p:ph idx="3" type="subTitle"/>
          </p:nvPr>
        </p:nvSpPr>
        <p:spPr>
          <a:xfrm>
            <a:off x="684997" y="3798025"/>
            <a:ext cx="2210700" cy="98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/>
        </p:txBody>
      </p:sp>
      <p:sp>
        <p:nvSpPr>
          <p:cNvPr id="118" name="Google Shape;118;p18"/>
          <p:cNvSpPr txBox="1"/>
          <p:nvPr>
            <p:ph idx="4" type="title"/>
          </p:nvPr>
        </p:nvSpPr>
        <p:spPr>
          <a:xfrm>
            <a:off x="6549147" y="334959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119" name="Google Shape;119;p18"/>
          <p:cNvSpPr txBox="1"/>
          <p:nvPr>
            <p:ph idx="5" type="subTitle"/>
          </p:nvPr>
        </p:nvSpPr>
        <p:spPr>
          <a:xfrm>
            <a:off x="6364497" y="3798025"/>
            <a:ext cx="2210700" cy="98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HANKS">
  <p:cSld name="CUSTOM_11_1_2_1">
    <p:bg>
      <p:bgPr>
        <a:solidFill>
          <a:srgbClr val="F3F3F3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/>
          <p:nvPr/>
        </p:nvSpPr>
        <p:spPr>
          <a:xfrm>
            <a:off x="418800" y="612272"/>
            <a:ext cx="3278700" cy="4082400"/>
          </a:xfrm>
          <a:prstGeom prst="roundRect">
            <a:avLst>
              <a:gd fmla="val 4313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9"/>
          <p:cNvSpPr/>
          <p:nvPr/>
        </p:nvSpPr>
        <p:spPr>
          <a:xfrm>
            <a:off x="516007" y="504847"/>
            <a:ext cx="3278700" cy="4082400"/>
          </a:xfrm>
          <a:prstGeom prst="roundRect">
            <a:avLst>
              <a:gd fmla="val 4313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9"/>
          <p:cNvSpPr txBox="1"/>
          <p:nvPr/>
        </p:nvSpPr>
        <p:spPr>
          <a:xfrm>
            <a:off x="833900" y="3428100"/>
            <a:ext cx="2686800" cy="4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rPr>
              <a:t>CREDITS</a:t>
            </a:r>
            <a:r>
              <a:rPr lang="en" sz="9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rPr>
              <a:t>: This presentation template was created by </a:t>
            </a:r>
            <a:r>
              <a:rPr b="1" lang="en" sz="900">
                <a:solidFill>
                  <a:schemeClr val="accent3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2"/>
              </a:rPr>
              <a:t>Slidesgo</a:t>
            </a:r>
            <a:r>
              <a:rPr lang="en" sz="9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rPr>
              <a:t>, including icons by </a:t>
            </a:r>
            <a:r>
              <a:rPr b="1" lang="en" sz="900">
                <a:solidFill>
                  <a:schemeClr val="accent3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3"/>
              </a:rPr>
              <a:t>Flaticon</a:t>
            </a:r>
            <a:r>
              <a:rPr lang="en" sz="9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rPr>
              <a:t>, and infographics &amp; images by </a:t>
            </a:r>
            <a:r>
              <a:rPr b="1" lang="en" sz="900">
                <a:solidFill>
                  <a:schemeClr val="accent3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4"/>
              </a:rPr>
              <a:t>Freepik</a:t>
            </a:r>
            <a:r>
              <a:rPr b="1" lang="en" sz="9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rPr>
              <a:t> </a:t>
            </a:r>
            <a:r>
              <a:rPr lang="en" sz="9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rPr>
              <a:t>and illustrations by</a:t>
            </a:r>
            <a:r>
              <a:rPr b="1" lang="en" sz="9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rPr>
              <a:t> </a:t>
            </a:r>
            <a:r>
              <a:rPr b="1" lang="en" sz="900">
                <a:solidFill>
                  <a:schemeClr val="accent3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5"/>
              </a:rPr>
              <a:t>Stories</a:t>
            </a:r>
            <a:endParaRPr b="1" sz="700">
              <a:solidFill>
                <a:srgbClr val="434343"/>
              </a:solidFill>
              <a:latin typeface="Anaheim"/>
              <a:ea typeface="Anaheim"/>
              <a:cs typeface="Anaheim"/>
              <a:sym typeface="Anaheim"/>
            </a:endParaRPr>
          </a:p>
        </p:txBody>
      </p:sp>
      <p:sp>
        <p:nvSpPr>
          <p:cNvPr id="124" name="Google Shape;124;p19"/>
          <p:cNvSpPr txBox="1"/>
          <p:nvPr>
            <p:ph type="ctrTitle"/>
          </p:nvPr>
        </p:nvSpPr>
        <p:spPr>
          <a:xfrm>
            <a:off x="833911" y="-301775"/>
            <a:ext cx="3248400" cy="241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3600"/>
              <a:buNone/>
              <a:defRPr b="0" sz="6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9pPr>
          </a:lstStyle>
          <a:p/>
        </p:txBody>
      </p:sp>
      <p:sp>
        <p:nvSpPr>
          <p:cNvPr id="125" name="Google Shape;125;p19"/>
          <p:cNvSpPr txBox="1"/>
          <p:nvPr>
            <p:ph idx="1" type="subTitle"/>
          </p:nvPr>
        </p:nvSpPr>
        <p:spPr>
          <a:xfrm>
            <a:off x="833911" y="1947275"/>
            <a:ext cx="3326700" cy="32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None/>
              <a:defRPr>
                <a:latin typeface="Anaheim"/>
                <a:ea typeface="Anaheim"/>
                <a:cs typeface="Anaheim"/>
                <a:sym typeface="Anaheim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CKGROUND">
  <p:cSld name="CUSTOM_12_1_1">
    <p:bg>
      <p:bgPr>
        <a:solidFill>
          <a:srgbClr val="EFEFEF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TEXT">
  <p:cSld name="CUSTOM_7_1">
    <p:bg>
      <p:bgPr>
        <a:solidFill>
          <a:srgbClr val="F3F3F3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>
            <a:off x="3513575" y="353425"/>
            <a:ext cx="5672400" cy="529500"/>
          </a:xfrm>
          <a:prstGeom prst="roundRect">
            <a:avLst>
              <a:gd fmla="val 19858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3"/>
          <p:cNvSpPr/>
          <p:nvPr/>
        </p:nvSpPr>
        <p:spPr>
          <a:xfrm>
            <a:off x="3569775" y="409006"/>
            <a:ext cx="5616300" cy="529500"/>
          </a:xfrm>
          <a:prstGeom prst="roundRect">
            <a:avLst>
              <a:gd fmla="val 11897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 flipH="1">
            <a:off x="889350" y="1030050"/>
            <a:ext cx="7409100" cy="288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Josefin Slab"/>
              <a:buAutoNum type="arabicPeriod"/>
              <a:defRPr sz="1100">
                <a:latin typeface="Anaheim"/>
                <a:ea typeface="Anaheim"/>
                <a:cs typeface="Anaheim"/>
                <a:sym typeface="Anaheim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lphaLcPeriod"/>
              <a:defRPr sz="14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romanLcPeriod"/>
              <a:defRPr sz="14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rabicPeriod"/>
              <a:defRPr sz="14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lphaLcPeriod"/>
              <a:defRPr sz="14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romanLcPeriod"/>
              <a:defRPr sz="14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rabicPeriod"/>
              <a:defRPr sz="14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lphaLcPeriod"/>
              <a:defRPr sz="14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romanLcPeriod"/>
              <a:defRPr sz="14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type="ctrTitle"/>
          </p:nvPr>
        </p:nvSpPr>
        <p:spPr>
          <a:xfrm>
            <a:off x="5180650" y="457300"/>
            <a:ext cx="3194700" cy="481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b="0" sz="18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bg>
      <p:bgPr>
        <a:solidFill>
          <a:srgbClr val="FDF3E5">
            <a:alpha val="29620"/>
          </a:srgbClr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ABLE OF CONTENTS">
  <p:cSld name="CUSTOM_14">
    <p:bg>
      <p:bgPr>
        <a:solidFill>
          <a:srgbClr val="F3F3F3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ctrTitle"/>
          </p:nvPr>
        </p:nvSpPr>
        <p:spPr>
          <a:xfrm>
            <a:off x="3782800" y="1657625"/>
            <a:ext cx="2127300" cy="32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2" type="ctrTitle"/>
          </p:nvPr>
        </p:nvSpPr>
        <p:spPr>
          <a:xfrm>
            <a:off x="3782800" y="3482450"/>
            <a:ext cx="2309400" cy="32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3" type="ctrTitle"/>
          </p:nvPr>
        </p:nvSpPr>
        <p:spPr>
          <a:xfrm>
            <a:off x="6235575" y="1657625"/>
            <a:ext cx="2253600" cy="32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4" type="ctrTitle"/>
          </p:nvPr>
        </p:nvSpPr>
        <p:spPr>
          <a:xfrm>
            <a:off x="6235575" y="3482450"/>
            <a:ext cx="2253600" cy="32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3782800" y="1837203"/>
            <a:ext cx="1899900" cy="50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5" type="subTitle"/>
          </p:nvPr>
        </p:nvSpPr>
        <p:spPr>
          <a:xfrm>
            <a:off x="3782800" y="3659793"/>
            <a:ext cx="1899900" cy="50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6" type="subTitle"/>
          </p:nvPr>
        </p:nvSpPr>
        <p:spPr>
          <a:xfrm>
            <a:off x="6235575" y="1837203"/>
            <a:ext cx="1899900" cy="50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7" type="subTitle"/>
          </p:nvPr>
        </p:nvSpPr>
        <p:spPr>
          <a:xfrm>
            <a:off x="6235575" y="3659793"/>
            <a:ext cx="1899900" cy="50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TEXT 1">
  <p:cSld name="CUSTOM_14_1">
    <p:bg>
      <p:bgPr>
        <a:solidFill>
          <a:srgbClr val="F3F3F3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1464755" y="1059200"/>
            <a:ext cx="6214500" cy="2718600"/>
          </a:xfrm>
          <a:prstGeom prst="roundRect">
            <a:avLst>
              <a:gd fmla="val 4313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ctrTitle"/>
          </p:nvPr>
        </p:nvSpPr>
        <p:spPr>
          <a:xfrm>
            <a:off x="2237395" y="1645788"/>
            <a:ext cx="4669200" cy="384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b="0" sz="24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b="0" sz="24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b="0" sz="24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b="0" sz="24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b="0" sz="24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b="0" sz="24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b="0" sz="24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b="0" sz="24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subTitle"/>
          </p:nvPr>
        </p:nvSpPr>
        <p:spPr>
          <a:xfrm>
            <a:off x="2562675" y="2190023"/>
            <a:ext cx="4018200" cy="1307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latin typeface="Anaheim"/>
                <a:ea typeface="Anaheim"/>
                <a:cs typeface="Anaheim"/>
                <a:sym typeface="Anaheim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/>
        </p:txBody>
      </p:sp>
      <p:sp>
        <p:nvSpPr>
          <p:cNvPr id="29" name="Google Shape;29;p5"/>
          <p:cNvSpPr/>
          <p:nvPr/>
        </p:nvSpPr>
        <p:spPr>
          <a:xfrm>
            <a:off x="1555780" y="983325"/>
            <a:ext cx="6214500" cy="2718600"/>
          </a:xfrm>
          <a:prstGeom prst="roundRect">
            <a:avLst>
              <a:gd fmla="val 4313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CUSTOM_16">
    <p:bg>
      <p:bgPr>
        <a:solidFill>
          <a:srgbClr val="F3F3F3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6"/>
          <p:cNvGrpSpPr/>
          <p:nvPr/>
        </p:nvGrpSpPr>
        <p:grpSpPr>
          <a:xfrm>
            <a:off x="948275" y="3046075"/>
            <a:ext cx="8195650" cy="465225"/>
            <a:chOff x="948275" y="3046075"/>
            <a:chExt cx="8195650" cy="465225"/>
          </a:xfrm>
        </p:grpSpPr>
        <p:sp>
          <p:nvSpPr>
            <p:cNvPr id="32" name="Google Shape;32;p6"/>
            <p:cNvSpPr/>
            <p:nvPr/>
          </p:nvSpPr>
          <p:spPr>
            <a:xfrm>
              <a:off x="948275" y="3103000"/>
              <a:ext cx="8076600" cy="408300"/>
            </a:xfrm>
            <a:prstGeom prst="roundRect">
              <a:avLst>
                <a:gd fmla="val 4313" name="adj"/>
              </a:avLst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6"/>
            <p:cNvSpPr/>
            <p:nvPr/>
          </p:nvSpPr>
          <p:spPr>
            <a:xfrm>
              <a:off x="1008525" y="3046075"/>
              <a:ext cx="8135400" cy="408300"/>
            </a:xfrm>
            <a:prstGeom prst="roundRect">
              <a:avLst>
                <a:gd fmla="val 4313" name="adj"/>
              </a:avLst>
            </a:prstGeom>
            <a:noFill/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6"/>
          <p:cNvSpPr txBox="1"/>
          <p:nvPr>
            <p:ph type="ctrTitle"/>
          </p:nvPr>
        </p:nvSpPr>
        <p:spPr>
          <a:xfrm flipH="1">
            <a:off x="3611675" y="3046150"/>
            <a:ext cx="4728000" cy="46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None/>
              <a:defRPr sz="1600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None/>
              <a:defRPr sz="1600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None/>
              <a:defRPr sz="1600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None/>
              <a:defRPr sz="1600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None/>
              <a:defRPr sz="1600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None/>
              <a:defRPr sz="1600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None/>
              <a:defRPr sz="1600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None/>
              <a:defRPr sz="16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" type="subTitle"/>
          </p:nvPr>
        </p:nvSpPr>
        <p:spPr>
          <a:xfrm flipH="1">
            <a:off x="4201775" y="1876125"/>
            <a:ext cx="4137900" cy="10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Font typeface="Abel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Abel"/>
              <a:buNone/>
              <a:defRPr>
                <a:solidFill>
                  <a:srgbClr val="F3F3F3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Abel"/>
              <a:buNone/>
              <a:defRPr>
                <a:solidFill>
                  <a:srgbClr val="F3F3F3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Abel"/>
              <a:buNone/>
              <a:defRPr>
                <a:solidFill>
                  <a:srgbClr val="F3F3F3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Abel"/>
              <a:buNone/>
              <a:defRPr>
                <a:solidFill>
                  <a:srgbClr val="F3F3F3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Abel"/>
              <a:buNone/>
              <a:defRPr>
                <a:solidFill>
                  <a:srgbClr val="F3F3F3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Abel"/>
              <a:buNone/>
              <a:defRPr>
                <a:solidFill>
                  <a:srgbClr val="F3F3F3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Abel"/>
              <a:buNone/>
              <a:defRPr>
                <a:solidFill>
                  <a:srgbClr val="F3F3F3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Abel"/>
              <a:buNone/>
              <a:defRPr>
                <a:solidFill>
                  <a:srgbClr val="F3F3F3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">
  <p:cSld name="CUSTOM_16_2">
    <p:bg>
      <p:bgPr>
        <a:solidFill>
          <a:srgbClr val="F3F3F3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357150" y="876231"/>
            <a:ext cx="3715500" cy="3488400"/>
          </a:xfrm>
          <a:prstGeom prst="roundRect">
            <a:avLst>
              <a:gd fmla="val 4313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ctrTitle"/>
          </p:nvPr>
        </p:nvSpPr>
        <p:spPr>
          <a:xfrm>
            <a:off x="1456650" y="1715300"/>
            <a:ext cx="1745100" cy="110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None/>
              <a:defRPr b="0" sz="3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subTitle"/>
          </p:nvPr>
        </p:nvSpPr>
        <p:spPr>
          <a:xfrm>
            <a:off x="889350" y="2819625"/>
            <a:ext cx="2312400" cy="11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9pPr>
          </a:lstStyle>
          <a:p/>
        </p:txBody>
      </p:sp>
      <p:sp>
        <p:nvSpPr>
          <p:cNvPr id="40" name="Google Shape;40;p7"/>
          <p:cNvSpPr/>
          <p:nvPr/>
        </p:nvSpPr>
        <p:spPr>
          <a:xfrm>
            <a:off x="411569" y="778875"/>
            <a:ext cx="3715500" cy="3488400"/>
          </a:xfrm>
          <a:prstGeom prst="roundRect">
            <a:avLst>
              <a:gd fmla="val 4313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LUMNS">
  <p:cSld name="CUSTOM_16_1">
    <p:bg>
      <p:bgPr>
        <a:solidFill>
          <a:srgbClr val="F3F3F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ctrTitle"/>
          </p:nvPr>
        </p:nvSpPr>
        <p:spPr>
          <a:xfrm>
            <a:off x="1477038" y="2960925"/>
            <a:ext cx="2538900" cy="384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None/>
              <a:defRPr b="0" sz="1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/>
        </p:txBody>
      </p:sp>
      <p:sp>
        <p:nvSpPr>
          <p:cNvPr id="43" name="Google Shape;43;p8"/>
          <p:cNvSpPr txBox="1"/>
          <p:nvPr>
            <p:ph idx="1" type="subTitle"/>
          </p:nvPr>
        </p:nvSpPr>
        <p:spPr>
          <a:xfrm>
            <a:off x="1477050" y="3273500"/>
            <a:ext cx="2642400" cy="5685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72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2" type="ctrTitle"/>
          </p:nvPr>
        </p:nvSpPr>
        <p:spPr>
          <a:xfrm>
            <a:off x="4938415" y="2957875"/>
            <a:ext cx="2538900" cy="384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None/>
              <a:defRPr b="0" sz="1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/>
        </p:txBody>
      </p:sp>
      <p:sp>
        <p:nvSpPr>
          <p:cNvPr id="45" name="Google Shape;45;p8"/>
          <p:cNvSpPr txBox="1"/>
          <p:nvPr>
            <p:ph idx="3" type="subTitle"/>
          </p:nvPr>
        </p:nvSpPr>
        <p:spPr>
          <a:xfrm>
            <a:off x="4938421" y="3270450"/>
            <a:ext cx="2538900" cy="56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/>
        </p:txBody>
      </p:sp>
      <p:sp>
        <p:nvSpPr>
          <p:cNvPr id="46" name="Google Shape;46;p8"/>
          <p:cNvSpPr/>
          <p:nvPr/>
        </p:nvSpPr>
        <p:spPr>
          <a:xfrm>
            <a:off x="3513575" y="353425"/>
            <a:ext cx="5672400" cy="529500"/>
          </a:xfrm>
          <a:prstGeom prst="roundRect">
            <a:avLst>
              <a:gd fmla="val 19858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8"/>
          <p:cNvSpPr/>
          <p:nvPr/>
        </p:nvSpPr>
        <p:spPr>
          <a:xfrm>
            <a:off x="3569775" y="409006"/>
            <a:ext cx="5616300" cy="529500"/>
          </a:xfrm>
          <a:prstGeom prst="roundRect">
            <a:avLst>
              <a:gd fmla="val 11897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8"/>
          <p:cNvSpPr txBox="1"/>
          <p:nvPr>
            <p:ph idx="4" type="ctrTitle"/>
          </p:nvPr>
        </p:nvSpPr>
        <p:spPr>
          <a:xfrm>
            <a:off x="5180650" y="457300"/>
            <a:ext cx="3194700" cy="481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b="0" sz="18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OUR COLUMNS">
  <p:cSld name="CUSTOM_16_1_1">
    <p:bg>
      <p:bgPr>
        <a:solidFill>
          <a:srgbClr val="F3F3F3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ctrTitle"/>
          </p:nvPr>
        </p:nvSpPr>
        <p:spPr>
          <a:xfrm>
            <a:off x="1651900" y="1663150"/>
            <a:ext cx="2784900" cy="5763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b="0" sz="1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" type="subTitle"/>
          </p:nvPr>
        </p:nvSpPr>
        <p:spPr>
          <a:xfrm>
            <a:off x="1651900" y="2239450"/>
            <a:ext cx="2907900" cy="9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2" type="ctrTitle"/>
          </p:nvPr>
        </p:nvSpPr>
        <p:spPr>
          <a:xfrm>
            <a:off x="1651900" y="3365574"/>
            <a:ext cx="2784900" cy="5763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b="0" sz="1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9pPr>
          </a:lstStyle>
          <a:p/>
        </p:txBody>
      </p:sp>
      <p:sp>
        <p:nvSpPr>
          <p:cNvPr id="53" name="Google Shape;53;p9"/>
          <p:cNvSpPr txBox="1"/>
          <p:nvPr>
            <p:ph idx="3" type="subTitle"/>
          </p:nvPr>
        </p:nvSpPr>
        <p:spPr>
          <a:xfrm>
            <a:off x="1651900" y="3937803"/>
            <a:ext cx="2907900" cy="974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72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4" type="ctrTitle"/>
          </p:nvPr>
        </p:nvSpPr>
        <p:spPr>
          <a:xfrm>
            <a:off x="5107893" y="3365575"/>
            <a:ext cx="2619300" cy="5763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b="0" sz="1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9pPr>
          </a:lstStyle>
          <a:p/>
        </p:txBody>
      </p:sp>
      <p:sp>
        <p:nvSpPr>
          <p:cNvPr id="55" name="Google Shape;55;p9"/>
          <p:cNvSpPr txBox="1"/>
          <p:nvPr>
            <p:ph idx="5" type="subTitle"/>
          </p:nvPr>
        </p:nvSpPr>
        <p:spPr>
          <a:xfrm>
            <a:off x="5107893" y="3937703"/>
            <a:ext cx="2907900" cy="9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9pPr>
          </a:lstStyle>
          <a:p/>
        </p:txBody>
      </p:sp>
      <p:sp>
        <p:nvSpPr>
          <p:cNvPr id="56" name="Google Shape;56;p9"/>
          <p:cNvSpPr txBox="1"/>
          <p:nvPr>
            <p:ph idx="6" type="ctrTitle"/>
          </p:nvPr>
        </p:nvSpPr>
        <p:spPr>
          <a:xfrm>
            <a:off x="5107893" y="1663150"/>
            <a:ext cx="2784900" cy="5763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b="0" sz="1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7" type="subTitle"/>
          </p:nvPr>
        </p:nvSpPr>
        <p:spPr>
          <a:xfrm>
            <a:off x="5107893" y="2239450"/>
            <a:ext cx="2907900" cy="9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9pPr>
          </a:lstStyle>
          <a:p/>
        </p:txBody>
      </p:sp>
      <p:sp>
        <p:nvSpPr>
          <p:cNvPr id="58" name="Google Shape;58;p9"/>
          <p:cNvSpPr/>
          <p:nvPr/>
        </p:nvSpPr>
        <p:spPr>
          <a:xfrm>
            <a:off x="3513575" y="353425"/>
            <a:ext cx="5672400" cy="529500"/>
          </a:xfrm>
          <a:prstGeom prst="roundRect">
            <a:avLst>
              <a:gd fmla="val 19858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9"/>
          <p:cNvSpPr/>
          <p:nvPr/>
        </p:nvSpPr>
        <p:spPr>
          <a:xfrm>
            <a:off x="3569775" y="409006"/>
            <a:ext cx="5616300" cy="529500"/>
          </a:xfrm>
          <a:prstGeom prst="roundRect">
            <a:avLst>
              <a:gd fmla="val 11897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9"/>
          <p:cNvSpPr txBox="1"/>
          <p:nvPr>
            <p:ph idx="8" type="ctrTitle"/>
          </p:nvPr>
        </p:nvSpPr>
        <p:spPr>
          <a:xfrm>
            <a:off x="5180650" y="457300"/>
            <a:ext cx="3194700" cy="481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b="0" sz="18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TEXT">
  <p:cSld name="CUSTOM_6_1_1_1">
    <p:bg>
      <p:bgPr>
        <a:solidFill>
          <a:srgbClr val="F3F3F3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ctrTitle"/>
          </p:nvPr>
        </p:nvSpPr>
        <p:spPr>
          <a:xfrm>
            <a:off x="889350" y="1658275"/>
            <a:ext cx="4538400" cy="182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4800"/>
              <a:buNone/>
              <a:defRPr b="0" sz="72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21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8FAFB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Josefin Sans"/>
              <a:buNone/>
              <a:defRPr b="1" sz="28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Josefin Sans"/>
              <a:buNone/>
              <a:defRPr b="1" sz="28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Josefin Sans"/>
              <a:buNone/>
              <a:defRPr b="1" sz="28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Josefin Sans"/>
              <a:buNone/>
              <a:defRPr b="1" sz="28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Josefin Sans"/>
              <a:buNone/>
              <a:defRPr b="1" sz="28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Josefin Sans"/>
              <a:buNone/>
              <a:defRPr b="1" sz="28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Josefin Sans"/>
              <a:buNone/>
              <a:defRPr b="1" sz="28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Josefin Sans"/>
              <a:buNone/>
              <a:defRPr b="1" sz="28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naheim"/>
              <a:buChar char="●"/>
              <a:defRPr sz="120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indent="-3048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naheim"/>
              <a:buChar char="○"/>
              <a:defRPr sz="120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indent="-3048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naheim"/>
              <a:buChar char="■"/>
              <a:defRPr sz="120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indent="-3048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naheim"/>
              <a:buChar char="●"/>
              <a:defRPr sz="120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indent="-3048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naheim"/>
              <a:buChar char="○"/>
              <a:defRPr sz="120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indent="-3048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naheim"/>
              <a:buChar char="■"/>
              <a:defRPr sz="120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indent="-3048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naheim"/>
              <a:buChar char="●"/>
              <a:defRPr sz="120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indent="-3048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naheim"/>
              <a:buChar char="○"/>
              <a:defRPr sz="120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indent="-3048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Anaheim"/>
              <a:buChar char="■"/>
              <a:defRPr sz="120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/>
          <p:nvPr>
            <p:ph type="ctrTitle"/>
          </p:nvPr>
        </p:nvSpPr>
        <p:spPr>
          <a:xfrm>
            <a:off x="746450" y="1050525"/>
            <a:ext cx="5509800" cy="241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INTRODUCCIÓN A LA COMPRENSIÓN HISTÓRICA </a:t>
            </a:r>
            <a:endParaRPr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DEL PRESENTE</a:t>
            </a:r>
            <a:endParaRPr sz="4000"/>
          </a:p>
        </p:txBody>
      </p:sp>
      <p:pic>
        <p:nvPicPr>
          <p:cNvPr id="133" name="Google Shape;13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4425" y="609850"/>
            <a:ext cx="3424900" cy="34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2"/>
          <p:cNvSpPr txBox="1"/>
          <p:nvPr/>
        </p:nvSpPr>
        <p:spPr>
          <a:xfrm>
            <a:off x="927325" y="3536150"/>
            <a:ext cx="4735500" cy="4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Abel"/>
                <a:ea typeface="Abel"/>
                <a:cs typeface="Abel"/>
                <a:sym typeface="Abel"/>
              </a:rPr>
              <a:t>UNIDAD TERCERO DIFERENCIADO</a:t>
            </a:r>
            <a:endParaRPr b="1">
              <a:latin typeface="Abel"/>
              <a:ea typeface="Abel"/>
              <a:cs typeface="Abel"/>
              <a:sym typeface="A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/>
          <p:nvPr>
            <p:ph type="ctrTitle"/>
          </p:nvPr>
        </p:nvSpPr>
        <p:spPr>
          <a:xfrm>
            <a:off x="5641825" y="1658275"/>
            <a:ext cx="2655600" cy="182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Propósito de la unidad</a:t>
            </a:r>
            <a:endParaRPr/>
          </a:p>
        </p:txBody>
      </p:sp>
      <p:sp>
        <p:nvSpPr>
          <p:cNvPr id="140" name="Google Shape;140;p23"/>
          <p:cNvSpPr txBox="1"/>
          <p:nvPr/>
        </p:nvSpPr>
        <p:spPr>
          <a:xfrm>
            <a:off x="754225" y="1285875"/>
            <a:ext cx="3870000" cy="26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2F2F2F"/>
                </a:solidFill>
                <a:latin typeface="Abel"/>
                <a:ea typeface="Abel"/>
                <a:cs typeface="Abel"/>
                <a:sym typeface="Abel"/>
              </a:rPr>
              <a:t>La siguiente Unidad didáctica consta de construir una mirada crítica hacia la figura del/la sujeto histórico, mediante los conceptos de memoria, libertad e identidad. Es por eso, que como producto final de este trabajo consideraremos lo siguiente: </a:t>
            </a:r>
            <a:endParaRPr b="1">
              <a:solidFill>
                <a:srgbClr val="2F2F2F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2F2F2F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2F2F2F"/>
                </a:solidFill>
                <a:latin typeface="Abel"/>
                <a:ea typeface="Abel"/>
                <a:cs typeface="Abel"/>
                <a:sym typeface="Abel"/>
              </a:rPr>
              <a:t>Construcción de un concepto artístico o literario  mediante el desarrollo de los tópicos de  memoria, sujeto histórico, identidad y libertad. </a:t>
            </a:r>
            <a:endParaRPr b="1">
              <a:solidFill>
                <a:srgbClr val="2F2F2F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naheim"/>
              <a:ea typeface="Anaheim"/>
              <a:cs typeface="Anaheim"/>
              <a:sym typeface="Anahei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AFAFA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>
            <p:ph idx="8" type="ctrTitle"/>
          </p:nvPr>
        </p:nvSpPr>
        <p:spPr>
          <a:xfrm>
            <a:off x="5616800" y="519300"/>
            <a:ext cx="2758500" cy="39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accent3"/>
                </a:solidFill>
              </a:rPr>
              <a:t>ETAPAS DE LA UNIDAD</a:t>
            </a:r>
            <a:endParaRPr/>
          </a:p>
        </p:txBody>
      </p:sp>
      <p:grpSp>
        <p:nvGrpSpPr>
          <p:cNvPr id="146" name="Google Shape;146;p24"/>
          <p:cNvGrpSpPr/>
          <p:nvPr/>
        </p:nvGrpSpPr>
        <p:grpSpPr>
          <a:xfrm>
            <a:off x="1257306" y="3269630"/>
            <a:ext cx="1989550" cy="713693"/>
            <a:chOff x="1575694" y="930575"/>
            <a:chExt cx="1989550" cy="713693"/>
          </a:xfrm>
        </p:grpSpPr>
        <p:sp>
          <p:nvSpPr>
            <p:cNvPr id="147" name="Google Shape;147;p24"/>
            <p:cNvSpPr/>
            <p:nvPr/>
          </p:nvSpPr>
          <p:spPr>
            <a:xfrm>
              <a:off x="1616143" y="976768"/>
              <a:ext cx="1949100" cy="667500"/>
            </a:xfrm>
            <a:prstGeom prst="roundRect">
              <a:avLst>
                <a:gd fmla="val 16667" name="adj"/>
              </a:avLst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24"/>
            <p:cNvSpPr/>
            <p:nvPr/>
          </p:nvSpPr>
          <p:spPr>
            <a:xfrm>
              <a:off x="1575694" y="930575"/>
              <a:ext cx="1949100" cy="667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9" name="Google Shape;149;p24"/>
          <p:cNvGrpSpPr/>
          <p:nvPr/>
        </p:nvGrpSpPr>
        <p:grpSpPr>
          <a:xfrm>
            <a:off x="5027795" y="1564105"/>
            <a:ext cx="1989550" cy="713693"/>
            <a:chOff x="1575694" y="930575"/>
            <a:chExt cx="1989550" cy="713693"/>
          </a:xfrm>
        </p:grpSpPr>
        <p:sp>
          <p:nvSpPr>
            <p:cNvPr id="150" name="Google Shape;150;p24"/>
            <p:cNvSpPr/>
            <p:nvPr/>
          </p:nvSpPr>
          <p:spPr>
            <a:xfrm>
              <a:off x="1616143" y="976768"/>
              <a:ext cx="1949100" cy="667500"/>
            </a:xfrm>
            <a:prstGeom prst="roundRect">
              <a:avLst>
                <a:gd fmla="val 16667" name="adj"/>
              </a:avLst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24"/>
            <p:cNvSpPr/>
            <p:nvPr/>
          </p:nvSpPr>
          <p:spPr>
            <a:xfrm>
              <a:off x="1575694" y="930575"/>
              <a:ext cx="1949100" cy="667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2" name="Google Shape;152;p24"/>
          <p:cNvGrpSpPr/>
          <p:nvPr/>
        </p:nvGrpSpPr>
        <p:grpSpPr>
          <a:xfrm>
            <a:off x="1257306" y="1564105"/>
            <a:ext cx="1989550" cy="713693"/>
            <a:chOff x="1575694" y="930575"/>
            <a:chExt cx="1989550" cy="713693"/>
          </a:xfrm>
        </p:grpSpPr>
        <p:sp>
          <p:nvSpPr>
            <p:cNvPr id="153" name="Google Shape;153;p24"/>
            <p:cNvSpPr/>
            <p:nvPr/>
          </p:nvSpPr>
          <p:spPr>
            <a:xfrm>
              <a:off x="1616143" y="976768"/>
              <a:ext cx="1949100" cy="667500"/>
            </a:xfrm>
            <a:prstGeom prst="roundRect">
              <a:avLst>
                <a:gd fmla="val 16667" name="adj"/>
              </a:avLst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24"/>
            <p:cNvSpPr/>
            <p:nvPr/>
          </p:nvSpPr>
          <p:spPr>
            <a:xfrm>
              <a:off x="1575694" y="930575"/>
              <a:ext cx="1949100" cy="667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5" name="Google Shape;155;p24"/>
          <p:cNvSpPr txBox="1"/>
          <p:nvPr>
            <p:ph idx="1" type="subTitle"/>
          </p:nvPr>
        </p:nvSpPr>
        <p:spPr>
          <a:xfrm>
            <a:off x="5027788" y="2239450"/>
            <a:ext cx="3067200" cy="9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DESCRIBIR LA IMPORTANCIA E INTERPRETAR LOS CONCEPTOS A TRABAJAR DESDE LA VARIEDAD DE FUENTES. TOMAR DECISIONES. </a:t>
            </a:r>
            <a:endParaRPr b="1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(DURACIÓN: 2 CLASES)</a:t>
            </a:r>
            <a:endParaRPr b="1"/>
          </a:p>
        </p:txBody>
      </p:sp>
      <p:sp>
        <p:nvSpPr>
          <p:cNvPr id="156" name="Google Shape;156;p24"/>
          <p:cNvSpPr txBox="1"/>
          <p:nvPr>
            <p:ph idx="2" type="ctrTitle"/>
          </p:nvPr>
        </p:nvSpPr>
        <p:spPr>
          <a:xfrm>
            <a:off x="1333517" y="3365575"/>
            <a:ext cx="915300" cy="57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ETAPA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N°3</a:t>
            </a:r>
            <a:endParaRPr sz="1400"/>
          </a:p>
        </p:txBody>
      </p:sp>
      <p:sp>
        <p:nvSpPr>
          <p:cNvPr id="157" name="Google Shape;157;p24"/>
          <p:cNvSpPr txBox="1"/>
          <p:nvPr>
            <p:ph type="ctrTitle"/>
          </p:nvPr>
        </p:nvSpPr>
        <p:spPr>
          <a:xfrm>
            <a:off x="1333517" y="1663150"/>
            <a:ext cx="915300" cy="57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ETAPA</a:t>
            </a:r>
            <a:br>
              <a:rPr lang="en" sz="1400"/>
            </a:br>
            <a:r>
              <a:rPr lang="en" sz="1400"/>
              <a:t>N°1</a:t>
            </a:r>
            <a:endParaRPr sz="1400"/>
          </a:p>
        </p:txBody>
      </p:sp>
      <p:sp>
        <p:nvSpPr>
          <p:cNvPr id="158" name="Google Shape;158;p24"/>
          <p:cNvSpPr txBox="1"/>
          <p:nvPr>
            <p:ph idx="3" type="subTitle"/>
          </p:nvPr>
        </p:nvSpPr>
        <p:spPr>
          <a:xfrm>
            <a:off x="1257300" y="4046400"/>
            <a:ext cx="2822700" cy="9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CONSTRUCCIÓN DEL PROYECTO A REALIZAR, TOMA DE DECISIONES, Y REVISIONES EN CONJUNTO. PRESENTACIÓN.</a:t>
            </a:r>
            <a:endParaRPr b="1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(DURACIÓN: 2 CLASES)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naheim"/>
              <a:ea typeface="Anaheim"/>
              <a:cs typeface="Anaheim"/>
              <a:sym typeface="Anaheim"/>
            </a:endParaRPr>
          </a:p>
        </p:txBody>
      </p:sp>
      <p:sp>
        <p:nvSpPr>
          <p:cNvPr id="159" name="Google Shape;159;p24"/>
          <p:cNvSpPr txBox="1"/>
          <p:nvPr>
            <p:ph idx="6" type="ctrTitle"/>
          </p:nvPr>
        </p:nvSpPr>
        <p:spPr>
          <a:xfrm>
            <a:off x="5092946" y="1663150"/>
            <a:ext cx="915300" cy="57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ETAPA </a:t>
            </a:r>
            <a:br>
              <a:rPr lang="en" sz="1400"/>
            </a:br>
            <a:r>
              <a:rPr lang="en" sz="1400"/>
              <a:t>N°2</a:t>
            </a:r>
            <a:endParaRPr sz="1400"/>
          </a:p>
        </p:txBody>
      </p:sp>
      <p:sp>
        <p:nvSpPr>
          <p:cNvPr id="160" name="Google Shape;160;p24"/>
          <p:cNvSpPr txBox="1"/>
          <p:nvPr>
            <p:ph idx="7" type="subTitle"/>
          </p:nvPr>
        </p:nvSpPr>
        <p:spPr>
          <a:xfrm>
            <a:off x="1257302" y="2286350"/>
            <a:ext cx="2550900" cy="9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INTRODUCCIÓN A LOS CONCEPTOS A TRABAJAR DESDE PREGUNTAS BASE HASTA EL TRABAJO CON FUENTES. (DURACIÓN: 2 CLASES). 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AFAFA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"/>
          <p:cNvSpPr txBox="1"/>
          <p:nvPr>
            <p:ph type="ctrTitle"/>
          </p:nvPr>
        </p:nvSpPr>
        <p:spPr>
          <a:xfrm>
            <a:off x="734100" y="1596925"/>
            <a:ext cx="5312100" cy="24195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CLASE N°1: </a:t>
            </a:r>
            <a:endParaRPr sz="5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SUJETO HISTÓRICO, MEMORIA, LIBERTAD E IDENTIDAD</a:t>
            </a:r>
            <a:endParaRPr sz="4000"/>
          </a:p>
        </p:txBody>
      </p:sp>
      <p:sp>
        <p:nvSpPr>
          <p:cNvPr id="166" name="Google Shape;166;p25"/>
          <p:cNvSpPr/>
          <p:nvPr/>
        </p:nvSpPr>
        <p:spPr>
          <a:xfrm>
            <a:off x="3503875" y="4691494"/>
            <a:ext cx="5958719" cy="5089"/>
          </a:xfrm>
          <a:custGeom>
            <a:rect b="b" l="l" r="r" t="t"/>
            <a:pathLst>
              <a:path extrusionOk="0" h="116" w="135819">
                <a:moveTo>
                  <a:pt x="67912" y="1"/>
                </a:moveTo>
                <a:cubicBezTo>
                  <a:pt x="30398" y="1"/>
                  <a:pt x="0" y="27"/>
                  <a:pt x="0" y="59"/>
                </a:cubicBezTo>
                <a:cubicBezTo>
                  <a:pt x="0" y="89"/>
                  <a:pt x="30398" y="115"/>
                  <a:pt x="67912" y="115"/>
                </a:cubicBezTo>
                <a:cubicBezTo>
                  <a:pt x="105412" y="115"/>
                  <a:pt x="135819" y="89"/>
                  <a:pt x="135819" y="59"/>
                </a:cubicBezTo>
                <a:cubicBezTo>
                  <a:pt x="135819" y="27"/>
                  <a:pt x="105412" y="1"/>
                  <a:pt x="67912" y="1"/>
                </a:cubicBezTo>
                <a:close/>
              </a:path>
            </a:pathLst>
          </a:custGeom>
          <a:solidFill>
            <a:srgbClr val="434343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7" name="Google Shape;16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4400" y="560400"/>
            <a:ext cx="3103275" cy="310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AFAFA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6"/>
          <p:cNvSpPr txBox="1"/>
          <p:nvPr>
            <p:ph type="ctrTitle"/>
          </p:nvPr>
        </p:nvSpPr>
        <p:spPr>
          <a:xfrm>
            <a:off x="5180650" y="457300"/>
            <a:ext cx="3194700" cy="4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Objetivo de la clase:</a:t>
            </a:r>
            <a:endParaRPr/>
          </a:p>
        </p:txBody>
      </p:sp>
      <p:sp>
        <p:nvSpPr>
          <p:cNvPr id="173" name="Google Shape;173;p26"/>
          <p:cNvSpPr txBox="1"/>
          <p:nvPr>
            <p:ph type="ctrTitle"/>
          </p:nvPr>
        </p:nvSpPr>
        <p:spPr>
          <a:xfrm>
            <a:off x="734100" y="1596925"/>
            <a:ext cx="7641300" cy="24195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Reconocer los conceptos de memoria, sujeto, libertad e identidad.</a:t>
            </a:r>
            <a:endParaRPr sz="3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AFAFA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 txBox="1"/>
          <p:nvPr>
            <p:ph idx="1" type="subTitle"/>
          </p:nvPr>
        </p:nvSpPr>
        <p:spPr>
          <a:xfrm>
            <a:off x="2562675" y="2190023"/>
            <a:ext cx="4018200" cy="1307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marR="0" rtl="0" algn="just">
              <a:spcBef>
                <a:spcPts val="0"/>
              </a:spcBef>
              <a:spcAft>
                <a:spcPts val="0"/>
              </a:spcAft>
              <a:buClr>
                <a:srgbClr val="2F2F2F"/>
              </a:buClr>
              <a:buSzPts val="1500"/>
              <a:buFont typeface="Abel"/>
              <a:buChar char="●"/>
            </a:pPr>
            <a:r>
              <a:rPr b="1" lang="en" sz="1500">
                <a:solidFill>
                  <a:srgbClr val="2F2F2F"/>
                </a:solidFill>
                <a:latin typeface="Abel"/>
                <a:ea typeface="Abel"/>
                <a:cs typeface="Abel"/>
                <a:sym typeface="Abel"/>
              </a:rPr>
              <a:t>¿Cuáles de estos conceptos conocen? </a:t>
            </a:r>
            <a:endParaRPr b="1" sz="1500">
              <a:solidFill>
                <a:srgbClr val="2F2F2F"/>
              </a:solidFill>
              <a:latin typeface="Abel"/>
              <a:ea typeface="Abel"/>
              <a:cs typeface="Abel"/>
              <a:sym typeface="Abel"/>
            </a:endParaRPr>
          </a:p>
          <a:p>
            <a:pPr indent="-323850" lvl="0" marL="457200" marR="0" rtl="0" algn="just">
              <a:spcBef>
                <a:spcPts val="0"/>
              </a:spcBef>
              <a:spcAft>
                <a:spcPts val="0"/>
              </a:spcAft>
              <a:buClr>
                <a:srgbClr val="2F2F2F"/>
              </a:buClr>
              <a:buSzPts val="1500"/>
              <a:buFont typeface="Abel"/>
              <a:buChar char="●"/>
            </a:pPr>
            <a:r>
              <a:rPr b="1" lang="en" sz="1500">
                <a:solidFill>
                  <a:srgbClr val="2F2F2F"/>
                </a:solidFill>
                <a:latin typeface="Abel"/>
                <a:ea typeface="Abel"/>
                <a:cs typeface="Abel"/>
                <a:sym typeface="Abel"/>
              </a:rPr>
              <a:t>¿Cómo lo definirían? </a:t>
            </a:r>
            <a:endParaRPr b="1" sz="1500">
              <a:solidFill>
                <a:srgbClr val="2F2F2F"/>
              </a:solidFill>
              <a:latin typeface="Abel"/>
              <a:ea typeface="Abel"/>
              <a:cs typeface="Abel"/>
              <a:sym typeface="Abel"/>
            </a:endParaRPr>
          </a:p>
          <a:p>
            <a:pPr indent="-323850" lvl="0" marL="457200" marR="0" rtl="0" algn="just">
              <a:spcBef>
                <a:spcPts val="0"/>
              </a:spcBef>
              <a:spcAft>
                <a:spcPts val="0"/>
              </a:spcAft>
              <a:buClr>
                <a:srgbClr val="2F2F2F"/>
              </a:buClr>
              <a:buSzPts val="1500"/>
              <a:buFont typeface="Abel"/>
              <a:buChar char="●"/>
            </a:pPr>
            <a:r>
              <a:rPr b="1" lang="en" sz="1500">
                <a:solidFill>
                  <a:srgbClr val="2F2F2F"/>
                </a:solidFill>
                <a:latin typeface="Abel"/>
                <a:ea typeface="Abel"/>
                <a:cs typeface="Abel"/>
                <a:sym typeface="Abel"/>
              </a:rPr>
              <a:t>Den un ejemplo de su vida cotidiana a partir de estos conceptos. </a:t>
            </a:r>
            <a:endParaRPr b="1" sz="1600">
              <a:solidFill>
                <a:srgbClr val="2F2F2F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179" name="Google Shape;179;p27"/>
          <p:cNvSpPr txBox="1"/>
          <p:nvPr>
            <p:ph type="ctrTitle"/>
          </p:nvPr>
        </p:nvSpPr>
        <p:spPr>
          <a:xfrm>
            <a:off x="2237170" y="1645788"/>
            <a:ext cx="4669200" cy="38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PREGUNTAS GUÍA</a:t>
            </a:r>
            <a:endParaRPr/>
          </a:p>
        </p:txBody>
      </p:sp>
      <p:sp>
        <p:nvSpPr>
          <p:cNvPr id="180" name="Google Shape;180;p27"/>
          <p:cNvSpPr/>
          <p:nvPr/>
        </p:nvSpPr>
        <p:spPr>
          <a:xfrm flipH="1">
            <a:off x="7815668" y="4906241"/>
            <a:ext cx="6829" cy="3196"/>
          </a:xfrm>
          <a:custGeom>
            <a:rect b="b" l="l" r="r" t="t"/>
            <a:pathLst>
              <a:path extrusionOk="0" h="66" w="141">
                <a:moveTo>
                  <a:pt x="123" y="1"/>
                </a:moveTo>
                <a:cubicBezTo>
                  <a:pt x="112" y="22"/>
                  <a:pt x="80" y="40"/>
                  <a:pt x="29" y="58"/>
                </a:cubicBezTo>
                <a:cubicBezTo>
                  <a:pt x="22" y="61"/>
                  <a:pt x="11" y="61"/>
                  <a:pt x="1" y="65"/>
                </a:cubicBezTo>
                <a:cubicBezTo>
                  <a:pt x="76" y="51"/>
                  <a:pt x="119" y="36"/>
                  <a:pt x="130" y="22"/>
                </a:cubicBezTo>
                <a:cubicBezTo>
                  <a:pt x="137" y="15"/>
                  <a:pt x="141" y="8"/>
                  <a:pt x="141" y="1"/>
                </a:cubicBezTo>
                <a:close/>
              </a:path>
            </a:pathLst>
          </a:custGeom>
          <a:solidFill>
            <a:srgbClr val="7D84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7"/>
          <p:cNvSpPr/>
          <p:nvPr/>
        </p:nvSpPr>
        <p:spPr>
          <a:xfrm>
            <a:off x="4683053" y="4768166"/>
            <a:ext cx="4600713" cy="2416"/>
          </a:xfrm>
          <a:custGeom>
            <a:rect b="b" l="l" r="r" t="t"/>
            <a:pathLst>
              <a:path extrusionOk="0" h="69" w="131402">
                <a:moveTo>
                  <a:pt x="0" y="1"/>
                </a:moveTo>
                <a:lnTo>
                  <a:pt x="0" y="69"/>
                </a:lnTo>
                <a:lnTo>
                  <a:pt x="131401" y="69"/>
                </a:lnTo>
                <a:lnTo>
                  <a:pt x="131401" y="1"/>
                </a:lnTo>
                <a:close/>
              </a:path>
            </a:pathLst>
          </a:custGeom>
          <a:solidFill>
            <a:srgbClr val="43434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conomy Thesis by Slidesgo">
  <a:themeElements>
    <a:clrScheme name="Simple Light">
      <a:dk1>
        <a:srgbClr val="EFEFEF"/>
      </a:dk1>
      <a:lt1>
        <a:srgbClr val="FFF2CC"/>
      </a:lt1>
      <a:dk2>
        <a:srgbClr val="FFE599"/>
      </a:dk2>
      <a:lt2>
        <a:srgbClr val="FFD966"/>
      </a:lt2>
      <a:accent1>
        <a:srgbClr val="F1C232"/>
      </a:accent1>
      <a:accent2>
        <a:srgbClr val="BF9000"/>
      </a:accent2>
      <a:accent3>
        <a:srgbClr val="434343"/>
      </a:accent3>
      <a:accent4>
        <a:srgbClr val="666666"/>
      </a:accent4>
      <a:accent5>
        <a:srgbClr val="999999"/>
      </a:accent5>
      <a:accent6>
        <a:srgbClr val="CCCCC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