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Josefin Slab"/>
      <p:regular r:id="rId15"/>
      <p:bold r:id="rId16"/>
      <p:italic r:id="rId17"/>
      <p:boldItalic r:id="rId18"/>
    </p:embeddedFont>
    <p:embeddedFont>
      <p:font typeface="Anton"/>
      <p:regular r:id="rId19"/>
    </p:embeddedFont>
    <p:embeddedFont>
      <p:font typeface="Staatliches"/>
      <p:regular r:id="rId20"/>
    </p:embeddedFont>
    <p:embeddedFont>
      <p:font typeface="Anaheim"/>
      <p:regular r:id="rId21"/>
    </p:embeddedFont>
    <p:embeddedFont>
      <p:font typeface="Abel"/>
      <p:regular r:id="rId22"/>
    </p:embeddedFont>
    <p:embeddedFont>
      <p:font typeface="Josefin Sans"/>
      <p:regular r:id="rId23"/>
      <p:bold r:id="rId24"/>
      <p:italic r:id="rId25"/>
      <p:boldItalic r:id="rId26"/>
    </p:embeddedFont>
    <p:embeddedFont>
      <p:font typeface="Unica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227">
          <p15:clr>
            <a:srgbClr val="9AA0A6"/>
          </p15:clr>
        </p15:guide>
        <p15:guide id="2" orient="horz" pos="2971">
          <p15:clr>
            <a:srgbClr val="9AA0A6"/>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227"/>
        <p:guide pos="297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taatliches-regular.fntdata"/><Relationship Id="rId22" Type="http://schemas.openxmlformats.org/officeDocument/2006/relationships/font" Target="fonts/Abel-regular.fntdata"/><Relationship Id="rId21" Type="http://schemas.openxmlformats.org/officeDocument/2006/relationships/font" Target="fonts/Anaheim-regular.fntdata"/><Relationship Id="rId24" Type="http://schemas.openxmlformats.org/officeDocument/2006/relationships/font" Target="fonts/JosefinSans-bold.fntdata"/><Relationship Id="rId23" Type="http://schemas.openxmlformats.org/officeDocument/2006/relationships/font" Target="fonts/Josefi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JosefinSans-boldItalic.fntdata"/><Relationship Id="rId25" Type="http://schemas.openxmlformats.org/officeDocument/2006/relationships/font" Target="fonts/JosefinSans-italic.fntdata"/><Relationship Id="rId27" Type="http://schemas.openxmlformats.org/officeDocument/2006/relationships/font" Target="fonts/Unica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JosefinSlab-regular.fntdata"/><Relationship Id="rId14" Type="http://schemas.openxmlformats.org/officeDocument/2006/relationships/slide" Target="slides/slide9.xml"/><Relationship Id="rId17" Type="http://schemas.openxmlformats.org/officeDocument/2006/relationships/font" Target="fonts/JosefinSlab-italic.fntdata"/><Relationship Id="rId16" Type="http://schemas.openxmlformats.org/officeDocument/2006/relationships/font" Target="fonts/JosefinSlab-bold.fntdata"/><Relationship Id="rId19" Type="http://schemas.openxmlformats.org/officeDocument/2006/relationships/font" Target="fonts/Anton-regular.fntdata"/><Relationship Id="rId18" Type="http://schemas.openxmlformats.org/officeDocument/2006/relationships/font" Target="fonts/JosefinSlab-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eae7f4b9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eae7f4b9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eae7f4b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eae7f4b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eae7f4b9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eae7f4b9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eae7f4b9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eae7f4b9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eb1fb99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eb1fb99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eae7f4b9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eae7f4b9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eae7f4b9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eae7f4b9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bg>
      <p:bgPr>
        <a:solidFill>
          <a:srgbClr val="F3F3F3"/>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833000" y="1050513"/>
            <a:ext cx="3248400" cy="2419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CBF4A"/>
              </a:buClr>
              <a:buSzPts val="3600"/>
              <a:buNone/>
              <a:defRPr b="0" sz="5400">
                <a:latin typeface="Staatliches"/>
                <a:ea typeface="Staatliches"/>
                <a:cs typeface="Staatliches"/>
                <a:sym typeface="Staatliches"/>
              </a:defRPr>
            </a:lvl1pPr>
            <a:lvl2pPr lvl="1" algn="ctr">
              <a:lnSpc>
                <a:spcPct val="100000"/>
              </a:lnSpc>
              <a:spcBef>
                <a:spcPts val="0"/>
              </a:spcBef>
              <a:spcAft>
                <a:spcPts val="0"/>
              </a:spcAft>
              <a:buClr>
                <a:srgbClr val="FCBF4A"/>
              </a:buClr>
              <a:buSzPts val="5200"/>
              <a:buNone/>
              <a:defRPr sz="5200">
                <a:solidFill>
                  <a:srgbClr val="FCBF4A"/>
                </a:solidFill>
              </a:defRPr>
            </a:lvl2pPr>
            <a:lvl3pPr lvl="2" algn="ctr">
              <a:lnSpc>
                <a:spcPct val="100000"/>
              </a:lnSpc>
              <a:spcBef>
                <a:spcPts val="0"/>
              </a:spcBef>
              <a:spcAft>
                <a:spcPts val="0"/>
              </a:spcAft>
              <a:buClr>
                <a:srgbClr val="FCBF4A"/>
              </a:buClr>
              <a:buSzPts val="5200"/>
              <a:buNone/>
              <a:defRPr sz="5200">
                <a:solidFill>
                  <a:srgbClr val="FCBF4A"/>
                </a:solidFill>
              </a:defRPr>
            </a:lvl3pPr>
            <a:lvl4pPr lvl="3" algn="ctr">
              <a:lnSpc>
                <a:spcPct val="100000"/>
              </a:lnSpc>
              <a:spcBef>
                <a:spcPts val="0"/>
              </a:spcBef>
              <a:spcAft>
                <a:spcPts val="0"/>
              </a:spcAft>
              <a:buClr>
                <a:srgbClr val="FCBF4A"/>
              </a:buClr>
              <a:buSzPts val="5200"/>
              <a:buNone/>
              <a:defRPr sz="5200">
                <a:solidFill>
                  <a:srgbClr val="FCBF4A"/>
                </a:solidFill>
              </a:defRPr>
            </a:lvl4pPr>
            <a:lvl5pPr lvl="4" algn="ctr">
              <a:lnSpc>
                <a:spcPct val="100000"/>
              </a:lnSpc>
              <a:spcBef>
                <a:spcPts val="0"/>
              </a:spcBef>
              <a:spcAft>
                <a:spcPts val="0"/>
              </a:spcAft>
              <a:buClr>
                <a:srgbClr val="FCBF4A"/>
              </a:buClr>
              <a:buSzPts val="5200"/>
              <a:buNone/>
              <a:defRPr sz="5200">
                <a:solidFill>
                  <a:srgbClr val="FCBF4A"/>
                </a:solidFill>
              </a:defRPr>
            </a:lvl5pPr>
            <a:lvl6pPr lvl="5" algn="ctr">
              <a:lnSpc>
                <a:spcPct val="100000"/>
              </a:lnSpc>
              <a:spcBef>
                <a:spcPts val="0"/>
              </a:spcBef>
              <a:spcAft>
                <a:spcPts val="0"/>
              </a:spcAft>
              <a:buClr>
                <a:srgbClr val="FCBF4A"/>
              </a:buClr>
              <a:buSzPts val="5200"/>
              <a:buNone/>
              <a:defRPr sz="5200">
                <a:solidFill>
                  <a:srgbClr val="FCBF4A"/>
                </a:solidFill>
              </a:defRPr>
            </a:lvl6pPr>
            <a:lvl7pPr lvl="6" algn="ctr">
              <a:lnSpc>
                <a:spcPct val="100000"/>
              </a:lnSpc>
              <a:spcBef>
                <a:spcPts val="0"/>
              </a:spcBef>
              <a:spcAft>
                <a:spcPts val="0"/>
              </a:spcAft>
              <a:buClr>
                <a:srgbClr val="FCBF4A"/>
              </a:buClr>
              <a:buSzPts val="5200"/>
              <a:buNone/>
              <a:defRPr sz="5200">
                <a:solidFill>
                  <a:srgbClr val="FCBF4A"/>
                </a:solidFill>
              </a:defRPr>
            </a:lvl7pPr>
            <a:lvl8pPr lvl="7" algn="ctr">
              <a:lnSpc>
                <a:spcPct val="100000"/>
              </a:lnSpc>
              <a:spcBef>
                <a:spcPts val="0"/>
              </a:spcBef>
              <a:spcAft>
                <a:spcPts val="0"/>
              </a:spcAft>
              <a:buClr>
                <a:srgbClr val="FCBF4A"/>
              </a:buClr>
              <a:buSzPts val="5200"/>
              <a:buNone/>
              <a:defRPr sz="5200">
                <a:solidFill>
                  <a:srgbClr val="FCBF4A"/>
                </a:solidFill>
              </a:defRPr>
            </a:lvl8pPr>
            <a:lvl9pPr lvl="8" algn="ctr">
              <a:lnSpc>
                <a:spcPct val="100000"/>
              </a:lnSpc>
              <a:spcBef>
                <a:spcPts val="0"/>
              </a:spcBef>
              <a:spcAft>
                <a:spcPts val="0"/>
              </a:spcAft>
              <a:buClr>
                <a:srgbClr val="FCBF4A"/>
              </a:buClr>
              <a:buSzPts val="5200"/>
              <a:buNone/>
              <a:defRPr sz="5200">
                <a:solidFill>
                  <a:srgbClr val="FCBF4A"/>
                </a:solidFill>
              </a:defRPr>
            </a:lvl9pPr>
          </a:lstStyle>
          <a:p/>
        </p:txBody>
      </p:sp>
      <p:sp>
        <p:nvSpPr>
          <p:cNvPr id="10" name="Google Shape;10;p2"/>
          <p:cNvSpPr txBox="1"/>
          <p:nvPr>
            <p:ph idx="1" type="subTitle"/>
          </p:nvPr>
        </p:nvSpPr>
        <p:spPr>
          <a:xfrm>
            <a:off x="833000" y="3299563"/>
            <a:ext cx="3326700" cy="321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CBF4A"/>
              </a:buClr>
              <a:buSzPts val="1400"/>
              <a:buNone/>
              <a:defRPr>
                <a:latin typeface="Anaheim"/>
                <a:ea typeface="Anaheim"/>
                <a:cs typeface="Anaheim"/>
                <a:sym typeface="Anaheim"/>
              </a:defRPr>
            </a:lvl1pPr>
            <a:lvl2pPr lvl="1"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1">
  <p:cSld name="CUSTOM_6_1_1_1_1">
    <p:bg>
      <p:bgPr>
        <a:solidFill>
          <a:srgbClr val="F3F3F3"/>
        </a:solidFill>
      </p:bgPr>
    </p:bg>
    <p:spTree>
      <p:nvGrpSpPr>
        <p:cNvPr id="63" name="Shape 63"/>
        <p:cNvGrpSpPr/>
        <p:nvPr/>
      </p:nvGrpSpPr>
      <p:grpSpPr>
        <a:xfrm>
          <a:off x="0" y="0"/>
          <a:ext cx="0" cy="0"/>
          <a:chOff x="0" y="0"/>
          <a:chExt cx="0" cy="0"/>
        </a:xfrm>
      </p:grpSpPr>
      <p:sp>
        <p:nvSpPr>
          <p:cNvPr id="64" name="Google Shape;64;p11"/>
          <p:cNvSpPr txBox="1"/>
          <p:nvPr>
            <p:ph type="ctrTitle"/>
          </p:nvPr>
        </p:nvSpPr>
        <p:spPr>
          <a:xfrm>
            <a:off x="5641825" y="1658275"/>
            <a:ext cx="2655600" cy="182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2D406A"/>
              </a:buClr>
              <a:buSzPts val="4800"/>
              <a:buNone/>
              <a:defRPr b="0" sz="3600">
                <a:latin typeface="Staatliches"/>
                <a:ea typeface="Staatliches"/>
                <a:cs typeface="Staatliches"/>
                <a:sym typeface="Staatliches"/>
              </a:defRPr>
            </a:lvl1pPr>
            <a:lvl2pPr lvl="1" algn="ctr">
              <a:lnSpc>
                <a:spcPct val="100000"/>
              </a:lnSpc>
              <a:spcBef>
                <a:spcPts val="0"/>
              </a:spcBef>
              <a:spcAft>
                <a:spcPts val="0"/>
              </a:spcAft>
              <a:buClr>
                <a:srgbClr val="338987"/>
              </a:buClr>
              <a:buSzPts val="4800"/>
              <a:buNone/>
              <a:defRPr b="0" sz="4800">
                <a:solidFill>
                  <a:srgbClr val="338987"/>
                </a:solidFill>
              </a:defRPr>
            </a:lvl2pPr>
            <a:lvl3pPr lvl="2" algn="ctr">
              <a:lnSpc>
                <a:spcPct val="100000"/>
              </a:lnSpc>
              <a:spcBef>
                <a:spcPts val="0"/>
              </a:spcBef>
              <a:spcAft>
                <a:spcPts val="0"/>
              </a:spcAft>
              <a:buClr>
                <a:srgbClr val="338987"/>
              </a:buClr>
              <a:buSzPts val="4800"/>
              <a:buNone/>
              <a:defRPr b="0" sz="4800">
                <a:solidFill>
                  <a:srgbClr val="338987"/>
                </a:solidFill>
              </a:defRPr>
            </a:lvl3pPr>
            <a:lvl4pPr lvl="3" algn="ctr">
              <a:lnSpc>
                <a:spcPct val="100000"/>
              </a:lnSpc>
              <a:spcBef>
                <a:spcPts val="0"/>
              </a:spcBef>
              <a:spcAft>
                <a:spcPts val="0"/>
              </a:spcAft>
              <a:buClr>
                <a:srgbClr val="338987"/>
              </a:buClr>
              <a:buSzPts val="4800"/>
              <a:buNone/>
              <a:defRPr b="0" sz="4800">
                <a:solidFill>
                  <a:srgbClr val="338987"/>
                </a:solidFill>
              </a:defRPr>
            </a:lvl4pPr>
            <a:lvl5pPr lvl="4" algn="ctr">
              <a:lnSpc>
                <a:spcPct val="100000"/>
              </a:lnSpc>
              <a:spcBef>
                <a:spcPts val="0"/>
              </a:spcBef>
              <a:spcAft>
                <a:spcPts val="0"/>
              </a:spcAft>
              <a:buClr>
                <a:srgbClr val="338987"/>
              </a:buClr>
              <a:buSzPts val="4800"/>
              <a:buNone/>
              <a:defRPr b="0" sz="4800">
                <a:solidFill>
                  <a:srgbClr val="338987"/>
                </a:solidFill>
              </a:defRPr>
            </a:lvl5pPr>
            <a:lvl6pPr lvl="5" algn="ctr">
              <a:lnSpc>
                <a:spcPct val="100000"/>
              </a:lnSpc>
              <a:spcBef>
                <a:spcPts val="0"/>
              </a:spcBef>
              <a:spcAft>
                <a:spcPts val="0"/>
              </a:spcAft>
              <a:buClr>
                <a:srgbClr val="338987"/>
              </a:buClr>
              <a:buSzPts val="4800"/>
              <a:buNone/>
              <a:defRPr b="0" sz="4800">
                <a:solidFill>
                  <a:srgbClr val="338987"/>
                </a:solidFill>
              </a:defRPr>
            </a:lvl6pPr>
            <a:lvl7pPr lvl="6" algn="ctr">
              <a:lnSpc>
                <a:spcPct val="100000"/>
              </a:lnSpc>
              <a:spcBef>
                <a:spcPts val="0"/>
              </a:spcBef>
              <a:spcAft>
                <a:spcPts val="0"/>
              </a:spcAft>
              <a:buClr>
                <a:srgbClr val="338987"/>
              </a:buClr>
              <a:buSzPts val="4800"/>
              <a:buNone/>
              <a:defRPr b="0" sz="4800">
                <a:solidFill>
                  <a:srgbClr val="338987"/>
                </a:solidFill>
              </a:defRPr>
            </a:lvl7pPr>
            <a:lvl8pPr lvl="7" algn="ctr">
              <a:lnSpc>
                <a:spcPct val="100000"/>
              </a:lnSpc>
              <a:spcBef>
                <a:spcPts val="0"/>
              </a:spcBef>
              <a:spcAft>
                <a:spcPts val="0"/>
              </a:spcAft>
              <a:buClr>
                <a:srgbClr val="338987"/>
              </a:buClr>
              <a:buSzPts val="4800"/>
              <a:buNone/>
              <a:defRPr b="0" sz="4800">
                <a:solidFill>
                  <a:srgbClr val="338987"/>
                </a:solidFill>
              </a:defRPr>
            </a:lvl8pPr>
            <a:lvl9pPr lvl="8" algn="ctr">
              <a:lnSpc>
                <a:spcPct val="100000"/>
              </a:lnSpc>
              <a:spcBef>
                <a:spcPts val="0"/>
              </a:spcBef>
              <a:spcAft>
                <a:spcPts val="0"/>
              </a:spcAft>
              <a:buClr>
                <a:srgbClr val="338987"/>
              </a:buClr>
              <a:buSzPts val="4800"/>
              <a:buNone/>
              <a:defRPr b="0" sz="4800">
                <a:solidFill>
                  <a:srgbClr val="338987"/>
                </a:solidFill>
              </a:defRPr>
            </a:lvl9pPr>
          </a:lstStyle>
          <a:p/>
        </p:txBody>
      </p:sp>
      <p:grpSp>
        <p:nvGrpSpPr>
          <p:cNvPr id="65" name="Google Shape;65;p11"/>
          <p:cNvGrpSpPr/>
          <p:nvPr/>
        </p:nvGrpSpPr>
        <p:grpSpPr>
          <a:xfrm>
            <a:off x="429933" y="1083300"/>
            <a:ext cx="4465655" cy="3077192"/>
            <a:chOff x="1211784" y="1483576"/>
            <a:chExt cx="6753864" cy="2714770"/>
          </a:xfrm>
        </p:grpSpPr>
        <p:sp>
          <p:nvSpPr>
            <p:cNvPr id="66" name="Google Shape;66;p11"/>
            <p:cNvSpPr/>
            <p:nvPr/>
          </p:nvSpPr>
          <p:spPr>
            <a:xfrm>
              <a:off x="1211784" y="1575146"/>
              <a:ext cx="6648000" cy="2623200"/>
            </a:xfrm>
            <a:prstGeom prst="roundRect">
              <a:avLst>
                <a:gd fmla="val 4313"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p:nvPr/>
          </p:nvSpPr>
          <p:spPr>
            <a:xfrm>
              <a:off x="1317648" y="1483576"/>
              <a:ext cx="6648000" cy="2623200"/>
            </a:xfrm>
            <a:prstGeom prst="roundRect">
              <a:avLst>
                <a:gd fmla="val 4313"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6_1_1_2">
    <p:bg>
      <p:bgPr>
        <a:solidFill>
          <a:srgbClr val="F3F3F3"/>
        </a:solidFill>
      </p:bgPr>
    </p:bg>
    <p:spTree>
      <p:nvGrpSpPr>
        <p:cNvPr id="68" name="Shape 68"/>
        <p:cNvGrpSpPr/>
        <p:nvPr/>
      </p:nvGrpSpPr>
      <p:grpSpPr>
        <a:xfrm>
          <a:off x="0" y="0"/>
          <a:ext cx="0" cy="0"/>
          <a:chOff x="0" y="0"/>
          <a:chExt cx="0" cy="0"/>
        </a:xfrm>
      </p:grpSpPr>
      <p:sp>
        <p:nvSpPr>
          <p:cNvPr id="69" name="Google Shape;69;p12"/>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2"/>
          <p:cNvSpPr txBox="1"/>
          <p:nvPr>
            <p:ph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UMBER">
  <p:cSld name="CUSTOM_6_1_1_2_1_1">
    <p:bg>
      <p:bgPr>
        <a:solidFill>
          <a:srgbClr val="F3F3F3"/>
        </a:solidFill>
      </p:bgPr>
    </p:bg>
    <p:spTree>
      <p:nvGrpSpPr>
        <p:cNvPr id="72" name="Shape 72"/>
        <p:cNvGrpSpPr/>
        <p:nvPr/>
      </p:nvGrpSpPr>
      <p:grpSpPr>
        <a:xfrm>
          <a:off x="0" y="0"/>
          <a:ext cx="0" cy="0"/>
          <a:chOff x="0" y="0"/>
          <a:chExt cx="0" cy="0"/>
        </a:xfrm>
      </p:grpSpPr>
      <p:sp>
        <p:nvSpPr>
          <p:cNvPr id="73" name="Google Shape;73;p13"/>
          <p:cNvSpPr txBox="1"/>
          <p:nvPr>
            <p:ph idx="1" type="subTitle"/>
          </p:nvPr>
        </p:nvSpPr>
        <p:spPr>
          <a:xfrm>
            <a:off x="1551538" y="1552688"/>
            <a:ext cx="1887600" cy="43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74" name="Google Shape;74;p13"/>
          <p:cNvSpPr txBox="1"/>
          <p:nvPr>
            <p:ph type="title"/>
          </p:nvPr>
        </p:nvSpPr>
        <p:spPr>
          <a:xfrm>
            <a:off x="1317988" y="938488"/>
            <a:ext cx="2354700" cy="67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3F3F3"/>
              </a:buClr>
              <a:buSzPts val="3000"/>
              <a:buNone/>
              <a:defRPr b="0" sz="3000">
                <a:latin typeface="Staatliches"/>
                <a:ea typeface="Staatliches"/>
                <a:cs typeface="Staatliches"/>
                <a:sym typeface="Staatliches"/>
              </a:defRPr>
            </a:lvl1pPr>
            <a:lvl2pPr lvl="1"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p:txBody>
      </p:sp>
      <p:sp>
        <p:nvSpPr>
          <p:cNvPr id="75" name="Google Shape;75;p13"/>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3"/>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3"/>
          <p:cNvSpPr txBox="1"/>
          <p:nvPr>
            <p:ph idx="2"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6_1_1_2_1_1_1">
    <p:bg>
      <p:bgPr>
        <a:solidFill>
          <a:srgbClr val="F3F3F3"/>
        </a:solidFill>
      </p:bgPr>
    </p:bg>
    <p:spTree>
      <p:nvGrpSpPr>
        <p:cNvPr id="78" name="Shape 78"/>
        <p:cNvGrpSpPr/>
        <p:nvPr/>
      </p:nvGrpSpPr>
      <p:grpSpPr>
        <a:xfrm>
          <a:off x="0" y="0"/>
          <a:ext cx="0" cy="0"/>
          <a:chOff x="0" y="0"/>
          <a:chExt cx="0" cy="0"/>
        </a:xfrm>
      </p:grpSpPr>
      <p:sp>
        <p:nvSpPr>
          <p:cNvPr id="79" name="Google Shape;79;p14"/>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4"/>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4"/>
          <p:cNvSpPr txBox="1"/>
          <p:nvPr>
            <p:ph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
        <p:nvSpPr>
          <p:cNvPr id="82" name="Google Shape;82;p14"/>
          <p:cNvSpPr txBox="1"/>
          <p:nvPr>
            <p:ph idx="2" type="title"/>
          </p:nvPr>
        </p:nvSpPr>
        <p:spPr>
          <a:xfrm>
            <a:off x="967226" y="19889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83" name="Google Shape;83;p14"/>
          <p:cNvSpPr txBox="1"/>
          <p:nvPr>
            <p:ph idx="1" type="subTitle"/>
          </p:nvPr>
        </p:nvSpPr>
        <p:spPr>
          <a:xfrm>
            <a:off x="783450" y="2437350"/>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
        <p:nvSpPr>
          <p:cNvPr id="84" name="Google Shape;84;p14"/>
          <p:cNvSpPr txBox="1"/>
          <p:nvPr>
            <p:ph idx="3" type="title"/>
          </p:nvPr>
        </p:nvSpPr>
        <p:spPr>
          <a:xfrm>
            <a:off x="6336924" y="19889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85" name="Google Shape;85;p14"/>
          <p:cNvSpPr txBox="1"/>
          <p:nvPr>
            <p:ph idx="4" type="subTitle"/>
          </p:nvPr>
        </p:nvSpPr>
        <p:spPr>
          <a:xfrm>
            <a:off x="6153025" y="2437350"/>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
        <p:nvSpPr>
          <p:cNvPr id="86" name="Google Shape;86;p14"/>
          <p:cNvSpPr txBox="1"/>
          <p:nvPr>
            <p:ph idx="5" type="title"/>
          </p:nvPr>
        </p:nvSpPr>
        <p:spPr>
          <a:xfrm>
            <a:off x="3651738" y="36004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87" name="Google Shape;87;p14"/>
          <p:cNvSpPr txBox="1"/>
          <p:nvPr>
            <p:ph idx="6" type="subTitle"/>
          </p:nvPr>
        </p:nvSpPr>
        <p:spPr>
          <a:xfrm>
            <a:off x="3467027" y="4048925"/>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
        <p:nvSpPr>
          <p:cNvPr id="88" name="Google Shape;88;p14"/>
          <p:cNvSpPr txBox="1"/>
          <p:nvPr>
            <p:ph idx="7" type="title"/>
          </p:nvPr>
        </p:nvSpPr>
        <p:spPr>
          <a:xfrm>
            <a:off x="3651738" y="19889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89" name="Google Shape;89;p14"/>
          <p:cNvSpPr txBox="1"/>
          <p:nvPr>
            <p:ph idx="8" type="subTitle"/>
          </p:nvPr>
        </p:nvSpPr>
        <p:spPr>
          <a:xfrm>
            <a:off x="3467027" y="2437350"/>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
        <p:nvSpPr>
          <p:cNvPr id="90" name="Google Shape;90;p14"/>
          <p:cNvSpPr txBox="1"/>
          <p:nvPr>
            <p:ph idx="9" type="title"/>
          </p:nvPr>
        </p:nvSpPr>
        <p:spPr>
          <a:xfrm>
            <a:off x="966788" y="36004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1" name="Google Shape;91;p14"/>
          <p:cNvSpPr txBox="1"/>
          <p:nvPr>
            <p:ph idx="13" type="subTitle"/>
          </p:nvPr>
        </p:nvSpPr>
        <p:spPr>
          <a:xfrm>
            <a:off x="782925" y="4048925"/>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
        <p:nvSpPr>
          <p:cNvPr id="92" name="Google Shape;92;p14"/>
          <p:cNvSpPr txBox="1"/>
          <p:nvPr>
            <p:ph idx="14" type="title"/>
          </p:nvPr>
        </p:nvSpPr>
        <p:spPr>
          <a:xfrm>
            <a:off x="6336924" y="36004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93" name="Google Shape;93;p14"/>
          <p:cNvSpPr txBox="1"/>
          <p:nvPr>
            <p:ph idx="15" type="subTitle"/>
          </p:nvPr>
        </p:nvSpPr>
        <p:spPr>
          <a:xfrm>
            <a:off x="6152275" y="4048925"/>
            <a:ext cx="2210700" cy="3489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1000"/>
            </a:lvl1pPr>
            <a:lvl2pPr lvl="1" algn="ctr">
              <a:lnSpc>
                <a:spcPct val="115000"/>
              </a:lnSpc>
              <a:spcBef>
                <a:spcPts val="1600"/>
              </a:spcBef>
              <a:spcAft>
                <a:spcPts val="0"/>
              </a:spcAft>
              <a:buSzPts val="1200"/>
              <a:buNone/>
              <a:defRPr sz="1000"/>
            </a:lvl2pPr>
            <a:lvl3pPr lvl="2" algn="ctr">
              <a:lnSpc>
                <a:spcPct val="115000"/>
              </a:lnSpc>
              <a:spcBef>
                <a:spcPts val="1600"/>
              </a:spcBef>
              <a:spcAft>
                <a:spcPts val="0"/>
              </a:spcAft>
              <a:buSzPts val="1200"/>
              <a:buNone/>
              <a:defRPr sz="1000"/>
            </a:lvl3pPr>
            <a:lvl4pPr lvl="3" algn="ctr">
              <a:lnSpc>
                <a:spcPct val="115000"/>
              </a:lnSpc>
              <a:spcBef>
                <a:spcPts val="1600"/>
              </a:spcBef>
              <a:spcAft>
                <a:spcPts val="0"/>
              </a:spcAft>
              <a:buSzPts val="1200"/>
              <a:buNone/>
              <a:defRPr sz="1000"/>
            </a:lvl4pPr>
            <a:lvl5pPr lvl="4" algn="ctr">
              <a:lnSpc>
                <a:spcPct val="115000"/>
              </a:lnSpc>
              <a:spcBef>
                <a:spcPts val="1600"/>
              </a:spcBef>
              <a:spcAft>
                <a:spcPts val="0"/>
              </a:spcAft>
              <a:buSzPts val="1200"/>
              <a:buNone/>
              <a:defRPr sz="1000"/>
            </a:lvl5pPr>
            <a:lvl6pPr lvl="5" algn="ctr">
              <a:lnSpc>
                <a:spcPct val="115000"/>
              </a:lnSpc>
              <a:spcBef>
                <a:spcPts val="1600"/>
              </a:spcBef>
              <a:spcAft>
                <a:spcPts val="0"/>
              </a:spcAft>
              <a:buSzPts val="1200"/>
              <a:buNone/>
              <a:defRPr sz="1000"/>
            </a:lvl6pPr>
            <a:lvl7pPr lvl="6" algn="ctr">
              <a:lnSpc>
                <a:spcPct val="115000"/>
              </a:lnSpc>
              <a:spcBef>
                <a:spcPts val="1600"/>
              </a:spcBef>
              <a:spcAft>
                <a:spcPts val="0"/>
              </a:spcAft>
              <a:buSzPts val="1200"/>
              <a:buNone/>
              <a:defRPr sz="1000"/>
            </a:lvl7pPr>
            <a:lvl8pPr lvl="7" algn="ctr">
              <a:lnSpc>
                <a:spcPct val="115000"/>
              </a:lnSpc>
              <a:spcBef>
                <a:spcPts val="1600"/>
              </a:spcBef>
              <a:spcAft>
                <a:spcPts val="0"/>
              </a:spcAft>
              <a:buSzPts val="1200"/>
              <a:buNone/>
              <a:defRPr sz="1000"/>
            </a:lvl8pPr>
            <a:lvl9pPr lvl="8" algn="ctr">
              <a:lnSpc>
                <a:spcPct val="115000"/>
              </a:lnSpc>
              <a:spcBef>
                <a:spcPts val="1600"/>
              </a:spcBef>
              <a:spcAft>
                <a:spcPts val="1600"/>
              </a:spcAft>
              <a:buSzPts val="12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7">
    <p:bg>
      <p:bgPr>
        <a:solidFill>
          <a:srgbClr val="F3F3F3"/>
        </a:solidFill>
      </p:bgPr>
    </p:bg>
    <p:spTree>
      <p:nvGrpSpPr>
        <p:cNvPr id="94" name="Shape 94"/>
        <p:cNvGrpSpPr/>
        <p:nvPr/>
      </p:nvGrpSpPr>
      <p:grpSpPr>
        <a:xfrm>
          <a:off x="0" y="0"/>
          <a:ext cx="0" cy="0"/>
          <a:chOff x="0" y="0"/>
          <a:chExt cx="0" cy="0"/>
        </a:xfrm>
      </p:grpSpPr>
      <p:sp>
        <p:nvSpPr>
          <p:cNvPr id="95" name="Google Shape;95;p15"/>
          <p:cNvSpPr txBox="1"/>
          <p:nvPr>
            <p:ph type="ctrTitle"/>
          </p:nvPr>
        </p:nvSpPr>
        <p:spPr>
          <a:xfrm>
            <a:off x="1102925" y="1582025"/>
            <a:ext cx="1429500" cy="79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Staatliches"/>
              <a:buNone/>
              <a:defRPr b="0" sz="3600">
                <a:latin typeface="Staatliches"/>
                <a:ea typeface="Staatliches"/>
                <a:cs typeface="Staatliches"/>
                <a:sym typeface="Staatliches"/>
              </a:defRPr>
            </a:lvl1pPr>
            <a:lvl2pPr lvl="1"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2pPr>
            <a:lvl3pPr lvl="2"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3pPr>
            <a:lvl4pPr lvl="3"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4pPr>
            <a:lvl5pPr lvl="4"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5pPr>
            <a:lvl6pPr lvl="5"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6pPr>
            <a:lvl7pPr lvl="6"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7pPr>
            <a:lvl8pPr lvl="7"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8pPr>
            <a:lvl9pPr lvl="8"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96" name="Google Shape;96;p15"/>
          <p:cNvSpPr txBox="1"/>
          <p:nvPr>
            <p:ph idx="1" type="subTitle"/>
          </p:nvPr>
        </p:nvSpPr>
        <p:spPr>
          <a:xfrm>
            <a:off x="892261" y="2927713"/>
            <a:ext cx="1827900" cy="1671000"/>
          </a:xfrm>
          <a:prstGeom prst="rect">
            <a:avLst/>
          </a:prstGeom>
          <a:noFill/>
          <a:ln>
            <a:noFill/>
          </a:ln>
        </p:spPr>
        <p:txBody>
          <a:bodyPr anchorCtr="0" anchor="t" bIns="91425" lIns="91425" spcFirstLastPara="1" rIns="91425" wrap="square" tIns="91425">
            <a:noAutofit/>
          </a:bodyPr>
          <a:lstStyle>
            <a:lvl1pPr lvl="0" marR="7200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97" name="Google Shape;97;p15"/>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5"/>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txBox="1"/>
          <p:nvPr>
            <p:ph idx="2" type="ctrTitle"/>
          </p:nvPr>
        </p:nvSpPr>
        <p:spPr>
          <a:xfrm>
            <a:off x="3836012" y="1582025"/>
            <a:ext cx="1429500" cy="79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Staatliches"/>
              <a:buNone/>
              <a:defRPr b="0" sz="3600">
                <a:latin typeface="Staatliches"/>
                <a:ea typeface="Staatliches"/>
                <a:cs typeface="Staatliches"/>
                <a:sym typeface="Staatliches"/>
              </a:defRPr>
            </a:lvl1pPr>
            <a:lvl2pPr lvl="1"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2pPr>
            <a:lvl3pPr lvl="2"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3pPr>
            <a:lvl4pPr lvl="3"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4pPr>
            <a:lvl5pPr lvl="4"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5pPr>
            <a:lvl6pPr lvl="5"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6pPr>
            <a:lvl7pPr lvl="6"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7pPr>
            <a:lvl8pPr lvl="7"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8pPr>
            <a:lvl9pPr lvl="8"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100" name="Google Shape;100;p15"/>
          <p:cNvSpPr txBox="1"/>
          <p:nvPr>
            <p:ph idx="3" type="subTitle"/>
          </p:nvPr>
        </p:nvSpPr>
        <p:spPr>
          <a:xfrm>
            <a:off x="3625361" y="2927713"/>
            <a:ext cx="1827900" cy="1671000"/>
          </a:xfrm>
          <a:prstGeom prst="rect">
            <a:avLst/>
          </a:prstGeom>
          <a:noFill/>
          <a:ln>
            <a:noFill/>
          </a:ln>
        </p:spPr>
        <p:txBody>
          <a:bodyPr anchorCtr="0" anchor="t" bIns="91425" lIns="91425" spcFirstLastPara="1" rIns="91425" wrap="square" tIns="91425">
            <a:noAutofit/>
          </a:bodyPr>
          <a:lstStyle>
            <a:lvl1pPr lvl="0" marR="7200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01" name="Google Shape;101;p15"/>
          <p:cNvSpPr txBox="1"/>
          <p:nvPr>
            <p:ph idx="4" type="ctrTitle"/>
          </p:nvPr>
        </p:nvSpPr>
        <p:spPr>
          <a:xfrm>
            <a:off x="6569025" y="1582025"/>
            <a:ext cx="1429500" cy="792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400"/>
              <a:buFont typeface="Staatliches"/>
              <a:buNone/>
              <a:defRPr b="0" sz="3600">
                <a:latin typeface="Staatliches"/>
                <a:ea typeface="Staatliches"/>
                <a:cs typeface="Staatliches"/>
                <a:sym typeface="Staatliches"/>
              </a:defRPr>
            </a:lvl1pPr>
            <a:lvl2pPr lvl="1"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2pPr>
            <a:lvl3pPr lvl="2"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3pPr>
            <a:lvl4pPr lvl="3"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4pPr>
            <a:lvl5pPr lvl="4"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5pPr>
            <a:lvl6pPr lvl="5"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6pPr>
            <a:lvl7pPr lvl="6"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7pPr>
            <a:lvl8pPr lvl="7"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8pPr>
            <a:lvl9pPr lvl="8" algn="ctr">
              <a:lnSpc>
                <a:spcPct val="100000"/>
              </a:lnSpc>
              <a:spcBef>
                <a:spcPts val="0"/>
              </a:spcBef>
              <a:spcAft>
                <a:spcPts val="0"/>
              </a:spcAft>
              <a:buSzPts val="2400"/>
              <a:buFont typeface="Staatliches"/>
              <a:buNone/>
              <a:defRPr b="0" sz="2400">
                <a:latin typeface="Staatliches"/>
                <a:ea typeface="Staatliches"/>
                <a:cs typeface="Staatliches"/>
                <a:sym typeface="Staatliches"/>
              </a:defRPr>
            </a:lvl9pPr>
          </a:lstStyle>
          <a:p/>
        </p:txBody>
      </p:sp>
      <p:sp>
        <p:nvSpPr>
          <p:cNvPr id="102" name="Google Shape;102;p15"/>
          <p:cNvSpPr txBox="1"/>
          <p:nvPr>
            <p:ph idx="5" type="subTitle"/>
          </p:nvPr>
        </p:nvSpPr>
        <p:spPr>
          <a:xfrm>
            <a:off x="6358461" y="2927713"/>
            <a:ext cx="1827900" cy="1671000"/>
          </a:xfrm>
          <a:prstGeom prst="rect">
            <a:avLst/>
          </a:prstGeom>
          <a:noFill/>
          <a:ln>
            <a:noFill/>
          </a:ln>
        </p:spPr>
        <p:txBody>
          <a:bodyPr anchorCtr="0" anchor="t" bIns="91425" lIns="91425" spcFirstLastPara="1" rIns="91425" wrap="square" tIns="91425">
            <a:noAutofit/>
          </a:bodyPr>
          <a:lstStyle>
            <a:lvl1pPr lvl="0" marR="72000" algn="ctr">
              <a:lnSpc>
                <a:spcPct val="100000"/>
              </a:lnSpc>
              <a:spcBef>
                <a:spcPts val="0"/>
              </a:spcBef>
              <a:spcAft>
                <a:spcPts val="0"/>
              </a:spcAft>
              <a:buSzPts val="1100"/>
              <a:buNone/>
              <a:defRPr sz="1100"/>
            </a:lvl1pPr>
            <a:lvl2pPr lvl="1" algn="ctr">
              <a:lnSpc>
                <a:spcPct val="100000"/>
              </a:lnSpc>
              <a:spcBef>
                <a:spcPts val="0"/>
              </a:spcBef>
              <a:spcAft>
                <a:spcPts val="0"/>
              </a:spcAft>
              <a:buSzPts val="1100"/>
              <a:buNone/>
              <a:defRPr sz="1100"/>
            </a:lvl2pPr>
            <a:lvl3pPr lvl="2" algn="ctr">
              <a:lnSpc>
                <a:spcPct val="100000"/>
              </a:lnSpc>
              <a:spcBef>
                <a:spcPts val="0"/>
              </a:spcBef>
              <a:spcAft>
                <a:spcPts val="0"/>
              </a:spcAft>
              <a:buSzPts val="1100"/>
              <a:buNone/>
              <a:defRPr sz="1100"/>
            </a:lvl3pPr>
            <a:lvl4pPr lvl="3" algn="ctr">
              <a:lnSpc>
                <a:spcPct val="100000"/>
              </a:lnSpc>
              <a:spcBef>
                <a:spcPts val="0"/>
              </a:spcBef>
              <a:spcAft>
                <a:spcPts val="0"/>
              </a:spcAft>
              <a:buSzPts val="1100"/>
              <a:buNone/>
              <a:defRPr sz="1100"/>
            </a:lvl4pPr>
            <a:lvl5pPr lvl="4" algn="ctr">
              <a:lnSpc>
                <a:spcPct val="100000"/>
              </a:lnSpc>
              <a:spcBef>
                <a:spcPts val="0"/>
              </a:spcBef>
              <a:spcAft>
                <a:spcPts val="0"/>
              </a:spcAft>
              <a:buSzPts val="1100"/>
              <a:buNone/>
              <a:defRPr sz="1100"/>
            </a:lvl5pPr>
            <a:lvl6pPr lvl="5" algn="ctr">
              <a:lnSpc>
                <a:spcPct val="100000"/>
              </a:lnSpc>
              <a:spcBef>
                <a:spcPts val="0"/>
              </a:spcBef>
              <a:spcAft>
                <a:spcPts val="0"/>
              </a:spcAft>
              <a:buSzPts val="1100"/>
              <a:buNone/>
              <a:defRPr sz="1100"/>
            </a:lvl6pPr>
            <a:lvl7pPr lvl="6" algn="ctr">
              <a:lnSpc>
                <a:spcPct val="100000"/>
              </a:lnSpc>
              <a:spcBef>
                <a:spcPts val="0"/>
              </a:spcBef>
              <a:spcAft>
                <a:spcPts val="0"/>
              </a:spcAft>
              <a:buSzPts val="1100"/>
              <a:buNone/>
              <a:defRPr sz="1100"/>
            </a:lvl7pPr>
            <a:lvl8pPr lvl="7" algn="ctr">
              <a:lnSpc>
                <a:spcPct val="100000"/>
              </a:lnSpc>
              <a:spcBef>
                <a:spcPts val="0"/>
              </a:spcBef>
              <a:spcAft>
                <a:spcPts val="0"/>
              </a:spcAft>
              <a:buSzPts val="1100"/>
              <a:buNone/>
              <a:defRPr sz="1100"/>
            </a:lvl8pPr>
            <a:lvl9pPr lvl="8" algn="ctr">
              <a:lnSpc>
                <a:spcPct val="100000"/>
              </a:lnSpc>
              <a:spcBef>
                <a:spcPts val="0"/>
              </a:spcBef>
              <a:spcAft>
                <a:spcPts val="0"/>
              </a:spcAft>
              <a:buSzPts val="1100"/>
              <a:buNone/>
              <a:defRPr sz="1100"/>
            </a:lvl9pPr>
          </a:lstStyle>
          <a:p/>
        </p:txBody>
      </p:sp>
      <p:sp>
        <p:nvSpPr>
          <p:cNvPr id="103" name="Google Shape;103;p15"/>
          <p:cNvSpPr txBox="1"/>
          <p:nvPr>
            <p:ph idx="6"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TEXT">
  <p:cSld name="CUSTOM_17_1">
    <p:bg>
      <p:bgPr>
        <a:solidFill>
          <a:srgbClr val="F3F3F3"/>
        </a:solidFill>
      </p:bgPr>
    </p:bg>
    <p:spTree>
      <p:nvGrpSpPr>
        <p:cNvPr id="104" name="Shape 104"/>
        <p:cNvGrpSpPr/>
        <p:nvPr/>
      </p:nvGrpSpPr>
      <p:grpSpPr>
        <a:xfrm>
          <a:off x="0" y="0"/>
          <a:ext cx="0" cy="0"/>
          <a:chOff x="0" y="0"/>
          <a:chExt cx="0" cy="0"/>
        </a:xfrm>
      </p:grpSpPr>
      <p:sp>
        <p:nvSpPr>
          <p:cNvPr id="105" name="Google Shape;105;p16"/>
          <p:cNvSpPr txBox="1"/>
          <p:nvPr>
            <p:ph idx="1" type="subTitle"/>
          </p:nvPr>
        </p:nvSpPr>
        <p:spPr>
          <a:xfrm>
            <a:off x="1773600" y="1638000"/>
            <a:ext cx="5596800" cy="396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106" name="Google Shape;106;p16"/>
          <p:cNvSpPr txBox="1"/>
          <p:nvPr>
            <p:ph idx="2" type="subTitle"/>
          </p:nvPr>
        </p:nvSpPr>
        <p:spPr>
          <a:xfrm>
            <a:off x="1773600" y="2833794"/>
            <a:ext cx="5596800" cy="396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107" name="Google Shape;107;p16"/>
          <p:cNvSpPr txBox="1"/>
          <p:nvPr>
            <p:ph idx="3" type="subTitle"/>
          </p:nvPr>
        </p:nvSpPr>
        <p:spPr>
          <a:xfrm>
            <a:off x="1773600" y="4045475"/>
            <a:ext cx="5596800" cy="3963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108" name="Google Shape;108;p16"/>
          <p:cNvSpPr txBox="1"/>
          <p:nvPr>
            <p:ph type="title"/>
          </p:nvPr>
        </p:nvSpPr>
        <p:spPr>
          <a:xfrm>
            <a:off x="2808900" y="940200"/>
            <a:ext cx="3526200" cy="6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9" name="Google Shape;109;p16"/>
          <p:cNvSpPr txBox="1"/>
          <p:nvPr>
            <p:ph idx="4" type="title"/>
          </p:nvPr>
        </p:nvSpPr>
        <p:spPr>
          <a:xfrm>
            <a:off x="2808900" y="2151874"/>
            <a:ext cx="3526200" cy="6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0" name="Google Shape;110;p16"/>
          <p:cNvSpPr txBox="1"/>
          <p:nvPr>
            <p:ph idx="5" type="title"/>
          </p:nvPr>
        </p:nvSpPr>
        <p:spPr>
          <a:xfrm>
            <a:off x="2808900" y="3347675"/>
            <a:ext cx="3526200" cy="69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2">
  <p:cSld name="CUSTOM_6_1_1_1_2">
    <p:bg>
      <p:bgPr>
        <a:solidFill>
          <a:srgbClr val="F3F3F3"/>
        </a:solidFill>
      </p:bgPr>
    </p:bg>
    <p:spTree>
      <p:nvGrpSpPr>
        <p:cNvPr id="111" name="Shape 111"/>
        <p:cNvGrpSpPr/>
        <p:nvPr/>
      </p:nvGrpSpPr>
      <p:grpSpPr>
        <a:xfrm>
          <a:off x="0" y="0"/>
          <a:ext cx="0" cy="0"/>
          <a:chOff x="0" y="0"/>
          <a:chExt cx="0" cy="0"/>
        </a:xfrm>
      </p:grpSpPr>
      <p:sp>
        <p:nvSpPr>
          <p:cNvPr id="112" name="Google Shape;112;p17"/>
          <p:cNvSpPr txBox="1"/>
          <p:nvPr>
            <p:ph type="ctrTitle"/>
          </p:nvPr>
        </p:nvSpPr>
        <p:spPr>
          <a:xfrm>
            <a:off x="2302800" y="1658275"/>
            <a:ext cx="4538400" cy="182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b="0" sz="4800">
                <a:solidFill>
                  <a:srgbClr val="F3F3F3"/>
                </a:solidFill>
                <a:latin typeface="Staatliches"/>
                <a:ea typeface="Staatliches"/>
                <a:cs typeface="Staatliches"/>
                <a:sym typeface="Staatliches"/>
              </a:defRPr>
            </a:lvl1pPr>
            <a:lvl2pPr lvl="1" algn="ctr">
              <a:lnSpc>
                <a:spcPct val="100000"/>
              </a:lnSpc>
              <a:spcBef>
                <a:spcPts val="0"/>
              </a:spcBef>
              <a:spcAft>
                <a:spcPts val="0"/>
              </a:spcAft>
              <a:buClr>
                <a:srgbClr val="338987"/>
              </a:buClr>
              <a:buSzPts val="4800"/>
              <a:buNone/>
              <a:defRPr b="0" sz="4800">
                <a:solidFill>
                  <a:srgbClr val="338987"/>
                </a:solidFill>
              </a:defRPr>
            </a:lvl2pPr>
            <a:lvl3pPr lvl="2" algn="ctr">
              <a:lnSpc>
                <a:spcPct val="100000"/>
              </a:lnSpc>
              <a:spcBef>
                <a:spcPts val="0"/>
              </a:spcBef>
              <a:spcAft>
                <a:spcPts val="0"/>
              </a:spcAft>
              <a:buClr>
                <a:srgbClr val="338987"/>
              </a:buClr>
              <a:buSzPts val="4800"/>
              <a:buNone/>
              <a:defRPr b="0" sz="4800">
                <a:solidFill>
                  <a:srgbClr val="338987"/>
                </a:solidFill>
              </a:defRPr>
            </a:lvl3pPr>
            <a:lvl4pPr lvl="3" algn="ctr">
              <a:lnSpc>
                <a:spcPct val="100000"/>
              </a:lnSpc>
              <a:spcBef>
                <a:spcPts val="0"/>
              </a:spcBef>
              <a:spcAft>
                <a:spcPts val="0"/>
              </a:spcAft>
              <a:buClr>
                <a:srgbClr val="338987"/>
              </a:buClr>
              <a:buSzPts val="4800"/>
              <a:buNone/>
              <a:defRPr b="0" sz="4800">
                <a:solidFill>
                  <a:srgbClr val="338987"/>
                </a:solidFill>
              </a:defRPr>
            </a:lvl4pPr>
            <a:lvl5pPr lvl="4" algn="ctr">
              <a:lnSpc>
                <a:spcPct val="100000"/>
              </a:lnSpc>
              <a:spcBef>
                <a:spcPts val="0"/>
              </a:spcBef>
              <a:spcAft>
                <a:spcPts val="0"/>
              </a:spcAft>
              <a:buClr>
                <a:srgbClr val="338987"/>
              </a:buClr>
              <a:buSzPts val="4800"/>
              <a:buNone/>
              <a:defRPr b="0" sz="4800">
                <a:solidFill>
                  <a:srgbClr val="338987"/>
                </a:solidFill>
              </a:defRPr>
            </a:lvl5pPr>
            <a:lvl6pPr lvl="5" algn="ctr">
              <a:lnSpc>
                <a:spcPct val="100000"/>
              </a:lnSpc>
              <a:spcBef>
                <a:spcPts val="0"/>
              </a:spcBef>
              <a:spcAft>
                <a:spcPts val="0"/>
              </a:spcAft>
              <a:buClr>
                <a:srgbClr val="338987"/>
              </a:buClr>
              <a:buSzPts val="4800"/>
              <a:buNone/>
              <a:defRPr b="0" sz="4800">
                <a:solidFill>
                  <a:srgbClr val="338987"/>
                </a:solidFill>
              </a:defRPr>
            </a:lvl6pPr>
            <a:lvl7pPr lvl="6" algn="ctr">
              <a:lnSpc>
                <a:spcPct val="100000"/>
              </a:lnSpc>
              <a:spcBef>
                <a:spcPts val="0"/>
              </a:spcBef>
              <a:spcAft>
                <a:spcPts val="0"/>
              </a:spcAft>
              <a:buClr>
                <a:srgbClr val="338987"/>
              </a:buClr>
              <a:buSzPts val="4800"/>
              <a:buNone/>
              <a:defRPr b="0" sz="4800">
                <a:solidFill>
                  <a:srgbClr val="338987"/>
                </a:solidFill>
              </a:defRPr>
            </a:lvl7pPr>
            <a:lvl8pPr lvl="7" algn="ctr">
              <a:lnSpc>
                <a:spcPct val="100000"/>
              </a:lnSpc>
              <a:spcBef>
                <a:spcPts val="0"/>
              </a:spcBef>
              <a:spcAft>
                <a:spcPts val="0"/>
              </a:spcAft>
              <a:buClr>
                <a:srgbClr val="338987"/>
              </a:buClr>
              <a:buSzPts val="4800"/>
              <a:buNone/>
              <a:defRPr b="0" sz="4800">
                <a:solidFill>
                  <a:srgbClr val="338987"/>
                </a:solidFill>
              </a:defRPr>
            </a:lvl8pPr>
            <a:lvl9pPr lvl="8" algn="ctr">
              <a:lnSpc>
                <a:spcPct val="100000"/>
              </a:lnSpc>
              <a:spcBef>
                <a:spcPts val="0"/>
              </a:spcBef>
              <a:spcAft>
                <a:spcPts val="0"/>
              </a:spcAft>
              <a:buClr>
                <a:srgbClr val="338987"/>
              </a:buClr>
              <a:buSzPts val="4800"/>
              <a:buNone/>
              <a:defRPr b="0" sz="4800">
                <a:solidFill>
                  <a:srgbClr val="338987"/>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6_1_1_2_1_1_1_1">
    <p:bg>
      <p:bgPr>
        <a:solidFill>
          <a:srgbClr val="F3F3F3"/>
        </a:solidFill>
      </p:bgPr>
    </p:bg>
    <p:spTree>
      <p:nvGrpSpPr>
        <p:cNvPr id="113" name="Shape 113"/>
        <p:cNvGrpSpPr/>
        <p:nvPr/>
      </p:nvGrpSpPr>
      <p:grpSpPr>
        <a:xfrm>
          <a:off x="0" y="0"/>
          <a:ext cx="0" cy="0"/>
          <a:chOff x="0" y="0"/>
          <a:chExt cx="0" cy="0"/>
        </a:xfrm>
      </p:grpSpPr>
      <p:sp>
        <p:nvSpPr>
          <p:cNvPr id="114" name="Google Shape;114;p18"/>
          <p:cNvSpPr txBox="1"/>
          <p:nvPr>
            <p:ph type="title"/>
          </p:nvPr>
        </p:nvSpPr>
        <p:spPr>
          <a:xfrm>
            <a:off x="3737772" y="3001048"/>
            <a:ext cx="1841400" cy="401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i="0" sz="12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5" name="Google Shape;115;p18"/>
          <p:cNvSpPr txBox="1"/>
          <p:nvPr>
            <p:ph idx="1" type="subTitle"/>
          </p:nvPr>
        </p:nvSpPr>
        <p:spPr>
          <a:xfrm>
            <a:off x="3553122" y="3449475"/>
            <a:ext cx="2210700" cy="98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000"/>
            </a:lvl1pPr>
            <a:lvl2pPr lvl="1" algn="ctr">
              <a:lnSpc>
                <a:spcPct val="100000"/>
              </a:lnSpc>
              <a:spcBef>
                <a:spcPts val="1600"/>
              </a:spcBef>
              <a:spcAft>
                <a:spcPts val="0"/>
              </a:spcAft>
              <a:buSzPts val="1200"/>
              <a:buNone/>
              <a:defRPr sz="1000"/>
            </a:lvl2pPr>
            <a:lvl3pPr lvl="2" algn="ctr">
              <a:lnSpc>
                <a:spcPct val="100000"/>
              </a:lnSpc>
              <a:spcBef>
                <a:spcPts val="1600"/>
              </a:spcBef>
              <a:spcAft>
                <a:spcPts val="0"/>
              </a:spcAft>
              <a:buSzPts val="1200"/>
              <a:buNone/>
              <a:defRPr sz="1000"/>
            </a:lvl3pPr>
            <a:lvl4pPr lvl="3" algn="ctr">
              <a:lnSpc>
                <a:spcPct val="100000"/>
              </a:lnSpc>
              <a:spcBef>
                <a:spcPts val="1600"/>
              </a:spcBef>
              <a:spcAft>
                <a:spcPts val="0"/>
              </a:spcAft>
              <a:buSzPts val="1200"/>
              <a:buNone/>
              <a:defRPr sz="1000"/>
            </a:lvl4pPr>
            <a:lvl5pPr lvl="4" algn="ctr">
              <a:lnSpc>
                <a:spcPct val="100000"/>
              </a:lnSpc>
              <a:spcBef>
                <a:spcPts val="1600"/>
              </a:spcBef>
              <a:spcAft>
                <a:spcPts val="0"/>
              </a:spcAft>
              <a:buSzPts val="1200"/>
              <a:buNone/>
              <a:defRPr sz="1000"/>
            </a:lvl5pPr>
            <a:lvl6pPr lvl="5" algn="ctr">
              <a:lnSpc>
                <a:spcPct val="100000"/>
              </a:lnSpc>
              <a:spcBef>
                <a:spcPts val="1600"/>
              </a:spcBef>
              <a:spcAft>
                <a:spcPts val="0"/>
              </a:spcAft>
              <a:buSzPts val="1200"/>
              <a:buNone/>
              <a:defRPr sz="1000"/>
            </a:lvl6pPr>
            <a:lvl7pPr lvl="6" algn="ctr">
              <a:lnSpc>
                <a:spcPct val="100000"/>
              </a:lnSpc>
              <a:spcBef>
                <a:spcPts val="1600"/>
              </a:spcBef>
              <a:spcAft>
                <a:spcPts val="0"/>
              </a:spcAft>
              <a:buSzPts val="1200"/>
              <a:buNone/>
              <a:defRPr sz="1000"/>
            </a:lvl7pPr>
            <a:lvl8pPr lvl="7" algn="ctr">
              <a:lnSpc>
                <a:spcPct val="100000"/>
              </a:lnSpc>
              <a:spcBef>
                <a:spcPts val="1600"/>
              </a:spcBef>
              <a:spcAft>
                <a:spcPts val="0"/>
              </a:spcAft>
              <a:buSzPts val="1200"/>
              <a:buNone/>
              <a:defRPr sz="1000"/>
            </a:lvl8pPr>
            <a:lvl9pPr lvl="8" algn="ctr">
              <a:lnSpc>
                <a:spcPct val="100000"/>
              </a:lnSpc>
              <a:spcBef>
                <a:spcPts val="1600"/>
              </a:spcBef>
              <a:spcAft>
                <a:spcPts val="1600"/>
              </a:spcAft>
              <a:buSzPts val="1200"/>
              <a:buNone/>
              <a:defRPr sz="1000"/>
            </a:lvl9pPr>
          </a:lstStyle>
          <a:p/>
        </p:txBody>
      </p:sp>
      <p:sp>
        <p:nvSpPr>
          <p:cNvPr id="116" name="Google Shape;116;p18"/>
          <p:cNvSpPr txBox="1"/>
          <p:nvPr>
            <p:ph idx="2" type="title"/>
          </p:nvPr>
        </p:nvSpPr>
        <p:spPr>
          <a:xfrm>
            <a:off x="869647" y="3349598"/>
            <a:ext cx="1841400" cy="401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i="0" sz="12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7" name="Google Shape;117;p18"/>
          <p:cNvSpPr txBox="1"/>
          <p:nvPr>
            <p:ph idx="3" type="subTitle"/>
          </p:nvPr>
        </p:nvSpPr>
        <p:spPr>
          <a:xfrm>
            <a:off x="684997" y="3798025"/>
            <a:ext cx="2210700" cy="98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000"/>
            </a:lvl1pPr>
            <a:lvl2pPr lvl="1" algn="ctr">
              <a:lnSpc>
                <a:spcPct val="100000"/>
              </a:lnSpc>
              <a:spcBef>
                <a:spcPts val="1600"/>
              </a:spcBef>
              <a:spcAft>
                <a:spcPts val="0"/>
              </a:spcAft>
              <a:buSzPts val="1200"/>
              <a:buNone/>
              <a:defRPr sz="1000"/>
            </a:lvl2pPr>
            <a:lvl3pPr lvl="2" algn="ctr">
              <a:lnSpc>
                <a:spcPct val="100000"/>
              </a:lnSpc>
              <a:spcBef>
                <a:spcPts val="1600"/>
              </a:spcBef>
              <a:spcAft>
                <a:spcPts val="0"/>
              </a:spcAft>
              <a:buSzPts val="1200"/>
              <a:buNone/>
              <a:defRPr sz="1000"/>
            </a:lvl3pPr>
            <a:lvl4pPr lvl="3" algn="ctr">
              <a:lnSpc>
                <a:spcPct val="100000"/>
              </a:lnSpc>
              <a:spcBef>
                <a:spcPts val="1600"/>
              </a:spcBef>
              <a:spcAft>
                <a:spcPts val="0"/>
              </a:spcAft>
              <a:buSzPts val="1200"/>
              <a:buNone/>
              <a:defRPr sz="1000"/>
            </a:lvl4pPr>
            <a:lvl5pPr lvl="4" algn="ctr">
              <a:lnSpc>
                <a:spcPct val="100000"/>
              </a:lnSpc>
              <a:spcBef>
                <a:spcPts val="1600"/>
              </a:spcBef>
              <a:spcAft>
                <a:spcPts val="0"/>
              </a:spcAft>
              <a:buSzPts val="1200"/>
              <a:buNone/>
              <a:defRPr sz="1000"/>
            </a:lvl5pPr>
            <a:lvl6pPr lvl="5" algn="ctr">
              <a:lnSpc>
                <a:spcPct val="100000"/>
              </a:lnSpc>
              <a:spcBef>
                <a:spcPts val="1600"/>
              </a:spcBef>
              <a:spcAft>
                <a:spcPts val="0"/>
              </a:spcAft>
              <a:buSzPts val="1200"/>
              <a:buNone/>
              <a:defRPr sz="1000"/>
            </a:lvl6pPr>
            <a:lvl7pPr lvl="6" algn="ctr">
              <a:lnSpc>
                <a:spcPct val="100000"/>
              </a:lnSpc>
              <a:spcBef>
                <a:spcPts val="1600"/>
              </a:spcBef>
              <a:spcAft>
                <a:spcPts val="0"/>
              </a:spcAft>
              <a:buSzPts val="1200"/>
              <a:buNone/>
              <a:defRPr sz="1000"/>
            </a:lvl7pPr>
            <a:lvl8pPr lvl="7" algn="ctr">
              <a:lnSpc>
                <a:spcPct val="100000"/>
              </a:lnSpc>
              <a:spcBef>
                <a:spcPts val="1600"/>
              </a:spcBef>
              <a:spcAft>
                <a:spcPts val="0"/>
              </a:spcAft>
              <a:buSzPts val="1200"/>
              <a:buNone/>
              <a:defRPr sz="1000"/>
            </a:lvl8pPr>
            <a:lvl9pPr lvl="8" algn="ctr">
              <a:lnSpc>
                <a:spcPct val="100000"/>
              </a:lnSpc>
              <a:spcBef>
                <a:spcPts val="1600"/>
              </a:spcBef>
              <a:spcAft>
                <a:spcPts val="1600"/>
              </a:spcAft>
              <a:buSzPts val="1200"/>
              <a:buNone/>
              <a:defRPr sz="1000"/>
            </a:lvl9pPr>
          </a:lstStyle>
          <a:p/>
        </p:txBody>
      </p:sp>
      <p:sp>
        <p:nvSpPr>
          <p:cNvPr id="118" name="Google Shape;118;p18"/>
          <p:cNvSpPr txBox="1"/>
          <p:nvPr>
            <p:ph idx="4" type="title"/>
          </p:nvPr>
        </p:nvSpPr>
        <p:spPr>
          <a:xfrm>
            <a:off x="6549147" y="3349598"/>
            <a:ext cx="1841400" cy="401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i="0" sz="12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9" name="Google Shape;119;p18"/>
          <p:cNvSpPr txBox="1"/>
          <p:nvPr>
            <p:ph idx="5" type="subTitle"/>
          </p:nvPr>
        </p:nvSpPr>
        <p:spPr>
          <a:xfrm>
            <a:off x="6364497" y="3798025"/>
            <a:ext cx="2210700" cy="98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000"/>
            </a:lvl1pPr>
            <a:lvl2pPr lvl="1" algn="ctr">
              <a:lnSpc>
                <a:spcPct val="100000"/>
              </a:lnSpc>
              <a:spcBef>
                <a:spcPts val="1600"/>
              </a:spcBef>
              <a:spcAft>
                <a:spcPts val="0"/>
              </a:spcAft>
              <a:buSzPts val="1200"/>
              <a:buNone/>
              <a:defRPr sz="1000"/>
            </a:lvl2pPr>
            <a:lvl3pPr lvl="2" algn="ctr">
              <a:lnSpc>
                <a:spcPct val="100000"/>
              </a:lnSpc>
              <a:spcBef>
                <a:spcPts val="1600"/>
              </a:spcBef>
              <a:spcAft>
                <a:spcPts val="0"/>
              </a:spcAft>
              <a:buSzPts val="1200"/>
              <a:buNone/>
              <a:defRPr sz="1000"/>
            </a:lvl3pPr>
            <a:lvl4pPr lvl="3" algn="ctr">
              <a:lnSpc>
                <a:spcPct val="100000"/>
              </a:lnSpc>
              <a:spcBef>
                <a:spcPts val="1600"/>
              </a:spcBef>
              <a:spcAft>
                <a:spcPts val="0"/>
              </a:spcAft>
              <a:buSzPts val="1200"/>
              <a:buNone/>
              <a:defRPr sz="1000"/>
            </a:lvl4pPr>
            <a:lvl5pPr lvl="4" algn="ctr">
              <a:lnSpc>
                <a:spcPct val="100000"/>
              </a:lnSpc>
              <a:spcBef>
                <a:spcPts val="1600"/>
              </a:spcBef>
              <a:spcAft>
                <a:spcPts val="0"/>
              </a:spcAft>
              <a:buSzPts val="1200"/>
              <a:buNone/>
              <a:defRPr sz="1000"/>
            </a:lvl5pPr>
            <a:lvl6pPr lvl="5" algn="ctr">
              <a:lnSpc>
                <a:spcPct val="100000"/>
              </a:lnSpc>
              <a:spcBef>
                <a:spcPts val="1600"/>
              </a:spcBef>
              <a:spcAft>
                <a:spcPts val="0"/>
              </a:spcAft>
              <a:buSzPts val="1200"/>
              <a:buNone/>
              <a:defRPr sz="1000"/>
            </a:lvl6pPr>
            <a:lvl7pPr lvl="6" algn="ctr">
              <a:lnSpc>
                <a:spcPct val="100000"/>
              </a:lnSpc>
              <a:spcBef>
                <a:spcPts val="1600"/>
              </a:spcBef>
              <a:spcAft>
                <a:spcPts val="0"/>
              </a:spcAft>
              <a:buSzPts val="1200"/>
              <a:buNone/>
              <a:defRPr sz="1000"/>
            </a:lvl7pPr>
            <a:lvl8pPr lvl="7" algn="ctr">
              <a:lnSpc>
                <a:spcPct val="100000"/>
              </a:lnSpc>
              <a:spcBef>
                <a:spcPts val="1600"/>
              </a:spcBef>
              <a:spcAft>
                <a:spcPts val="0"/>
              </a:spcAft>
              <a:buSzPts val="1200"/>
              <a:buNone/>
              <a:defRPr sz="1000"/>
            </a:lvl8pPr>
            <a:lvl9pPr lvl="8" algn="ctr">
              <a:lnSpc>
                <a:spcPct val="100000"/>
              </a:lnSpc>
              <a:spcBef>
                <a:spcPts val="1600"/>
              </a:spcBef>
              <a:spcAft>
                <a:spcPts val="1600"/>
              </a:spcAft>
              <a:buSzPts val="12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_1_2_1">
    <p:bg>
      <p:bgPr>
        <a:solidFill>
          <a:srgbClr val="F3F3F3"/>
        </a:solidFill>
      </p:bgPr>
    </p:bg>
    <p:spTree>
      <p:nvGrpSpPr>
        <p:cNvPr id="120" name="Shape 120"/>
        <p:cNvGrpSpPr/>
        <p:nvPr/>
      </p:nvGrpSpPr>
      <p:grpSpPr>
        <a:xfrm>
          <a:off x="0" y="0"/>
          <a:ext cx="0" cy="0"/>
          <a:chOff x="0" y="0"/>
          <a:chExt cx="0" cy="0"/>
        </a:xfrm>
      </p:grpSpPr>
      <p:sp>
        <p:nvSpPr>
          <p:cNvPr id="121" name="Google Shape;121;p19"/>
          <p:cNvSpPr/>
          <p:nvPr/>
        </p:nvSpPr>
        <p:spPr>
          <a:xfrm>
            <a:off x="418800" y="612272"/>
            <a:ext cx="3278700" cy="4082400"/>
          </a:xfrm>
          <a:prstGeom prst="roundRect">
            <a:avLst>
              <a:gd fmla="val 4313"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9"/>
          <p:cNvSpPr/>
          <p:nvPr/>
        </p:nvSpPr>
        <p:spPr>
          <a:xfrm>
            <a:off x="516007" y="504847"/>
            <a:ext cx="3278700" cy="4082400"/>
          </a:xfrm>
          <a:prstGeom prst="roundRect">
            <a:avLst>
              <a:gd fmla="val 4313"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9"/>
          <p:cNvSpPr txBox="1"/>
          <p:nvPr/>
        </p:nvSpPr>
        <p:spPr>
          <a:xfrm>
            <a:off x="833900" y="3428100"/>
            <a:ext cx="2686800" cy="4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900"/>
              <a:buFont typeface="Arial"/>
              <a:buNone/>
            </a:pPr>
            <a:r>
              <a:rPr b="1" i="0" lang="en" sz="900" u="none" cap="none" strike="noStrike">
                <a:solidFill>
                  <a:schemeClr val="accent3"/>
                </a:solidFill>
                <a:latin typeface="Anaheim"/>
                <a:ea typeface="Anaheim"/>
                <a:cs typeface="Anaheim"/>
                <a:sym typeface="Anaheim"/>
              </a:rPr>
              <a:t>CREDITS</a:t>
            </a:r>
            <a:r>
              <a:rPr b="0" i="0" lang="en" sz="900" u="none" cap="none" strike="noStrike">
                <a:solidFill>
                  <a:schemeClr val="accent3"/>
                </a:solidFill>
                <a:latin typeface="Anaheim"/>
                <a:ea typeface="Anaheim"/>
                <a:cs typeface="Anaheim"/>
                <a:sym typeface="Anaheim"/>
              </a:rPr>
              <a:t>: This presentation template was created by </a:t>
            </a:r>
            <a:r>
              <a:rPr b="1" i="0" lang="en" sz="900" u="none" cap="none" strike="noStrike">
                <a:solidFill>
                  <a:schemeClr val="hlink"/>
                </a:solidFill>
                <a:uFill>
                  <a:noFill/>
                </a:uFill>
                <a:latin typeface="Anaheim"/>
                <a:ea typeface="Anaheim"/>
                <a:cs typeface="Anaheim"/>
                <a:sym typeface="Anaheim"/>
                <a:hlinkClick r:id="rId2"/>
              </a:rPr>
              <a:t>Slidesgo</a:t>
            </a:r>
            <a:r>
              <a:rPr b="0" i="0" lang="en" sz="900" u="none" cap="none" strike="noStrike">
                <a:solidFill>
                  <a:schemeClr val="accent3"/>
                </a:solidFill>
                <a:latin typeface="Anaheim"/>
                <a:ea typeface="Anaheim"/>
                <a:cs typeface="Anaheim"/>
                <a:sym typeface="Anaheim"/>
              </a:rPr>
              <a:t>, including icons by </a:t>
            </a:r>
            <a:r>
              <a:rPr b="1" i="0" lang="en" sz="900" u="none" cap="none" strike="noStrike">
                <a:solidFill>
                  <a:schemeClr val="hlink"/>
                </a:solidFill>
                <a:uFill>
                  <a:noFill/>
                </a:uFill>
                <a:latin typeface="Anaheim"/>
                <a:ea typeface="Anaheim"/>
                <a:cs typeface="Anaheim"/>
                <a:sym typeface="Anaheim"/>
                <a:hlinkClick r:id="rId3"/>
              </a:rPr>
              <a:t>Flaticon</a:t>
            </a:r>
            <a:r>
              <a:rPr b="0" i="0" lang="en" sz="900" u="none" cap="none" strike="noStrike">
                <a:solidFill>
                  <a:schemeClr val="accent3"/>
                </a:solidFill>
                <a:latin typeface="Anaheim"/>
                <a:ea typeface="Anaheim"/>
                <a:cs typeface="Anaheim"/>
                <a:sym typeface="Anaheim"/>
              </a:rPr>
              <a:t>, and infographics &amp; images by </a:t>
            </a:r>
            <a:r>
              <a:rPr b="1" i="0" lang="en" sz="900" u="none" cap="none" strike="noStrike">
                <a:solidFill>
                  <a:schemeClr val="hlink"/>
                </a:solidFill>
                <a:uFill>
                  <a:noFill/>
                </a:uFill>
                <a:latin typeface="Anaheim"/>
                <a:ea typeface="Anaheim"/>
                <a:cs typeface="Anaheim"/>
                <a:sym typeface="Anaheim"/>
                <a:hlinkClick r:id="rId4"/>
              </a:rPr>
              <a:t>Freepik</a:t>
            </a:r>
            <a:r>
              <a:rPr b="1" i="0" lang="en" sz="900" u="none" cap="none" strike="noStrike">
                <a:solidFill>
                  <a:schemeClr val="accent3"/>
                </a:solidFill>
                <a:latin typeface="Anaheim"/>
                <a:ea typeface="Anaheim"/>
                <a:cs typeface="Anaheim"/>
                <a:sym typeface="Anaheim"/>
              </a:rPr>
              <a:t> </a:t>
            </a:r>
            <a:r>
              <a:rPr b="0" i="0" lang="en" sz="900" u="none" cap="none" strike="noStrike">
                <a:solidFill>
                  <a:schemeClr val="accent3"/>
                </a:solidFill>
                <a:latin typeface="Anaheim"/>
                <a:ea typeface="Anaheim"/>
                <a:cs typeface="Anaheim"/>
                <a:sym typeface="Anaheim"/>
              </a:rPr>
              <a:t>and illustrations by</a:t>
            </a:r>
            <a:r>
              <a:rPr b="1" i="0" lang="en" sz="900" u="none" cap="none" strike="noStrike">
                <a:solidFill>
                  <a:schemeClr val="accent3"/>
                </a:solidFill>
                <a:latin typeface="Anaheim"/>
                <a:ea typeface="Anaheim"/>
                <a:cs typeface="Anaheim"/>
                <a:sym typeface="Anaheim"/>
              </a:rPr>
              <a:t> </a:t>
            </a:r>
            <a:r>
              <a:rPr b="1" i="0" lang="en" sz="900" u="none" cap="none" strike="noStrike">
                <a:solidFill>
                  <a:schemeClr val="hlink"/>
                </a:solidFill>
                <a:uFill>
                  <a:noFill/>
                </a:uFill>
                <a:latin typeface="Anaheim"/>
                <a:ea typeface="Anaheim"/>
                <a:cs typeface="Anaheim"/>
                <a:sym typeface="Anaheim"/>
                <a:hlinkClick r:id="rId5"/>
              </a:rPr>
              <a:t>Stories</a:t>
            </a:r>
            <a:endParaRPr b="1" i="0" sz="700" u="none" cap="none" strike="noStrike">
              <a:solidFill>
                <a:srgbClr val="434343"/>
              </a:solidFill>
              <a:latin typeface="Anaheim"/>
              <a:ea typeface="Anaheim"/>
              <a:cs typeface="Anaheim"/>
              <a:sym typeface="Anaheim"/>
            </a:endParaRPr>
          </a:p>
        </p:txBody>
      </p:sp>
      <p:sp>
        <p:nvSpPr>
          <p:cNvPr id="124" name="Google Shape;124;p19"/>
          <p:cNvSpPr txBox="1"/>
          <p:nvPr>
            <p:ph type="ctrTitle"/>
          </p:nvPr>
        </p:nvSpPr>
        <p:spPr>
          <a:xfrm>
            <a:off x="833911" y="-301775"/>
            <a:ext cx="3248400" cy="2419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CBF4A"/>
              </a:buClr>
              <a:buSzPts val="3600"/>
              <a:buNone/>
              <a:defRPr b="0" sz="6000">
                <a:latin typeface="Staatliches"/>
                <a:ea typeface="Staatliches"/>
                <a:cs typeface="Staatliches"/>
                <a:sym typeface="Staatliches"/>
              </a:defRPr>
            </a:lvl1pPr>
            <a:lvl2pPr lvl="1" algn="ctr">
              <a:lnSpc>
                <a:spcPct val="100000"/>
              </a:lnSpc>
              <a:spcBef>
                <a:spcPts val="0"/>
              </a:spcBef>
              <a:spcAft>
                <a:spcPts val="0"/>
              </a:spcAft>
              <a:buClr>
                <a:srgbClr val="FCBF4A"/>
              </a:buClr>
              <a:buSzPts val="5200"/>
              <a:buNone/>
              <a:defRPr sz="5200">
                <a:solidFill>
                  <a:srgbClr val="FCBF4A"/>
                </a:solidFill>
              </a:defRPr>
            </a:lvl2pPr>
            <a:lvl3pPr lvl="2" algn="ctr">
              <a:lnSpc>
                <a:spcPct val="100000"/>
              </a:lnSpc>
              <a:spcBef>
                <a:spcPts val="0"/>
              </a:spcBef>
              <a:spcAft>
                <a:spcPts val="0"/>
              </a:spcAft>
              <a:buClr>
                <a:srgbClr val="FCBF4A"/>
              </a:buClr>
              <a:buSzPts val="5200"/>
              <a:buNone/>
              <a:defRPr sz="5200">
                <a:solidFill>
                  <a:srgbClr val="FCBF4A"/>
                </a:solidFill>
              </a:defRPr>
            </a:lvl3pPr>
            <a:lvl4pPr lvl="3" algn="ctr">
              <a:lnSpc>
                <a:spcPct val="100000"/>
              </a:lnSpc>
              <a:spcBef>
                <a:spcPts val="0"/>
              </a:spcBef>
              <a:spcAft>
                <a:spcPts val="0"/>
              </a:spcAft>
              <a:buClr>
                <a:srgbClr val="FCBF4A"/>
              </a:buClr>
              <a:buSzPts val="5200"/>
              <a:buNone/>
              <a:defRPr sz="5200">
                <a:solidFill>
                  <a:srgbClr val="FCBF4A"/>
                </a:solidFill>
              </a:defRPr>
            </a:lvl4pPr>
            <a:lvl5pPr lvl="4" algn="ctr">
              <a:lnSpc>
                <a:spcPct val="100000"/>
              </a:lnSpc>
              <a:spcBef>
                <a:spcPts val="0"/>
              </a:spcBef>
              <a:spcAft>
                <a:spcPts val="0"/>
              </a:spcAft>
              <a:buClr>
                <a:srgbClr val="FCBF4A"/>
              </a:buClr>
              <a:buSzPts val="5200"/>
              <a:buNone/>
              <a:defRPr sz="5200">
                <a:solidFill>
                  <a:srgbClr val="FCBF4A"/>
                </a:solidFill>
              </a:defRPr>
            </a:lvl5pPr>
            <a:lvl6pPr lvl="5" algn="ctr">
              <a:lnSpc>
                <a:spcPct val="100000"/>
              </a:lnSpc>
              <a:spcBef>
                <a:spcPts val="0"/>
              </a:spcBef>
              <a:spcAft>
                <a:spcPts val="0"/>
              </a:spcAft>
              <a:buClr>
                <a:srgbClr val="FCBF4A"/>
              </a:buClr>
              <a:buSzPts val="5200"/>
              <a:buNone/>
              <a:defRPr sz="5200">
                <a:solidFill>
                  <a:srgbClr val="FCBF4A"/>
                </a:solidFill>
              </a:defRPr>
            </a:lvl6pPr>
            <a:lvl7pPr lvl="6" algn="ctr">
              <a:lnSpc>
                <a:spcPct val="100000"/>
              </a:lnSpc>
              <a:spcBef>
                <a:spcPts val="0"/>
              </a:spcBef>
              <a:spcAft>
                <a:spcPts val="0"/>
              </a:spcAft>
              <a:buClr>
                <a:srgbClr val="FCBF4A"/>
              </a:buClr>
              <a:buSzPts val="5200"/>
              <a:buNone/>
              <a:defRPr sz="5200">
                <a:solidFill>
                  <a:srgbClr val="FCBF4A"/>
                </a:solidFill>
              </a:defRPr>
            </a:lvl7pPr>
            <a:lvl8pPr lvl="7" algn="ctr">
              <a:lnSpc>
                <a:spcPct val="100000"/>
              </a:lnSpc>
              <a:spcBef>
                <a:spcPts val="0"/>
              </a:spcBef>
              <a:spcAft>
                <a:spcPts val="0"/>
              </a:spcAft>
              <a:buClr>
                <a:srgbClr val="FCBF4A"/>
              </a:buClr>
              <a:buSzPts val="5200"/>
              <a:buNone/>
              <a:defRPr sz="5200">
                <a:solidFill>
                  <a:srgbClr val="FCBF4A"/>
                </a:solidFill>
              </a:defRPr>
            </a:lvl8pPr>
            <a:lvl9pPr lvl="8" algn="ctr">
              <a:lnSpc>
                <a:spcPct val="100000"/>
              </a:lnSpc>
              <a:spcBef>
                <a:spcPts val="0"/>
              </a:spcBef>
              <a:spcAft>
                <a:spcPts val="0"/>
              </a:spcAft>
              <a:buClr>
                <a:srgbClr val="FCBF4A"/>
              </a:buClr>
              <a:buSzPts val="5200"/>
              <a:buNone/>
              <a:defRPr sz="5200">
                <a:solidFill>
                  <a:srgbClr val="FCBF4A"/>
                </a:solidFill>
              </a:defRPr>
            </a:lvl9pPr>
          </a:lstStyle>
          <a:p/>
        </p:txBody>
      </p:sp>
      <p:sp>
        <p:nvSpPr>
          <p:cNvPr id="125" name="Google Shape;125;p19"/>
          <p:cNvSpPr txBox="1"/>
          <p:nvPr>
            <p:ph idx="1" type="subTitle"/>
          </p:nvPr>
        </p:nvSpPr>
        <p:spPr>
          <a:xfrm>
            <a:off x="833911" y="1947275"/>
            <a:ext cx="3326700" cy="321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CBF4A"/>
              </a:buClr>
              <a:buSzPts val="1400"/>
              <a:buNone/>
              <a:defRPr>
                <a:latin typeface="Anaheim"/>
                <a:ea typeface="Anaheim"/>
                <a:cs typeface="Anaheim"/>
                <a:sym typeface="Anaheim"/>
              </a:defRPr>
            </a:lvl1pPr>
            <a:lvl2pPr lvl="1"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algn="ctr">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_1_1">
    <p:bg>
      <p:bgPr>
        <a:solidFill>
          <a:srgbClr val="EFEFEF"/>
        </a:solidFill>
      </p:bgPr>
    </p:bg>
    <p:spTree>
      <p:nvGrpSpPr>
        <p:cNvPr id="126" name="Shape 12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p:cSld name="CUSTOM_7_1">
    <p:bg>
      <p:bgPr>
        <a:solidFill>
          <a:srgbClr val="F3F3F3"/>
        </a:solidFill>
      </p:bgPr>
    </p:bg>
    <p:spTree>
      <p:nvGrpSpPr>
        <p:cNvPr id="11" name="Shape 11"/>
        <p:cNvGrpSpPr/>
        <p:nvPr/>
      </p:nvGrpSpPr>
      <p:grpSpPr>
        <a:xfrm>
          <a:off x="0" y="0"/>
          <a:ext cx="0" cy="0"/>
          <a:chOff x="0" y="0"/>
          <a:chExt cx="0" cy="0"/>
        </a:xfrm>
      </p:grpSpPr>
      <p:sp>
        <p:nvSpPr>
          <p:cNvPr id="12" name="Google Shape;12;p3"/>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idx="1" type="subTitle"/>
          </p:nvPr>
        </p:nvSpPr>
        <p:spPr>
          <a:xfrm flipH="1">
            <a:off x="889350" y="1030050"/>
            <a:ext cx="7409100" cy="288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000"/>
              <a:buFont typeface="Josefin Slab"/>
              <a:buAutoNum type="arabicPeriod"/>
              <a:defRPr sz="1100">
                <a:latin typeface="Anaheim"/>
                <a:ea typeface="Anaheim"/>
                <a:cs typeface="Anaheim"/>
                <a:sym typeface="Anaheim"/>
              </a:defRPr>
            </a:lvl1pPr>
            <a:lvl2pPr lvl="1"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p:txBody>
      </p:sp>
      <p:sp>
        <p:nvSpPr>
          <p:cNvPr id="15" name="Google Shape;15;p3"/>
          <p:cNvSpPr txBox="1"/>
          <p:nvPr>
            <p:ph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bg>
      <p:bgPr>
        <a:solidFill>
          <a:srgbClr val="FDF3E5">
            <a:alpha val="29411"/>
          </a:srgbClr>
        </a:solidFill>
      </p:bgPr>
    </p:bg>
    <p:spTree>
      <p:nvGrpSpPr>
        <p:cNvPr id="127" name="Shape 1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4">
    <p:bg>
      <p:bgPr>
        <a:solidFill>
          <a:srgbClr val="F3F3F3"/>
        </a:solidFill>
      </p:bgPr>
    </p:bg>
    <p:spTree>
      <p:nvGrpSpPr>
        <p:cNvPr id="16" name="Shape 16"/>
        <p:cNvGrpSpPr/>
        <p:nvPr/>
      </p:nvGrpSpPr>
      <p:grpSpPr>
        <a:xfrm>
          <a:off x="0" y="0"/>
          <a:ext cx="0" cy="0"/>
          <a:chOff x="0" y="0"/>
          <a:chExt cx="0" cy="0"/>
        </a:xfrm>
      </p:grpSpPr>
      <p:sp>
        <p:nvSpPr>
          <p:cNvPr id="17" name="Google Shape;17;p4"/>
          <p:cNvSpPr txBox="1"/>
          <p:nvPr>
            <p:ph type="ctrTitle"/>
          </p:nvPr>
        </p:nvSpPr>
        <p:spPr>
          <a:xfrm>
            <a:off x="3782800" y="1657625"/>
            <a:ext cx="2127300" cy="32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3F3F3"/>
              </a:buClr>
              <a:buSzPts val="1200"/>
              <a:buNone/>
              <a:defRPr b="0" sz="2400">
                <a:latin typeface="Staatliches"/>
                <a:ea typeface="Staatliches"/>
                <a:cs typeface="Staatliches"/>
                <a:sym typeface="Staatliches"/>
              </a:defRPr>
            </a:lvl1pPr>
            <a:lvl2pPr lvl="1" algn="l">
              <a:lnSpc>
                <a:spcPct val="100000"/>
              </a:lnSpc>
              <a:spcBef>
                <a:spcPts val="0"/>
              </a:spcBef>
              <a:spcAft>
                <a:spcPts val="0"/>
              </a:spcAft>
              <a:buClr>
                <a:srgbClr val="F3F3F3"/>
              </a:buClr>
              <a:buSzPts val="1200"/>
              <a:buNone/>
              <a:defRPr b="0" sz="1200">
                <a:solidFill>
                  <a:srgbClr val="F3F3F3"/>
                </a:solidFill>
              </a:defRPr>
            </a:lvl2pPr>
            <a:lvl3pPr lvl="2" algn="l">
              <a:lnSpc>
                <a:spcPct val="100000"/>
              </a:lnSpc>
              <a:spcBef>
                <a:spcPts val="0"/>
              </a:spcBef>
              <a:spcAft>
                <a:spcPts val="0"/>
              </a:spcAft>
              <a:buClr>
                <a:srgbClr val="F3F3F3"/>
              </a:buClr>
              <a:buSzPts val="1200"/>
              <a:buNone/>
              <a:defRPr b="0" sz="1200">
                <a:solidFill>
                  <a:srgbClr val="F3F3F3"/>
                </a:solidFill>
              </a:defRPr>
            </a:lvl3pPr>
            <a:lvl4pPr lvl="3" algn="l">
              <a:lnSpc>
                <a:spcPct val="100000"/>
              </a:lnSpc>
              <a:spcBef>
                <a:spcPts val="0"/>
              </a:spcBef>
              <a:spcAft>
                <a:spcPts val="0"/>
              </a:spcAft>
              <a:buClr>
                <a:srgbClr val="F3F3F3"/>
              </a:buClr>
              <a:buSzPts val="1200"/>
              <a:buNone/>
              <a:defRPr b="0" sz="1200">
                <a:solidFill>
                  <a:srgbClr val="F3F3F3"/>
                </a:solidFill>
              </a:defRPr>
            </a:lvl4pPr>
            <a:lvl5pPr lvl="4" algn="l">
              <a:lnSpc>
                <a:spcPct val="100000"/>
              </a:lnSpc>
              <a:spcBef>
                <a:spcPts val="0"/>
              </a:spcBef>
              <a:spcAft>
                <a:spcPts val="0"/>
              </a:spcAft>
              <a:buClr>
                <a:srgbClr val="F3F3F3"/>
              </a:buClr>
              <a:buSzPts val="1200"/>
              <a:buNone/>
              <a:defRPr b="0" sz="1200">
                <a:solidFill>
                  <a:srgbClr val="F3F3F3"/>
                </a:solidFill>
              </a:defRPr>
            </a:lvl5pPr>
            <a:lvl6pPr lvl="5" algn="l">
              <a:lnSpc>
                <a:spcPct val="100000"/>
              </a:lnSpc>
              <a:spcBef>
                <a:spcPts val="0"/>
              </a:spcBef>
              <a:spcAft>
                <a:spcPts val="0"/>
              </a:spcAft>
              <a:buClr>
                <a:srgbClr val="F3F3F3"/>
              </a:buClr>
              <a:buSzPts val="1200"/>
              <a:buNone/>
              <a:defRPr b="0" sz="1200">
                <a:solidFill>
                  <a:srgbClr val="F3F3F3"/>
                </a:solidFill>
              </a:defRPr>
            </a:lvl6pPr>
            <a:lvl7pPr lvl="6" algn="l">
              <a:lnSpc>
                <a:spcPct val="100000"/>
              </a:lnSpc>
              <a:spcBef>
                <a:spcPts val="0"/>
              </a:spcBef>
              <a:spcAft>
                <a:spcPts val="0"/>
              </a:spcAft>
              <a:buClr>
                <a:srgbClr val="F3F3F3"/>
              </a:buClr>
              <a:buSzPts val="1200"/>
              <a:buNone/>
              <a:defRPr b="0" sz="1200">
                <a:solidFill>
                  <a:srgbClr val="F3F3F3"/>
                </a:solidFill>
              </a:defRPr>
            </a:lvl7pPr>
            <a:lvl8pPr lvl="7" algn="l">
              <a:lnSpc>
                <a:spcPct val="100000"/>
              </a:lnSpc>
              <a:spcBef>
                <a:spcPts val="0"/>
              </a:spcBef>
              <a:spcAft>
                <a:spcPts val="0"/>
              </a:spcAft>
              <a:buClr>
                <a:srgbClr val="F3F3F3"/>
              </a:buClr>
              <a:buSzPts val="1200"/>
              <a:buNone/>
              <a:defRPr b="0" sz="1200">
                <a:solidFill>
                  <a:srgbClr val="F3F3F3"/>
                </a:solidFill>
              </a:defRPr>
            </a:lvl8pPr>
            <a:lvl9pPr lvl="8" algn="l">
              <a:lnSpc>
                <a:spcPct val="100000"/>
              </a:lnSpc>
              <a:spcBef>
                <a:spcPts val="0"/>
              </a:spcBef>
              <a:spcAft>
                <a:spcPts val="0"/>
              </a:spcAft>
              <a:buClr>
                <a:srgbClr val="F3F3F3"/>
              </a:buClr>
              <a:buSzPts val="1200"/>
              <a:buNone/>
              <a:defRPr b="0" sz="1200">
                <a:solidFill>
                  <a:srgbClr val="F3F3F3"/>
                </a:solidFill>
              </a:defRPr>
            </a:lvl9pPr>
          </a:lstStyle>
          <a:p/>
        </p:txBody>
      </p:sp>
      <p:sp>
        <p:nvSpPr>
          <p:cNvPr id="18" name="Google Shape;18;p4"/>
          <p:cNvSpPr txBox="1"/>
          <p:nvPr>
            <p:ph idx="2" type="ctrTitle"/>
          </p:nvPr>
        </p:nvSpPr>
        <p:spPr>
          <a:xfrm>
            <a:off x="3782800" y="3482450"/>
            <a:ext cx="2309400" cy="32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3F3F3"/>
              </a:buClr>
              <a:buSzPts val="1200"/>
              <a:buNone/>
              <a:defRPr b="0" sz="2400">
                <a:latin typeface="Staatliches"/>
                <a:ea typeface="Staatliches"/>
                <a:cs typeface="Staatliches"/>
                <a:sym typeface="Staatliches"/>
              </a:defRPr>
            </a:lvl1pPr>
            <a:lvl2pPr lvl="1" algn="l">
              <a:lnSpc>
                <a:spcPct val="100000"/>
              </a:lnSpc>
              <a:spcBef>
                <a:spcPts val="0"/>
              </a:spcBef>
              <a:spcAft>
                <a:spcPts val="0"/>
              </a:spcAft>
              <a:buClr>
                <a:srgbClr val="F3F3F3"/>
              </a:buClr>
              <a:buSzPts val="1200"/>
              <a:buNone/>
              <a:defRPr b="0" sz="1200">
                <a:solidFill>
                  <a:srgbClr val="F3F3F3"/>
                </a:solidFill>
              </a:defRPr>
            </a:lvl2pPr>
            <a:lvl3pPr lvl="2" algn="l">
              <a:lnSpc>
                <a:spcPct val="100000"/>
              </a:lnSpc>
              <a:spcBef>
                <a:spcPts val="0"/>
              </a:spcBef>
              <a:spcAft>
                <a:spcPts val="0"/>
              </a:spcAft>
              <a:buClr>
                <a:srgbClr val="F3F3F3"/>
              </a:buClr>
              <a:buSzPts val="1200"/>
              <a:buNone/>
              <a:defRPr b="0" sz="1200">
                <a:solidFill>
                  <a:srgbClr val="F3F3F3"/>
                </a:solidFill>
              </a:defRPr>
            </a:lvl3pPr>
            <a:lvl4pPr lvl="3" algn="l">
              <a:lnSpc>
                <a:spcPct val="100000"/>
              </a:lnSpc>
              <a:spcBef>
                <a:spcPts val="0"/>
              </a:spcBef>
              <a:spcAft>
                <a:spcPts val="0"/>
              </a:spcAft>
              <a:buClr>
                <a:srgbClr val="F3F3F3"/>
              </a:buClr>
              <a:buSzPts val="1200"/>
              <a:buNone/>
              <a:defRPr b="0" sz="1200">
                <a:solidFill>
                  <a:srgbClr val="F3F3F3"/>
                </a:solidFill>
              </a:defRPr>
            </a:lvl4pPr>
            <a:lvl5pPr lvl="4" algn="l">
              <a:lnSpc>
                <a:spcPct val="100000"/>
              </a:lnSpc>
              <a:spcBef>
                <a:spcPts val="0"/>
              </a:spcBef>
              <a:spcAft>
                <a:spcPts val="0"/>
              </a:spcAft>
              <a:buClr>
                <a:srgbClr val="F3F3F3"/>
              </a:buClr>
              <a:buSzPts val="1200"/>
              <a:buNone/>
              <a:defRPr b="0" sz="1200">
                <a:solidFill>
                  <a:srgbClr val="F3F3F3"/>
                </a:solidFill>
              </a:defRPr>
            </a:lvl5pPr>
            <a:lvl6pPr lvl="5" algn="l">
              <a:lnSpc>
                <a:spcPct val="100000"/>
              </a:lnSpc>
              <a:spcBef>
                <a:spcPts val="0"/>
              </a:spcBef>
              <a:spcAft>
                <a:spcPts val="0"/>
              </a:spcAft>
              <a:buClr>
                <a:srgbClr val="F3F3F3"/>
              </a:buClr>
              <a:buSzPts val="1200"/>
              <a:buNone/>
              <a:defRPr b="0" sz="1200">
                <a:solidFill>
                  <a:srgbClr val="F3F3F3"/>
                </a:solidFill>
              </a:defRPr>
            </a:lvl6pPr>
            <a:lvl7pPr lvl="6" algn="l">
              <a:lnSpc>
                <a:spcPct val="100000"/>
              </a:lnSpc>
              <a:spcBef>
                <a:spcPts val="0"/>
              </a:spcBef>
              <a:spcAft>
                <a:spcPts val="0"/>
              </a:spcAft>
              <a:buClr>
                <a:srgbClr val="F3F3F3"/>
              </a:buClr>
              <a:buSzPts val="1200"/>
              <a:buNone/>
              <a:defRPr b="0" sz="1200">
                <a:solidFill>
                  <a:srgbClr val="F3F3F3"/>
                </a:solidFill>
              </a:defRPr>
            </a:lvl7pPr>
            <a:lvl8pPr lvl="7" algn="l">
              <a:lnSpc>
                <a:spcPct val="100000"/>
              </a:lnSpc>
              <a:spcBef>
                <a:spcPts val="0"/>
              </a:spcBef>
              <a:spcAft>
                <a:spcPts val="0"/>
              </a:spcAft>
              <a:buClr>
                <a:srgbClr val="F3F3F3"/>
              </a:buClr>
              <a:buSzPts val="1200"/>
              <a:buNone/>
              <a:defRPr b="0" sz="1200">
                <a:solidFill>
                  <a:srgbClr val="F3F3F3"/>
                </a:solidFill>
              </a:defRPr>
            </a:lvl8pPr>
            <a:lvl9pPr lvl="8" algn="l">
              <a:lnSpc>
                <a:spcPct val="100000"/>
              </a:lnSpc>
              <a:spcBef>
                <a:spcPts val="0"/>
              </a:spcBef>
              <a:spcAft>
                <a:spcPts val="0"/>
              </a:spcAft>
              <a:buClr>
                <a:srgbClr val="F3F3F3"/>
              </a:buClr>
              <a:buSzPts val="1200"/>
              <a:buNone/>
              <a:defRPr b="0" sz="1200">
                <a:solidFill>
                  <a:srgbClr val="F3F3F3"/>
                </a:solidFill>
              </a:defRPr>
            </a:lvl9pPr>
          </a:lstStyle>
          <a:p/>
        </p:txBody>
      </p:sp>
      <p:sp>
        <p:nvSpPr>
          <p:cNvPr id="19" name="Google Shape;19;p4"/>
          <p:cNvSpPr txBox="1"/>
          <p:nvPr>
            <p:ph idx="3" type="ctrTitle"/>
          </p:nvPr>
        </p:nvSpPr>
        <p:spPr>
          <a:xfrm>
            <a:off x="6235575" y="1657625"/>
            <a:ext cx="2253600" cy="32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3F3F3"/>
              </a:buClr>
              <a:buSzPts val="1200"/>
              <a:buNone/>
              <a:defRPr b="0" sz="2400">
                <a:latin typeface="Staatliches"/>
                <a:ea typeface="Staatliches"/>
                <a:cs typeface="Staatliches"/>
                <a:sym typeface="Staatliches"/>
              </a:defRPr>
            </a:lvl1pPr>
            <a:lvl2pPr lvl="1" algn="l">
              <a:lnSpc>
                <a:spcPct val="100000"/>
              </a:lnSpc>
              <a:spcBef>
                <a:spcPts val="0"/>
              </a:spcBef>
              <a:spcAft>
                <a:spcPts val="0"/>
              </a:spcAft>
              <a:buClr>
                <a:srgbClr val="F3F3F3"/>
              </a:buClr>
              <a:buSzPts val="1200"/>
              <a:buNone/>
              <a:defRPr b="0" sz="1200">
                <a:solidFill>
                  <a:srgbClr val="F3F3F3"/>
                </a:solidFill>
              </a:defRPr>
            </a:lvl2pPr>
            <a:lvl3pPr lvl="2" algn="l">
              <a:lnSpc>
                <a:spcPct val="100000"/>
              </a:lnSpc>
              <a:spcBef>
                <a:spcPts val="0"/>
              </a:spcBef>
              <a:spcAft>
                <a:spcPts val="0"/>
              </a:spcAft>
              <a:buClr>
                <a:srgbClr val="F3F3F3"/>
              </a:buClr>
              <a:buSzPts val="1200"/>
              <a:buNone/>
              <a:defRPr b="0" sz="1200">
                <a:solidFill>
                  <a:srgbClr val="F3F3F3"/>
                </a:solidFill>
              </a:defRPr>
            </a:lvl3pPr>
            <a:lvl4pPr lvl="3" algn="l">
              <a:lnSpc>
                <a:spcPct val="100000"/>
              </a:lnSpc>
              <a:spcBef>
                <a:spcPts val="0"/>
              </a:spcBef>
              <a:spcAft>
                <a:spcPts val="0"/>
              </a:spcAft>
              <a:buClr>
                <a:srgbClr val="F3F3F3"/>
              </a:buClr>
              <a:buSzPts val="1200"/>
              <a:buNone/>
              <a:defRPr b="0" sz="1200">
                <a:solidFill>
                  <a:srgbClr val="F3F3F3"/>
                </a:solidFill>
              </a:defRPr>
            </a:lvl4pPr>
            <a:lvl5pPr lvl="4" algn="l">
              <a:lnSpc>
                <a:spcPct val="100000"/>
              </a:lnSpc>
              <a:spcBef>
                <a:spcPts val="0"/>
              </a:spcBef>
              <a:spcAft>
                <a:spcPts val="0"/>
              </a:spcAft>
              <a:buClr>
                <a:srgbClr val="F3F3F3"/>
              </a:buClr>
              <a:buSzPts val="1200"/>
              <a:buNone/>
              <a:defRPr b="0" sz="1200">
                <a:solidFill>
                  <a:srgbClr val="F3F3F3"/>
                </a:solidFill>
              </a:defRPr>
            </a:lvl5pPr>
            <a:lvl6pPr lvl="5" algn="l">
              <a:lnSpc>
                <a:spcPct val="100000"/>
              </a:lnSpc>
              <a:spcBef>
                <a:spcPts val="0"/>
              </a:spcBef>
              <a:spcAft>
                <a:spcPts val="0"/>
              </a:spcAft>
              <a:buClr>
                <a:srgbClr val="F3F3F3"/>
              </a:buClr>
              <a:buSzPts val="1200"/>
              <a:buNone/>
              <a:defRPr b="0" sz="1200">
                <a:solidFill>
                  <a:srgbClr val="F3F3F3"/>
                </a:solidFill>
              </a:defRPr>
            </a:lvl6pPr>
            <a:lvl7pPr lvl="6" algn="l">
              <a:lnSpc>
                <a:spcPct val="100000"/>
              </a:lnSpc>
              <a:spcBef>
                <a:spcPts val="0"/>
              </a:spcBef>
              <a:spcAft>
                <a:spcPts val="0"/>
              </a:spcAft>
              <a:buClr>
                <a:srgbClr val="F3F3F3"/>
              </a:buClr>
              <a:buSzPts val="1200"/>
              <a:buNone/>
              <a:defRPr b="0" sz="1200">
                <a:solidFill>
                  <a:srgbClr val="F3F3F3"/>
                </a:solidFill>
              </a:defRPr>
            </a:lvl7pPr>
            <a:lvl8pPr lvl="7" algn="l">
              <a:lnSpc>
                <a:spcPct val="100000"/>
              </a:lnSpc>
              <a:spcBef>
                <a:spcPts val="0"/>
              </a:spcBef>
              <a:spcAft>
                <a:spcPts val="0"/>
              </a:spcAft>
              <a:buClr>
                <a:srgbClr val="F3F3F3"/>
              </a:buClr>
              <a:buSzPts val="1200"/>
              <a:buNone/>
              <a:defRPr b="0" sz="1200">
                <a:solidFill>
                  <a:srgbClr val="F3F3F3"/>
                </a:solidFill>
              </a:defRPr>
            </a:lvl8pPr>
            <a:lvl9pPr lvl="8" algn="l">
              <a:lnSpc>
                <a:spcPct val="100000"/>
              </a:lnSpc>
              <a:spcBef>
                <a:spcPts val="0"/>
              </a:spcBef>
              <a:spcAft>
                <a:spcPts val="0"/>
              </a:spcAft>
              <a:buClr>
                <a:srgbClr val="F3F3F3"/>
              </a:buClr>
              <a:buSzPts val="1200"/>
              <a:buNone/>
              <a:defRPr b="0" sz="1200">
                <a:solidFill>
                  <a:srgbClr val="F3F3F3"/>
                </a:solidFill>
              </a:defRPr>
            </a:lvl9pPr>
          </a:lstStyle>
          <a:p/>
        </p:txBody>
      </p:sp>
      <p:sp>
        <p:nvSpPr>
          <p:cNvPr id="20" name="Google Shape;20;p4"/>
          <p:cNvSpPr txBox="1"/>
          <p:nvPr>
            <p:ph idx="4" type="ctrTitle"/>
          </p:nvPr>
        </p:nvSpPr>
        <p:spPr>
          <a:xfrm>
            <a:off x="6235575" y="3482450"/>
            <a:ext cx="2253600" cy="32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3F3F3"/>
              </a:buClr>
              <a:buSzPts val="1200"/>
              <a:buNone/>
              <a:defRPr b="0" sz="2400">
                <a:latin typeface="Staatliches"/>
                <a:ea typeface="Staatliches"/>
                <a:cs typeface="Staatliches"/>
                <a:sym typeface="Staatliches"/>
              </a:defRPr>
            </a:lvl1pPr>
            <a:lvl2pPr lvl="1" algn="l">
              <a:lnSpc>
                <a:spcPct val="100000"/>
              </a:lnSpc>
              <a:spcBef>
                <a:spcPts val="0"/>
              </a:spcBef>
              <a:spcAft>
                <a:spcPts val="0"/>
              </a:spcAft>
              <a:buClr>
                <a:srgbClr val="F3F3F3"/>
              </a:buClr>
              <a:buSzPts val="1200"/>
              <a:buNone/>
              <a:defRPr b="0" sz="1200">
                <a:solidFill>
                  <a:srgbClr val="F3F3F3"/>
                </a:solidFill>
              </a:defRPr>
            </a:lvl2pPr>
            <a:lvl3pPr lvl="2" algn="l">
              <a:lnSpc>
                <a:spcPct val="100000"/>
              </a:lnSpc>
              <a:spcBef>
                <a:spcPts val="0"/>
              </a:spcBef>
              <a:spcAft>
                <a:spcPts val="0"/>
              </a:spcAft>
              <a:buClr>
                <a:srgbClr val="F3F3F3"/>
              </a:buClr>
              <a:buSzPts val="1200"/>
              <a:buNone/>
              <a:defRPr b="0" sz="1200">
                <a:solidFill>
                  <a:srgbClr val="F3F3F3"/>
                </a:solidFill>
              </a:defRPr>
            </a:lvl3pPr>
            <a:lvl4pPr lvl="3" algn="l">
              <a:lnSpc>
                <a:spcPct val="100000"/>
              </a:lnSpc>
              <a:spcBef>
                <a:spcPts val="0"/>
              </a:spcBef>
              <a:spcAft>
                <a:spcPts val="0"/>
              </a:spcAft>
              <a:buClr>
                <a:srgbClr val="F3F3F3"/>
              </a:buClr>
              <a:buSzPts val="1200"/>
              <a:buNone/>
              <a:defRPr b="0" sz="1200">
                <a:solidFill>
                  <a:srgbClr val="F3F3F3"/>
                </a:solidFill>
              </a:defRPr>
            </a:lvl4pPr>
            <a:lvl5pPr lvl="4" algn="l">
              <a:lnSpc>
                <a:spcPct val="100000"/>
              </a:lnSpc>
              <a:spcBef>
                <a:spcPts val="0"/>
              </a:spcBef>
              <a:spcAft>
                <a:spcPts val="0"/>
              </a:spcAft>
              <a:buClr>
                <a:srgbClr val="F3F3F3"/>
              </a:buClr>
              <a:buSzPts val="1200"/>
              <a:buNone/>
              <a:defRPr b="0" sz="1200">
                <a:solidFill>
                  <a:srgbClr val="F3F3F3"/>
                </a:solidFill>
              </a:defRPr>
            </a:lvl5pPr>
            <a:lvl6pPr lvl="5" algn="l">
              <a:lnSpc>
                <a:spcPct val="100000"/>
              </a:lnSpc>
              <a:spcBef>
                <a:spcPts val="0"/>
              </a:spcBef>
              <a:spcAft>
                <a:spcPts val="0"/>
              </a:spcAft>
              <a:buClr>
                <a:srgbClr val="F3F3F3"/>
              </a:buClr>
              <a:buSzPts val="1200"/>
              <a:buNone/>
              <a:defRPr b="0" sz="1200">
                <a:solidFill>
                  <a:srgbClr val="F3F3F3"/>
                </a:solidFill>
              </a:defRPr>
            </a:lvl6pPr>
            <a:lvl7pPr lvl="6" algn="l">
              <a:lnSpc>
                <a:spcPct val="100000"/>
              </a:lnSpc>
              <a:spcBef>
                <a:spcPts val="0"/>
              </a:spcBef>
              <a:spcAft>
                <a:spcPts val="0"/>
              </a:spcAft>
              <a:buClr>
                <a:srgbClr val="F3F3F3"/>
              </a:buClr>
              <a:buSzPts val="1200"/>
              <a:buNone/>
              <a:defRPr b="0" sz="1200">
                <a:solidFill>
                  <a:srgbClr val="F3F3F3"/>
                </a:solidFill>
              </a:defRPr>
            </a:lvl7pPr>
            <a:lvl8pPr lvl="7" algn="l">
              <a:lnSpc>
                <a:spcPct val="100000"/>
              </a:lnSpc>
              <a:spcBef>
                <a:spcPts val="0"/>
              </a:spcBef>
              <a:spcAft>
                <a:spcPts val="0"/>
              </a:spcAft>
              <a:buClr>
                <a:srgbClr val="F3F3F3"/>
              </a:buClr>
              <a:buSzPts val="1200"/>
              <a:buNone/>
              <a:defRPr b="0" sz="1200">
                <a:solidFill>
                  <a:srgbClr val="F3F3F3"/>
                </a:solidFill>
              </a:defRPr>
            </a:lvl8pPr>
            <a:lvl9pPr lvl="8" algn="l">
              <a:lnSpc>
                <a:spcPct val="100000"/>
              </a:lnSpc>
              <a:spcBef>
                <a:spcPts val="0"/>
              </a:spcBef>
              <a:spcAft>
                <a:spcPts val="0"/>
              </a:spcAft>
              <a:buClr>
                <a:srgbClr val="F3F3F3"/>
              </a:buClr>
              <a:buSzPts val="1200"/>
              <a:buNone/>
              <a:defRPr b="0" sz="1200">
                <a:solidFill>
                  <a:srgbClr val="F3F3F3"/>
                </a:solidFill>
              </a:defRPr>
            </a:lvl9pPr>
          </a:lstStyle>
          <a:p/>
        </p:txBody>
      </p:sp>
      <p:sp>
        <p:nvSpPr>
          <p:cNvPr id="21" name="Google Shape;21;p4"/>
          <p:cNvSpPr txBox="1"/>
          <p:nvPr>
            <p:ph idx="1" type="subTitle"/>
          </p:nvPr>
        </p:nvSpPr>
        <p:spPr>
          <a:xfrm>
            <a:off x="3782800" y="1837203"/>
            <a:ext cx="1899900" cy="50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3F3F3"/>
              </a:buClr>
              <a:buSzPts val="1000"/>
              <a:buNone/>
              <a:defRPr/>
            </a:lvl1pPr>
            <a:lvl2pPr lvl="1" algn="l">
              <a:lnSpc>
                <a:spcPct val="100000"/>
              </a:lnSpc>
              <a:spcBef>
                <a:spcPts val="0"/>
              </a:spcBef>
              <a:spcAft>
                <a:spcPts val="0"/>
              </a:spcAft>
              <a:buClr>
                <a:srgbClr val="F3F3F3"/>
              </a:buClr>
              <a:buSzPts val="1000"/>
              <a:buNone/>
              <a:defRPr sz="1000">
                <a:solidFill>
                  <a:srgbClr val="F3F3F3"/>
                </a:solidFill>
              </a:defRPr>
            </a:lvl2pPr>
            <a:lvl3pPr lvl="2" algn="l">
              <a:lnSpc>
                <a:spcPct val="100000"/>
              </a:lnSpc>
              <a:spcBef>
                <a:spcPts val="0"/>
              </a:spcBef>
              <a:spcAft>
                <a:spcPts val="0"/>
              </a:spcAft>
              <a:buClr>
                <a:srgbClr val="F3F3F3"/>
              </a:buClr>
              <a:buSzPts val="1000"/>
              <a:buNone/>
              <a:defRPr sz="1000">
                <a:solidFill>
                  <a:srgbClr val="F3F3F3"/>
                </a:solidFill>
              </a:defRPr>
            </a:lvl3pPr>
            <a:lvl4pPr lvl="3" algn="l">
              <a:lnSpc>
                <a:spcPct val="100000"/>
              </a:lnSpc>
              <a:spcBef>
                <a:spcPts val="0"/>
              </a:spcBef>
              <a:spcAft>
                <a:spcPts val="0"/>
              </a:spcAft>
              <a:buClr>
                <a:srgbClr val="F3F3F3"/>
              </a:buClr>
              <a:buSzPts val="1000"/>
              <a:buNone/>
              <a:defRPr sz="1000">
                <a:solidFill>
                  <a:srgbClr val="F3F3F3"/>
                </a:solidFill>
              </a:defRPr>
            </a:lvl4pPr>
            <a:lvl5pPr lvl="4" algn="l">
              <a:lnSpc>
                <a:spcPct val="100000"/>
              </a:lnSpc>
              <a:spcBef>
                <a:spcPts val="0"/>
              </a:spcBef>
              <a:spcAft>
                <a:spcPts val="0"/>
              </a:spcAft>
              <a:buClr>
                <a:srgbClr val="F3F3F3"/>
              </a:buClr>
              <a:buSzPts val="1000"/>
              <a:buNone/>
              <a:defRPr sz="1000">
                <a:solidFill>
                  <a:srgbClr val="F3F3F3"/>
                </a:solidFill>
              </a:defRPr>
            </a:lvl5pPr>
            <a:lvl6pPr lvl="5" algn="l">
              <a:lnSpc>
                <a:spcPct val="100000"/>
              </a:lnSpc>
              <a:spcBef>
                <a:spcPts val="0"/>
              </a:spcBef>
              <a:spcAft>
                <a:spcPts val="0"/>
              </a:spcAft>
              <a:buClr>
                <a:srgbClr val="F3F3F3"/>
              </a:buClr>
              <a:buSzPts val="1000"/>
              <a:buNone/>
              <a:defRPr sz="1000">
                <a:solidFill>
                  <a:srgbClr val="F3F3F3"/>
                </a:solidFill>
              </a:defRPr>
            </a:lvl6pPr>
            <a:lvl7pPr lvl="6" algn="l">
              <a:lnSpc>
                <a:spcPct val="100000"/>
              </a:lnSpc>
              <a:spcBef>
                <a:spcPts val="0"/>
              </a:spcBef>
              <a:spcAft>
                <a:spcPts val="0"/>
              </a:spcAft>
              <a:buClr>
                <a:srgbClr val="F3F3F3"/>
              </a:buClr>
              <a:buSzPts val="1000"/>
              <a:buNone/>
              <a:defRPr sz="1000">
                <a:solidFill>
                  <a:srgbClr val="F3F3F3"/>
                </a:solidFill>
              </a:defRPr>
            </a:lvl7pPr>
            <a:lvl8pPr lvl="7" algn="l">
              <a:lnSpc>
                <a:spcPct val="100000"/>
              </a:lnSpc>
              <a:spcBef>
                <a:spcPts val="0"/>
              </a:spcBef>
              <a:spcAft>
                <a:spcPts val="0"/>
              </a:spcAft>
              <a:buClr>
                <a:srgbClr val="F3F3F3"/>
              </a:buClr>
              <a:buSzPts val="1000"/>
              <a:buNone/>
              <a:defRPr sz="1000">
                <a:solidFill>
                  <a:srgbClr val="F3F3F3"/>
                </a:solidFill>
              </a:defRPr>
            </a:lvl8pPr>
            <a:lvl9pPr lvl="8" algn="l">
              <a:lnSpc>
                <a:spcPct val="100000"/>
              </a:lnSpc>
              <a:spcBef>
                <a:spcPts val="0"/>
              </a:spcBef>
              <a:spcAft>
                <a:spcPts val="0"/>
              </a:spcAft>
              <a:buClr>
                <a:srgbClr val="F3F3F3"/>
              </a:buClr>
              <a:buSzPts val="1000"/>
              <a:buNone/>
              <a:defRPr sz="1000">
                <a:solidFill>
                  <a:srgbClr val="F3F3F3"/>
                </a:solidFill>
              </a:defRPr>
            </a:lvl9pPr>
          </a:lstStyle>
          <a:p/>
        </p:txBody>
      </p:sp>
      <p:sp>
        <p:nvSpPr>
          <p:cNvPr id="22" name="Google Shape;22;p4"/>
          <p:cNvSpPr txBox="1"/>
          <p:nvPr>
            <p:ph idx="5" type="subTitle"/>
          </p:nvPr>
        </p:nvSpPr>
        <p:spPr>
          <a:xfrm>
            <a:off x="3782800" y="3659793"/>
            <a:ext cx="1899900" cy="50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CBF4A"/>
              </a:buClr>
              <a:buSzPts val="1000"/>
              <a:buNone/>
              <a:defRPr/>
            </a:lvl1pPr>
            <a:lvl2pPr lvl="1" algn="l">
              <a:lnSpc>
                <a:spcPct val="100000"/>
              </a:lnSpc>
              <a:spcBef>
                <a:spcPts val="0"/>
              </a:spcBef>
              <a:spcAft>
                <a:spcPts val="0"/>
              </a:spcAft>
              <a:buClr>
                <a:srgbClr val="FCBF4A"/>
              </a:buClr>
              <a:buSzPts val="1000"/>
              <a:buNone/>
              <a:defRPr sz="1000">
                <a:solidFill>
                  <a:srgbClr val="FCBF4A"/>
                </a:solidFill>
              </a:defRPr>
            </a:lvl2pPr>
            <a:lvl3pPr lvl="2" algn="l">
              <a:lnSpc>
                <a:spcPct val="100000"/>
              </a:lnSpc>
              <a:spcBef>
                <a:spcPts val="0"/>
              </a:spcBef>
              <a:spcAft>
                <a:spcPts val="0"/>
              </a:spcAft>
              <a:buClr>
                <a:srgbClr val="FCBF4A"/>
              </a:buClr>
              <a:buSzPts val="1000"/>
              <a:buNone/>
              <a:defRPr sz="1000">
                <a:solidFill>
                  <a:srgbClr val="FCBF4A"/>
                </a:solidFill>
              </a:defRPr>
            </a:lvl3pPr>
            <a:lvl4pPr lvl="3" algn="l">
              <a:lnSpc>
                <a:spcPct val="100000"/>
              </a:lnSpc>
              <a:spcBef>
                <a:spcPts val="0"/>
              </a:spcBef>
              <a:spcAft>
                <a:spcPts val="0"/>
              </a:spcAft>
              <a:buClr>
                <a:srgbClr val="FCBF4A"/>
              </a:buClr>
              <a:buSzPts val="1000"/>
              <a:buNone/>
              <a:defRPr sz="1000">
                <a:solidFill>
                  <a:srgbClr val="FCBF4A"/>
                </a:solidFill>
              </a:defRPr>
            </a:lvl4pPr>
            <a:lvl5pPr lvl="4" algn="l">
              <a:lnSpc>
                <a:spcPct val="100000"/>
              </a:lnSpc>
              <a:spcBef>
                <a:spcPts val="0"/>
              </a:spcBef>
              <a:spcAft>
                <a:spcPts val="0"/>
              </a:spcAft>
              <a:buClr>
                <a:srgbClr val="FCBF4A"/>
              </a:buClr>
              <a:buSzPts val="1000"/>
              <a:buNone/>
              <a:defRPr sz="1000">
                <a:solidFill>
                  <a:srgbClr val="FCBF4A"/>
                </a:solidFill>
              </a:defRPr>
            </a:lvl5pPr>
            <a:lvl6pPr lvl="5" algn="l">
              <a:lnSpc>
                <a:spcPct val="100000"/>
              </a:lnSpc>
              <a:spcBef>
                <a:spcPts val="0"/>
              </a:spcBef>
              <a:spcAft>
                <a:spcPts val="0"/>
              </a:spcAft>
              <a:buClr>
                <a:srgbClr val="FCBF4A"/>
              </a:buClr>
              <a:buSzPts val="1000"/>
              <a:buNone/>
              <a:defRPr sz="1000">
                <a:solidFill>
                  <a:srgbClr val="FCBF4A"/>
                </a:solidFill>
              </a:defRPr>
            </a:lvl6pPr>
            <a:lvl7pPr lvl="6" algn="l">
              <a:lnSpc>
                <a:spcPct val="100000"/>
              </a:lnSpc>
              <a:spcBef>
                <a:spcPts val="0"/>
              </a:spcBef>
              <a:spcAft>
                <a:spcPts val="0"/>
              </a:spcAft>
              <a:buClr>
                <a:srgbClr val="FCBF4A"/>
              </a:buClr>
              <a:buSzPts val="1000"/>
              <a:buNone/>
              <a:defRPr sz="1000">
                <a:solidFill>
                  <a:srgbClr val="FCBF4A"/>
                </a:solidFill>
              </a:defRPr>
            </a:lvl7pPr>
            <a:lvl8pPr lvl="7" algn="l">
              <a:lnSpc>
                <a:spcPct val="100000"/>
              </a:lnSpc>
              <a:spcBef>
                <a:spcPts val="0"/>
              </a:spcBef>
              <a:spcAft>
                <a:spcPts val="0"/>
              </a:spcAft>
              <a:buClr>
                <a:srgbClr val="FCBF4A"/>
              </a:buClr>
              <a:buSzPts val="1000"/>
              <a:buNone/>
              <a:defRPr sz="1000">
                <a:solidFill>
                  <a:srgbClr val="FCBF4A"/>
                </a:solidFill>
              </a:defRPr>
            </a:lvl8pPr>
            <a:lvl9pPr lvl="8" algn="l">
              <a:lnSpc>
                <a:spcPct val="100000"/>
              </a:lnSpc>
              <a:spcBef>
                <a:spcPts val="0"/>
              </a:spcBef>
              <a:spcAft>
                <a:spcPts val="0"/>
              </a:spcAft>
              <a:buClr>
                <a:srgbClr val="FCBF4A"/>
              </a:buClr>
              <a:buSzPts val="1000"/>
              <a:buNone/>
              <a:defRPr sz="1000">
                <a:solidFill>
                  <a:srgbClr val="FCBF4A"/>
                </a:solidFill>
              </a:defRPr>
            </a:lvl9pPr>
          </a:lstStyle>
          <a:p/>
        </p:txBody>
      </p:sp>
      <p:sp>
        <p:nvSpPr>
          <p:cNvPr id="23" name="Google Shape;23;p4"/>
          <p:cNvSpPr txBox="1"/>
          <p:nvPr>
            <p:ph idx="6" type="subTitle"/>
          </p:nvPr>
        </p:nvSpPr>
        <p:spPr>
          <a:xfrm>
            <a:off x="6235575" y="1837203"/>
            <a:ext cx="1899900" cy="50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3F3F3"/>
              </a:buClr>
              <a:buSzPts val="1000"/>
              <a:buNone/>
              <a:defRPr/>
            </a:lvl1pPr>
            <a:lvl2pPr lvl="1" algn="l">
              <a:lnSpc>
                <a:spcPct val="100000"/>
              </a:lnSpc>
              <a:spcBef>
                <a:spcPts val="0"/>
              </a:spcBef>
              <a:spcAft>
                <a:spcPts val="0"/>
              </a:spcAft>
              <a:buClr>
                <a:srgbClr val="F3F3F3"/>
              </a:buClr>
              <a:buSzPts val="1000"/>
              <a:buNone/>
              <a:defRPr sz="1000">
                <a:solidFill>
                  <a:srgbClr val="F3F3F3"/>
                </a:solidFill>
              </a:defRPr>
            </a:lvl2pPr>
            <a:lvl3pPr lvl="2" algn="l">
              <a:lnSpc>
                <a:spcPct val="100000"/>
              </a:lnSpc>
              <a:spcBef>
                <a:spcPts val="0"/>
              </a:spcBef>
              <a:spcAft>
                <a:spcPts val="0"/>
              </a:spcAft>
              <a:buClr>
                <a:srgbClr val="F3F3F3"/>
              </a:buClr>
              <a:buSzPts val="1000"/>
              <a:buNone/>
              <a:defRPr sz="1000">
                <a:solidFill>
                  <a:srgbClr val="F3F3F3"/>
                </a:solidFill>
              </a:defRPr>
            </a:lvl3pPr>
            <a:lvl4pPr lvl="3" algn="l">
              <a:lnSpc>
                <a:spcPct val="100000"/>
              </a:lnSpc>
              <a:spcBef>
                <a:spcPts val="0"/>
              </a:spcBef>
              <a:spcAft>
                <a:spcPts val="0"/>
              </a:spcAft>
              <a:buClr>
                <a:srgbClr val="F3F3F3"/>
              </a:buClr>
              <a:buSzPts val="1000"/>
              <a:buNone/>
              <a:defRPr sz="1000">
                <a:solidFill>
                  <a:srgbClr val="F3F3F3"/>
                </a:solidFill>
              </a:defRPr>
            </a:lvl4pPr>
            <a:lvl5pPr lvl="4" algn="l">
              <a:lnSpc>
                <a:spcPct val="100000"/>
              </a:lnSpc>
              <a:spcBef>
                <a:spcPts val="0"/>
              </a:spcBef>
              <a:spcAft>
                <a:spcPts val="0"/>
              </a:spcAft>
              <a:buClr>
                <a:srgbClr val="F3F3F3"/>
              </a:buClr>
              <a:buSzPts val="1000"/>
              <a:buNone/>
              <a:defRPr sz="1000">
                <a:solidFill>
                  <a:srgbClr val="F3F3F3"/>
                </a:solidFill>
              </a:defRPr>
            </a:lvl5pPr>
            <a:lvl6pPr lvl="5" algn="l">
              <a:lnSpc>
                <a:spcPct val="100000"/>
              </a:lnSpc>
              <a:spcBef>
                <a:spcPts val="0"/>
              </a:spcBef>
              <a:spcAft>
                <a:spcPts val="0"/>
              </a:spcAft>
              <a:buClr>
                <a:srgbClr val="F3F3F3"/>
              </a:buClr>
              <a:buSzPts val="1000"/>
              <a:buNone/>
              <a:defRPr sz="1000">
                <a:solidFill>
                  <a:srgbClr val="F3F3F3"/>
                </a:solidFill>
              </a:defRPr>
            </a:lvl6pPr>
            <a:lvl7pPr lvl="6" algn="l">
              <a:lnSpc>
                <a:spcPct val="100000"/>
              </a:lnSpc>
              <a:spcBef>
                <a:spcPts val="0"/>
              </a:spcBef>
              <a:spcAft>
                <a:spcPts val="0"/>
              </a:spcAft>
              <a:buClr>
                <a:srgbClr val="F3F3F3"/>
              </a:buClr>
              <a:buSzPts val="1000"/>
              <a:buNone/>
              <a:defRPr sz="1000">
                <a:solidFill>
                  <a:srgbClr val="F3F3F3"/>
                </a:solidFill>
              </a:defRPr>
            </a:lvl7pPr>
            <a:lvl8pPr lvl="7" algn="l">
              <a:lnSpc>
                <a:spcPct val="100000"/>
              </a:lnSpc>
              <a:spcBef>
                <a:spcPts val="0"/>
              </a:spcBef>
              <a:spcAft>
                <a:spcPts val="0"/>
              </a:spcAft>
              <a:buClr>
                <a:srgbClr val="F3F3F3"/>
              </a:buClr>
              <a:buSzPts val="1000"/>
              <a:buNone/>
              <a:defRPr sz="1000">
                <a:solidFill>
                  <a:srgbClr val="F3F3F3"/>
                </a:solidFill>
              </a:defRPr>
            </a:lvl8pPr>
            <a:lvl9pPr lvl="8" algn="l">
              <a:lnSpc>
                <a:spcPct val="100000"/>
              </a:lnSpc>
              <a:spcBef>
                <a:spcPts val="0"/>
              </a:spcBef>
              <a:spcAft>
                <a:spcPts val="0"/>
              </a:spcAft>
              <a:buClr>
                <a:srgbClr val="F3F3F3"/>
              </a:buClr>
              <a:buSzPts val="1000"/>
              <a:buNone/>
              <a:defRPr sz="1000">
                <a:solidFill>
                  <a:srgbClr val="F3F3F3"/>
                </a:solidFill>
              </a:defRPr>
            </a:lvl9pPr>
          </a:lstStyle>
          <a:p/>
        </p:txBody>
      </p:sp>
      <p:sp>
        <p:nvSpPr>
          <p:cNvPr id="24" name="Google Shape;24;p4"/>
          <p:cNvSpPr txBox="1"/>
          <p:nvPr>
            <p:ph idx="7" type="subTitle"/>
          </p:nvPr>
        </p:nvSpPr>
        <p:spPr>
          <a:xfrm>
            <a:off x="6235575" y="3659793"/>
            <a:ext cx="1899900" cy="50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CBF4A"/>
              </a:buClr>
              <a:buSzPts val="1000"/>
              <a:buNone/>
              <a:defRPr/>
            </a:lvl1pPr>
            <a:lvl2pPr lvl="1" algn="l">
              <a:lnSpc>
                <a:spcPct val="100000"/>
              </a:lnSpc>
              <a:spcBef>
                <a:spcPts val="0"/>
              </a:spcBef>
              <a:spcAft>
                <a:spcPts val="0"/>
              </a:spcAft>
              <a:buClr>
                <a:srgbClr val="FCBF4A"/>
              </a:buClr>
              <a:buSzPts val="1000"/>
              <a:buNone/>
              <a:defRPr sz="1000">
                <a:solidFill>
                  <a:srgbClr val="FCBF4A"/>
                </a:solidFill>
              </a:defRPr>
            </a:lvl2pPr>
            <a:lvl3pPr lvl="2" algn="l">
              <a:lnSpc>
                <a:spcPct val="100000"/>
              </a:lnSpc>
              <a:spcBef>
                <a:spcPts val="0"/>
              </a:spcBef>
              <a:spcAft>
                <a:spcPts val="0"/>
              </a:spcAft>
              <a:buClr>
                <a:srgbClr val="FCBF4A"/>
              </a:buClr>
              <a:buSzPts val="1000"/>
              <a:buNone/>
              <a:defRPr sz="1000">
                <a:solidFill>
                  <a:srgbClr val="FCBF4A"/>
                </a:solidFill>
              </a:defRPr>
            </a:lvl3pPr>
            <a:lvl4pPr lvl="3" algn="l">
              <a:lnSpc>
                <a:spcPct val="100000"/>
              </a:lnSpc>
              <a:spcBef>
                <a:spcPts val="0"/>
              </a:spcBef>
              <a:spcAft>
                <a:spcPts val="0"/>
              </a:spcAft>
              <a:buClr>
                <a:srgbClr val="FCBF4A"/>
              </a:buClr>
              <a:buSzPts val="1000"/>
              <a:buNone/>
              <a:defRPr sz="1000">
                <a:solidFill>
                  <a:srgbClr val="FCBF4A"/>
                </a:solidFill>
              </a:defRPr>
            </a:lvl4pPr>
            <a:lvl5pPr lvl="4" algn="l">
              <a:lnSpc>
                <a:spcPct val="100000"/>
              </a:lnSpc>
              <a:spcBef>
                <a:spcPts val="0"/>
              </a:spcBef>
              <a:spcAft>
                <a:spcPts val="0"/>
              </a:spcAft>
              <a:buClr>
                <a:srgbClr val="FCBF4A"/>
              </a:buClr>
              <a:buSzPts val="1000"/>
              <a:buNone/>
              <a:defRPr sz="1000">
                <a:solidFill>
                  <a:srgbClr val="FCBF4A"/>
                </a:solidFill>
              </a:defRPr>
            </a:lvl5pPr>
            <a:lvl6pPr lvl="5" algn="l">
              <a:lnSpc>
                <a:spcPct val="100000"/>
              </a:lnSpc>
              <a:spcBef>
                <a:spcPts val="0"/>
              </a:spcBef>
              <a:spcAft>
                <a:spcPts val="0"/>
              </a:spcAft>
              <a:buClr>
                <a:srgbClr val="FCBF4A"/>
              </a:buClr>
              <a:buSzPts val="1000"/>
              <a:buNone/>
              <a:defRPr sz="1000">
                <a:solidFill>
                  <a:srgbClr val="FCBF4A"/>
                </a:solidFill>
              </a:defRPr>
            </a:lvl6pPr>
            <a:lvl7pPr lvl="6" algn="l">
              <a:lnSpc>
                <a:spcPct val="100000"/>
              </a:lnSpc>
              <a:spcBef>
                <a:spcPts val="0"/>
              </a:spcBef>
              <a:spcAft>
                <a:spcPts val="0"/>
              </a:spcAft>
              <a:buClr>
                <a:srgbClr val="FCBF4A"/>
              </a:buClr>
              <a:buSzPts val="1000"/>
              <a:buNone/>
              <a:defRPr sz="1000">
                <a:solidFill>
                  <a:srgbClr val="FCBF4A"/>
                </a:solidFill>
              </a:defRPr>
            </a:lvl7pPr>
            <a:lvl8pPr lvl="7" algn="l">
              <a:lnSpc>
                <a:spcPct val="100000"/>
              </a:lnSpc>
              <a:spcBef>
                <a:spcPts val="0"/>
              </a:spcBef>
              <a:spcAft>
                <a:spcPts val="0"/>
              </a:spcAft>
              <a:buClr>
                <a:srgbClr val="FCBF4A"/>
              </a:buClr>
              <a:buSzPts val="1000"/>
              <a:buNone/>
              <a:defRPr sz="1000">
                <a:solidFill>
                  <a:srgbClr val="FCBF4A"/>
                </a:solidFill>
              </a:defRPr>
            </a:lvl8pPr>
            <a:lvl9pPr lvl="8" algn="l">
              <a:lnSpc>
                <a:spcPct val="100000"/>
              </a:lnSpc>
              <a:spcBef>
                <a:spcPts val="0"/>
              </a:spcBef>
              <a:spcAft>
                <a:spcPts val="0"/>
              </a:spcAft>
              <a:buClr>
                <a:srgbClr val="FCBF4A"/>
              </a:buClr>
              <a:buSzPts val="1000"/>
              <a:buNone/>
              <a:defRPr sz="1000">
                <a:solidFill>
                  <a:srgbClr val="FCBF4A"/>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1">
  <p:cSld name="CUSTOM_14_1">
    <p:bg>
      <p:bgPr>
        <a:solidFill>
          <a:srgbClr val="F3F3F3"/>
        </a:solidFill>
      </p:bgPr>
    </p:bg>
    <p:spTree>
      <p:nvGrpSpPr>
        <p:cNvPr id="25" name="Shape 25"/>
        <p:cNvGrpSpPr/>
        <p:nvPr/>
      </p:nvGrpSpPr>
      <p:grpSpPr>
        <a:xfrm>
          <a:off x="0" y="0"/>
          <a:ext cx="0" cy="0"/>
          <a:chOff x="0" y="0"/>
          <a:chExt cx="0" cy="0"/>
        </a:xfrm>
      </p:grpSpPr>
      <p:sp>
        <p:nvSpPr>
          <p:cNvPr id="26" name="Google Shape;26;p5"/>
          <p:cNvSpPr/>
          <p:nvPr/>
        </p:nvSpPr>
        <p:spPr>
          <a:xfrm>
            <a:off x="1464755" y="1059200"/>
            <a:ext cx="6214500" cy="2718600"/>
          </a:xfrm>
          <a:prstGeom prst="roundRect">
            <a:avLst>
              <a:gd fmla="val 4313"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txBox="1"/>
          <p:nvPr>
            <p:ph type="ctrTitle"/>
          </p:nvPr>
        </p:nvSpPr>
        <p:spPr>
          <a:xfrm>
            <a:off x="2237395" y="1645788"/>
            <a:ext cx="4669200" cy="38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2D406A"/>
              </a:buClr>
              <a:buSzPts val="2400"/>
              <a:buNone/>
              <a:defRPr b="0" sz="2400">
                <a:latin typeface="Staatliches"/>
                <a:ea typeface="Staatliches"/>
                <a:cs typeface="Staatliches"/>
                <a:sym typeface="Staatliches"/>
              </a:defRPr>
            </a:lvl1pPr>
            <a:lvl2pPr lvl="1"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2pPr>
            <a:lvl3pPr lvl="2"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3pPr>
            <a:lvl4pPr lvl="3"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4pPr>
            <a:lvl5pPr lvl="4"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5pPr>
            <a:lvl6pPr lvl="5"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6pPr>
            <a:lvl7pPr lvl="6"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7pPr>
            <a:lvl8pPr lvl="7"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8pPr>
            <a:lvl9pPr lvl="8" algn="ctr">
              <a:lnSpc>
                <a:spcPct val="100000"/>
              </a:lnSpc>
              <a:spcBef>
                <a:spcPts val="0"/>
              </a:spcBef>
              <a:spcAft>
                <a:spcPts val="0"/>
              </a:spcAft>
              <a:buClr>
                <a:srgbClr val="2D406A"/>
              </a:buClr>
              <a:buSzPts val="2400"/>
              <a:buFont typeface="Anton"/>
              <a:buNone/>
              <a:defRPr b="0" sz="2400">
                <a:solidFill>
                  <a:srgbClr val="2D406A"/>
                </a:solidFill>
                <a:latin typeface="Anton"/>
                <a:ea typeface="Anton"/>
                <a:cs typeface="Anton"/>
                <a:sym typeface="Anton"/>
              </a:defRPr>
            </a:lvl9pPr>
          </a:lstStyle>
          <a:p/>
        </p:txBody>
      </p:sp>
      <p:sp>
        <p:nvSpPr>
          <p:cNvPr id="28" name="Google Shape;28;p5"/>
          <p:cNvSpPr txBox="1"/>
          <p:nvPr>
            <p:ph idx="1" type="subTitle"/>
          </p:nvPr>
        </p:nvSpPr>
        <p:spPr>
          <a:xfrm>
            <a:off x="2562675" y="2190023"/>
            <a:ext cx="4018200" cy="1307700"/>
          </a:xfrm>
          <a:prstGeom prst="rect">
            <a:avLst/>
          </a:prstGeom>
          <a:noFill/>
          <a:ln>
            <a:noFill/>
          </a:ln>
        </p:spPr>
        <p:txBody>
          <a:bodyPr anchorCtr="0" anchor="t" bIns="91425" lIns="91425" spcFirstLastPara="1" rIns="91425" wrap="square" tIns="91425">
            <a:noAutofit/>
          </a:bodyPr>
          <a:lstStyle>
            <a:lvl1pPr lvl="0" marR="72000" algn="ctr">
              <a:lnSpc>
                <a:spcPct val="100000"/>
              </a:lnSpc>
              <a:spcBef>
                <a:spcPts val="0"/>
              </a:spcBef>
              <a:spcAft>
                <a:spcPts val="0"/>
              </a:spcAft>
              <a:buClr>
                <a:srgbClr val="2D406A"/>
              </a:buClr>
              <a:buSzPts val="1100"/>
              <a:buFont typeface="Abel"/>
              <a:buNone/>
              <a:defRPr sz="1100">
                <a:latin typeface="Anaheim"/>
                <a:ea typeface="Anaheim"/>
                <a:cs typeface="Anaheim"/>
                <a:sym typeface="Anaheim"/>
              </a:defRPr>
            </a:lvl1pPr>
            <a:lvl2pPr lvl="1"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29" name="Google Shape;29;p5"/>
          <p:cNvSpPr/>
          <p:nvPr/>
        </p:nvSpPr>
        <p:spPr>
          <a:xfrm>
            <a:off x="1555780" y="983325"/>
            <a:ext cx="6214500" cy="2718600"/>
          </a:xfrm>
          <a:prstGeom prst="roundRect">
            <a:avLst>
              <a:gd fmla="val 4313"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6">
    <p:bg>
      <p:bgPr>
        <a:solidFill>
          <a:srgbClr val="F3F3F3"/>
        </a:solidFill>
      </p:bgPr>
    </p:bg>
    <p:spTree>
      <p:nvGrpSpPr>
        <p:cNvPr id="30" name="Shape 30"/>
        <p:cNvGrpSpPr/>
        <p:nvPr/>
      </p:nvGrpSpPr>
      <p:grpSpPr>
        <a:xfrm>
          <a:off x="0" y="0"/>
          <a:ext cx="0" cy="0"/>
          <a:chOff x="0" y="0"/>
          <a:chExt cx="0" cy="0"/>
        </a:xfrm>
      </p:grpSpPr>
      <p:grpSp>
        <p:nvGrpSpPr>
          <p:cNvPr id="31" name="Google Shape;31;p6"/>
          <p:cNvGrpSpPr/>
          <p:nvPr/>
        </p:nvGrpSpPr>
        <p:grpSpPr>
          <a:xfrm>
            <a:off x="948275" y="3046075"/>
            <a:ext cx="8195650" cy="465225"/>
            <a:chOff x="948275" y="3046075"/>
            <a:chExt cx="8195650" cy="465225"/>
          </a:xfrm>
        </p:grpSpPr>
        <p:sp>
          <p:nvSpPr>
            <p:cNvPr id="32" name="Google Shape;32;p6"/>
            <p:cNvSpPr/>
            <p:nvPr/>
          </p:nvSpPr>
          <p:spPr>
            <a:xfrm>
              <a:off x="948275" y="3103000"/>
              <a:ext cx="8076600" cy="408300"/>
            </a:xfrm>
            <a:prstGeom prst="roundRect">
              <a:avLst>
                <a:gd fmla="val 4313"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
            <p:cNvSpPr/>
            <p:nvPr/>
          </p:nvSpPr>
          <p:spPr>
            <a:xfrm>
              <a:off x="1008525" y="3046075"/>
              <a:ext cx="8135400" cy="408300"/>
            </a:xfrm>
            <a:prstGeom prst="roundRect">
              <a:avLst>
                <a:gd fmla="val 4313"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6"/>
          <p:cNvSpPr txBox="1"/>
          <p:nvPr>
            <p:ph type="ctrTitle"/>
          </p:nvPr>
        </p:nvSpPr>
        <p:spPr>
          <a:xfrm flipH="1">
            <a:off x="3611675" y="3046150"/>
            <a:ext cx="4728000" cy="465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3F3F3"/>
              </a:buClr>
              <a:buSzPts val="1200"/>
              <a:buNone/>
              <a:defRPr b="0" sz="1400">
                <a:latin typeface="Staatliches"/>
                <a:ea typeface="Staatliches"/>
                <a:cs typeface="Staatliches"/>
                <a:sym typeface="Staatliches"/>
              </a:defRPr>
            </a:lvl1pPr>
            <a:lvl2pPr lvl="1" algn="l">
              <a:lnSpc>
                <a:spcPct val="100000"/>
              </a:lnSpc>
              <a:spcBef>
                <a:spcPts val="0"/>
              </a:spcBef>
              <a:spcAft>
                <a:spcPts val="0"/>
              </a:spcAft>
              <a:buClr>
                <a:srgbClr val="F3F3F3"/>
              </a:buClr>
              <a:buSzPts val="1600"/>
              <a:buNone/>
              <a:defRPr sz="1600">
                <a:solidFill>
                  <a:srgbClr val="F3F3F3"/>
                </a:solidFill>
              </a:defRPr>
            </a:lvl2pPr>
            <a:lvl3pPr lvl="2" algn="l">
              <a:lnSpc>
                <a:spcPct val="100000"/>
              </a:lnSpc>
              <a:spcBef>
                <a:spcPts val="0"/>
              </a:spcBef>
              <a:spcAft>
                <a:spcPts val="0"/>
              </a:spcAft>
              <a:buClr>
                <a:srgbClr val="F3F3F3"/>
              </a:buClr>
              <a:buSzPts val="1600"/>
              <a:buNone/>
              <a:defRPr sz="1600">
                <a:solidFill>
                  <a:srgbClr val="F3F3F3"/>
                </a:solidFill>
              </a:defRPr>
            </a:lvl3pPr>
            <a:lvl4pPr lvl="3" algn="l">
              <a:lnSpc>
                <a:spcPct val="100000"/>
              </a:lnSpc>
              <a:spcBef>
                <a:spcPts val="0"/>
              </a:spcBef>
              <a:spcAft>
                <a:spcPts val="0"/>
              </a:spcAft>
              <a:buClr>
                <a:srgbClr val="F3F3F3"/>
              </a:buClr>
              <a:buSzPts val="1600"/>
              <a:buNone/>
              <a:defRPr sz="1600">
                <a:solidFill>
                  <a:srgbClr val="F3F3F3"/>
                </a:solidFill>
              </a:defRPr>
            </a:lvl4pPr>
            <a:lvl5pPr lvl="4" algn="l">
              <a:lnSpc>
                <a:spcPct val="100000"/>
              </a:lnSpc>
              <a:spcBef>
                <a:spcPts val="0"/>
              </a:spcBef>
              <a:spcAft>
                <a:spcPts val="0"/>
              </a:spcAft>
              <a:buClr>
                <a:srgbClr val="F3F3F3"/>
              </a:buClr>
              <a:buSzPts val="1600"/>
              <a:buNone/>
              <a:defRPr sz="1600">
                <a:solidFill>
                  <a:srgbClr val="F3F3F3"/>
                </a:solidFill>
              </a:defRPr>
            </a:lvl5pPr>
            <a:lvl6pPr lvl="5" algn="l">
              <a:lnSpc>
                <a:spcPct val="100000"/>
              </a:lnSpc>
              <a:spcBef>
                <a:spcPts val="0"/>
              </a:spcBef>
              <a:spcAft>
                <a:spcPts val="0"/>
              </a:spcAft>
              <a:buClr>
                <a:srgbClr val="F3F3F3"/>
              </a:buClr>
              <a:buSzPts val="1600"/>
              <a:buNone/>
              <a:defRPr sz="1600">
                <a:solidFill>
                  <a:srgbClr val="F3F3F3"/>
                </a:solidFill>
              </a:defRPr>
            </a:lvl6pPr>
            <a:lvl7pPr lvl="6" algn="l">
              <a:lnSpc>
                <a:spcPct val="100000"/>
              </a:lnSpc>
              <a:spcBef>
                <a:spcPts val="0"/>
              </a:spcBef>
              <a:spcAft>
                <a:spcPts val="0"/>
              </a:spcAft>
              <a:buClr>
                <a:srgbClr val="F3F3F3"/>
              </a:buClr>
              <a:buSzPts val="1600"/>
              <a:buNone/>
              <a:defRPr sz="1600">
                <a:solidFill>
                  <a:srgbClr val="F3F3F3"/>
                </a:solidFill>
              </a:defRPr>
            </a:lvl7pPr>
            <a:lvl8pPr lvl="7" algn="l">
              <a:lnSpc>
                <a:spcPct val="100000"/>
              </a:lnSpc>
              <a:spcBef>
                <a:spcPts val="0"/>
              </a:spcBef>
              <a:spcAft>
                <a:spcPts val="0"/>
              </a:spcAft>
              <a:buClr>
                <a:srgbClr val="F3F3F3"/>
              </a:buClr>
              <a:buSzPts val="1600"/>
              <a:buNone/>
              <a:defRPr sz="1600">
                <a:solidFill>
                  <a:srgbClr val="F3F3F3"/>
                </a:solidFill>
              </a:defRPr>
            </a:lvl8pPr>
            <a:lvl9pPr lvl="8" algn="l">
              <a:lnSpc>
                <a:spcPct val="100000"/>
              </a:lnSpc>
              <a:spcBef>
                <a:spcPts val="0"/>
              </a:spcBef>
              <a:spcAft>
                <a:spcPts val="0"/>
              </a:spcAft>
              <a:buClr>
                <a:srgbClr val="F3F3F3"/>
              </a:buClr>
              <a:buSzPts val="1600"/>
              <a:buNone/>
              <a:defRPr sz="1600">
                <a:solidFill>
                  <a:srgbClr val="F3F3F3"/>
                </a:solidFill>
              </a:defRPr>
            </a:lvl9pPr>
          </a:lstStyle>
          <a:p/>
        </p:txBody>
      </p:sp>
      <p:sp>
        <p:nvSpPr>
          <p:cNvPr id="35" name="Google Shape;35;p6"/>
          <p:cNvSpPr txBox="1"/>
          <p:nvPr>
            <p:ph idx="1" type="subTitle"/>
          </p:nvPr>
        </p:nvSpPr>
        <p:spPr>
          <a:xfrm flipH="1">
            <a:off x="4201775" y="1876125"/>
            <a:ext cx="4137900" cy="1001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3F3F3"/>
              </a:buClr>
              <a:buSzPts val="1400"/>
              <a:buFont typeface="Abel"/>
              <a:buNone/>
              <a:defRPr sz="1600"/>
            </a:lvl1pPr>
            <a:lvl2pPr lvl="1"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2pPr>
            <a:lvl3pPr lvl="2"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3pPr>
            <a:lvl4pPr lvl="3"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4pPr>
            <a:lvl5pPr lvl="4"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5pPr>
            <a:lvl6pPr lvl="5"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6pPr>
            <a:lvl7pPr lvl="6"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7pPr>
            <a:lvl8pPr lvl="7"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8pPr>
            <a:lvl9pPr lvl="8" algn="l">
              <a:lnSpc>
                <a:spcPct val="100000"/>
              </a:lnSpc>
              <a:spcBef>
                <a:spcPts val="0"/>
              </a:spcBef>
              <a:spcAft>
                <a:spcPts val="0"/>
              </a:spcAft>
              <a:buClr>
                <a:srgbClr val="F3F3F3"/>
              </a:buClr>
              <a:buSzPts val="1200"/>
              <a:buFont typeface="Abel"/>
              <a:buNone/>
              <a:defRPr>
                <a:solidFill>
                  <a:srgbClr val="F3F3F3"/>
                </a:solidFill>
                <a:latin typeface="Abel"/>
                <a:ea typeface="Abel"/>
                <a:cs typeface="Abel"/>
                <a:sym typeface="Abe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16_2">
    <p:bg>
      <p:bgPr>
        <a:solidFill>
          <a:srgbClr val="F3F3F3"/>
        </a:solidFill>
      </p:bgPr>
    </p:bg>
    <p:spTree>
      <p:nvGrpSpPr>
        <p:cNvPr id="36" name="Shape 36"/>
        <p:cNvGrpSpPr/>
        <p:nvPr/>
      </p:nvGrpSpPr>
      <p:grpSpPr>
        <a:xfrm>
          <a:off x="0" y="0"/>
          <a:ext cx="0" cy="0"/>
          <a:chOff x="0" y="0"/>
          <a:chExt cx="0" cy="0"/>
        </a:xfrm>
      </p:grpSpPr>
      <p:sp>
        <p:nvSpPr>
          <p:cNvPr id="37" name="Google Shape;37;p7"/>
          <p:cNvSpPr/>
          <p:nvPr/>
        </p:nvSpPr>
        <p:spPr>
          <a:xfrm>
            <a:off x="357150" y="876231"/>
            <a:ext cx="3715500" cy="3488400"/>
          </a:xfrm>
          <a:prstGeom prst="roundRect">
            <a:avLst>
              <a:gd fmla="val 4313"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
          <p:cNvSpPr txBox="1"/>
          <p:nvPr>
            <p:ph type="ctrTitle"/>
          </p:nvPr>
        </p:nvSpPr>
        <p:spPr>
          <a:xfrm>
            <a:off x="1456650" y="1715300"/>
            <a:ext cx="1745100" cy="11043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3F3F3"/>
              </a:buClr>
              <a:buSzPts val="3000"/>
              <a:buNone/>
              <a:defRPr b="0" sz="3600">
                <a:latin typeface="Staatliches"/>
                <a:ea typeface="Staatliches"/>
                <a:cs typeface="Staatliches"/>
                <a:sym typeface="Staatliches"/>
              </a:defRPr>
            </a:lvl1pPr>
            <a:lvl2pPr lvl="1"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p:txBody>
      </p:sp>
      <p:sp>
        <p:nvSpPr>
          <p:cNvPr id="39" name="Google Shape;39;p7"/>
          <p:cNvSpPr txBox="1"/>
          <p:nvPr>
            <p:ph idx="1" type="subTitle"/>
          </p:nvPr>
        </p:nvSpPr>
        <p:spPr>
          <a:xfrm>
            <a:off x="889350" y="2819625"/>
            <a:ext cx="2312400" cy="1104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F3F3F3"/>
              </a:buClr>
              <a:buSzPts val="1400"/>
              <a:buNone/>
              <a:defRPr/>
            </a:lvl1pPr>
            <a:lvl2pPr lvl="1"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algn="l">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p:txBody>
      </p:sp>
      <p:sp>
        <p:nvSpPr>
          <p:cNvPr id="40" name="Google Shape;40;p7"/>
          <p:cNvSpPr/>
          <p:nvPr/>
        </p:nvSpPr>
        <p:spPr>
          <a:xfrm>
            <a:off x="411569" y="778875"/>
            <a:ext cx="3715500" cy="3488400"/>
          </a:xfrm>
          <a:prstGeom prst="roundRect">
            <a:avLst>
              <a:gd fmla="val 4313"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6_1">
    <p:bg>
      <p:bgPr>
        <a:solidFill>
          <a:srgbClr val="F3F3F3"/>
        </a:solidFill>
      </p:bgPr>
    </p:bg>
    <p:spTree>
      <p:nvGrpSpPr>
        <p:cNvPr id="41" name="Shape 41"/>
        <p:cNvGrpSpPr/>
        <p:nvPr/>
      </p:nvGrpSpPr>
      <p:grpSpPr>
        <a:xfrm>
          <a:off x="0" y="0"/>
          <a:ext cx="0" cy="0"/>
          <a:chOff x="0" y="0"/>
          <a:chExt cx="0" cy="0"/>
        </a:xfrm>
      </p:grpSpPr>
      <p:sp>
        <p:nvSpPr>
          <p:cNvPr id="42" name="Google Shape;42;p8"/>
          <p:cNvSpPr txBox="1"/>
          <p:nvPr>
            <p:ph type="ctrTitle"/>
          </p:nvPr>
        </p:nvSpPr>
        <p:spPr>
          <a:xfrm>
            <a:off x="1477038" y="2960925"/>
            <a:ext cx="2538900" cy="38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2D406A"/>
              </a:buClr>
              <a:buSzPts val="1600"/>
              <a:buNone/>
              <a:defRPr b="0" sz="1600">
                <a:latin typeface="Staatliches"/>
                <a:ea typeface="Staatliches"/>
                <a:cs typeface="Staatliches"/>
                <a:sym typeface="Staatliches"/>
              </a:defRPr>
            </a:lvl1pPr>
            <a:lvl2pPr lvl="1"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3" name="Google Shape;43;p8"/>
          <p:cNvSpPr txBox="1"/>
          <p:nvPr>
            <p:ph idx="1" type="subTitle"/>
          </p:nvPr>
        </p:nvSpPr>
        <p:spPr>
          <a:xfrm>
            <a:off x="1477050" y="3273500"/>
            <a:ext cx="2642400" cy="568500"/>
          </a:xfrm>
          <a:prstGeom prst="rect">
            <a:avLst/>
          </a:prstGeom>
          <a:noFill/>
          <a:ln>
            <a:noFill/>
          </a:ln>
        </p:spPr>
        <p:txBody>
          <a:bodyPr anchorCtr="0" anchor="t" bIns="91425" lIns="91425" spcFirstLastPara="1" rIns="91425" wrap="square" tIns="91425">
            <a:noAutofit/>
          </a:bodyPr>
          <a:lstStyle>
            <a:lvl1pPr lvl="0" marR="72000" algn="l">
              <a:lnSpc>
                <a:spcPct val="100000"/>
              </a:lnSpc>
              <a:spcBef>
                <a:spcPts val="0"/>
              </a:spcBef>
              <a:spcAft>
                <a:spcPts val="0"/>
              </a:spcAft>
              <a:buClr>
                <a:srgbClr val="2D406A"/>
              </a:buClr>
              <a:buSzPts val="1100"/>
              <a:buFont typeface="Abel"/>
              <a:buNone/>
              <a:defRPr/>
            </a:lvl1pPr>
            <a:lvl2pPr lvl="1"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44" name="Google Shape;44;p8"/>
          <p:cNvSpPr txBox="1"/>
          <p:nvPr>
            <p:ph idx="2" type="ctrTitle"/>
          </p:nvPr>
        </p:nvSpPr>
        <p:spPr>
          <a:xfrm>
            <a:off x="4938415" y="2957875"/>
            <a:ext cx="2538900" cy="38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2D406A"/>
              </a:buClr>
              <a:buSzPts val="1600"/>
              <a:buNone/>
              <a:defRPr b="0" sz="1600">
                <a:latin typeface="Staatliches"/>
                <a:ea typeface="Staatliches"/>
                <a:cs typeface="Staatliches"/>
                <a:sym typeface="Staatliches"/>
              </a:defRPr>
            </a:lvl1pPr>
            <a:lvl2pPr lvl="1"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2pPr>
            <a:lvl3pPr lvl="2"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3pPr>
            <a:lvl4pPr lvl="3"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4pPr>
            <a:lvl5pPr lvl="4"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5pPr>
            <a:lvl6pPr lvl="5"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6pPr>
            <a:lvl7pPr lvl="6"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7pPr>
            <a:lvl8pPr lvl="7"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8pPr>
            <a:lvl9pPr lvl="8" algn="ctr">
              <a:lnSpc>
                <a:spcPct val="100000"/>
              </a:lnSpc>
              <a:spcBef>
                <a:spcPts val="0"/>
              </a:spcBef>
              <a:spcAft>
                <a:spcPts val="0"/>
              </a:spcAft>
              <a:buClr>
                <a:srgbClr val="2D406A"/>
              </a:buClr>
              <a:buSzPts val="1600"/>
              <a:buFont typeface="Anton"/>
              <a:buNone/>
              <a:defRPr b="0" sz="1600">
                <a:solidFill>
                  <a:srgbClr val="2D406A"/>
                </a:solidFill>
                <a:latin typeface="Anton"/>
                <a:ea typeface="Anton"/>
                <a:cs typeface="Anton"/>
                <a:sym typeface="Anton"/>
              </a:defRPr>
            </a:lvl9pPr>
          </a:lstStyle>
          <a:p/>
        </p:txBody>
      </p:sp>
      <p:sp>
        <p:nvSpPr>
          <p:cNvPr id="45" name="Google Shape;45;p8"/>
          <p:cNvSpPr txBox="1"/>
          <p:nvPr>
            <p:ph idx="3" type="subTitle"/>
          </p:nvPr>
        </p:nvSpPr>
        <p:spPr>
          <a:xfrm>
            <a:off x="4938421" y="3270450"/>
            <a:ext cx="2538900" cy="568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D406A"/>
              </a:buClr>
              <a:buSzPts val="1100"/>
              <a:buFont typeface="Abel"/>
              <a:buNone/>
              <a:defRPr/>
            </a:lvl1pPr>
            <a:lvl2pPr lvl="1"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algn="ctr">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p:txBody>
      </p:sp>
      <p:sp>
        <p:nvSpPr>
          <p:cNvPr id="46" name="Google Shape;46;p8"/>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txBox="1"/>
          <p:nvPr>
            <p:ph idx="4"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16_1_1">
    <p:bg>
      <p:bgPr>
        <a:solidFill>
          <a:srgbClr val="F3F3F3"/>
        </a:solidFill>
      </p:bgPr>
    </p:bg>
    <p:spTree>
      <p:nvGrpSpPr>
        <p:cNvPr id="49" name="Shape 49"/>
        <p:cNvGrpSpPr/>
        <p:nvPr/>
      </p:nvGrpSpPr>
      <p:grpSpPr>
        <a:xfrm>
          <a:off x="0" y="0"/>
          <a:ext cx="0" cy="0"/>
          <a:chOff x="0" y="0"/>
          <a:chExt cx="0" cy="0"/>
        </a:xfrm>
      </p:grpSpPr>
      <p:sp>
        <p:nvSpPr>
          <p:cNvPr id="50" name="Google Shape;50;p9"/>
          <p:cNvSpPr txBox="1"/>
          <p:nvPr>
            <p:ph type="ctrTitle"/>
          </p:nvPr>
        </p:nvSpPr>
        <p:spPr>
          <a:xfrm>
            <a:off x="1651900" y="1663150"/>
            <a:ext cx="2784900" cy="576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600"/>
              <a:buNone/>
              <a:defRPr b="0" sz="1600">
                <a:latin typeface="Staatliches"/>
                <a:ea typeface="Staatliches"/>
                <a:cs typeface="Staatliches"/>
                <a:sym typeface="Staatliches"/>
              </a:defRPr>
            </a:lvl1pPr>
            <a:lvl2pPr lvl="1" algn="l">
              <a:lnSpc>
                <a:spcPct val="100000"/>
              </a:lnSpc>
              <a:spcBef>
                <a:spcPts val="0"/>
              </a:spcBef>
              <a:spcAft>
                <a:spcPts val="0"/>
              </a:spcAft>
              <a:buSzPts val="1600"/>
              <a:buFont typeface="Anton"/>
              <a:buNone/>
              <a:defRPr b="0" sz="1600">
                <a:latin typeface="Anton"/>
                <a:ea typeface="Anton"/>
                <a:cs typeface="Anton"/>
                <a:sym typeface="Anton"/>
              </a:defRPr>
            </a:lvl2pPr>
            <a:lvl3pPr lvl="2" algn="l">
              <a:lnSpc>
                <a:spcPct val="100000"/>
              </a:lnSpc>
              <a:spcBef>
                <a:spcPts val="0"/>
              </a:spcBef>
              <a:spcAft>
                <a:spcPts val="0"/>
              </a:spcAft>
              <a:buSzPts val="1600"/>
              <a:buFont typeface="Anton"/>
              <a:buNone/>
              <a:defRPr b="0" sz="1600">
                <a:latin typeface="Anton"/>
                <a:ea typeface="Anton"/>
                <a:cs typeface="Anton"/>
                <a:sym typeface="Anton"/>
              </a:defRPr>
            </a:lvl3pPr>
            <a:lvl4pPr lvl="3" algn="l">
              <a:lnSpc>
                <a:spcPct val="100000"/>
              </a:lnSpc>
              <a:spcBef>
                <a:spcPts val="0"/>
              </a:spcBef>
              <a:spcAft>
                <a:spcPts val="0"/>
              </a:spcAft>
              <a:buSzPts val="1600"/>
              <a:buFont typeface="Anton"/>
              <a:buNone/>
              <a:defRPr b="0" sz="1600">
                <a:latin typeface="Anton"/>
                <a:ea typeface="Anton"/>
                <a:cs typeface="Anton"/>
                <a:sym typeface="Anton"/>
              </a:defRPr>
            </a:lvl4pPr>
            <a:lvl5pPr lvl="4" algn="l">
              <a:lnSpc>
                <a:spcPct val="100000"/>
              </a:lnSpc>
              <a:spcBef>
                <a:spcPts val="0"/>
              </a:spcBef>
              <a:spcAft>
                <a:spcPts val="0"/>
              </a:spcAft>
              <a:buSzPts val="1600"/>
              <a:buFont typeface="Anton"/>
              <a:buNone/>
              <a:defRPr b="0" sz="1600">
                <a:latin typeface="Anton"/>
                <a:ea typeface="Anton"/>
                <a:cs typeface="Anton"/>
                <a:sym typeface="Anton"/>
              </a:defRPr>
            </a:lvl5pPr>
            <a:lvl6pPr lvl="5" algn="l">
              <a:lnSpc>
                <a:spcPct val="100000"/>
              </a:lnSpc>
              <a:spcBef>
                <a:spcPts val="0"/>
              </a:spcBef>
              <a:spcAft>
                <a:spcPts val="0"/>
              </a:spcAft>
              <a:buSzPts val="1600"/>
              <a:buFont typeface="Anton"/>
              <a:buNone/>
              <a:defRPr b="0" sz="1600">
                <a:latin typeface="Anton"/>
                <a:ea typeface="Anton"/>
                <a:cs typeface="Anton"/>
                <a:sym typeface="Anton"/>
              </a:defRPr>
            </a:lvl6pPr>
            <a:lvl7pPr lvl="6" algn="l">
              <a:lnSpc>
                <a:spcPct val="100000"/>
              </a:lnSpc>
              <a:spcBef>
                <a:spcPts val="0"/>
              </a:spcBef>
              <a:spcAft>
                <a:spcPts val="0"/>
              </a:spcAft>
              <a:buSzPts val="1600"/>
              <a:buFont typeface="Anton"/>
              <a:buNone/>
              <a:defRPr b="0" sz="1600">
                <a:latin typeface="Anton"/>
                <a:ea typeface="Anton"/>
                <a:cs typeface="Anton"/>
                <a:sym typeface="Anton"/>
              </a:defRPr>
            </a:lvl7pPr>
            <a:lvl8pPr lvl="7" algn="l">
              <a:lnSpc>
                <a:spcPct val="100000"/>
              </a:lnSpc>
              <a:spcBef>
                <a:spcPts val="0"/>
              </a:spcBef>
              <a:spcAft>
                <a:spcPts val="0"/>
              </a:spcAft>
              <a:buSzPts val="1600"/>
              <a:buFont typeface="Anton"/>
              <a:buNone/>
              <a:defRPr b="0" sz="1600">
                <a:latin typeface="Anton"/>
                <a:ea typeface="Anton"/>
                <a:cs typeface="Anton"/>
                <a:sym typeface="Anton"/>
              </a:defRPr>
            </a:lvl8pPr>
            <a:lvl9pPr lvl="8" algn="l">
              <a:lnSpc>
                <a:spcPct val="100000"/>
              </a:lnSpc>
              <a:spcBef>
                <a:spcPts val="0"/>
              </a:spcBef>
              <a:spcAft>
                <a:spcPts val="0"/>
              </a:spcAft>
              <a:buSzPts val="1600"/>
              <a:buFont typeface="Anton"/>
              <a:buNone/>
              <a:defRPr b="0" sz="1600">
                <a:latin typeface="Anton"/>
                <a:ea typeface="Anton"/>
                <a:cs typeface="Anton"/>
                <a:sym typeface="Anton"/>
              </a:defRPr>
            </a:lvl9pPr>
          </a:lstStyle>
          <a:p/>
        </p:txBody>
      </p:sp>
      <p:sp>
        <p:nvSpPr>
          <p:cNvPr id="51" name="Google Shape;51;p9"/>
          <p:cNvSpPr txBox="1"/>
          <p:nvPr>
            <p:ph idx="1" type="subTitle"/>
          </p:nvPr>
        </p:nvSpPr>
        <p:spPr>
          <a:xfrm>
            <a:off x="1651900" y="2239450"/>
            <a:ext cx="2907900" cy="9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Font typeface="Abel"/>
              <a:buNone/>
              <a:defRPr>
                <a:latin typeface="Abel"/>
                <a:ea typeface="Abel"/>
                <a:cs typeface="Abel"/>
                <a:sym typeface="Abel"/>
              </a:defRPr>
            </a:lvl1pPr>
            <a:lvl2pPr lvl="1" algn="l">
              <a:lnSpc>
                <a:spcPct val="100000"/>
              </a:lnSpc>
              <a:spcBef>
                <a:spcPts val="0"/>
              </a:spcBef>
              <a:spcAft>
                <a:spcPts val="0"/>
              </a:spcAft>
              <a:buSzPts val="1000"/>
              <a:buFont typeface="Abel"/>
              <a:buNone/>
              <a:defRPr sz="1000">
                <a:latin typeface="Abel"/>
                <a:ea typeface="Abel"/>
                <a:cs typeface="Abel"/>
                <a:sym typeface="Abel"/>
              </a:defRPr>
            </a:lvl2pPr>
            <a:lvl3pPr lvl="2" algn="l">
              <a:lnSpc>
                <a:spcPct val="100000"/>
              </a:lnSpc>
              <a:spcBef>
                <a:spcPts val="0"/>
              </a:spcBef>
              <a:spcAft>
                <a:spcPts val="0"/>
              </a:spcAft>
              <a:buSzPts val="1000"/>
              <a:buFont typeface="Abel"/>
              <a:buNone/>
              <a:defRPr sz="1000">
                <a:latin typeface="Abel"/>
                <a:ea typeface="Abel"/>
                <a:cs typeface="Abel"/>
                <a:sym typeface="Abel"/>
              </a:defRPr>
            </a:lvl3pPr>
            <a:lvl4pPr lvl="3" algn="l">
              <a:lnSpc>
                <a:spcPct val="100000"/>
              </a:lnSpc>
              <a:spcBef>
                <a:spcPts val="0"/>
              </a:spcBef>
              <a:spcAft>
                <a:spcPts val="0"/>
              </a:spcAft>
              <a:buSzPts val="1000"/>
              <a:buFont typeface="Abel"/>
              <a:buNone/>
              <a:defRPr sz="1000">
                <a:latin typeface="Abel"/>
                <a:ea typeface="Abel"/>
                <a:cs typeface="Abel"/>
                <a:sym typeface="Abel"/>
              </a:defRPr>
            </a:lvl4pPr>
            <a:lvl5pPr lvl="4" algn="l">
              <a:lnSpc>
                <a:spcPct val="100000"/>
              </a:lnSpc>
              <a:spcBef>
                <a:spcPts val="0"/>
              </a:spcBef>
              <a:spcAft>
                <a:spcPts val="0"/>
              </a:spcAft>
              <a:buSzPts val="1000"/>
              <a:buFont typeface="Abel"/>
              <a:buNone/>
              <a:defRPr sz="1000">
                <a:latin typeface="Abel"/>
                <a:ea typeface="Abel"/>
                <a:cs typeface="Abel"/>
                <a:sym typeface="Abel"/>
              </a:defRPr>
            </a:lvl5pPr>
            <a:lvl6pPr lvl="5" algn="l">
              <a:lnSpc>
                <a:spcPct val="100000"/>
              </a:lnSpc>
              <a:spcBef>
                <a:spcPts val="0"/>
              </a:spcBef>
              <a:spcAft>
                <a:spcPts val="0"/>
              </a:spcAft>
              <a:buSzPts val="1000"/>
              <a:buFont typeface="Abel"/>
              <a:buNone/>
              <a:defRPr sz="1000">
                <a:latin typeface="Abel"/>
                <a:ea typeface="Abel"/>
                <a:cs typeface="Abel"/>
                <a:sym typeface="Abel"/>
              </a:defRPr>
            </a:lvl6pPr>
            <a:lvl7pPr lvl="6" algn="l">
              <a:lnSpc>
                <a:spcPct val="100000"/>
              </a:lnSpc>
              <a:spcBef>
                <a:spcPts val="0"/>
              </a:spcBef>
              <a:spcAft>
                <a:spcPts val="0"/>
              </a:spcAft>
              <a:buSzPts val="1000"/>
              <a:buFont typeface="Abel"/>
              <a:buNone/>
              <a:defRPr sz="1000">
                <a:latin typeface="Abel"/>
                <a:ea typeface="Abel"/>
                <a:cs typeface="Abel"/>
                <a:sym typeface="Abel"/>
              </a:defRPr>
            </a:lvl7pPr>
            <a:lvl8pPr lvl="7" algn="l">
              <a:lnSpc>
                <a:spcPct val="100000"/>
              </a:lnSpc>
              <a:spcBef>
                <a:spcPts val="0"/>
              </a:spcBef>
              <a:spcAft>
                <a:spcPts val="0"/>
              </a:spcAft>
              <a:buSzPts val="1000"/>
              <a:buFont typeface="Abel"/>
              <a:buNone/>
              <a:defRPr sz="1000">
                <a:latin typeface="Abel"/>
                <a:ea typeface="Abel"/>
                <a:cs typeface="Abel"/>
                <a:sym typeface="Abel"/>
              </a:defRPr>
            </a:lvl8pPr>
            <a:lvl9pPr lvl="8" algn="l">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2" name="Google Shape;52;p9"/>
          <p:cNvSpPr txBox="1"/>
          <p:nvPr>
            <p:ph idx="2" type="ctrTitle"/>
          </p:nvPr>
        </p:nvSpPr>
        <p:spPr>
          <a:xfrm>
            <a:off x="1651900" y="3365574"/>
            <a:ext cx="2784900" cy="576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600"/>
              <a:buNone/>
              <a:defRPr b="0" sz="1600">
                <a:latin typeface="Staatliches"/>
                <a:ea typeface="Staatliches"/>
                <a:cs typeface="Staatliches"/>
                <a:sym typeface="Staatliches"/>
              </a:defRPr>
            </a:lvl1pPr>
            <a:lvl2pPr lvl="1" algn="l">
              <a:lnSpc>
                <a:spcPct val="100000"/>
              </a:lnSpc>
              <a:spcBef>
                <a:spcPts val="0"/>
              </a:spcBef>
              <a:spcAft>
                <a:spcPts val="0"/>
              </a:spcAft>
              <a:buSzPts val="1600"/>
              <a:buFont typeface="Anton"/>
              <a:buNone/>
              <a:defRPr b="0" sz="1600">
                <a:latin typeface="Anton"/>
                <a:ea typeface="Anton"/>
                <a:cs typeface="Anton"/>
                <a:sym typeface="Anton"/>
              </a:defRPr>
            </a:lvl2pPr>
            <a:lvl3pPr lvl="2" algn="l">
              <a:lnSpc>
                <a:spcPct val="100000"/>
              </a:lnSpc>
              <a:spcBef>
                <a:spcPts val="0"/>
              </a:spcBef>
              <a:spcAft>
                <a:spcPts val="0"/>
              </a:spcAft>
              <a:buSzPts val="1600"/>
              <a:buFont typeface="Anton"/>
              <a:buNone/>
              <a:defRPr b="0" sz="1600">
                <a:latin typeface="Anton"/>
                <a:ea typeface="Anton"/>
                <a:cs typeface="Anton"/>
                <a:sym typeface="Anton"/>
              </a:defRPr>
            </a:lvl3pPr>
            <a:lvl4pPr lvl="3" algn="l">
              <a:lnSpc>
                <a:spcPct val="100000"/>
              </a:lnSpc>
              <a:spcBef>
                <a:spcPts val="0"/>
              </a:spcBef>
              <a:spcAft>
                <a:spcPts val="0"/>
              </a:spcAft>
              <a:buSzPts val="1600"/>
              <a:buFont typeface="Anton"/>
              <a:buNone/>
              <a:defRPr b="0" sz="1600">
                <a:latin typeface="Anton"/>
                <a:ea typeface="Anton"/>
                <a:cs typeface="Anton"/>
                <a:sym typeface="Anton"/>
              </a:defRPr>
            </a:lvl4pPr>
            <a:lvl5pPr lvl="4" algn="l">
              <a:lnSpc>
                <a:spcPct val="100000"/>
              </a:lnSpc>
              <a:spcBef>
                <a:spcPts val="0"/>
              </a:spcBef>
              <a:spcAft>
                <a:spcPts val="0"/>
              </a:spcAft>
              <a:buSzPts val="1600"/>
              <a:buFont typeface="Anton"/>
              <a:buNone/>
              <a:defRPr b="0" sz="1600">
                <a:latin typeface="Anton"/>
                <a:ea typeface="Anton"/>
                <a:cs typeface="Anton"/>
                <a:sym typeface="Anton"/>
              </a:defRPr>
            </a:lvl5pPr>
            <a:lvl6pPr lvl="5" algn="l">
              <a:lnSpc>
                <a:spcPct val="100000"/>
              </a:lnSpc>
              <a:spcBef>
                <a:spcPts val="0"/>
              </a:spcBef>
              <a:spcAft>
                <a:spcPts val="0"/>
              </a:spcAft>
              <a:buSzPts val="1600"/>
              <a:buFont typeface="Anton"/>
              <a:buNone/>
              <a:defRPr b="0" sz="1600">
                <a:latin typeface="Anton"/>
                <a:ea typeface="Anton"/>
                <a:cs typeface="Anton"/>
                <a:sym typeface="Anton"/>
              </a:defRPr>
            </a:lvl6pPr>
            <a:lvl7pPr lvl="6" algn="l">
              <a:lnSpc>
                <a:spcPct val="100000"/>
              </a:lnSpc>
              <a:spcBef>
                <a:spcPts val="0"/>
              </a:spcBef>
              <a:spcAft>
                <a:spcPts val="0"/>
              </a:spcAft>
              <a:buSzPts val="1600"/>
              <a:buFont typeface="Anton"/>
              <a:buNone/>
              <a:defRPr b="0" sz="1600">
                <a:latin typeface="Anton"/>
                <a:ea typeface="Anton"/>
                <a:cs typeface="Anton"/>
                <a:sym typeface="Anton"/>
              </a:defRPr>
            </a:lvl7pPr>
            <a:lvl8pPr lvl="7" algn="l">
              <a:lnSpc>
                <a:spcPct val="100000"/>
              </a:lnSpc>
              <a:spcBef>
                <a:spcPts val="0"/>
              </a:spcBef>
              <a:spcAft>
                <a:spcPts val="0"/>
              </a:spcAft>
              <a:buSzPts val="1600"/>
              <a:buFont typeface="Anton"/>
              <a:buNone/>
              <a:defRPr b="0" sz="1600">
                <a:latin typeface="Anton"/>
                <a:ea typeface="Anton"/>
                <a:cs typeface="Anton"/>
                <a:sym typeface="Anton"/>
              </a:defRPr>
            </a:lvl8pPr>
            <a:lvl9pPr lvl="8" algn="l">
              <a:lnSpc>
                <a:spcPct val="100000"/>
              </a:lnSpc>
              <a:spcBef>
                <a:spcPts val="0"/>
              </a:spcBef>
              <a:spcAft>
                <a:spcPts val="0"/>
              </a:spcAft>
              <a:buSzPts val="1600"/>
              <a:buFont typeface="Anton"/>
              <a:buNone/>
              <a:defRPr b="0" sz="1600">
                <a:latin typeface="Anton"/>
                <a:ea typeface="Anton"/>
                <a:cs typeface="Anton"/>
                <a:sym typeface="Anton"/>
              </a:defRPr>
            </a:lvl9pPr>
          </a:lstStyle>
          <a:p/>
        </p:txBody>
      </p:sp>
      <p:sp>
        <p:nvSpPr>
          <p:cNvPr id="53" name="Google Shape;53;p9"/>
          <p:cNvSpPr txBox="1"/>
          <p:nvPr>
            <p:ph idx="3" type="subTitle"/>
          </p:nvPr>
        </p:nvSpPr>
        <p:spPr>
          <a:xfrm>
            <a:off x="1651900" y="3937803"/>
            <a:ext cx="2907900" cy="974700"/>
          </a:xfrm>
          <a:prstGeom prst="rect">
            <a:avLst/>
          </a:prstGeom>
          <a:noFill/>
          <a:ln>
            <a:noFill/>
          </a:ln>
        </p:spPr>
        <p:txBody>
          <a:bodyPr anchorCtr="0" anchor="t" bIns="91425" lIns="91425" spcFirstLastPara="1" rIns="91425" wrap="square" tIns="91425">
            <a:noAutofit/>
          </a:bodyPr>
          <a:lstStyle>
            <a:lvl1pPr lvl="0" marR="72000" algn="l">
              <a:lnSpc>
                <a:spcPct val="100000"/>
              </a:lnSpc>
              <a:spcBef>
                <a:spcPts val="0"/>
              </a:spcBef>
              <a:spcAft>
                <a:spcPts val="0"/>
              </a:spcAft>
              <a:buSzPts val="1000"/>
              <a:buFont typeface="Abel"/>
              <a:buNone/>
              <a:defRPr>
                <a:latin typeface="Abel"/>
                <a:ea typeface="Abel"/>
                <a:cs typeface="Abel"/>
                <a:sym typeface="Abel"/>
              </a:defRPr>
            </a:lvl1pPr>
            <a:lvl2pPr lvl="1" algn="l">
              <a:lnSpc>
                <a:spcPct val="100000"/>
              </a:lnSpc>
              <a:spcBef>
                <a:spcPts val="0"/>
              </a:spcBef>
              <a:spcAft>
                <a:spcPts val="0"/>
              </a:spcAft>
              <a:buSzPts val="1000"/>
              <a:buFont typeface="Abel"/>
              <a:buNone/>
              <a:defRPr sz="1000">
                <a:latin typeface="Abel"/>
                <a:ea typeface="Abel"/>
                <a:cs typeface="Abel"/>
                <a:sym typeface="Abel"/>
              </a:defRPr>
            </a:lvl2pPr>
            <a:lvl3pPr lvl="2" algn="l">
              <a:lnSpc>
                <a:spcPct val="100000"/>
              </a:lnSpc>
              <a:spcBef>
                <a:spcPts val="0"/>
              </a:spcBef>
              <a:spcAft>
                <a:spcPts val="0"/>
              </a:spcAft>
              <a:buSzPts val="1000"/>
              <a:buFont typeface="Abel"/>
              <a:buNone/>
              <a:defRPr sz="1000">
                <a:latin typeface="Abel"/>
                <a:ea typeface="Abel"/>
                <a:cs typeface="Abel"/>
                <a:sym typeface="Abel"/>
              </a:defRPr>
            </a:lvl3pPr>
            <a:lvl4pPr lvl="3" algn="l">
              <a:lnSpc>
                <a:spcPct val="100000"/>
              </a:lnSpc>
              <a:spcBef>
                <a:spcPts val="0"/>
              </a:spcBef>
              <a:spcAft>
                <a:spcPts val="0"/>
              </a:spcAft>
              <a:buSzPts val="1000"/>
              <a:buFont typeface="Abel"/>
              <a:buNone/>
              <a:defRPr sz="1000">
                <a:latin typeface="Abel"/>
                <a:ea typeface="Abel"/>
                <a:cs typeface="Abel"/>
                <a:sym typeface="Abel"/>
              </a:defRPr>
            </a:lvl4pPr>
            <a:lvl5pPr lvl="4" algn="l">
              <a:lnSpc>
                <a:spcPct val="100000"/>
              </a:lnSpc>
              <a:spcBef>
                <a:spcPts val="0"/>
              </a:spcBef>
              <a:spcAft>
                <a:spcPts val="0"/>
              </a:spcAft>
              <a:buSzPts val="1000"/>
              <a:buFont typeface="Abel"/>
              <a:buNone/>
              <a:defRPr sz="1000">
                <a:latin typeface="Abel"/>
                <a:ea typeface="Abel"/>
                <a:cs typeface="Abel"/>
                <a:sym typeface="Abel"/>
              </a:defRPr>
            </a:lvl5pPr>
            <a:lvl6pPr lvl="5" algn="l">
              <a:lnSpc>
                <a:spcPct val="100000"/>
              </a:lnSpc>
              <a:spcBef>
                <a:spcPts val="0"/>
              </a:spcBef>
              <a:spcAft>
                <a:spcPts val="0"/>
              </a:spcAft>
              <a:buSzPts val="1000"/>
              <a:buFont typeface="Abel"/>
              <a:buNone/>
              <a:defRPr sz="1000">
                <a:latin typeface="Abel"/>
                <a:ea typeface="Abel"/>
                <a:cs typeface="Abel"/>
                <a:sym typeface="Abel"/>
              </a:defRPr>
            </a:lvl6pPr>
            <a:lvl7pPr lvl="6" algn="l">
              <a:lnSpc>
                <a:spcPct val="100000"/>
              </a:lnSpc>
              <a:spcBef>
                <a:spcPts val="0"/>
              </a:spcBef>
              <a:spcAft>
                <a:spcPts val="0"/>
              </a:spcAft>
              <a:buSzPts val="1000"/>
              <a:buFont typeface="Abel"/>
              <a:buNone/>
              <a:defRPr sz="1000">
                <a:latin typeface="Abel"/>
                <a:ea typeface="Abel"/>
                <a:cs typeface="Abel"/>
                <a:sym typeface="Abel"/>
              </a:defRPr>
            </a:lvl7pPr>
            <a:lvl8pPr lvl="7" algn="l">
              <a:lnSpc>
                <a:spcPct val="100000"/>
              </a:lnSpc>
              <a:spcBef>
                <a:spcPts val="0"/>
              </a:spcBef>
              <a:spcAft>
                <a:spcPts val="0"/>
              </a:spcAft>
              <a:buSzPts val="1000"/>
              <a:buFont typeface="Abel"/>
              <a:buNone/>
              <a:defRPr sz="1000">
                <a:latin typeface="Abel"/>
                <a:ea typeface="Abel"/>
                <a:cs typeface="Abel"/>
                <a:sym typeface="Abel"/>
              </a:defRPr>
            </a:lvl8pPr>
            <a:lvl9pPr lvl="8" algn="l">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4" name="Google Shape;54;p9"/>
          <p:cNvSpPr txBox="1"/>
          <p:nvPr>
            <p:ph idx="4" type="ctrTitle"/>
          </p:nvPr>
        </p:nvSpPr>
        <p:spPr>
          <a:xfrm>
            <a:off x="5107893" y="3365575"/>
            <a:ext cx="2619300" cy="576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600"/>
              <a:buNone/>
              <a:defRPr b="0" sz="1600">
                <a:latin typeface="Staatliches"/>
                <a:ea typeface="Staatliches"/>
                <a:cs typeface="Staatliches"/>
                <a:sym typeface="Staatliches"/>
              </a:defRPr>
            </a:lvl1pPr>
            <a:lvl2pPr lvl="1" algn="l">
              <a:lnSpc>
                <a:spcPct val="100000"/>
              </a:lnSpc>
              <a:spcBef>
                <a:spcPts val="0"/>
              </a:spcBef>
              <a:spcAft>
                <a:spcPts val="0"/>
              </a:spcAft>
              <a:buSzPts val="1600"/>
              <a:buFont typeface="Anton"/>
              <a:buNone/>
              <a:defRPr b="0" sz="1600">
                <a:latin typeface="Anton"/>
                <a:ea typeface="Anton"/>
                <a:cs typeface="Anton"/>
                <a:sym typeface="Anton"/>
              </a:defRPr>
            </a:lvl2pPr>
            <a:lvl3pPr lvl="2" algn="l">
              <a:lnSpc>
                <a:spcPct val="100000"/>
              </a:lnSpc>
              <a:spcBef>
                <a:spcPts val="0"/>
              </a:spcBef>
              <a:spcAft>
                <a:spcPts val="0"/>
              </a:spcAft>
              <a:buSzPts val="1600"/>
              <a:buFont typeface="Anton"/>
              <a:buNone/>
              <a:defRPr b="0" sz="1600">
                <a:latin typeface="Anton"/>
                <a:ea typeface="Anton"/>
                <a:cs typeface="Anton"/>
                <a:sym typeface="Anton"/>
              </a:defRPr>
            </a:lvl3pPr>
            <a:lvl4pPr lvl="3" algn="l">
              <a:lnSpc>
                <a:spcPct val="100000"/>
              </a:lnSpc>
              <a:spcBef>
                <a:spcPts val="0"/>
              </a:spcBef>
              <a:spcAft>
                <a:spcPts val="0"/>
              </a:spcAft>
              <a:buSzPts val="1600"/>
              <a:buFont typeface="Anton"/>
              <a:buNone/>
              <a:defRPr b="0" sz="1600">
                <a:latin typeface="Anton"/>
                <a:ea typeface="Anton"/>
                <a:cs typeface="Anton"/>
                <a:sym typeface="Anton"/>
              </a:defRPr>
            </a:lvl4pPr>
            <a:lvl5pPr lvl="4" algn="l">
              <a:lnSpc>
                <a:spcPct val="100000"/>
              </a:lnSpc>
              <a:spcBef>
                <a:spcPts val="0"/>
              </a:spcBef>
              <a:spcAft>
                <a:spcPts val="0"/>
              </a:spcAft>
              <a:buSzPts val="1600"/>
              <a:buFont typeface="Anton"/>
              <a:buNone/>
              <a:defRPr b="0" sz="1600">
                <a:latin typeface="Anton"/>
                <a:ea typeface="Anton"/>
                <a:cs typeface="Anton"/>
                <a:sym typeface="Anton"/>
              </a:defRPr>
            </a:lvl5pPr>
            <a:lvl6pPr lvl="5" algn="l">
              <a:lnSpc>
                <a:spcPct val="100000"/>
              </a:lnSpc>
              <a:spcBef>
                <a:spcPts val="0"/>
              </a:spcBef>
              <a:spcAft>
                <a:spcPts val="0"/>
              </a:spcAft>
              <a:buSzPts val="1600"/>
              <a:buFont typeface="Anton"/>
              <a:buNone/>
              <a:defRPr b="0" sz="1600">
                <a:latin typeface="Anton"/>
                <a:ea typeface="Anton"/>
                <a:cs typeface="Anton"/>
                <a:sym typeface="Anton"/>
              </a:defRPr>
            </a:lvl6pPr>
            <a:lvl7pPr lvl="6" algn="l">
              <a:lnSpc>
                <a:spcPct val="100000"/>
              </a:lnSpc>
              <a:spcBef>
                <a:spcPts val="0"/>
              </a:spcBef>
              <a:spcAft>
                <a:spcPts val="0"/>
              </a:spcAft>
              <a:buSzPts val="1600"/>
              <a:buFont typeface="Anton"/>
              <a:buNone/>
              <a:defRPr b="0" sz="1600">
                <a:latin typeface="Anton"/>
                <a:ea typeface="Anton"/>
                <a:cs typeface="Anton"/>
                <a:sym typeface="Anton"/>
              </a:defRPr>
            </a:lvl7pPr>
            <a:lvl8pPr lvl="7" algn="l">
              <a:lnSpc>
                <a:spcPct val="100000"/>
              </a:lnSpc>
              <a:spcBef>
                <a:spcPts val="0"/>
              </a:spcBef>
              <a:spcAft>
                <a:spcPts val="0"/>
              </a:spcAft>
              <a:buSzPts val="1600"/>
              <a:buFont typeface="Anton"/>
              <a:buNone/>
              <a:defRPr b="0" sz="1600">
                <a:latin typeface="Anton"/>
                <a:ea typeface="Anton"/>
                <a:cs typeface="Anton"/>
                <a:sym typeface="Anton"/>
              </a:defRPr>
            </a:lvl8pPr>
            <a:lvl9pPr lvl="8" algn="l">
              <a:lnSpc>
                <a:spcPct val="100000"/>
              </a:lnSpc>
              <a:spcBef>
                <a:spcPts val="0"/>
              </a:spcBef>
              <a:spcAft>
                <a:spcPts val="0"/>
              </a:spcAft>
              <a:buSzPts val="1600"/>
              <a:buFont typeface="Anton"/>
              <a:buNone/>
              <a:defRPr b="0" sz="1600">
                <a:latin typeface="Anton"/>
                <a:ea typeface="Anton"/>
                <a:cs typeface="Anton"/>
                <a:sym typeface="Anton"/>
              </a:defRPr>
            </a:lvl9pPr>
          </a:lstStyle>
          <a:p/>
        </p:txBody>
      </p:sp>
      <p:sp>
        <p:nvSpPr>
          <p:cNvPr id="55" name="Google Shape;55;p9"/>
          <p:cNvSpPr txBox="1"/>
          <p:nvPr>
            <p:ph idx="5" type="subTitle"/>
          </p:nvPr>
        </p:nvSpPr>
        <p:spPr>
          <a:xfrm>
            <a:off x="5107893" y="3937703"/>
            <a:ext cx="2907900" cy="9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Font typeface="Abel"/>
              <a:buNone/>
              <a:defRPr>
                <a:latin typeface="Abel"/>
                <a:ea typeface="Abel"/>
                <a:cs typeface="Abel"/>
                <a:sym typeface="Abel"/>
              </a:defRPr>
            </a:lvl1pPr>
            <a:lvl2pPr lvl="1" algn="l">
              <a:lnSpc>
                <a:spcPct val="100000"/>
              </a:lnSpc>
              <a:spcBef>
                <a:spcPts val="0"/>
              </a:spcBef>
              <a:spcAft>
                <a:spcPts val="0"/>
              </a:spcAft>
              <a:buSzPts val="1000"/>
              <a:buFont typeface="Abel"/>
              <a:buNone/>
              <a:defRPr sz="1000">
                <a:latin typeface="Abel"/>
                <a:ea typeface="Abel"/>
                <a:cs typeface="Abel"/>
                <a:sym typeface="Abel"/>
              </a:defRPr>
            </a:lvl2pPr>
            <a:lvl3pPr lvl="2" algn="l">
              <a:lnSpc>
                <a:spcPct val="100000"/>
              </a:lnSpc>
              <a:spcBef>
                <a:spcPts val="0"/>
              </a:spcBef>
              <a:spcAft>
                <a:spcPts val="0"/>
              </a:spcAft>
              <a:buSzPts val="1000"/>
              <a:buFont typeface="Abel"/>
              <a:buNone/>
              <a:defRPr sz="1000">
                <a:latin typeface="Abel"/>
                <a:ea typeface="Abel"/>
                <a:cs typeface="Abel"/>
                <a:sym typeface="Abel"/>
              </a:defRPr>
            </a:lvl3pPr>
            <a:lvl4pPr lvl="3" algn="l">
              <a:lnSpc>
                <a:spcPct val="100000"/>
              </a:lnSpc>
              <a:spcBef>
                <a:spcPts val="0"/>
              </a:spcBef>
              <a:spcAft>
                <a:spcPts val="0"/>
              </a:spcAft>
              <a:buSzPts val="1000"/>
              <a:buFont typeface="Abel"/>
              <a:buNone/>
              <a:defRPr sz="1000">
                <a:latin typeface="Abel"/>
                <a:ea typeface="Abel"/>
                <a:cs typeface="Abel"/>
                <a:sym typeface="Abel"/>
              </a:defRPr>
            </a:lvl4pPr>
            <a:lvl5pPr lvl="4" algn="l">
              <a:lnSpc>
                <a:spcPct val="100000"/>
              </a:lnSpc>
              <a:spcBef>
                <a:spcPts val="0"/>
              </a:spcBef>
              <a:spcAft>
                <a:spcPts val="0"/>
              </a:spcAft>
              <a:buSzPts val="1000"/>
              <a:buFont typeface="Abel"/>
              <a:buNone/>
              <a:defRPr sz="1000">
                <a:latin typeface="Abel"/>
                <a:ea typeface="Abel"/>
                <a:cs typeface="Abel"/>
                <a:sym typeface="Abel"/>
              </a:defRPr>
            </a:lvl5pPr>
            <a:lvl6pPr lvl="5" algn="l">
              <a:lnSpc>
                <a:spcPct val="100000"/>
              </a:lnSpc>
              <a:spcBef>
                <a:spcPts val="0"/>
              </a:spcBef>
              <a:spcAft>
                <a:spcPts val="0"/>
              </a:spcAft>
              <a:buSzPts val="1000"/>
              <a:buFont typeface="Abel"/>
              <a:buNone/>
              <a:defRPr sz="1000">
                <a:latin typeface="Abel"/>
                <a:ea typeface="Abel"/>
                <a:cs typeface="Abel"/>
                <a:sym typeface="Abel"/>
              </a:defRPr>
            </a:lvl6pPr>
            <a:lvl7pPr lvl="6" algn="l">
              <a:lnSpc>
                <a:spcPct val="100000"/>
              </a:lnSpc>
              <a:spcBef>
                <a:spcPts val="0"/>
              </a:spcBef>
              <a:spcAft>
                <a:spcPts val="0"/>
              </a:spcAft>
              <a:buSzPts val="1000"/>
              <a:buFont typeface="Abel"/>
              <a:buNone/>
              <a:defRPr sz="1000">
                <a:latin typeface="Abel"/>
                <a:ea typeface="Abel"/>
                <a:cs typeface="Abel"/>
                <a:sym typeface="Abel"/>
              </a:defRPr>
            </a:lvl7pPr>
            <a:lvl8pPr lvl="7" algn="l">
              <a:lnSpc>
                <a:spcPct val="100000"/>
              </a:lnSpc>
              <a:spcBef>
                <a:spcPts val="0"/>
              </a:spcBef>
              <a:spcAft>
                <a:spcPts val="0"/>
              </a:spcAft>
              <a:buSzPts val="1000"/>
              <a:buFont typeface="Abel"/>
              <a:buNone/>
              <a:defRPr sz="1000">
                <a:latin typeface="Abel"/>
                <a:ea typeface="Abel"/>
                <a:cs typeface="Abel"/>
                <a:sym typeface="Abel"/>
              </a:defRPr>
            </a:lvl8pPr>
            <a:lvl9pPr lvl="8" algn="l">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6" name="Google Shape;56;p9"/>
          <p:cNvSpPr txBox="1"/>
          <p:nvPr>
            <p:ph idx="6" type="ctrTitle"/>
          </p:nvPr>
        </p:nvSpPr>
        <p:spPr>
          <a:xfrm>
            <a:off x="5107893" y="1663150"/>
            <a:ext cx="2784900" cy="576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600"/>
              <a:buNone/>
              <a:defRPr b="0" sz="1600">
                <a:latin typeface="Staatliches"/>
                <a:ea typeface="Staatliches"/>
                <a:cs typeface="Staatliches"/>
                <a:sym typeface="Staatliches"/>
              </a:defRPr>
            </a:lvl1pPr>
            <a:lvl2pPr lvl="1" algn="l">
              <a:lnSpc>
                <a:spcPct val="100000"/>
              </a:lnSpc>
              <a:spcBef>
                <a:spcPts val="0"/>
              </a:spcBef>
              <a:spcAft>
                <a:spcPts val="0"/>
              </a:spcAft>
              <a:buSzPts val="1600"/>
              <a:buFont typeface="Anton"/>
              <a:buNone/>
              <a:defRPr b="0" sz="1600">
                <a:latin typeface="Anton"/>
                <a:ea typeface="Anton"/>
                <a:cs typeface="Anton"/>
                <a:sym typeface="Anton"/>
              </a:defRPr>
            </a:lvl2pPr>
            <a:lvl3pPr lvl="2" algn="l">
              <a:lnSpc>
                <a:spcPct val="100000"/>
              </a:lnSpc>
              <a:spcBef>
                <a:spcPts val="0"/>
              </a:spcBef>
              <a:spcAft>
                <a:spcPts val="0"/>
              </a:spcAft>
              <a:buSzPts val="1600"/>
              <a:buFont typeface="Anton"/>
              <a:buNone/>
              <a:defRPr b="0" sz="1600">
                <a:latin typeface="Anton"/>
                <a:ea typeface="Anton"/>
                <a:cs typeface="Anton"/>
                <a:sym typeface="Anton"/>
              </a:defRPr>
            </a:lvl3pPr>
            <a:lvl4pPr lvl="3" algn="l">
              <a:lnSpc>
                <a:spcPct val="100000"/>
              </a:lnSpc>
              <a:spcBef>
                <a:spcPts val="0"/>
              </a:spcBef>
              <a:spcAft>
                <a:spcPts val="0"/>
              </a:spcAft>
              <a:buSzPts val="1600"/>
              <a:buFont typeface="Anton"/>
              <a:buNone/>
              <a:defRPr b="0" sz="1600">
                <a:latin typeface="Anton"/>
                <a:ea typeface="Anton"/>
                <a:cs typeface="Anton"/>
                <a:sym typeface="Anton"/>
              </a:defRPr>
            </a:lvl4pPr>
            <a:lvl5pPr lvl="4" algn="l">
              <a:lnSpc>
                <a:spcPct val="100000"/>
              </a:lnSpc>
              <a:spcBef>
                <a:spcPts val="0"/>
              </a:spcBef>
              <a:spcAft>
                <a:spcPts val="0"/>
              </a:spcAft>
              <a:buSzPts val="1600"/>
              <a:buFont typeface="Anton"/>
              <a:buNone/>
              <a:defRPr b="0" sz="1600">
                <a:latin typeface="Anton"/>
                <a:ea typeface="Anton"/>
                <a:cs typeface="Anton"/>
                <a:sym typeface="Anton"/>
              </a:defRPr>
            </a:lvl5pPr>
            <a:lvl6pPr lvl="5" algn="l">
              <a:lnSpc>
                <a:spcPct val="100000"/>
              </a:lnSpc>
              <a:spcBef>
                <a:spcPts val="0"/>
              </a:spcBef>
              <a:spcAft>
                <a:spcPts val="0"/>
              </a:spcAft>
              <a:buSzPts val="1600"/>
              <a:buFont typeface="Anton"/>
              <a:buNone/>
              <a:defRPr b="0" sz="1600">
                <a:latin typeface="Anton"/>
                <a:ea typeface="Anton"/>
                <a:cs typeface="Anton"/>
                <a:sym typeface="Anton"/>
              </a:defRPr>
            </a:lvl6pPr>
            <a:lvl7pPr lvl="6" algn="l">
              <a:lnSpc>
                <a:spcPct val="100000"/>
              </a:lnSpc>
              <a:spcBef>
                <a:spcPts val="0"/>
              </a:spcBef>
              <a:spcAft>
                <a:spcPts val="0"/>
              </a:spcAft>
              <a:buSzPts val="1600"/>
              <a:buFont typeface="Anton"/>
              <a:buNone/>
              <a:defRPr b="0" sz="1600">
                <a:latin typeface="Anton"/>
                <a:ea typeface="Anton"/>
                <a:cs typeface="Anton"/>
                <a:sym typeface="Anton"/>
              </a:defRPr>
            </a:lvl7pPr>
            <a:lvl8pPr lvl="7" algn="l">
              <a:lnSpc>
                <a:spcPct val="100000"/>
              </a:lnSpc>
              <a:spcBef>
                <a:spcPts val="0"/>
              </a:spcBef>
              <a:spcAft>
                <a:spcPts val="0"/>
              </a:spcAft>
              <a:buSzPts val="1600"/>
              <a:buFont typeface="Anton"/>
              <a:buNone/>
              <a:defRPr b="0" sz="1600">
                <a:latin typeface="Anton"/>
                <a:ea typeface="Anton"/>
                <a:cs typeface="Anton"/>
                <a:sym typeface="Anton"/>
              </a:defRPr>
            </a:lvl8pPr>
            <a:lvl9pPr lvl="8" algn="l">
              <a:lnSpc>
                <a:spcPct val="100000"/>
              </a:lnSpc>
              <a:spcBef>
                <a:spcPts val="0"/>
              </a:spcBef>
              <a:spcAft>
                <a:spcPts val="0"/>
              </a:spcAft>
              <a:buSzPts val="1600"/>
              <a:buFont typeface="Anton"/>
              <a:buNone/>
              <a:defRPr b="0" sz="1600">
                <a:latin typeface="Anton"/>
                <a:ea typeface="Anton"/>
                <a:cs typeface="Anton"/>
                <a:sym typeface="Anton"/>
              </a:defRPr>
            </a:lvl9pPr>
          </a:lstStyle>
          <a:p/>
        </p:txBody>
      </p:sp>
      <p:sp>
        <p:nvSpPr>
          <p:cNvPr id="57" name="Google Shape;57;p9"/>
          <p:cNvSpPr txBox="1"/>
          <p:nvPr>
            <p:ph idx="7" type="subTitle"/>
          </p:nvPr>
        </p:nvSpPr>
        <p:spPr>
          <a:xfrm>
            <a:off x="5107893" y="2239450"/>
            <a:ext cx="2907900" cy="97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Font typeface="Abel"/>
              <a:buNone/>
              <a:defRPr>
                <a:latin typeface="Abel"/>
                <a:ea typeface="Abel"/>
                <a:cs typeface="Abel"/>
                <a:sym typeface="Abel"/>
              </a:defRPr>
            </a:lvl1pPr>
            <a:lvl2pPr lvl="1" algn="l">
              <a:lnSpc>
                <a:spcPct val="100000"/>
              </a:lnSpc>
              <a:spcBef>
                <a:spcPts val="0"/>
              </a:spcBef>
              <a:spcAft>
                <a:spcPts val="0"/>
              </a:spcAft>
              <a:buSzPts val="1000"/>
              <a:buFont typeface="Abel"/>
              <a:buNone/>
              <a:defRPr sz="1000">
                <a:latin typeface="Abel"/>
                <a:ea typeface="Abel"/>
                <a:cs typeface="Abel"/>
                <a:sym typeface="Abel"/>
              </a:defRPr>
            </a:lvl2pPr>
            <a:lvl3pPr lvl="2" algn="l">
              <a:lnSpc>
                <a:spcPct val="100000"/>
              </a:lnSpc>
              <a:spcBef>
                <a:spcPts val="0"/>
              </a:spcBef>
              <a:spcAft>
                <a:spcPts val="0"/>
              </a:spcAft>
              <a:buSzPts val="1000"/>
              <a:buFont typeface="Abel"/>
              <a:buNone/>
              <a:defRPr sz="1000">
                <a:latin typeface="Abel"/>
                <a:ea typeface="Abel"/>
                <a:cs typeface="Abel"/>
                <a:sym typeface="Abel"/>
              </a:defRPr>
            </a:lvl3pPr>
            <a:lvl4pPr lvl="3" algn="l">
              <a:lnSpc>
                <a:spcPct val="100000"/>
              </a:lnSpc>
              <a:spcBef>
                <a:spcPts val="0"/>
              </a:spcBef>
              <a:spcAft>
                <a:spcPts val="0"/>
              </a:spcAft>
              <a:buSzPts val="1000"/>
              <a:buFont typeface="Abel"/>
              <a:buNone/>
              <a:defRPr sz="1000">
                <a:latin typeface="Abel"/>
                <a:ea typeface="Abel"/>
                <a:cs typeface="Abel"/>
                <a:sym typeface="Abel"/>
              </a:defRPr>
            </a:lvl4pPr>
            <a:lvl5pPr lvl="4" algn="l">
              <a:lnSpc>
                <a:spcPct val="100000"/>
              </a:lnSpc>
              <a:spcBef>
                <a:spcPts val="0"/>
              </a:spcBef>
              <a:spcAft>
                <a:spcPts val="0"/>
              </a:spcAft>
              <a:buSzPts val="1000"/>
              <a:buFont typeface="Abel"/>
              <a:buNone/>
              <a:defRPr sz="1000">
                <a:latin typeface="Abel"/>
                <a:ea typeface="Abel"/>
                <a:cs typeface="Abel"/>
                <a:sym typeface="Abel"/>
              </a:defRPr>
            </a:lvl5pPr>
            <a:lvl6pPr lvl="5" algn="l">
              <a:lnSpc>
                <a:spcPct val="100000"/>
              </a:lnSpc>
              <a:spcBef>
                <a:spcPts val="0"/>
              </a:spcBef>
              <a:spcAft>
                <a:spcPts val="0"/>
              </a:spcAft>
              <a:buSzPts val="1000"/>
              <a:buFont typeface="Abel"/>
              <a:buNone/>
              <a:defRPr sz="1000">
                <a:latin typeface="Abel"/>
                <a:ea typeface="Abel"/>
                <a:cs typeface="Abel"/>
                <a:sym typeface="Abel"/>
              </a:defRPr>
            </a:lvl6pPr>
            <a:lvl7pPr lvl="6" algn="l">
              <a:lnSpc>
                <a:spcPct val="100000"/>
              </a:lnSpc>
              <a:spcBef>
                <a:spcPts val="0"/>
              </a:spcBef>
              <a:spcAft>
                <a:spcPts val="0"/>
              </a:spcAft>
              <a:buSzPts val="1000"/>
              <a:buFont typeface="Abel"/>
              <a:buNone/>
              <a:defRPr sz="1000">
                <a:latin typeface="Abel"/>
                <a:ea typeface="Abel"/>
                <a:cs typeface="Abel"/>
                <a:sym typeface="Abel"/>
              </a:defRPr>
            </a:lvl7pPr>
            <a:lvl8pPr lvl="7" algn="l">
              <a:lnSpc>
                <a:spcPct val="100000"/>
              </a:lnSpc>
              <a:spcBef>
                <a:spcPts val="0"/>
              </a:spcBef>
              <a:spcAft>
                <a:spcPts val="0"/>
              </a:spcAft>
              <a:buSzPts val="1000"/>
              <a:buFont typeface="Abel"/>
              <a:buNone/>
              <a:defRPr sz="1000">
                <a:latin typeface="Abel"/>
                <a:ea typeface="Abel"/>
                <a:cs typeface="Abel"/>
                <a:sym typeface="Abel"/>
              </a:defRPr>
            </a:lvl8pPr>
            <a:lvl9pPr lvl="8" algn="l">
              <a:lnSpc>
                <a:spcPct val="100000"/>
              </a:lnSpc>
              <a:spcBef>
                <a:spcPts val="0"/>
              </a:spcBef>
              <a:spcAft>
                <a:spcPts val="0"/>
              </a:spcAft>
              <a:buSzPts val="1000"/>
              <a:buFont typeface="Abel"/>
              <a:buNone/>
              <a:defRPr sz="1000">
                <a:latin typeface="Abel"/>
                <a:ea typeface="Abel"/>
                <a:cs typeface="Abel"/>
                <a:sym typeface="Abel"/>
              </a:defRPr>
            </a:lvl9pPr>
          </a:lstStyle>
          <a:p/>
        </p:txBody>
      </p:sp>
      <p:sp>
        <p:nvSpPr>
          <p:cNvPr id="58" name="Google Shape;58;p9"/>
          <p:cNvSpPr/>
          <p:nvPr/>
        </p:nvSpPr>
        <p:spPr>
          <a:xfrm>
            <a:off x="3513575" y="353425"/>
            <a:ext cx="5672400" cy="529500"/>
          </a:xfrm>
          <a:prstGeom prst="roundRect">
            <a:avLst>
              <a:gd fmla="val 19858"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9"/>
          <p:cNvSpPr/>
          <p:nvPr/>
        </p:nvSpPr>
        <p:spPr>
          <a:xfrm>
            <a:off x="3569775" y="409006"/>
            <a:ext cx="5616300" cy="529500"/>
          </a:xfrm>
          <a:prstGeom prst="roundRect">
            <a:avLst>
              <a:gd fmla="val 11897" name="adj"/>
            </a:avLst>
          </a:pr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9"/>
          <p:cNvSpPr txBox="1"/>
          <p:nvPr>
            <p:ph idx="8"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2D406A"/>
              </a:buClr>
              <a:buSzPts val="2400"/>
              <a:buNone/>
              <a:defRPr b="0" sz="1800">
                <a:latin typeface="Staatliches"/>
                <a:ea typeface="Staatliches"/>
                <a:cs typeface="Staatliches"/>
                <a:sym typeface="Staatliches"/>
              </a:defRPr>
            </a:lvl1pPr>
            <a:lvl2pPr lvl="1" algn="ctr">
              <a:lnSpc>
                <a:spcPct val="100000"/>
              </a:lnSpc>
              <a:spcBef>
                <a:spcPts val="0"/>
              </a:spcBef>
              <a:spcAft>
                <a:spcPts val="0"/>
              </a:spcAft>
              <a:buClr>
                <a:srgbClr val="338987"/>
              </a:buClr>
              <a:buSzPts val="1800"/>
              <a:buNone/>
              <a:defRPr b="0" sz="1800">
                <a:solidFill>
                  <a:srgbClr val="338987"/>
                </a:solidFill>
              </a:defRPr>
            </a:lvl2pPr>
            <a:lvl3pPr lvl="2" algn="ctr">
              <a:lnSpc>
                <a:spcPct val="100000"/>
              </a:lnSpc>
              <a:spcBef>
                <a:spcPts val="0"/>
              </a:spcBef>
              <a:spcAft>
                <a:spcPts val="0"/>
              </a:spcAft>
              <a:buClr>
                <a:srgbClr val="338987"/>
              </a:buClr>
              <a:buSzPts val="1800"/>
              <a:buNone/>
              <a:defRPr b="0" sz="1800">
                <a:solidFill>
                  <a:srgbClr val="338987"/>
                </a:solidFill>
              </a:defRPr>
            </a:lvl3pPr>
            <a:lvl4pPr lvl="3" algn="ctr">
              <a:lnSpc>
                <a:spcPct val="100000"/>
              </a:lnSpc>
              <a:spcBef>
                <a:spcPts val="0"/>
              </a:spcBef>
              <a:spcAft>
                <a:spcPts val="0"/>
              </a:spcAft>
              <a:buClr>
                <a:srgbClr val="338987"/>
              </a:buClr>
              <a:buSzPts val="1800"/>
              <a:buNone/>
              <a:defRPr b="0" sz="1800">
                <a:solidFill>
                  <a:srgbClr val="338987"/>
                </a:solidFill>
              </a:defRPr>
            </a:lvl4pPr>
            <a:lvl5pPr lvl="4" algn="ctr">
              <a:lnSpc>
                <a:spcPct val="100000"/>
              </a:lnSpc>
              <a:spcBef>
                <a:spcPts val="0"/>
              </a:spcBef>
              <a:spcAft>
                <a:spcPts val="0"/>
              </a:spcAft>
              <a:buClr>
                <a:srgbClr val="338987"/>
              </a:buClr>
              <a:buSzPts val="1800"/>
              <a:buNone/>
              <a:defRPr b="0" sz="1800">
                <a:solidFill>
                  <a:srgbClr val="338987"/>
                </a:solidFill>
              </a:defRPr>
            </a:lvl5pPr>
            <a:lvl6pPr lvl="5" algn="ctr">
              <a:lnSpc>
                <a:spcPct val="100000"/>
              </a:lnSpc>
              <a:spcBef>
                <a:spcPts val="0"/>
              </a:spcBef>
              <a:spcAft>
                <a:spcPts val="0"/>
              </a:spcAft>
              <a:buClr>
                <a:srgbClr val="338987"/>
              </a:buClr>
              <a:buSzPts val="1800"/>
              <a:buNone/>
              <a:defRPr b="0" sz="1800">
                <a:solidFill>
                  <a:srgbClr val="338987"/>
                </a:solidFill>
              </a:defRPr>
            </a:lvl6pPr>
            <a:lvl7pPr lvl="6" algn="ctr">
              <a:lnSpc>
                <a:spcPct val="100000"/>
              </a:lnSpc>
              <a:spcBef>
                <a:spcPts val="0"/>
              </a:spcBef>
              <a:spcAft>
                <a:spcPts val="0"/>
              </a:spcAft>
              <a:buClr>
                <a:srgbClr val="338987"/>
              </a:buClr>
              <a:buSzPts val="1800"/>
              <a:buNone/>
              <a:defRPr b="0" sz="1800">
                <a:solidFill>
                  <a:srgbClr val="338987"/>
                </a:solidFill>
              </a:defRPr>
            </a:lvl7pPr>
            <a:lvl8pPr lvl="7" algn="ctr">
              <a:lnSpc>
                <a:spcPct val="100000"/>
              </a:lnSpc>
              <a:spcBef>
                <a:spcPts val="0"/>
              </a:spcBef>
              <a:spcAft>
                <a:spcPts val="0"/>
              </a:spcAft>
              <a:buClr>
                <a:srgbClr val="338987"/>
              </a:buClr>
              <a:buSzPts val="1800"/>
              <a:buNone/>
              <a:defRPr b="0" sz="1800">
                <a:solidFill>
                  <a:srgbClr val="338987"/>
                </a:solidFill>
              </a:defRPr>
            </a:lvl8pPr>
            <a:lvl9pPr lvl="8" algn="ctr">
              <a:lnSpc>
                <a:spcPct val="100000"/>
              </a:lnSpc>
              <a:spcBef>
                <a:spcPts val="0"/>
              </a:spcBef>
              <a:spcAft>
                <a:spcPts val="0"/>
              </a:spcAft>
              <a:buClr>
                <a:srgbClr val="338987"/>
              </a:buClr>
              <a:buSzPts val="1800"/>
              <a:buNone/>
              <a:defRPr b="0" sz="1800">
                <a:solidFill>
                  <a:srgbClr val="33898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6_1_1_1">
    <p:bg>
      <p:bgPr>
        <a:solidFill>
          <a:srgbClr val="F3F3F3"/>
        </a:solidFill>
      </p:bgPr>
    </p:bg>
    <p:spTree>
      <p:nvGrpSpPr>
        <p:cNvPr id="61" name="Shape 61"/>
        <p:cNvGrpSpPr/>
        <p:nvPr/>
      </p:nvGrpSpPr>
      <p:grpSpPr>
        <a:xfrm>
          <a:off x="0" y="0"/>
          <a:ext cx="0" cy="0"/>
          <a:chOff x="0" y="0"/>
          <a:chExt cx="0" cy="0"/>
        </a:xfrm>
      </p:grpSpPr>
      <p:sp>
        <p:nvSpPr>
          <p:cNvPr id="62" name="Google Shape;62;p10"/>
          <p:cNvSpPr txBox="1"/>
          <p:nvPr>
            <p:ph type="ctrTitle"/>
          </p:nvPr>
        </p:nvSpPr>
        <p:spPr>
          <a:xfrm>
            <a:off x="889350" y="1658275"/>
            <a:ext cx="4538400" cy="182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2D406A"/>
              </a:buClr>
              <a:buSzPts val="4800"/>
              <a:buNone/>
              <a:defRPr b="0" sz="7200">
                <a:latin typeface="Staatliches"/>
                <a:ea typeface="Staatliches"/>
                <a:cs typeface="Staatliches"/>
                <a:sym typeface="Staatliches"/>
              </a:defRPr>
            </a:lvl1pPr>
            <a:lvl2pPr lvl="1" algn="ctr">
              <a:lnSpc>
                <a:spcPct val="100000"/>
              </a:lnSpc>
              <a:spcBef>
                <a:spcPts val="0"/>
              </a:spcBef>
              <a:spcAft>
                <a:spcPts val="0"/>
              </a:spcAft>
              <a:buClr>
                <a:srgbClr val="338987"/>
              </a:buClr>
              <a:buSzPts val="4800"/>
              <a:buNone/>
              <a:defRPr b="0" sz="4800">
                <a:solidFill>
                  <a:srgbClr val="338987"/>
                </a:solidFill>
              </a:defRPr>
            </a:lvl2pPr>
            <a:lvl3pPr lvl="2" algn="ctr">
              <a:lnSpc>
                <a:spcPct val="100000"/>
              </a:lnSpc>
              <a:spcBef>
                <a:spcPts val="0"/>
              </a:spcBef>
              <a:spcAft>
                <a:spcPts val="0"/>
              </a:spcAft>
              <a:buClr>
                <a:srgbClr val="338987"/>
              </a:buClr>
              <a:buSzPts val="4800"/>
              <a:buNone/>
              <a:defRPr b="0" sz="4800">
                <a:solidFill>
                  <a:srgbClr val="338987"/>
                </a:solidFill>
              </a:defRPr>
            </a:lvl3pPr>
            <a:lvl4pPr lvl="3" algn="ctr">
              <a:lnSpc>
                <a:spcPct val="100000"/>
              </a:lnSpc>
              <a:spcBef>
                <a:spcPts val="0"/>
              </a:spcBef>
              <a:spcAft>
                <a:spcPts val="0"/>
              </a:spcAft>
              <a:buClr>
                <a:srgbClr val="338987"/>
              </a:buClr>
              <a:buSzPts val="4800"/>
              <a:buNone/>
              <a:defRPr b="0" sz="4800">
                <a:solidFill>
                  <a:srgbClr val="338987"/>
                </a:solidFill>
              </a:defRPr>
            </a:lvl4pPr>
            <a:lvl5pPr lvl="4" algn="ctr">
              <a:lnSpc>
                <a:spcPct val="100000"/>
              </a:lnSpc>
              <a:spcBef>
                <a:spcPts val="0"/>
              </a:spcBef>
              <a:spcAft>
                <a:spcPts val="0"/>
              </a:spcAft>
              <a:buClr>
                <a:srgbClr val="338987"/>
              </a:buClr>
              <a:buSzPts val="4800"/>
              <a:buNone/>
              <a:defRPr b="0" sz="4800">
                <a:solidFill>
                  <a:srgbClr val="338987"/>
                </a:solidFill>
              </a:defRPr>
            </a:lvl5pPr>
            <a:lvl6pPr lvl="5" algn="ctr">
              <a:lnSpc>
                <a:spcPct val="100000"/>
              </a:lnSpc>
              <a:spcBef>
                <a:spcPts val="0"/>
              </a:spcBef>
              <a:spcAft>
                <a:spcPts val="0"/>
              </a:spcAft>
              <a:buClr>
                <a:srgbClr val="338987"/>
              </a:buClr>
              <a:buSzPts val="4800"/>
              <a:buNone/>
              <a:defRPr b="0" sz="4800">
                <a:solidFill>
                  <a:srgbClr val="338987"/>
                </a:solidFill>
              </a:defRPr>
            </a:lvl6pPr>
            <a:lvl7pPr lvl="6" algn="ctr">
              <a:lnSpc>
                <a:spcPct val="100000"/>
              </a:lnSpc>
              <a:spcBef>
                <a:spcPts val="0"/>
              </a:spcBef>
              <a:spcAft>
                <a:spcPts val="0"/>
              </a:spcAft>
              <a:buClr>
                <a:srgbClr val="338987"/>
              </a:buClr>
              <a:buSzPts val="4800"/>
              <a:buNone/>
              <a:defRPr b="0" sz="4800">
                <a:solidFill>
                  <a:srgbClr val="338987"/>
                </a:solidFill>
              </a:defRPr>
            </a:lvl7pPr>
            <a:lvl8pPr lvl="7" algn="ctr">
              <a:lnSpc>
                <a:spcPct val="100000"/>
              </a:lnSpc>
              <a:spcBef>
                <a:spcPts val="0"/>
              </a:spcBef>
              <a:spcAft>
                <a:spcPts val="0"/>
              </a:spcAft>
              <a:buClr>
                <a:srgbClr val="338987"/>
              </a:buClr>
              <a:buSzPts val="4800"/>
              <a:buNone/>
              <a:defRPr b="0" sz="4800">
                <a:solidFill>
                  <a:srgbClr val="338987"/>
                </a:solidFill>
              </a:defRPr>
            </a:lvl8pPr>
            <a:lvl9pPr lvl="8" algn="ctr">
              <a:lnSpc>
                <a:spcPct val="100000"/>
              </a:lnSpc>
              <a:spcBef>
                <a:spcPts val="0"/>
              </a:spcBef>
              <a:spcAft>
                <a:spcPts val="0"/>
              </a:spcAft>
              <a:buClr>
                <a:srgbClr val="338987"/>
              </a:buClr>
              <a:buSzPts val="4800"/>
              <a:buNone/>
              <a:defRPr b="0" sz="4800">
                <a:solidFill>
                  <a:srgbClr val="33898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FAF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Staatliches"/>
              <a:buNone/>
              <a:defRPr b="0" i="0" sz="2800" u="none" cap="none" strike="noStrike">
                <a:solidFill>
                  <a:srgbClr val="434343"/>
                </a:solidFill>
                <a:latin typeface="Staatliches"/>
                <a:ea typeface="Staatliches"/>
                <a:cs typeface="Staatliches"/>
                <a:sym typeface="Staatliches"/>
              </a:defRPr>
            </a:lvl1pPr>
            <a:lvl2pPr lvl="1"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2pPr>
            <a:lvl3pPr lvl="2"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3pPr>
            <a:lvl4pPr lvl="3"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4pPr>
            <a:lvl5pPr lvl="4"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5pPr>
            <a:lvl6pPr lvl="5"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6pPr>
            <a:lvl7pPr lvl="6"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7pPr>
            <a:lvl8pPr lvl="7"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8pPr>
            <a:lvl9pPr lvl="8" marR="0" rtl="0" algn="l">
              <a:lnSpc>
                <a:spcPct val="100000"/>
              </a:lnSpc>
              <a:spcBef>
                <a:spcPts val="0"/>
              </a:spcBef>
              <a:spcAft>
                <a:spcPts val="0"/>
              </a:spcAft>
              <a:buClr>
                <a:srgbClr val="434343"/>
              </a:buClr>
              <a:buSzPts val="2800"/>
              <a:buFont typeface="Josefin Sans"/>
              <a:buNone/>
              <a:defRPr b="1" i="0" sz="2800" u="none" cap="none" strike="noStrike">
                <a:solidFill>
                  <a:srgbClr val="434343"/>
                </a:solidFill>
                <a:latin typeface="Josefin Sans"/>
                <a:ea typeface="Josefin Sans"/>
                <a:cs typeface="Josefin Sans"/>
                <a:sym typeface="Josefin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1pPr>
            <a:lvl2pPr indent="-304800" lvl="1" marL="9144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2pPr>
            <a:lvl3pPr indent="-304800" lvl="2" marL="13716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3pPr>
            <a:lvl4pPr indent="-304800" lvl="3" marL="18288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4pPr>
            <a:lvl5pPr indent="-304800" lvl="4" marL="22860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5pPr>
            <a:lvl6pPr indent="-304800" lvl="5" marL="27432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6pPr>
            <a:lvl7pPr indent="-304800" lvl="6" marL="32004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7pPr>
            <a:lvl8pPr indent="-304800" lvl="7" marL="3657600" marR="0" rtl="0" algn="l">
              <a:lnSpc>
                <a:spcPct val="115000"/>
              </a:lnSpc>
              <a:spcBef>
                <a:spcPts val="1600"/>
              </a:spcBef>
              <a:spcAft>
                <a:spcPts val="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8pPr>
            <a:lvl9pPr indent="-304800" lvl="8" marL="4114800" marR="0" rtl="0" algn="l">
              <a:lnSpc>
                <a:spcPct val="115000"/>
              </a:lnSpc>
              <a:spcBef>
                <a:spcPts val="1600"/>
              </a:spcBef>
              <a:spcAft>
                <a:spcPts val="1600"/>
              </a:spcAft>
              <a:buClr>
                <a:srgbClr val="434343"/>
              </a:buClr>
              <a:buSzPts val="1200"/>
              <a:buFont typeface="Anaheim"/>
              <a:buChar char="■"/>
              <a:defRPr b="0" i="0" sz="1200" u="none" cap="none" strike="noStrike">
                <a:solidFill>
                  <a:srgbClr val="434343"/>
                </a:solidFill>
                <a:latin typeface="Anaheim"/>
                <a:ea typeface="Anaheim"/>
                <a:cs typeface="Anaheim"/>
                <a:sym typeface="Anahei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31" name="Shape 131"/>
        <p:cNvGrpSpPr/>
        <p:nvPr/>
      </p:nvGrpSpPr>
      <p:grpSpPr>
        <a:xfrm>
          <a:off x="0" y="0"/>
          <a:ext cx="0" cy="0"/>
          <a:chOff x="0" y="0"/>
          <a:chExt cx="0" cy="0"/>
        </a:xfrm>
      </p:grpSpPr>
      <p:sp>
        <p:nvSpPr>
          <p:cNvPr id="132" name="Google Shape;132;p22"/>
          <p:cNvSpPr txBox="1"/>
          <p:nvPr>
            <p:ph type="ctrTitle"/>
          </p:nvPr>
        </p:nvSpPr>
        <p:spPr>
          <a:xfrm>
            <a:off x="833000" y="577475"/>
            <a:ext cx="3974700" cy="2531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Clase n°4</a:t>
            </a:r>
            <a:endParaRPr/>
          </a:p>
          <a:p>
            <a:pPr indent="0" lvl="0" marL="0" rtl="0" algn="l">
              <a:lnSpc>
                <a:spcPct val="100000"/>
              </a:lnSpc>
              <a:spcBef>
                <a:spcPts val="0"/>
              </a:spcBef>
              <a:spcAft>
                <a:spcPts val="0"/>
              </a:spcAft>
              <a:buSzPts val="3600"/>
              <a:buNone/>
            </a:pPr>
            <a:r>
              <a:rPr lang="en"/>
              <a:t>mEMORIA HISTÓRICA</a:t>
            </a:r>
            <a:endParaRPr/>
          </a:p>
        </p:txBody>
      </p:sp>
      <p:grpSp>
        <p:nvGrpSpPr>
          <p:cNvPr id="133" name="Google Shape;133;p22"/>
          <p:cNvGrpSpPr/>
          <p:nvPr/>
        </p:nvGrpSpPr>
        <p:grpSpPr>
          <a:xfrm>
            <a:off x="8071692" y="3374463"/>
            <a:ext cx="777728" cy="1334382"/>
            <a:chOff x="7825967" y="3240163"/>
            <a:chExt cx="777728" cy="1334382"/>
          </a:xfrm>
        </p:grpSpPr>
        <p:sp>
          <p:nvSpPr>
            <p:cNvPr id="134" name="Google Shape;134;p22"/>
            <p:cNvSpPr/>
            <p:nvPr/>
          </p:nvSpPr>
          <p:spPr>
            <a:xfrm>
              <a:off x="7825967" y="3240163"/>
              <a:ext cx="777728" cy="1015297"/>
            </a:xfrm>
            <a:custGeom>
              <a:rect b="b" l="l" r="r" t="t"/>
              <a:pathLst>
                <a:path extrusionOk="0" h="23142" w="17727">
                  <a:moveTo>
                    <a:pt x="15489" y="1"/>
                  </a:moveTo>
                  <a:cubicBezTo>
                    <a:pt x="15432" y="1"/>
                    <a:pt x="15375" y="3"/>
                    <a:pt x="15318" y="7"/>
                  </a:cubicBezTo>
                  <a:cubicBezTo>
                    <a:pt x="14405" y="82"/>
                    <a:pt x="13593" y="649"/>
                    <a:pt x="13011" y="1357"/>
                  </a:cubicBezTo>
                  <a:cubicBezTo>
                    <a:pt x="12429" y="2065"/>
                    <a:pt x="12046" y="2908"/>
                    <a:pt x="11647" y="3735"/>
                  </a:cubicBezTo>
                  <a:cubicBezTo>
                    <a:pt x="11250" y="4556"/>
                    <a:pt x="10822" y="5387"/>
                    <a:pt x="10179" y="6042"/>
                  </a:cubicBezTo>
                  <a:cubicBezTo>
                    <a:pt x="10021" y="6204"/>
                    <a:pt x="9812" y="6362"/>
                    <a:pt x="9595" y="6362"/>
                  </a:cubicBezTo>
                  <a:cubicBezTo>
                    <a:pt x="9560" y="6362"/>
                    <a:pt x="9524" y="6358"/>
                    <a:pt x="9489" y="6349"/>
                  </a:cubicBezTo>
                  <a:cubicBezTo>
                    <a:pt x="9235" y="6278"/>
                    <a:pt x="9104" y="5994"/>
                    <a:pt x="9077" y="5732"/>
                  </a:cubicBezTo>
                  <a:cubicBezTo>
                    <a:pt x="9056" y="5470"/>
                    <a:pt x="9099" y="5203"/>
                    <a:pt x="9043" y="4950"/>
                  </a:cubicBezTo>
                  <a:cubicBezTo>
                    <a:pt x="8926" y="4449"/>
                    <a:pt x="8401" y="4138"/>
                    <a:pt x="7885" y="4138"/>
                  </a:cubicBezTo>
                  <a:cubicBezTo>
                    <a:pt x="7767" y="4138"/>
                    <a:pt x="7648" y="4155"/>
                    <a:pt x="7536" y="4189"/>
                  </a:cubicBezTo>
                  <a:cubicBezTo>
                    <a:pt x="6933" y="4373"/>
                    <a:pt x="6508" y="4937"/>
                    <a:pt x="6324" y="5540"/>
                  </a:cubicBezTo>
                  <a:cubicBezTo>
                    <a:pt x="6141" y="6143"/>
                    <a:pt x="6159" y="6785"/>
                    <a:pt x="6176" y="7414"/>
                  </a:cubicBezTo>
                  <a:cubicBezTo>
                    <a:pt x="6211" y="8590"/>
                    <a:pt x="6251" y="9762"/>
                    <a:pt x="6285" y="10937"/>
                  </a:cubicBezTo>
                  <a:cubicBezTo>
                    <a:pt x="6303" y="11567"/>
                    <a:pt x="6259" y="12322"/>
                    <a:pt x="5713" y="12636"/>
                  </a:cubicBezTo>
                  <a:cubicBezTo>
                    <a:pt x="5557" y="12727"/>
                    <a:pt x="5385" y="12764"/>
                    <a:pt x="5207" y="12764"/>
                  </a:cubicBezTo>
                  <a:cubicBezTo>
                    <a:pt x="4931" y="12764"/>
                    <a:pt x="4643" y="12674"/>
                    <a:pt x="4393" y="12554"/>
                  </a:cubicBezTo>
                  <a:cubicBezTo>
                    <a:pt x="3760" y="12248"/>
                    <a:pt x="3222" y="11763"/>
                    <a:pt x="2850" y="11168"/>
                  </a:cubicBezTo>
                  <a:cubicBezTo>
                    <a:pt x="2575" y="10722"/>
                    <a:pt x="2352" y="10181"/>
                    <a:pt x="1872" y="9971"/>
                  </a:cubicBezTo>
                  <a:cubicBezTo>
                    <a:pt x="1749" y="9918"/>
                    <a:pt x="1620" y="9893"/>
                    <a:pt x="1491" y="9893"/>
                  </a:cubicBezTo>
                  <a:cubicBezTo>
                    <a:pt x="1011" y="9893"/>
                    <a:pt x="525" y="10234"/>
                    <a:pt x="293" y="10679"/>
                  </a:cubicBezTo>
                  <a:cubicBezTo>
                    <a:pt x="1" y="11238"/>
                    <a:pt x="89" y="11908"/>
                    <a:pt x="84" y="12541"/>
                  </a:cubicBezTo>
                  <a:cubicBezTo>
                    <a:pt x="45" y="16339"/>
                    <a:pt x="897" y="20543"/>
                    <a:pt x="4253" y="22737"/>
                  </a:cubicBezTo>
                  <a:cubicBezTo>
                    <a:pt x="5087" y="23016"/>
                    <a:pt x="5896" y="23142"/>
                    <a:pt x="6699" y="23142"/>
                  </a:cubicBezTo>
                  <a:cubicBezTo>
                    <a:pt x="7856" y="23142"/>
                    <a:pt x="9000" y="22880"/>
                    <a:pt x="10192" y="22439"/>
                  </a:cubicBezTo>
                  <a:cubicBezTo>
                    <a:pt x="12207" y="21696"/>
                    <a:pt x="13976" y="20341"/>
                    <a:pt x="15340" y="18681"/>
                  </a:cubicBezTo>
                  <a:cubicBezTo>
                    <a:pt x="15733" y="18205"/>
                    <a:pt x="16100" y="17689"/>
                    <a:pt x="16271" y="17099"/>
                  </a:cubicBezTo>
                  <a:cubicBezTo>
                    <a:pt x="16441" y="16509"/>
                    <a:pt x="16393" y="15827"/>
                    <a:pt x="16013" y="15342"/>
                  </a:cubicBezTo>
                  <a:cubicBezTo>
                    <a:pt x="15660" y="14896"/>
                    <a:pt x="15103" y="14708"/>
                    <a:pt x="14524" y="14708"/>
                  </a:cubicBezTo>
                  <a:cubicBezTo>
                    <a:pt x="14152" y="14708"/>
                    <a:pt x="13771" y="14786"/>
                    <a:pt x="13430" y="14923"/>
                  </a:cubicBezTo>
                  <a:cubicBezTo>
                    <a:pt x="12963" y="15111"/>
                    <a:pt x="12530" y="15381"/>
                    <a:pt x="12040" y="15486"/>
                  </a:cubicBezTo>
                  <a:cubicBezTo>
                    <a:pt x="11936" y="15508"/>
                    <a:pt x="11828" y="15519"/>
                    <a:pt x="11719" y="15519"/>
                  </a:cubicBezTo>
                  <a:cubicBezTo>
                    <a:pt x="11316" y="15519"/>
                    <a:pt x="10910" y="15366"/>
                    <a:pt x="10721" y="15018"/>
                  </a:cubicBezTo>
                  <a:cubicBezTo>
                    <a:pt x="10481" y="14582"/>
                    <a:pt x="10695" y="14009"/>
                    <a:pt x="11066" y="13673"/>
                  </a:cubicBezTo>
                  <a:cubicBezTo>
                    <a:pt x="11437" y="13340"/>
                    <a:pt x="11927" y="13179"/>
                    <a:pt x="12395" y="12999"/>
                  </a:cubicBezTo>
                  <a:cubicBezTo>
                    <a:pt x="13692" y="12493"/>
                    <a:pt x="14904" y="11767"/>
                    <a:pt x="15957" y="10853"/>
                  </a:cubicBezTo>
                  <a:cubicBezTo>
                    <a:pt x="16481" y="10399"/>
                    <a:pt x="17010" y="9713"/>
                    <a:pt x="16734" y="9076"/>
                  </a:cubicBezTo>
                  <a:cubicBezTo>
                    <a:pt x="16534" y="8616"/>
                    <a:pt x="15987" y="8411"/>
                    <a:pt x="15489" y="8362"/>
                  </a:cubicBezTo>
                  <a:cubicBezTo>
                    <a:pt x="14991" y="8319"/>
                    <a:pt x="14475" y="8380"/>
                    <a:pt x="13994" y="8237"/>
                  </a:cubicBezTo>
                  <a:cubicBezTo>
                    <a:pt x="13575" y="8105"/>
                    <a:pt x="13159" y="7699"/>
                    <a:pt x="13286" y="7275"/>
                  </a:cubicBezTo>
                  <a:cubicBezTo>
                    <a:pt x="13361" y="7043"/>
                    <a:pt x="13575" y="6881"/>
                    <a:pt x="13771" y="6737"/>
                  </a:cubicBezTo>
                  <a:cubicBezTo>
                    <a:pt x="14868" y="5929"/>
                    <a:pt x="15848" y="4963"/>
                    <a:pt x="16669" y="3874"/>
                  </a:cubicBezTo>
                  <a:cubicBezTo>
                    <a:pt x="17224" y="3144"/>
                    <a:pt x="17726" y="2232"/>
                    <a:pt x="17473" y="1349"/>
                  </a:cubicBezTo>
                  <a:cubicBezTo>
                    <a:pt x="17235" y="521"/>
                    <a:pt x="16351" y="1"/>
                    <a:pt x="15489" y="1"/>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2"/>
            <p:cNvSpPr/>
            <p:nvPr/>
          </p:nvSpPr>
          <p:spPr>
            <a:xfrm>
              <a:off x="8008869" y="3262319"/>
              <a:ext cx="542308" cy="1312226"/>
            </a:xfrm>
            <a:custGeom>
              <a:rect b="b" l="l" r="r" t="t"/>
              <a:pathLst>
                <a:path extrusionOk="0" h="29910" w="12361">
                  <a:moveTo>
                    <a:pt x="12360" y="1"/>
                  </a:moveTo>
                  <a:lnTo>
                    <a:pt x="12360" y="1"/>
                  </a:lnTo>
                  <a:cubicBezTo>
                    <a:pt x="12360" y="1"/>
                    <a:pt x="12334" y="17"/>
                    <a:pt x="12290" y="53"/>
                  </a:cubicBezTo>
                  <a:cubicBezTo>
                    <a:pt x="12246" y="92"/>
                    <a:pt x="12181" y="148"/>
                    <a:pt x="12098" y="219"/>
                  </a:cubicBezTo>
                  <a:cubicBezTo>
                    <a:pt x="11931" y="364"/>
                    <a:pt x="11687" y="577"/>
                    <a:pt x="11377" y="866"/>
                  </a:cubicBezTo>
                  <a:cubicBezTo>
                    <a:pt x="10761" y="1443"/>
                    <a:pt x="9900" y="2316"/>
                    <a:pt x="8973" y="3505"/>
                  </a:cubicBezTo>
                  <a:cubicBezTo>
                    <a:pt x="8506" y="4099"/>
                    <a:pt x="8024" y="4773"/>
                    <a:pt x="7522" y="5503"/>
                  </a:cubicBezTo>
                  <a:cubicBezTo>
                    <a:pt x="7020" y="6232"/>
                    <a:pt x="6491" y="7018"/>
                    <a:pt x="5962" y="7867"/>
                  </a:cubicBezTo>
                  <a:cubicBezTo>
                    <a:pt x="5438" y="8714"/>
                    <a:pt x="4914" y="9619"/>
                    <a:pt x="4446" y="10602"/>
                  </a:cubicBezTo>
                  <a:cubicBezTo>
                    <a:pt x="4210" y="11092"/>
                    <a:pt x="4000" y="11603"/>
                    <a:pt x="3790" y="12123"/>
                  </a:cubicBezTo>
                  <a:cubicBezTo>
                    <a:pt x="3576" y="12643"/>
                    <a:pt x="3367" y="13168"/>
                    <a:pt x="3147" y="13700"/>
                  </a:cubicBezTo>
                  <a:cubicBezTo>
                    <a:pt x="2292" y="15838"/>
                    <a:pt x="1544" y="17905"/>
                    <a:pt x="1028" y="19832"/>
                  </a:cubicBezTo>
                  <a:cubicBezTo>
                    <a:pt x="503" y="21760"/>
                    <a:pt x="211" y="23543"/>
                    <a:pt x="110" y="25046"/>
                  </a:cubicBezTo>
                  <a:cubicBezTo>
                    <a:pt x="1" y="26553"/>
                    <a:pt x="75" y="27777"/>
                    <a:pt x="172" y="28616"/>
                  </a:cubicBezTo>
                  <a:cubicBezTo>
                    <a:pt x="267" y="29455"/>
                    <a:pt x="372" y="29909"/>
                    <a:pt x="372" y="29909"/>
                  </a:cubicBezTo>
                  <a:cubicBezTo>
                    <a:pt x="372" y="29909"/>
                    <a:pt x="372" y="29879"/>
                    <a:pt x="364" y="29822"/>
                  </a:cubicBezTo>
                  <a:cubicBezTo>
                    <a:pt x="355" y="29761"/>
                    <a:pt x="346" y="29683"/>
                    <a:pt x="329" y="29574"/>
                  </a:cubicBezTo>
                  <a:cubicBezTo>
                    <a:pt x="294" y="29354"/>
                    <a:pt x="251" y="29031"/>
                    <a:pt x="206" y="28612"/>
                  </a:cubicBezTo>
                  <a:cubicBezTo>
                    <a:pt x="124" y="27773"/>
                    <a:pt x="63" y="26553"/>
                    <a:pt x="176" y="25050"/>
                  </a:cubicBezTo>
                  <a:cubicBezTo>
                    <a:pt x="289" y="23551"/>
                    <a:pt x="587" y="21777"/>
                    <a:pt x="1112" y="19854"/>
                  </a:cubicBezTo>
                  <a:cubicBezTo>
                    <a:pt x="1636" y="17932"/>
                    <a:pt x="2383" y="15873"/>
                    <a:pt x="3236" y="13736"/>
                  </a:cubicBezTo>
                  <a:cubicBezTo>
                    <a:pt x="3454" y="13202"/>
                    <a:pt x="3668" y="12678"/>
                    <a:pt x="3877" y="12158"/>
                  </a:cubicBezTo>
                  <a:cubicBezTo>
                    <a:pt x="4087" y="11638"/>
                    <a:pt x="4293" y="11131"/>
                    <a:pt x="4529" y="10642"/>
                  </a:cubicBezTo>
                  <a:cubicBezTo>
                    <a:pt x="4992" y="9667"/>
                    <a:pt x="5517" y="8758"/>
                    <a:pt x="6041" y="7910"/>
                  </a:cubicBezTo>
                  <a:cubicBezTo>
                    <a:pt x="6560" y="7067"/>
                    <a:pt x="7090" y="6280"/>
                    <a:pt x="7588" y="5546"/>
                  </a:cubicBezTo>
                  <a:cubicBezTo>
                    <a:pt x="8086" y="4816"/>
                    <a:pt x="8567" y="4144"/>
                    <a:pt x="9025" y="3549"/>
                  </a:cubicBezTo>
                  <a:cubicBezTo>
                    <a:pt x="9943" y="2351"/>
                    <a:pt x="10795" y="1477"/>
                    <a:pt x="11403" y="892"/>
                  </a:cubicBezTo>
                  <a:cubicBezTo>
                    <a:pt x="11705" y="604"/>
                    <a:pt x="11949" y="380"/>
                    <a:pt x="12111" y="232"/>
                  </a:cubicBezTo>
                  <a:cubicBezTo>
                    <a:pt x="12194" y="158"/>
                    <a:pt x="12255" y="101"/>
                    <a:pt x="12298" y="61"/>
                  </a:cubicBezTo>
                  <a:cubicBezTo>
                    <a:pt x="12338" y="23"/>
                    <a:pt x="12360" y="1"/>
                    <a:pt x="12360" y="1"/>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2"/>
            <p:cNvSpPr/>
            <p:nvPr/>
          </p:nvSpPr>
          <p:spPr>
            <a:xfrm>
              <a:off x="8156322" y="3423942"/>
              <a:ext cx="48962" cy="303159"/>
            </a:xfrm>
            <a:custGeom>
              <a:rect b="b" l="l" r="r" t="t"/>
              <a:pathLst>
                <a:path extrusionOk="0" h="6910" w="1116">
                  <a:moveTo>
                    <a:pt x="6" y="0"/>
                  </a:moveTo>
                  <a:cubicBezTo>
                    <a:pt x="0" y="0"/>
                    <a:pt x="14" y="97"/>
                    <a:pt x="53" y="272"/>
                  </a:cubicBezTo>
                  <a:cubicBezTo>
                    <a:pt x="88" y="446"/>
                    <a:pt x="137" y="695"/>
                    <a:pt x="198" y="1006"/>
                  </a:cubicBezTo>
                  <a:cubicBezTo>
                    <a:pt x="311" y="1630"/>
                    <a:pt x="442" y="2491"/>
                    <a:pt x="565" y="3453"/>
                  </a:cubicBezTo>
                  <a:cubicBezTo>
                    <a:pt x="692" y="4409"/>
                    <a:pt x="805" y="5275"/>
                    <a:pt x="910" y="5900"/>
                  </a:cubicBezTo>
                  <a:cubicBezTo>
                    <a:pt x="962" y="6214"/>
                    <a:pt x="1006" y="6468"/>
                    <a:pt x="1041" y="6638"/>
                  </a:cubicBezTo>
                  <a:cubicBezTo>
                    <a:pt x="1075" y="6813"/>
                    <a:pt x="1102" y="6910"/>
                    <a:pt x="1107" y="6910"/>
                  </a:cubicBezTo>
                  <a:cubicBezTo>
                    <a:pt x="1115" y="6906"/>
                    <a:pt x="1102" y="6809"/>
                    <a:pt x="1081" y="6634"/>
                  </a:cubicBezTo>
                  <a:cubicBezTo>
                    <a:pt x="1054" y="6442"/>
                    <a:pt x="1019" y="6192"/>
                    <a:pt x="976" y="5891"/>
                  </a:cubicBezTo>
                  <a:cubicBezTo>
                    <a:pt x="892" y="5248"/>
                    <a:pt x="783" y="4388"/>
                    <a:pt x="661" y="3439"/>
                  </a:cubicBezTo>
                  <a:cubicBezTo>
                    <a:pt x="538" y="2479"/>
                    <a:pt x="394" y="1613"/>
                    <a:pt x="263" y="992"/>
                  </a:cubicBezTo>
                  <a:cubicBezTo>
                    <a:pt x="198" y="682"/>
                    <a:pt x="137" y="433"/>
                    <a:pt x="88" y="262"/>
                  </a:cubicBezTo>
                  <a:cubicBezTo>
                    <a:pt x="40" y="92"/>
                    <a:pt x="10" y="0"/>
                    <a:pt x="6" y="0"/>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2"/>
            <p:cNvSpPr/>
            <p:nvPr/>
          </p:nvSpPr>
          <p:spPr>
            <a:xfrm>
              <a:off x="8204844" y="3651900"/>
              <a:ext cx="358394" cy="75197"/>
            </a:xfrm>
            <a:custGeom>
              <a:rect b="b" l="l" r="r" t="t"/>
              <a:pathLst>
                <a:path extrusionOk="0" h="1714" w="8169">
                  <a:moveTo>
                    <a:pt x="8085" y="0"/>
                  </a:moveTo>
                  <a:cubicBezTo>
                    <a:pt x="8019" y="0"/>
                    <a:pt x="7936" y="5"/>
                    <a:pt x="7841" y="9"/>
                  </a:cubicBezTo>
                  <a:cubicBezTo>
                    <a:pt x="7631" y="18"/>
                    <a:pt x="7325" y="40"/>
                    <a:pt x="6944" y="84"/>
                  </a:cubicBezTo>
                  <a:cubicBezTo>
                    <a:pt x="6193" y="163"/>
                    <a:pt x="5157" y="324"/>
                    <a:pt x="4025" y="560"/>
                  </a:cubicBezTo>
                  <a:cubicBezTo>
                    <a:pt x="2894" y="800"/>
                    <a:pt x="1879" y="1075"/>
                    <a:pt x="1159" y="1303"/>
                  </a:cubicBezTo>
                  <a:cubicBezTo>
                    <a:pt x="796" y="1412"/>
                    <a:pt x="503" y="1517"/>
                    <a:pt x="306" y="1587"/>
                  </a:cubicBezTo>
                  <a:cubicBezTo>
                    <a:pt x="215" y="1622"/>
                    <a:pt x="140" y="1652"/>
                    <a:pt x="80" y="1674"/>
                  </a:cubicBezTo>
                  <a:cubicBezTo>
                    <a:pt x="27" y="1696"/>
                    <a:pt x="1" y="1710"/>
                    <a:pt x="1" y="1714"/>
                  </a:cubicBezTo>
                  <a:cubicBezTo>
                    <a:pt x="1" y="1714"/>
                    <a:pt x="31" y="1710"/>
                    <a:pt x="84" y="1696"/>
                  </a:cubicBezTo>
                  <a:cubicBezTo>
                    <a:pt x="149" y="1674"/>
                    <a:pt x="227" y="1652"/>
                    <a:pt x="320" y="1622"/>
                  </a:cubicBezTo>
                  <a:cubicBezTo>
                    <a:pt x="520" y="1561"/>
                    <a:pt x="814" y="1468"/>
                    <a:pt x="1176" y="1369"/>
                  </a:cubicBezTo>
                  <a:cubicBezTo>
                    <a:pt x="1901" y="1154"/>
                    <a:pt x="2916" y="892"/>
                    <a:pt x="4043" y="651"/>
                  </a:cubicBezTo>
                  <a:cubicBezTo>
                    <a:pt x="5175" y="415"/>
                    <a:pt x="6206" y="245"/>
                    <a:pt x="6954" y="149"/>
                  </a:cubicBezTo>
                  <a:cubicBezTo>
                    <a:pt x="7329" y="97"/>
                    <a:pt x="7635" y="66"/>
                    <a:pt x="7845" y="44"/>
                  </a:cubicBezTo>
                  <a:cubicBezTo>
                    <a:pt x="7941" y="36"/>
                    <a:pt x="8019" y="26"/>
                    <a:pt x="8085" y="18"/>
                  </a:cubicBezTo>
                  <a:cubicBezTo>
                    <a:pt x="8142" y="14"/>
                    <a:pt x="8168" y="5"/>
                    <a:pt x="8168" y="5"/>
                  </a:cubicBezTo>
                  <a:cubicBezTo>
                    <a:pt x="8168" y="0"/>
                    <a:pt x="8142" y="0"/>
                    <a:pt x="8085" y="0"/>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2"/>
            <p:cNvSpPr/>
            <p:nvPr/>
          </p:nvSpPr>
          <p:spPr>
            <a:xfrm>
              <a:off x="7865277" y="3676029"/>
              <a:ext cx="192556" cy="449649"/>
            </a:xfrm>
            <a:custGeom>
              <a:rect b="b" l="l" r="r" t="t"/>
              <a:pathLst>
                <a:path extrusionOk="0" h="10249" w="4389">
                  <a:moveTo>
                    <a:pt x="1" y="1"/>
                  </a:moveTo>
                  <a:cubicBezTo>
                    <a:pt x="1" y="6"/>
                    <a:pt x="14" y="41"/>
                    <a:pt x="40" y="111"/>
                  </a:cubicBezTo>
                  <a:cubicBezTo>
                    <a:pt x="75" y="184"/>
                    <a:pt x="119" y="285"/>
                    <a:pt x="171" y="408"/>
                  </a:cubicBezTo>
                  <a:cubicBezTo>
                    <a:pt x="289" y="678"/>
                    <a:pt x="452" y="1045"/>
                    <a:pt x="648" y="1501"/>
                  </a:cubicBezTo>
                  <a:cubicBezTo>
                    <a:pt x="1049" y="2427"/>
                    <a:pt x="1574" y="3716"/>
                    <a:pt x="2151" y="5145"/>
                  </a:cubicBezTo>
                  <a:cubicBezTo>
                    <a:pt x="2723" y="6570"/>
                    <a:pt x="3261" y="7859"/>
                    <a:pt x="3677" y="8776"/>
                  </a:cubicBezTo>
                  <a:cubicBezTo>
                    <a:pt x="3886" y="9236"/>
                    <a:pt x="4061" y="9607"/>
                    <a:pt x="4183" y="9860"/>
                  </a:cubicBezTo>
                  <a:cubicBezTo>
                    <a:pt x="4244" y="9978"/>
                    <a:pt x="4292" y="10075"/>
                    <a:pt x="4332" y="10148"/>
                  </a:cubicBezTo>
                  <a:cubicBezTo>
                    <a:pt x="4367" y="10214"/>
                    <a:pt x="4385" y="10249"/>
                    <a:pt x="4389" y="10249"/>
                  </a:cubicBezTo>
                  <a:cubicBezTo>
                    <a:pt x="4389" y="10245"/>
                    <a:pt x="4375" y="10210"/>
                    <a:pt x="4349" y="10140"/>
                  </a:cubicBezTo>
                  <a:cubicBezTo>
                    <a:pt x="4314" y="10065"/>
                    <a:pt x="4270" y="9965"/>
                    <a:pt x="4218" y="9843"/>
                  </a:cubicBezTo>
                  <a:cubicBezTo>
                    <a:pt x="4100" y="9571"/>
                    <a:pt x="3939" y="9204"/>
                    <a:pt x="3738" y="8750"/>
                  </a:cubicBezTo>
                  <a:cubicBezTo>
                    <a:pt x="3340" y="7824"/>
                    <a:pt x="2811" y="6535"/>
                    <a:pt x="2239" y="5110"/>
                  </a:cubicBezTo>
                  <a:cubicBezTo>
                    <a:pt x="1666" y="3681"/>
                    <a:pt x="1128" y="2392"/>
                    <a:pt x="708" y="1474"/>
                  </a:cubicBezTo>
                  <a:cubicBezTo>
                    <a:pt x="504" y="1015"/>
                    <a:pt x="329" y="644"/>
                    <a:pt x="206" y="390"/>
                  </a:cubicBezTo>
                  <a:cubicBezTo>
                    <a:pt x="145" y="272"/>
                    <a:pt x="97" y="176"/>
                    <a:pt x="58" y="101"/>
                  </a:cubicBezTo>
                  <a:cubicBezTo>
                    <a:pt x="23" y="36"/>
                    <a:pt x="6" y="1"/>
                    <a:pt x="1" y="1"/>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2"/>
            <p:cNvSpPr/>
            <p:nvPr/>
          </p:nvSpPr>
          <p:spPr>
            <a:xfrm>
              <a:off x="8057610" y="3961942"/>
              <a:ext cx="474920" cy="163732"/>
            </a:xfrm>
            <a:custGeom>
              <a:rect b="b" l="l" r="r" t="t"/>
              <a:pathLst>
                <a:path extrusionOk="0" h="3732" w="10825">
                  <a:moveTo>
                    <a:pt x="10825" y="0"/>
                  </a:moveTo>
                  <a:cubicBezTo>
                    <a:pt x="10820" y="0"/>
                    <a:pt x="10782" y="8"/>
                    <a:pt x="10707" y="26"/>
                  </a:cubicBezTo>
                  <a:cubicBezTo>
                    <a:pt x="10628" y="53"/>
                    <a:pt x="10519" y="83"/>
                    <a:pt x="10388" y="123"/>
                  </a:cubicBezTo>
                  <a:cubicBezTo>
                    <a:pt x="10112" y="206"/>
                    <a:pt x="9711" y="333"/>
                    <a:pt x="9217" y="490"/>
                  </a:cubicBezTo>
                  <a:cubicBezTo>
                    <a:pt x="8234" y="813"/>
                    <a:pt x="6883" y="1285"/>
                    <a:pt x="5397" y="1822"/>
                  </a:cubicBezTo>
                  <a:cubicBezTo>
                    <a:pt x="3912" y="2360"/>
                    <a:pt x="2565" y="2840"/>
                    <a:pt x="1586" y="3177"/>
                  </a:cubicBezTo>
                  <a:cubicBezTo>
                    <a:pt x="1106" y="3343"/>
                    <a:pt x="713" y="3479"/>
                    <a:pt x="424" y="3575"/>
                  </a:cubicBezTo>
                  <a:cubicBezTo>
                    <a:pt x="297" y="3623"/>
                    <a:pt x="193" y="3657"/>
                    <a:pt x="110" y="3684"/>
                  </a:cubicBezTo>
                  <a:cubicBezTo>
                    <a:pt x="39" y="3710"/>
                    <a:pt x="1" y="3728"/>
                    <a:pt x="5" y="3732"/>
                  </a:cubicBezTo>
                  <a:cubicBezTo>
                    <a:pt x="5" y="3732"/>
                    <a:pt x="44" y="3723"/>
                    <a:pt x="118" y="3706"/>
                  </a:cubicBezTo>
                  <a:cubicBezTo>
                    <a:pt x="201" y="3679"/>
                    <a:pt x="306" y="3649"/>
                    <a:pt x="437" y="3610"/>
                  </a:cubicBezTo>
                  <a:cubicBezTo>
                    <a:pt x="717" y="3532"/>
                    <a:pt x="1114" y="3405"/>
                    <a:pt x="1608" y="3243"/>
                  </a:cubicBezTo>
                  <a:cubicBezTo>
                    <a:pt x="2591" y="2919"/>
                    <a:pt x="3942" y="2447"/>
                    <a:pt x="5428" y="1910"/>
                  </a:cubicBezTo>
                  <a:cubicBezTo>
                    <a:pt x="6913" y="1372"/>
                    <a:pt x="8260" y="892"/>
                    <a:pt x="9239" y="555"/>
                  </a:cubicBezTo>
                  <a:cubicBezTo>
                    <a:pt x="9723" y="389"/>
                    <a:pt x="10117" y="254"/>
                    <a:pt x="10401" y="157"/>
                  </a:cubicBezTo>
                  <a:cubicBezTo>
                    <a:pt x="10528" y="113"/>
                    <a:pt x="10633" y="75"/>
                    <a:pt x="10716" y="48"/>
                  </a:cubicBezTo>
                  <a:cubicBezTo>
                    <a:pt x="10786" y="22"/>
                    <a:pt x="10825" y="4"/>
                    <a:pt x="10825" y="0"/>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0" name="Google Shape;140;p22"/>
          <p:cNvSpPr/>
          <p:nvPr/>
        </p:nvSpPr>
        <p:spPr>
          <a:xfrm>
            <a:off x="3503875" y="4691494"/>
            <a:ext cx="5958719" cy="5089"/>
          </a:xfrm>
          <a:custGeom>
            <a:rect b="b" l="l" r="r" t="t"/>
            <a:pathLst>
              <a:path extrusionOk="0" h="116" w="135819">
                <a:moveTo>
                  <a:pt x="67912" y="1"/>
                </a:moveTo>
                <a:cubicBezTo>
                  <a:pt x="30398" y="1"/>
                  <a:pt x="0" y="27"/>
                  <a:pt x="0" y="59"/>
                </a:cubicBezTo>
                <a:cubicBezTo>
                  <a:pt x="0" y="89"/>
                  <a:pt x="30398" y="115"/>
                  <a:pt x="67912" y="115"/>
                </a:cubicBezTo>
                <a:cubicBezTo>
                  <a:pt x="105412" y="115"/>
                  <a:pt x="135819" y="89"/>
                  <a:pt x="135819" y="59"/>
                </a:cubicBezTo>
                <a:cubicBezTo>
                  <a:pt x="135819" y="27"/>
                  <a:pt x="105412" y="1"/>
                  <a:pt x="67912" y="1"/>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p22"/>
          <p:cNvGrpSpPr/>
          <p:nvPr/>
        </p:nvGrpSpPr>
        <p:grpSpPr>
          <a:xfrm>
            <a:off x="3929256" y="3919614"/>
            <a:ext cx="576963" cy="773332"/>
            <a:chOff x="3429656" y="3785314"/>
            <a:chExt cx="576963" cy="773332"/>
          </a:xfrm>
        </p:grpSpPr>
        <p:sp>
          <p:nvSpPr>
            <p:cNvPr id="142" name="Google Shape;142;p22"/>
            <p:cNvSpPr/>
            <p:nvPr/>
          </p:nvSpPr>
          <p:spPr>
            <a:xfrm>
              <a:off x="3429656" y="4237325"/>
              <a:ext cx="230725" cy="140304"/>
            </a:xfrm>
            <a:custGeom>
              <a:rect b="b" l="l" r="r" t="t"/>
              <a:pathLst>
                <a:path extrusionOk="0" h="3198" w="5259">
                  <a:moveTo>
                    <a:pt x="2536" y="0"/>
                  </a:moveTo>
                  <a:cubicBezTo>
                    <a:pt x="2246" y="0"/>
                    <a:pt x="1955" y="26"/>
                    <a:pt x="1670" y="73"/>
                  </a:cubicBezTo>
                  <a:cubicBezTo>
                    <a:pt x="1198" y="151"/>
                    <a:pt x="704" y="291"/>
                    <a:pt x="381" y="645"/>
                  </a:cubicBezTo>
                  <a:cubicBezTo>
                    <a:pt x="63" y="1004"/>
                    <a:pt x="1" y="1628"/>
                    <a:pt x="368" y="1930"/>
                  </a:cubicBezTo>
                  <a:cubicBezTo>
                    <a:pt x="577" y="2103"/>
                    <a:pt x="860" y="2136"/>
                    <a:pt x="1128" y="2136"/>
                  </a:cubicBezTo>
                  <a:cubicBezTo>
                    <a:pt x="1146" y="2136"/>
                    <a:pt x="1163" y="2136"/>
                    <a:pt x="1181" y="2136"/>
                  </a:cubicBezTo>
                  <a:cubicBezTo>
                    <a:pt x="1442" y="2134"/>
                    <a:pt x="1713" y="2116"/>
                    <a:pt x="1979" y="2116"/>
                  </a:cubicBezTo>
                  <a:cubicBezTo>
                    <a:pt x="2417" y="2116"/>
                    <a:pt x="2840" y="2166"/>
                    <a:pt x="3183" y="2424"/>
                  </a:cubicBezTo>
                  <a:cubicBezTo>
                    <a:pt x="3497" y="2660"/>
                    <a:pt x="3707" y="3054"/>
                    <a:pt x="4083" y="3167"/>
                  </a:cubicBezTo>
                  <a:cubicBezTo>
                    <a:pt x="4150" y="3188"/>
                    <a:pt x="4219" y="3197"/>
                    <a:pt x="4288" y="3197"/>
                  </a:cubicBezTo>
                  <a:cubicBezTo>
                    <a:pt x="4595" y="3197"/>
                    <a:pt x="4900" y="3005"/>
                    <a:pt x="5057" y="2735"/>
                  </a:cubicBezTo>
                  <a:cubicBezTo>
                    <a:pt x="5254" y="2402"/>
                    <a:pt x="5258" y="1987"/>
                    <a:pt x="5166" y="1616"/>
                  </a:cubicBezTo>
                  <a:cubicBezTo>
                    <a:pt x="5166" y="1616"/>
                    <a:pt x="5075" y="803"/>
                    <a:pt x="4275" y="387"/>
                  </a:cubicBezTo>
                  <a:cubicBezTo>
                    <a:pt x="3740" y="113"/>
                    <a:pt x="3140" y="0"/>
                    <a:pt x="2536"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2"/>
            <p:cNvSpPr/>
            <p:nvPr/>
          </p:nvSpPr>
          <p:spPr>
            <a:xfrm>
              <a:off x="3554866" y="3785314"/>
              <a:ext cx="162065" cy="334616"/>
            </a:xfrm>
            <a:custGeom>
              <a:rect b="b" l="l" r="r" t="t"/>
              <a:pathLst>
                <a:path extrusionOk="0" h="7627" w="3694">
                  <a:moveTo>
                    <a:pt x="1509" y="1"/>
                  </a:moveTo>
                  <a:cubicBezTo>
                    <a:pt x="1180" y="1"/>
                    <a:pt x="849" y="163"/>
                    <a:pt x="621" y="408"/>
                  </a:cubicBezTo>
                  <a:cubicBezTo>
                    <a:pt x="337" y="709"/>
                    <a:pt x="184" y="1111"/>
                    <a:pt x="97" y="1517"/>
                  </a:cubicBezTo>
                  <a:cubicBezTo>
                    <a:pt x="31" y="1846"/>
                    <a:pt x="0" y="2177"/>
                    <a:pt x="0" y="2509"/>
                  </a:cubicBezTo>
                  <a:cubicBezTo>
                    <a:pt x="0" y="3550"/>
                    <a:pt x="293" y="4599"/>
                    <a:pt x="582" y="5608"/>
                  </a:cubicBezTo>
                  <a:cubicBezTo>
                    <a:pt x="753" y="6194"/>
                    <a:pt x="936" y="6806"/>
                    <a:pt x="1373" y="7229"/>
                  </a:cubicBezTo>
                  <a:cubicBezTo>
                    <a:pt x="1609" y="7457"/>
                    <a:pt x="1993" y="7627"/>
                    <a:pt x="2374" y="7627"/>
                  </a:cubicBezTo>
                  <a:cubicBezTo>
                    <a:pt x="2697" y="7627"/>
                    <a:pt x="3012" y="7505"/>
                    <a:pt x="3235" y="7185"/>
                  </a:cubicBezTo>
                  <a:cubicBezTo>
                    <a:pt x="3611" y="6640"/>
                    <a:pt x="3693" y="5944"/>
                    <a:pt x="3693" y="5281"/>
                  </a:cubicBezTo>
                  <a:lnTo>
                    <a:pt x="3693" y="5250"/>
                  </a:lnTo>
                  <a:cubicBezTo>
                    <a:pt x="3689" y="3808"/>
                    <a:pt x="3357" y="2366"/>
                    <a:pt x="2727" y="1063"/>
                  </a:cubicBezTo>
                  <a:cubicBezTo>
                    <a:pt x="2518" y="622"/>
                    <a:pt x="2221" y="158"/>
                    <a:pt x="1745" y="32"/>
                  </a:cubicBezTo>
                  <a:cubicBezTo>
                    <a:pt x="1666" y="10"/>
                    <a:pt x="1587" y="1"/>
                    <a:pt x="1509" y="1"/>
                  </a:cubicBez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2"/>
            <p:cNvSpPr/>
            <p:nvPr/>
          </p:nvSpPr>
          <p:spPr>
            <a:xfrm>
              <a:off x="3727853" y="3883016"/>
              <a:ext cx="278766" cy="276572"/>
            </a:xfrm>
            <a:custGeom>
              <a:rect b="b" l="l" r="r" t="t"/>
              <a:pathLst>
                <a:path extrusionOk="0" h="6304" w="6354">
                  <a:moveTo>
                    <a:pt x="5006" y="0"/>
                  </a:moveTo>
                  <a:cubicBezTo>
                    <a:pt x="4686" y="0"/>
                    <a:pt x="4367" y="87"/>
                    <a:pt x="4064" y="195"/>
                  </a:cubicBezTo>
                  <a:cubicBezTo>
                    <a:pt x="3159" y="514"/>
                    <a:pt x="2320" y="1008"/>
                    <a:pt x="1604" y="1646"/>
                  </a:cubicBezTo>
                  <a:cubicBezTo>
                    <a:pt x="996" y="2188"/>
                    <a:pt x="467" y="2852"/>
                    <a:pt x="231" y="3635"/>
                  </a:cubicBezTo>
                  <a:cubicBezTo>
                    <a:pt x="0" y="4417"/>
                    <a:pt x="95" y="5331"/>
                    <a:pt x="624" y="5955"/>
                  </a:cubicBezTo>
                  <a:lnTo>
                    <a:pt x="555" y="5863"/>
                  </a:lnTo>
                  <a:lnTo>
                    <a:pt x="555" y="5863"/>
                  </a:lnTo>
                  <a:cubicBezTo>
                    <a:pt x="787" y="6167"/>
                    <a:pt x="1151" y="6303"/>
                    <a:pt x="1565" y="6303"/>
                  </a:cubicBezTo>
                  <a:cubicBezTo>
                    <a:pt x="1845" y="6303"/>
                    <a:pt x="2148" y="6241"/>
                    <a:pt x="2447" y="6126"/>
                  </a:cubicBezTo>
                  <a:cubicBezTo>
                    <a:pt x="3185" y="5846"/>
                    <a:pt x="3740" y="5230"/>
                    <a:pt x="4222" y="4605"/>
                  </a:cubicBezTo>
                  <a:cubicBezTo>
                    <a:pt x="4825" y="3831"/>
                    <a:pt x="5366" y="3009"/>
                    <a:pt x="5838" y="2148"/>
                  </a:cubicBezTo>
                  <a:cubicBezTo>
                    <a:pt x="6104" y="1660"/>
                    <a:pt x="6354" y="1061"/>
                    <a:pt x="6096" y="567"/>
                  </a:cubicBezTo>
                  <a:cubicBezTo>
                    <a:pt x="5921" y="234"/>
                    <a:pt x="5541" y="42"/>
                    <a:pt x="5166" y="8"/>
                  </a:cubicBezTo>
                  <a:cubicBezTo>
                    <a:pt x="5112" y="3"/>
                    <a:pt x="5059" y="0"/>
                    <a:pt x="5006"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2"/>
            <p:cNvSpPr/>
            <p:nvPr/>
          </p:nvSpPr>
          <p:spPr>
            <a:xfrm>
              <a:off x="3539555" y="4279398"/>
              <a:ext cx="159169" cy="279248"/>
            </a:xfrm>
            <a:custGeom>
              <a:rect b="b" l="l" r="r" t="t"/>
              <a:pathLst>
                <a:path extrusionOk="0" h="6365" w="3628">
                  <a:moveTo>
                    <a:pt x="125" y="1"/>
                  </a:moveTo>
                  <a:cubicBezTo>
                    <a:pt x="44" y="1"/>
                    <a:pt x="0" y="4"/>
                    <a:pt x="0" y="9"/>
                  </a:cubicBezTo>
                  <a:cubicBezTo>
                    <a:pt x="0" y="19"/>
                    <a:pt x="114" y="36"/>
                    <a:pt x="315" y="54"/>
                  </a:cubicBezTo>
                  <a:cubicBezTo>
                    <a:pt x="511" y="84"/>
                    <a:pt x="799" y="145"/>
                    <a:pt x="1124" y="307"/>
                  </a:cubicBezTo>
                  <a:cubicBezTo>
                    <a:pt x="1442" y="459"/>
                    <a:pt x="1787" y="731"/>
                    <a:pt x="2080" y="1102"/>
                  </a:cubicBezTo>
                  <a:cubicBezTo>
                    <a:pt x="2378" y="1474"/>
                    <a:pt x="2631" y="1937"/>
                    <a:pt x="2840" y="2448"/>
                  </a:cubicBezTo>
                  <a:cubicBezTo>
                    <a:pt x="3042" y="2960"/>
                    <a:pt x="3199" y="3466"/>
                    <a:pt x="3300" y="3934"/>
                  </a:cubicBezTo>
                  <a:cubicBezTo>
                    <a:pt x="3395" y="4402"/>
                    <a:pt x="3453" y="4830"/>
                    <a:pt x="3492" y="5193"/>
                  </a:cubicBezTo>
                  <a:cubicBezTo>
                    <a:pt x="3522" y="5534"/>
                    <a:pt x="3553" y="5822"/>
                    <a:pt x="3575" y="6050"/>
                  </a:cubicBezTo>
                  <a:cubicBezTo>
                    <a:pt x="3592" y="6254"/>
                    <a:pt x="3610" y="6364"/>
                    <a:pt x="3619" y="6364"/>
                  </a:cubicBezTo>
                  <a:cubicBezTo>
                    <a:pt x="3627" y="6364"/>
                    <a:pt x="3627" y="6250"/>
                    <a:pt x="3623" y="6044"/>
                  </a:cubicBezTo>
                  <a:cubicBezTo>
                    <a:pt x="3619" y="5844"/>
                    <a:pt x="3610" y="5546"/>
                    <a:pt x="3584" y="5184"/>
                  </a:cubicBezTo>
                  <a:cubicBezTo>
                    <a:pt x="3553" y="4822"/>
                    <a:pt x="3510" y="4384"/>
                    <a:pt x="3413" y="3908"/>
                  </a:cubicBezTo>
                  <a:cubicBezTo>
                    <a:pt x="3317" y="3432"/>
                    <a:pt x="3165" y="2920"/>
                    <a:pt x="2959" y="2400"/>
                  </a:cubicBezTo>
                  <a:cubicBezTo>
                    <a:pt x="2749" y="1881"/>
                    <a:pt x="2487" y="1409"/>
                    <a:pt x="2172" y="1028"/>
                  </a:cubicBezTo>
                  <a:cubicBezTo>
                    <a:pt x="1866" y="648"/>
                    <a:pt x="1503" y="372"/>
                    <a:pt x="1162" y="223"/>
                  </a:cubicBezTo>
                  <a:cubicBezTo>
                    <a:pt x="826" y="71"/>
                    <a:pt x="525" y="19"/>
                    <a:pt x="319" y="5"/>
                  </a:cubicBezTo>
                  <a:cubicBezTo>
                    <a:pt x="241" y="2"/>
                    <a:pt x="176" y="1"/>
                    <a:pt x="125" y="1"/>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2"/>
            <p:cNvSpPr/>
            <p:nvPr/>
          </p:nvSpPr>
          <p:spPr>
            <a:xfrm>
              <a:off x="3625017" y="3907278"/>
              <a:ext cx="73881" cy="622375"/>
            </a:xfrm>
            <a:custGeom>
              <a:rect b="b" l="l" r="r" t="t"/>
              <a:pathLst>
                <a:path extrusionOk="0" h="14186" w="1684">
                  <a:moveTo>
                    <a:pt x="5" y="0"/>
                  </a:moveTo>
                  <a:lnTo>
                    <a:pt x="5" y="0"/>
                  </a:lnTo>
                  <a:cubicBezTo>
                    <a:pt x="1" y="0"/>
                    <a:pt x="10" y="53"/>
                    <a:pt x="31" y="145"/>
                  </a:cubicBezTo>
                  <a:cubicBezTo>
                    <a:pt x="53" y="250"/>
                    <a:pt x="89" y="385"/>
                    <a:pt x="128" y="551"/>
                  </a:cubicBezTo>
                  <a:cubicBezTo>
                    <a:pt x="172" y="726"/>
                    <a:pt x="220" y="940"/>
                    <a:pt x="277" y="1194"/>
                  </a:cubicBezTo>
                  <a:cubicBezTo>
                    <a:pt x="338" y="1442"/>
                    <a:pt x="398" y="1731"/>
                    <a:pt x="460" y="2045"/>
                  </a:cubicBezTo>
                  <a:cubicBezTo>
                    <a:pt x="723" y="3313"/>
                    <a:pt x="1011" y="5083"/>
                    <a:pt x="1225" y="7045"/>
                  </a:cubicBezTo>
                  <a:cubicBezTo>
                    <a:pt x="1443" y="9007"/>
                    <a:pt x="1552" y="10795"/>
                    <a:pt x="1584" y="12088"/>
                  </a:cubicBezTo>
                  <a:cubicBezTo>
                    <a:pt x="1605" y="12735"/>
                    <a:pt x="1605" y="13259"/>
                    <a:pt x="1605" y="13622"/>
                  </a:cubicBezTo>
                  <a:cubicBezTo>
                    <a:pt x="1605" y="13792"/>
                    <a:pt x="1600" y="13933"/>
                    <a:pt x="1600" y="14042"/>
                  </a:cubicBezTo>
                  <a:cubicBezTo>
                    <a:pt x="1605" y="14133"/>
                    <a:pt x="1605" y="14186"/>
                    <a:pt x="1610" y="14186"/>
                  </a:cubicBezTo>
                  <a:cubicBezTo>
                    <a:pt x="1614" y="14186"/>
                    <a:pt x="1622" y="14138"/>
                    <a:pt x="1627" y="14042"/>
                  </a:cubicBezTo>
                  <a:cubicBezTo>
                    <a:pt x="1636" y="13933"/>
                    <a:pt x="1644" y="13792"/>
                    <a:pt x="1653" y="13622"/>
                  </a:cubicBezTo>
                  <a:cubicBezTo>
                    <a:pt x="1671" y="13264"/>
                    <a:pt x="1683" y="12735"/>
                    <a:pt x="1675" y="12088"/>
                  </a:cubicBezTo>
                  <a:cubicBezTo>
                    <a:pt x="1667" y="10791"/>
                    <a:pt x="1570" y="8999"/>
                    <a:pt x="1356" y="7033"/>
                  </a:cubicBezTo>
                  <a:cubicBezTo>
                    <a:pt x="1138" y="5061"/>
                    <a:pt x="836" y="3296"/>
                    <a:pt x="552" y="2029"/>
                  </a:cubicBezTo>
                  <a:cubicBezTo>
                    <a:pt x="482" y="1710"/>
                    <a:pt x="412" y="1425"/>
                    <a:pt x="346" y="1176"/>
                  </a:cubicBezTo>
                  <a:cubicBezTo>
                    <a:pt x="285" y="927"/>
                    <a:pt x="229" y="713"/>
                    <a:pt x="176" y="538"/>
                  </a:cubicBezTo>
                  <a:cubicBezTo>
                    <a:pt x="128" y="377"/>
                    <a:pt x="89" y="241"/>
                    <a:pt x="53" y="136"/>
                  </a:cubicBezTo>
                  <a:cubicBezTo>
                    <a:pt x="27" y="48"/>
                    <a:pt x="10" y="0"/>
                    <a:pt x="5" y="0"/>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2"/>
            <p:cNvSpPr/>
            <p:nvPr/>
          </p:nvSpPr>
          <p:spPr>
            <a:xfrm>
              <a:off x="3694861" y="3953650"/>
              <a:ext cx="204183" cy="424379"/>
            </a:xfrm>
            <a:custGeom>
              <a:rect b="b" l="l" r="r" t="t"/>
              <a:pathLst>
                <a:path extrusionOk="0" h="9673" w="4654">
                  <a:moveTo>
                    <a:pt x="4631" y="1"/>
                  </a:moveTo>
                  <a:cubicBezTo>
                    <a:pt x="4614" y="1"/>
                    <a:pt x="4485" y="84"/>
                    <a:pt x="4266" y="237"/>
                  </a:cubicBezTo>
                  <a:cubicBezTo>
                    <a:pt x="4204" y="276"/>
                    <a:pt x="4143" y="320"/>
                    <a:pt x="4073" y="368"/>
                  </a:cubicBezTo>
                  <a:cubicBezTo>
                    <a:pt x="4003" y="421"/>
                    <a:pt x="3937" y="486"/>
                    <a:pt x="3859" y="548"/>
                  </a:cubicBezTo>
                  <a:cubicBezTo>
                    <a:pt x="3715" y="683"/>
                    <a:pt x="3526" y="818"/>
                    <a:pt x="3365" y="1010"/>
                  </a:cubicBezTo>
                  <a:cubicBezTo>
                    <a:pt x="2657" y="1728"/>
                    <a:pt x="1848" y="2886"/>
                    <a:pt x="1250" y="4302"/>
                  </a:cubicBezTo>
                  <a:cubicBezTo>
                    <a:pt x="944" y="5005"/>
                    <a:pt x="704" y="5695"/>
                    <a:pt x="529" y="6337"/>
                  </a:cubicBezTo>
                  <a:cubicBezTo>
                    <a:pt x="345" y="6976"/>
                    <a:pt x="232" y="7561"/>
                    <a:pt x="149" y="8055"/>
                  </a:cubicBezTo>
                  <a:cubicBezTo>
                    <a:pt x="70" y="8554"/>
                    <a:pt x="30" y="8955"/>
                    <a:pt x="13" y="9240"/>
                  </a:cubicBezTo>
                  <a:cubicBezTo>
                    <a:pt x="4" y="9520"/>
                    <a:pt x="0" y="9673"/>
                    <a:pt x="8" y="9673"/>
                  </a:cubicBezTo>
                  <a:cubicBezTo>
                    <a:pt x="18" y="9673"/>
                    <a:pt x="39" y="9520"/>
                    <a:pt x="65" y="9244"/>
                  </a:cubicBezTo>
                  <a:cubicBezTo>
                    <a:pt x="97" y="8965"/>
                    <a:pt x="149" y="8562"/>
                    <a:pt x="236" y="8073"/>
                  </a:cubicBezTo>
                  <a:cubicBezTo>
                    <a:pt x="333" y="7583"/>
                    <a:pt x="458" y="7002"/>
                    <a:pt x="647" y="6369"/>
                  </a:cubicBezTo>
                  <a:cubicBezTo>
                    <a:pt x="825" y="5734"/>
                    <a:pt x="1067" y="5048"/>
                    <a:pt x="1368" y="4354"/>
                  </a:cubicBezTo>
                  <a:cubicBezTo>
                    <a:pt x="1962" y="2946"/>
                    <a:pt x="2749" y="1797"/>
                    <a:pt x="3431" y="1076"/>
                  </a:cubicBezTo>
                  <a:cubicBezTo>
                    <a:pt x="4113" y="346"/>
                    <a:pt x="4654" y="28"/>
                    <a:pt x="4633" y="1"/>
                  </a:cubicBezTo>
                  <a:cubicBezTo>
                    <a:pt x="4632" y="1"/>
                    <a:pt x="4632" y="1"/>
                    <a:pt x="4631" y="1"/>
                  </a:cubicBezTo>
                  <a:close/>
                </a:path>
              </a:pathLst>
            </a:cu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22"/>
          <p:cNvSpPr/>
          <p:nvPr/>
        </p:nvSpPr>
        <p:spPr>
          <a:xfrm>
            <a:off x="7105967" y="2325226"/>
            <a:ext cx="21541" cy="21541"/>
          </a:xfrm>
          <a:custGeom>
            <a:rect b="b" l="l" r="r" t="t"/>
            <a:pathLst>
              <a:path extrusionOk="0" h="491" w="491">
                <a:moveTo>
                  <a:pt x="245" y="1"/>
                </a:moveTo>
                <a:cubicBezTo>
                  <a:pt x="110" y="1"/>
                  <a:pt x="1" y="111"/>
                  <a:pt x="1" y="246"/>
                </a:cubicBezTo>
                <a:cubicBezTo>
                  <a:pt x="1" y="381"/>
                  <a:pt x="110" y="490"/>
                  <a:pt x="245" y="490"/>
                </a:cubicBezTo>
                <a:cubicBezTo>
                  <a:pt x="381" y="490"/>
                  <a:pt x="491" y="381"/>
                  <a:pt x="491" y="246"/>
                </a:cubicBezTo>
                <a:cubicBezTo>
                  <a:pt x="491" y="111"/>
                  <a:pt x="381" y="1"/>
                  <a:pt x="245"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p:nvPr/>
        </p:nvSpPr>
        <p:spPr>
          <a:xfrm>
            <a:off x="7103072" y="3160632"/>
            <a:ext cx="24437" cy="23384"/>
          </a:xfrm>
          <a:custGeom>
            <a:rect b="b" l="l" r="r" t="t"/>
            <a:pathLst>
              <a:path extrusionOk="0" h="533" w="557">
                <a:moveTo>
                  <a:pt x="277" y="0"/>
                </a:moveTo>
                <a:cubicBezTo>
                  <a:pt x="124" y="0"/>
                  <a:pt x="1" y="118"/>
                  <a:pt x="1" y="267"/>
                </a:cubicBezTo>
                <a:cubicBezTo>
                  <a:pt x="1" y="414"/>
                  <a:pt x="124" y="533"/>
                  <a:pt x="277" y="533"/>
                </a:cubicBezTo>
                <a:cubicBezTo>
                  <a:pt x="434" y="533"/>
                  <a:pt x="557" y="414"/>
                  <a:pt x="557" y="267"/>
                </a:cubicBezTo>
                <a:cubicBezTo>
                  <a:pt x="557" y="118"/>
                  <a:pt x="434" y="0"/>
                  <a:pt x="27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p:nvPr/>
        </p:nvSpPr>
        <p:spPr>
          <a:xfrm>
            <a:off x="7388589" y="3109215"/>
            <a:ext cx="24393" cy="23603"/>
          </a:xfrm>
          <a:custGeom>
            <a:rect b="b" l="l" r="r" t="t"/>
            <a:pathLst>
              <a:path extrusionOk="0" h="538" w="556">
                <a:moveTo>
                  <a:pt x="276" y="1"/>
                </a:moveTo>
                <a:cubicBezTo>
                  <a:pt x="122" y="1"/>
                  <a:pt x="1" y="123"/>
                  <a:pt x="1" y="267"/>
                </a:cubicBezTo>
                <a:cubicBezTo>
                  <a:pt x="1" y="416"/>
                  <a:pt x="122" y="538"/>
                  <a:pt x="276" y="538"/>
                </a:cubicBezTo>
                <a:cubicBezTo>
                  <a:pt x="429" y="538"/>
                  <a:pt x="556" y="416"/>
                  <a:pt x="556" y="267"/>
                </a:cubicBezTo>
                <a:cubicBezTo>
                  <a:pt x="556" y="123"/>
                  <a:pt x="429" y="1"/>
                  <a:pt x="276" y="1"/>
                </a:cubicBezTo>
                <a:close/>
              </a:path>
            </a:pathLst>
          </a:custGeom>
          <a:solidFill>
            <a:srgbClr val="2632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p:nvPr/>
        </p:nvSpPr>
        <p:spPr>
          <a:xfrm>
            <a:off x="5794118" y="2303902"/>
            <a:ext cx="21498" cy="21322"/>
          </a:xfrm>
          <a:custGeom>
            <a:rect b="b" l="l" r="r" t="t"/>
            <a:pathLst>
              <a:path extrusionOk="0" h="486" w="49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22"/>
          <p:cNvPicPr preferRelativeResize="0"/>
          <p:nvPr/>
        </p:nvPicPr>
        <p:blipFill>
          <a:blip r:embed="rId3">
            <a:alphaModFix/>
          </a:blip>
          <a:stretch>
            <a:fillRect/>
          </a:stretch>
        </p:blipFill>
        <p:spPr>
          <a:xfrm>
            <a:off x="4572000" y="2191715"/>
            <a:ext cx="3499700" cy="24997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156" name="Shape 156"/>
        <p:cNvGrpSpPr/>
        <p:nvPr/>
      </p:nvGrpSpPr>
      <p:grpSpPr>
        <a:xfrm>
          <a:off x="0" y="0"/>
          <a:ext cx="0" cy="0"/>
          <a:chOff x="0" y="0"/>
          <a:chExt cx="0" cy="0"/>
        </a:xfrm>
      </p:grpSpPr>
      <p:sp>
        <p:nvSpPr>
          <p:cNvPr id="157" name="Google Shape;157;p23"/>
          <p:cNvSpPr txBox="1"/>
          <p:nvPr>
            <p:ph type="ctrTitle"/>
          </p:nvPr>
        </p:nvSpPr>
        <p:spPr>
          <a:xfrm>
            <a:off x="5180650" y="457300"/>
            <a:ext cx="3194700" cy="481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400"/>
              <a:buNone/>
            </a:pPr>
            <a:r>
              <a:rPr lang="en"/>
              <a:t>oBJETIVO DE LA CLASE:</a:t>
            </a:r>
            <a:endParaRPr/>
          </a:p>
        </p:txBody>
      </p:sp>
      <p:sp>
        <p:nvSpPr>
          <p:cNvPr id="158" name="Google Shape;158;p23"/>
          <p:cNvSpPr txBox="1"/>
          <p:nvPr>
            <p:ph idx="1" type="subTitle"/>
          </p:nvPr>
        </p:nvSpPr>
        <p:spPr>
          <a:xfrm flipH="1">
            <a:off x="889350" y="1170375"/>
            <a:ext cx="7409100" cy="2744100"/>
          </a:xfrm>
          <a:prstGeom prst="rect">
            <a:avLst/>
          </a:prstGeom>
          <a:noFill/>
          <a:ln>
            <a:noFill/>
          </a:ln>
        </p:spPr>
        <p:txBody>
          <a:bodyPr anchorCtr="0" anchor="ctr" bIns="0" lIns="91425" spcFirstLastPara="1" rIns="91425" wrap="square" tIns="234000">
            <a:noAutofit/>
          </a:bodyPr>
          <a:lstStyle/>
          <a:p>
            <a:pPr indent="0" lvl="0" marL="0" rtl="0" algn="just">
              <a:spcBef>
                <a:spcPts val="0"/>
              </a:spcBef>
              <a:spcAft>
                <a:spcPts val="0"/>
              </a:spcAft>
              <a:buNone/>
            </a:pPr>
            <a:r>
              <a:t/>
            </a:r>
            <a:endParaRPr sz="3900">
              <a:solidFill>
                <a:schemeClr val="accent3"/>
              </a:solidFill>
              <a:latin typeface="Staatliches"/>
              <a:ea typeface="Staatliches"/>
              <a:cs typeface="Staatliches"/>
              <a:sym typeface="Staatliches"/>
            </a:endParaRPr>
          </a:p>
          <a:p>
            <a:pPr indent="0" lvl="0" marL="0" rtl="0" algn="just">
              <a:spcBef>
                <a:spcPts val="0"/>
              </a:spcBef>
              <a:spcAft>
                <a:spcPts val="0"/>
              </a:spcAft>
              <a:buNone/>
            </a:pPr>
            <a:r>
              <a:rPr lang="en" sz="3200">
                <a:solidFill>
                  <a:schemeClr val="accent3"/>
                </a:solidFill>
                <a:latin typeface="Staatliches"/>
                <a:ea typeface="Staatliches"/>
                <a:cs typeface="Staatliches"/>
                <a:sym typeface="Staatliches"/>
              </a:rPr>
              <a:t>Interpretar  el concepto de MEMORIA </a:t>
            </a:r>
            <a:r>
              <a:rPr lang="en" sz="3200">
                <a:solidFill>
                  <a:schemeClr val="accent3"/>
                </a:solidFill>
                <a:latin typeface="Staatliches"/>
                <a:ea typeface="Staatliches"/>
                <a:cs typeface="Staatliches"/>
                <a:sym typeface="Staatliches"/>
              </a:rPr>
              <a:t>HISTÓRICA</a:t>
            </a:r>
            <a:r>
              <a:rPr lang="en" sz="3200">
                <a:solidFill>
                  <a:schemeClr val="accent3"/>
                </a:solidFill>
                <a:latin typeface="Staatliches"/>
                <a:ea typeface="Staatliches"/>
                <a:cs typeface="Staatliches"/>
                <a:sym typeface="Staatliches"/>
              </a:rPr>
              <a:t>, en los distintos periodos de la historia a partir del análisis del dossier de fuentes escritas e iconográficas.</a:t>
            </a:r>
            <a:endParaRPr b="1">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idx="1" type="subTitle"/>
          </p:nvPr>
        </p:nvSpPr>
        <p:spPr>
          <a:xfrm flipH="1">
            <a:off x="889350" y="1030050"/>
            <a:ext cx="7409100" cy="288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ph type="ctrTitle"/>
          </p:nvPr>
        </p:nvSpPr>
        <p:spPr>
          <a:xfrm>
            <a:off x="3639400" y="457300"/>
            <a:ext cx="53742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t>
            </a:r>
            <a:r>
              <a:rPr lang="en"/>
              <a:t>Qué</a:t>
            </a:r>
            <a:r>
              <a:rPr lang="en"/>
              <a:t> </a:t>
            </a:r>
            <a:r>
              <a:rPr lang="en"/>
              <a:t>entendemos</a:t>
            </a:r>
            <a:r>
              <a:rPr lang="en"/>
              <a:t> por memoria </a:t>
            </a:r>
            <a:r>
              <a:rPr lang="en"/>
              <a:t>histórica</a:t>
            </a:r>
            <a:r>
              <a:rPr lang="en"/>
              <a:t>?</a:t>
            </a:r>
            <a:endParaRPr/>
          </a:p>
        </p:txBody>
      </p:sp>
      <p:pic>
        <p:nvPicPr>
          <p:cNvPr id="165" name="Google Shape;165;p24"/>
          <p:cNvPicPr preferRelativeResize="0"/>
          <p:nvPr/>
        </p:nvPicPr>
        <p:blipFill>
          <a:blip r:embed="rId3">
            <a:alphaModFix/>
          </a:blip>
          <a:stretch>
            <a:fillRect/>
          </a:stretch>
        </p:blipFill>
        <p:spPr>
          <a:xfrm>
            <a:off x="174300" y="1095775"/>
            <a:ext cx="8839200" cy="3027075"/>
          </a:xfrm>
          <a:prstGeom prst="rect">
            <a:avLst/>
          </a:prstGeom>
          <a:noFill/>
          <a:ln>
            <a:noFill/>
          </a:ln>
        </p:spPr>
      </p:pic>
      <p:sp>
        <p:nvSpPr>
          <p:cNvPr id="166" name="Google Shape;166;p24"/>
          <p:cNvSpPr txBox="1"/>
          <p:nvPr/>
        </p:nvSpPr>
        <p:spPr>
          <a:xfrm>
            <a:off x="53725" y="4280125"/>
            <a:ext cx="8996400" cy="938400"/>
          </a:xfrm>
          <a:prstGeom prst="rect">
            <a:avLst/>
          </a:prstGeom>
          <a:noFill/>
          <a:ln>
            <a:noFill/>
          </a:ln>
        </p:spPr>
        <p:txBody>
          <a:bodyPr anchorCtr="0" anchor="t" bIns="91425" lIns="91425" spcFirstLastPara="1" rIns="91425" wrap="square" tIns="91425">
            <a:noAutofit/>
          </a:bodyPr>
          <a:lstStyle/>
          <a:p>
            <a:pPr indent="0" lvl="0" marL="0" marR="72000" rtl="0" algn="ctr">
              <a:spcBef>
                <a:spcPts val="0"/>
              </a:spcBef>
              <a:spcAft>
                <a:spcPts val="0"/>
              </a:spcAft>
              <a:buNone/>
            </a:pPr>
            <a:r>
              <a:rPr lang="en" sz="1500">
                <a:solidFill>
                  <a:schemeClr val="accent3"/>
                </a:solidFill>
                <a:latin typeface="Staatliches"/>
                <a:ea typeface="Staatliches"/>
                <a:cs typeface="Staatliches"/>
                <a:sym typeface="Staatliches"/>
              </a:rPr>
              <a:t>La palabra memoria viene del latin memoria, formada a partir del adjetivo </a:t>
            </a:r>
            <a:r>
              <a:rPr i="1" lang="en" sz="1500">
                <a:solidFill>
                  <a:schemeClr val="accent3"/>
                </a:solidFill>
                <a:latin typeface="Staatliches"/>
                <a:ea typeface="Staatliches"/>
                <a:cs typeface="Staatliches"/>
                <a:sym typeface="Staatliches"/>
              </a:rPr>
              <a:t>memor</a:t>
            </a:r>
            <a:r>
              <a:rPr lang="en" sz="1500">
                <a:solidFill>
                  <a:schemeClr val="accent3"/>
                </a:solidFill>
                <a:latin typeface="Staatliches"/>
                <a:ea typeface="Staatliches"/>
                <a:cs typeface="Staatliches"/>
                <a:sym typeface="Staatliches"/>
              </a:rPr>
              <a:t> (el que recuerda)</a:t>
            </a:r>
            <a:endParaRPr sz="1500">
              <a:solidFill>
                <a:schemeClr val="accent3"/>
              </a:solidFill>
              <a:latin typeface="Staatliches"/>
              <a:ea typeface="Staatliches"/>
              <a:cs typeface="Staatliches"/>
              <a:sym typeface="Staatliches"/>
            </a:endParaRPr>
          </a:p>
          <a:p>
            <a:pPr indent="0" lvl="0" marL="0" marR="72000" rtl="0" algn="l">
              <a:spcBef>
                <a:spcPts val="0"/>
              </a:spcBef>
              <a:spcAft>
                <a:spcPts val="0"/>
              </a:spcAft>
              <a:buNone/>
            </a:pPr>
            <a:r>
              <a:rPr lang="en" sz="1500">
                <a:solidFill>
                  <a:schemeClr val="accent3"/>
                </a:solidFill>
                <a:latin typeface="Staatliches"/>
                <a:ea typeface="Staatliches"/>
                <a:cs typeface="Staatliches"/>
                <a:sym typeface="Staatliches"/>
              </a:rPr>
              <a:t>                                                                                           </a:t>
            </a:r>
            <a:r>
              <a:rPr b="1" lang="en" sz="2200">
                <a:solidFill>
                  <a:schemeClr val="accent3"/>
                </a:solidFill>
                <a:latin typeface="Staatliches"/>
                <a:ea typeface="Staatliches"/>
                <a:cs typeface="Staatliches"/>
                <a:sym typeface="Staatliches"/>
              </a:rPr>
              <a:t>¿Cual es la importancia de recordar?</a:t>
            </a:r>
            <a:endParaRPr sz="900">
              <a:latin typeface="Staatliches"/>
              <a:ea typeface="Staatliches"/>
              <a:cs typeface="Staatliches"/>
              <a:sym typeface="Staatlich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nvSpPr>
        <p:spPr>
          <a:xfrm>
            <a:off x="1221350" y="765475"/>
            <a:ext cx="6969900" cy="3290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700">
                <a:solidFill>
                  <a:srgbClr val="FFFFFF"/>
                </a:solidFill>
                <a:highlight>
                  <a:srgbClr val="E91D63"/>
                </a:highlight>
                <a:latin typeface="Staatliches"/>
                <a:ea typeface="Staatliches"/>
                <a:cs typeface="Staatliches"/>
                <a:sym typeface="Staatliches"/>
              </a:rPr>
              <a:t>La historia</a:t>
            </a:r>
            <a:r>
              <a:rPr lang="en" sz="1700">
                <a:latin typeface="Staatliches"/>
                <a:ea typeface="Staatliches"/>
                <a:cs typeface="Staatliches"/>
                <a:sym typeface="Staatliches"/>
              </a:rPr>
              <a:t> tiene sentido en tanto responde las interrogantes del presente. Sirve para entender cómo llegamos aquí y desnaturalizar ese camino. La manera en que vivimos no es algo que esté establecido por decreto divino, sino que </a:t>
            </a:r>
            <a:r>
              <a:rPr lang="en" sz="1700">
                <a:solidFill>
                  <a:srgbClr val="FFFFFF"/>
                </a:solidFill>
                <a:highlight>
                  <a:srgbClr val="E91D63"/>
                </a:highlight>
                <a:latin typeface="Staatliches"/>
                <a:ea typeface="Staatliches"/>
                <a:cs typeface="Staatliches"/>
                <a:sym typeface="Staatliches"/>
              </a:rPr>
              <a:t>es una construcción humana concreta. Y, por lo tanto, puede ser cambiada a partir de la nuestra acción.</a:t>
            </a:r>
            <a:br>
              <a:rPr lang="en" sz="1700">
                <a:solidFill>
                  <a:srgbClr val="FFFFFF"/>
                </a:solidFill>
                <a:highlight>
                  <a:srgbClr val="E91D63"/>
                </a:highlight>
                <a:latin typeface="Staatliches"/>
                <a:ea typeface="Staatliches"/>
                <a:cs typeface="Staatliches"/>
                <a:sym typeface="Staatliches"/>
              </a:rPr>
            </a:br>
            <a:r>
              <a:rPr lang="en" sz="1700">
                <a:latin typeface="Staatliches"/>
                <a:ea typeface="Staatliches"/>
                <a:cs typeface="Staatliches"/>
                <a:sym typeface="Staatliches"/>
              </a:rPr>
              <a:t>La historia, entonces, sirve como </a:t>
            </a:r>
            <a:r>
              <a:rPr lang="en" sz="1700">
                <a:solidFill>
                  <a:srgbClr val="FFFFFF"/>
                </a:solidFill>
                <a:highlight>
                  <a:srgbClr val="E91D63"/>
                </a:highlight>
                <a:latin typeface="Staatliches"/>
                <a:ea typeface="Staatliches"/>
                <a:cs typeface="Staatliches"/>
                <a:sym typeface="Staatliches"/>
              </a:rPr>
              <a:t>toma de conciencia:</a:t>
            </a:r>
            <a:r>
              <a:rPr lang="en" sz="1700">
                <a:latin typeface="Staatliches"/>
                <a:ea typeface="Staatliches"/>
                <a:cs typeface="Staatliches"/>
                <a:sym typeface="Staatliches"/>
              </a:rPr>
              <a:t> las cosas que nos ocurren como sociedad no suceden de forma espontánea, sino que son fruto de decisiones, acciones y conflictos humanos, y por lo tanto </a:t>
            </a:r>
            <a:r>
              <a:rPr lang="en" sz="1700">
                <a:solidFill>
                  <a:srgbClr val="FFFFFF"/>
                </a:solidFill>
                <a:highlight>
                  <a:srgbClr val="E91D63"/>
                </a:highlight>
                <a:latin typeface="Staatliches"/>
                <a:ea typeface="Staatliches"/>
                <a:cs typeface="Staatliches"/>
                <a:sym typeface="Staatliches"/>
              </a:rPr>
              <a:t>cualquier persona puede incidir en el devenir histórico. Cuando una persona sale a la calle a protestar contra las AFP está asumiendo ese protagonismo, está haciendo historia".</a:t>
            </a:r>
            <a:endParaRPr sz="1700">
              <a:solidFill>
                <a:srgbClr val="FFFFFF"/>
              </a:solidFill>
              <a:highlight>
                <a:srgbClr val="E91D63"/>
              </a:highlight>
              <a:latin typeface="Staatliches"/>
              <a:ea typeface="Staatliches"/>
              <a:cs typeface="Staatliches"/>
              <a:sym typeface="Staatliches"/>
            </a:endParaRPr>
          </a:p>
          <a:p>
            <a:pPr indent="0" lvl="0" marL="0" rtl="0" algn="r">
              <a:spcBef>
                <a:spcPts val="1600"/>
              </a:spcBef>
              <a:spcAft>
                <a:spcPts val="0"/>
              </a:spcAft>
              <a:buNone/>
            </a:pPr>
            <a:r>
              <a:rPr lang="en" sz="2000">
                <a:solidFill>
                  <a:srgbClr val="FFFFFF"/>
                </a:solidFill>
                <a:highlight>
                  <a:srgbClr val="000000"/>
                </a:highlight>
                <a:latin typeface="Anaheim"/>
                <a:ea typeface="Anaheim"/>
                <a:cs typeface="Anaheim"/>
                <a:sym typeface="Anaheim"/>
              </a:rPr>
              <a:t>J</a:t>
            </a:r>
            <a:r>
              <a:rPr lang="en" sz="2000">
                <a:solidFill>
                  <a:srgbClr val="FFFFFF"/>
                </a:solidFill>
                <a:highlight>
                  <a:srgbClr val="000000"/>
                </a:highlight>
                <a:latin typeface="Staatliches"/>
                <a:ea typeface="Staatliches"/>
                <a:cs typeface="Staatliches"/>
                <a:sym typeface="Staatliches"/>
              </a:rPr>
              <a:t>ulio Pinto Vallejos, </a:t>
            </a:r>
            <a:br>
              <a:rPr lang="en" sz="2000">
                <a:solidFill>
                  <a:srgbClr val="FFFFFF"/>
                </a:solidFill>
                <a:highlight>
                  <a:srgbClr val="000000"/>
                </a:highlight>
                <a:latin typeface="Staatliches"/>
                <a:ea typeface="Staatliches"/>
                <a:cs typeface="Staatliches"/>
                <a:sym typeface="Staatliches"/>
              </a:rPr>
            </a:br>
            <a:r>
              <a:rPr lang="en" sz="2000">
                <a:solidFill>
                  <a:srgbClr val="FFFFFF"/>
                </a:solidFill>
                <a:highlight>
                  <a:srgbClr val="000000"/>
                </a:highlight>
                <a:latin typeface="Staatliches"/>
                <a:ea typeface="Staatliches"/>
                <a:cs typeface="Staatliches"/>
                <a:sym typeface="Staatliches"/>
              </a:rPr>
              <a:t>Premio Nacional de Historia, 2016.</a:t>
            </a:r>
            <a:endParaRPr sz="2000">
              <a:solidFill>
                <a:srgbClr val="FFFFFF"/>
              </a:solidFill>
              <a:highlight>
                <a:srgbClr val="000000"/>
              </a:highlight>
              <a:latin typeface="Staatliches"/>
              <a:ea typeface="Staatliches"/>
              <a:cs typeface="Staatliches"/>
              <a:sym typeface="Staatliches"/>
            </a:endParaRPr>
          </a:p>
          <a:p>
            <a:pPr indent="0" lvl="0" marL="0" rtl="0" algn="just">
              <a:lnSpc>
                <a:spcPct val="115000"/>
              </a:lnSpc>
              <a:spcBef>
                <a:spcPts val="0"/>
              </a:spcBef>
              <a:spcAft>
                <a:spcPts val="1600"/>
              </a:spcAft>
              <a:buNone/>
            </a:pPr>
            <a:r>
              <a:t/>
            </a:r>
            <a:endParaRPr sz="1700">
              <a:solidFill>
                <a:srgbClr val="FFFFFF"/>
              </a:solidFill>
              <a:highlight>
                <a:srgbClr val="E91D63"/>
              </a:highlight>
              <a:latin typeface="Staatliches"/>
              <a:ea typeface="Staatliches"/>
              <a:cs typeface="Staatliches"/>
              <a:sym typeface="Staatliches"/>
            </a:endParaRPr>
          </a:p>
        </p:txBody>
      </p:sp>
      <p:sp>
        <p:nvSpPr>
          <p:cNvPr id="172" name="Google Shape;172;p25"/>
          <p:cNvSpPr txBox="1"/>
          <p:nvPr/>
        </p:nvSpPr>
        <p:spPr>
          <a:xfrm>
            <a:off x="1289225" y="214875"/>
            <a:ext cx="7203600" cy="5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Staatliches"/>
                <a:ea typeface="Staatliches"/>
                <a:cs typeface="Staatliches"/>
                <a:sym typeface="Staatliches"/>
              </a:rPr>
              <a:t>¿Que es la historia?</a:t>
            </a:r>
            <a:endParaRPr b="1" sz="2300">
              <a:latin typeface="Staatliches"/>
              <a:ea typeface="Staatliches"/>
              <a:cs typeface="Staatliches"/>
              <a:sym typeface="Staatlich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ctrTitle"/>
          </p:nvPr>
        </p:nvSpPr>
        <p:spPr>
          <a:xfrm>
            <a:off x="644625" y="1161375"/>
            <a:ext cx="3927300" cy="278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Al ser un concepto universal existen diferentes interpretaciones</a:t>
            </a:r>
            <a:endParaRPr/>
          </a:p>
        </p:txBody>
      </p:sp>
      <p:sp>
        <p:nvSpPr>
          <p:cNvPr id="178" name="Google Shape;178;p26"/>
          <p:cNvSpPr txBox="1"/>
          <p:nvPr/>
        </p:nvSpPr>
        <p:spPr>
          <a:xfrm>
            <a:off x="5452375" y="107425"/>
            <a:ext cx="2524800" cy="12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Anaheim"/>
              <a:ea typeface="Anaheim"/>
              <a:cs typeface="Anaheim"/>
              <a:sym typeface="Anaheim"/>
            </a:endParaRPr>
          </a:p>
        </p:txBody>
      </p:sp>
      <p:sp>
        <p:nvSpPr>
          <p:cNvPr id="179" name="Google Shape;179;p26"/>
          <p:cNvSpPr/>
          <p:nvPr/>
        </p:nvSpPr>
        <p:spPr>
          <a:xfrm>
            <a:off x="5197225" y="1584675"/>
            <a:ext cx="3693000" cy="236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en" sz="1900">
                <a:latin typeface="Staatliches"/>
                <a:ea typeface="Staatliches"/>
                <a:cs typeface="Staatliches"/>
                <a:sym typeface="Staatliches"/>
              </a:rPr>
              <a:t>La memoria </a:t>
            </a:r>
            <a:r>
              <a:rPr lang="en" sz="1900">
                <a:latin typeface="Staatliches"/>
                <a:ea typeface="Staatliches"/>
                <a:cs typeface="Staatliches"/>
                <a:sym typeface="Staatliches"/>
              </a:rPr>
              <a:t>histórica</a:t>
            </a:r>
            <a:r>
              <a:rPr lang="en" sz="1900">
                <a:latin typeface="Staatliches"/>
                <a:ea typeface="Staatliches"/>
                <a:cs typeface="Staatliches"/>
                <a:sym typeface="Staatliches"/>
              </a:rPr>
              <a:t> al ser un ejercicio en base al recuerdo es subjetiva, y existen diferentes memorias a partir de los acontecimientos y procesos </a:t>
            </a:r>
            <a:r>
              <a:rPr lang="en" sz="1900">
                <a:latin typeface="Staatliches"/>
                <a:ea typeface="Staatliches"/>
                <a:cs typeface="Staatliches"/>
                <a:sym typeface="Staatliches"/>
              </a:rPr>
              <a:t>históricos</a:t>
            </a:r>
            <a:r>
              <a:rPr lang="en" sz="1700">
                <a:latin typeface="Staatliches"/>
                <a:ea typeface="Staatliches"/>
                <a:cs typeface="Staatliches"/>
                <a:sym typeface="Staatliches"/>
              </a:rPr>
              <a:t>.</a:t>
            </a:r>
            <a:endParaRPr sz="1700">
              <a:latin typeface="Staatliches"/>
              <a:ea typeface="Staatliches"/>
              <a:cs typeface="Staatliches"/>
              <a:sym typeface="Staatliche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ctrTitle"/>
          </p:nvPr>
        </p:nvSpPr>
        <p:spPr>
          <a:xfrm>
            <a:off x="214925" y="409750"/>
            <a:ext cx="2784900" cy="57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Recordando el chile de pinochet, stern (2009)</a:t>
            </a:r>
            <a:endParaRPr/>
          </a:p>
        </p:txBody>
      </p:sp>
      <p:sp>
        <p:nvSpPr>
          <p:cNvPr id="185" name="Google Shape;185;p27"/>
          <p:cNvSpPr txBox="1"/>
          <p:nvPr>
            <p:ph idx="1" type="subTitle"/>
          </p:nvPr>
        </p:nvSpPr>
        <p:spPr>
          <a:xfrm>
            <a:off x="153425" y="1071100"/>
            <a:ext cx="4143900" cy="3763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700">
                <a:solidFill>
                  <a:srgbClr val="000000"/>
                </a:solidFill>
                <a:highlight>
                  <a:schemeClr val="lt2"/>
                </a:highlight>
                <a:latin typeface="Staatliches"/>
                <a:ea typeface="Staatliches"/>
                <a:cs typeface="Staatliches"/>
                <a:sym typeface="Staatliches"/>
              </a:rPr>
              <a:t>La memoria no es sólo el recuerdo de los acontecimientos y las emociones de una experiencia: es también el significado que nosotros asociamos a esa experiencia. Este aspecto de la rememoración, especialmente crucial para el estudio de la memoria colectiva, clarifica la distinción entre el contenido de la memoria (como en los acontecimientos específicos narrados) y el marco organizativo que les imparte significado. La memoria emblemática no se refiere a un recuerdo particular con un contenido específico, ni tampoco a una “cosa” concreta o sustantiva, sino a un marco o contexto que organiza el significado, la selectividad y la contramemoria</a:t>
            </a:r>
            <a:endParaRPr sz="1700">
              <a:solidFill>
                <a:srgbClr val="000000"/>
              </a:solidFill>
              <a:highlight>
                <a:schemeClr val="lt2"/>
              </a:highlight>
              <a:latin typeface="Staatliches"/>
              <a:ea typeface="Staatliches"/>
              <a:cs typeface="Staatliches"/>
              <a:sym typeface="Staatliches"/>
            </a:endParaRPr>
          </a:p>
        </p:txBody>
      </p:sp>
      <p:sp>
        <p:nvSpPr>
          <p:cNvPr id="186" name="Google Shape;186;p27"/>
          <p:cNvSpPr txBox="1"/>
          <p:nvPr>
            <p:ph idx="6" type="ctrTitle"/>
          </p:nvPr>
        </p:nvSpPr>
        <p:spPr>
          <a:xfrm>
            <a:off x="4585300" y="1071100"/>
            <a:ext cx="4143900" cy="32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cURSO “IDENTIDAD, MEMORIA E HISTORIA” PEDRO MILOS.</a:t>
            </a:r>
            <a:endParaRPr/>
          </a:p>
        </p:txBody>
      </p:sp>
      <p:sp>
        <p:nvSpPr>
          <p:cNvPr id="187" name="Google Shape;187;p27"/>
          <p:cNvSpPr txBox="1"/>
          <p:nvPr>
            <p:ph idx="7" type="subTitle"/>
          </p:nvPr>
        </p:nvSpPr>
        <p:spPr>
          <a:xfrm>
            <a:off x="4436800" y="1316100"/>
            <a:ext cx="4474500" cy="3400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highlight>
                  <a:srgbClr val="EA9999"/>
                </a:highlight>
                <a:latin typeface="Staatliches"/>
                <a:ea typeface="Staatliches"/>
                <a:cs typeface="Staatliches"/>
                <a:sym typeface="Staatliches"/>
              </a:rPr>
              <a:t>La tension entre relevar los rasgos de unidad o de diversidad social, entre privilegiar la objetividad o la subjetividad en los procesos sociales, en fin, si enfatizar en lo invidivual o en lo colectivo como unidad de analisis. Identidad y memoria nos parecian dos conceptos - y por tanto dos realidades ya que no hay concepto sin realidad.</a:t>
            </a:r>
            <a:endParaRPr sz="2000">
              <a:latin typeface="Staatliches"/>
              <a:ea typeface="Staatliches"/>
              <a:cs typeface="Staatliches"/>
              <a:sym typeface="Staatliches"/>
            </a:endParaRPr>
          </a:p>
        </p:txBody>
      </p:sp>
      <p:sp>
        <p:nvSpPr>
          <p:cNvPr id="188" name="Google Shape;188;p27"/>
          <p:cNvSpPr txBox="1"/>
          <p:nvPr>
            <p:ph idx="8" type="ctrTitle"/>
          </p:nvPr>
        </p:nvSpPr>
        <p:spPr>
          <a:xfrm>
            <a:off x="4122850" y="457300"/>
            <a:ext cx="4338000" cy="48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Algunas aproximaciones a la  memoria </a:t>
            </a:r>
            <a:r>
              <a:rPr lang="en"/>
              <a:t>histórica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ctrTitle"/>
          </p:nvPr>
        </p:nvSpPr>
        <p:spPr>
          <a:xfrm>
            <a:off x="2237395" y="1256313"/>
            <a:ext cx="46692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Preguntas guia</a:t>
            </a:r>
            <a:endParaRPr/>
          </a:p>
        </p:txBody>
      </p:sp>
      <p:sp>
        <p:nvSpPr>
          <p:cNvPr id="194" name="Google Shape;194;p28"/>
          <p:cNvSpPr txBox="1"/>
          <p:nvPr>
            <p:ph idx="1" type="subTitle"/>
          </p:nvPr>
        </p:nvSpPr>
        <p:spPr>
          <a:xfrm>
            <a:off x="2562900" y="1917898"/>
            <a:ext cx="4018200" cy="1307700"/>
          </a:xfrm>
          <a:prstGeom prst="rect">
            <a:avLst/>
          </a:prstGeom>
        </p:spPr>
        <p:txBody>
          <a:bodyPr anchorCtr="0" anchor="t" bIns="91425" lIns="91425" spcFirstLastPara="1" rIns="91425" wrap="square" tIns="91425">
            <a:noAutofit/>
          </a:bodyPr>
          <a:lstStyle/>
          <a:p>
            <a:pPr indent="-323850" lvl="0" marL="457200" marR="0" rtl="0" algn="just">
              <a:spcBef>
                <a:spcPts val="0"/>
              </a:spcBef>
              <a:spcAft>
                <a:spcPts val="0"/>
              </a:spcAft>
              <a:buClr>
                <a:srgbClr val="2F2F2F"/>
              </a:buClr>
              <a:buSzPts val="1500"/>
              <a:buFont typeface="Staatliches"/>
              <a:buChar char="●"/>
            </a:pPr>
            <a:r>
              <a:rPr lang="en" sz="1500">
                <a:solidFill>
                  <a:srgbClr val="2F2F2F"/>
                </a:solidFill>
                <a:latin typeface="Staatliches"/>
                <a:ea typeface="Staatliches"/>
                <a:cs typeface="Staatliches"/>
                <a:sym typeface="Staatliches"/>
              </a:rPr>
              <a:t>¿Qué entiendo de las fuentes analizadas?</a:t>
            </a:r>
            <a:endParaRPr sz="1500">
              <a:solidFill>
                <a:srgbClr val="2F2F2F"/>
              </a:solidFill>
              <a:latin typeface="Staatliches"/>
              <a:ea typeface="Staatliches"/>
              <a:cs typeface="Staatliches"/>
              <a:sym typeface="Staatliches"/>
            </a:endParaRPr>
          </a:p>
          <a:p>
            <a:pPr indent="-323850" lvl="0" marL="457200" marR="0" rtl="0" algn="just">
              <a:spcBef>
                <a:spcPts val="0"/>
              </a:spcBef>
              <a:spcAft>
                <a:spcPts val="0"/>
              </a:spcAft>
              <a:buClr>
                <a:srgbClr val="2F2F2F"/>
              </a:buClr>
              <a:buSzPts val="1500"/>
              <a:buFont typeface="Staatliches"/>
              <a:buChar char="●"/>
            </a:pPr>
            <a:r>
              <a:rPr lang="en" sz="1500">
                <a:solidFill>
                  <a:srgbClr val="2F2F2F"/>
                </a:solidFill>
                <a:latin typeface="Staatliches"/>
                <a:ea typeface="Staatliches"/>
                <a:cs typeface="Staatliches"/>
                <a:sym typeface="Staatliches"/>
              </a:rPr>
              <a:t>¿Cómo se relacionan con el concepto de “sujeto histórico”?</a:t>
            </a:r>
            <a:endParaRPr sz="1500">
              <a:solidFill>
                <a:srgbClr val="2F2F2F"/>
              </a:solidFill>
              <a:latin typeface="Staatliches"/>
              <a:ea typeface="Staatliches"/>
              <a:cs typeface="Staatliches"/>
              <a:sym typeface="Staatliches"/>
            </a:endParaRPr>
          </a:p>
          <a:p>
            <a:pPr indent="-323850" lvl="0" marL="457200" marR="0" rtl="0" algn="just">
              <a:spcBef>
                <a:spcPts val="0"/>
              </a:spcBef>
              <a:spcAft>
                <a:spcPts val="0"/>
              </a:spcAft>
              <a:buClr>
                <a:srgbClr val="2F2F2F"/>
              </a:buClr>
              <a:buSzPts val="1500"/>
              <a:buFont typeface="Staatliches"/>
              <a:buChar char="●"/>
            </a:pPr>
            <a:r>
              <a:rPr lang="en" sz="1500">
                <a:solidFill>
                  <a:srgbClr val="2F2F2F"/>
                </a:solidFill>
                <a:latin typeface="Staatliches"/>
                <a:ea typeface="Staatliches"/>
                <a:cs typeface="Staatliches"/>
                <a:sym typeface="Staatliches"/>
              </a:rPr>
              <a:t>¿Cuántos “sujetos históricos” están presentes?</a:t>
            </a:r>
            <a:endParaRPr sz="1500">
              <a:solidFill>
                <a:srgbClr val="2F2F2F"/>
              </a:solidFill>
              <a:latin typeface="Staatliches"/>
              <a:ea typeface="Staatliches"/>
              <a:cs typeface="Staatliches"/>
              <a:sym typeface="Staatliches"/>
            </a:endParaRPr>
          </a:p>
          <a:p>
            <a:pPr indent="-323850" lvl="0" marL="457200" marR="0" rtl="0" algn="just">
              <a:spcBef>
                <a:spcPts val="0"/>
              </a:spcBef>
              <a:spcAft>
                <a:spcPts val="0"/>
              </a:spcAft>
              <a:buClr>
                <a:srgbClr val="2F2F2F"/>
              </a:buClr>
              <a:buSzPts val="1500"/>
              <a:buFont typeface="Staatliches"/>
              <a:buChar char="●"/>
            </a:pPr>
            <a:r>
              <a:rPr lang="en" sz="1500">
                <a:solidFill>
                  <a:srgbClr val="2F2F2F"/>
                </a:solidFill>
                <a:latin typeface="Staatliches"/>
                <a:ea typeface="Staatliches"/>
                <a:cs typeface="Staatliches"/>
                <a:sym typeface="Staatliches"/>
              </a:rPr>
              <a:t>¿Qué ideas para una muestra artística me brindan?</a:t>
            </a:r>
            <a:endParaRPr>
              <a:latin typeface="Staatliches"/>
              <a:ea typeface="Staatliches"/>
              <a:cs typeface="Staatliches"/>
              <a:sym typeface="Staatliche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ctrTitle"/>
          </p:nvPr>
        </p:nvSpPr>
        <p:spPr>
          <a:xfrm>
            <a:off x="164150" y="113875"/>
            <a:ext cx="8847000" cy="799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¿Que memoria </a:t>
            </a:r>
            <a:r>
              <a:rPr lang="en" sz="3600"/>
              <a:t>histórica</a:t>
            </a:r>
            <a:r>
              <a:rPr lang="en" sz="3600"/>
              <a:t> </a:t>
            </a:r>
            <a:r>
              <a:rPr lang="en" sz="3600"/>
              <a:t>observamos</a:t>
            </a:r>
            <a:r>
              <a:rPr lang="en" sz="3600"/>
              <a:t> en el poema?</a:t>
            </a:r>
            <a:endParaRPr sz="3600"/>
          </a:p>
        </p:txBody>
      </p:sp>
      <p:sp>
        <p:nvSpPr>
          <p:cNvPr id="200" name="Google Shape;200;p29"/>
          <p:cNvSpPr txBox="1"/>
          <p:nvPr/>
        </p:nvSpPr>
        <p:spPr>
          <a:xfrm>
            <a:off x="164150" y="993775"/>
            <a:ext cx="3614100" cy="41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naheim"/>
                <a:ea typeface="Anaheim"/>
                <a:cs typeface="Anaheim"/>
                <a:sym typeface="Anaheim"/>
              </a:rPr>
              <a:t>Celdas II</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Ciento cuarenta y dos baldosas grises contiene esta celda.</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Cinco muros </a:t>
            </a:r>
            <a:r>
              <a:rPr b="1" lang="en">
                <a:latin typeface="Anaheim"/>
                <a:ea typeface="Anaheim"/>
                <a:cs typeface="Anaheim"/>
                <a:sym typeface="Anaheim"/>
              </a:rPr>
              <a:t>pálidos</a:t>
            </a:r>
            <a:r>
              <a:rPr b="1" lang="en">
                <a:latin typeface="Anaheim"/>
                <a:ea typeface="Anaheim"/>
                <a:cs typeface="Anaheim"/>
                <a:sym typeface="Anaheim"/>
              </a:rPr>
              <a:t>.</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ventana enrejada.</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 cepillo de dientes chascon.</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Tres casilleros hambrientos.</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mesa plastica.</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Seis sillas plasticas.</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taza de baño, blanca.</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 portalapices desbordados.</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 lavamanos, blanco.</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puerta metalica, azul</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ampolleta triste.</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 televisor apagado.</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radio parlante.</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Treinta y seis fotos, treinta y seis historias</a:t>
            </a:r>
            <a:endParaRPr b="1">
              <a:latin typeface="Anaheim"/>
              <a:ea typeface="Anaheim"/>
              <a:cs typeface="Anaheim"/>
              <a:sym typeface="Anaheim"/>
            </a:endParaRPr>
          </a:p>
          <a:p>
            <a:pPr indent="0" lvl="0" marL="0" rtl="0" algn="just">
              <a:spcBef>
                <a:spcPts val="0"/>
              </a:spcBef>
              <a:spcAft>
                <a:spcPts val="0"/>
              </a:spcAft>
              <a:buNone/>
            </a:pPr>
            <a:r>
              <a:t/>
            </a:r>
            <a:endParaRPr b="1">
              <a:latin typeface="Anaheim"/>
              <a:ea typeface="Anaheim"/>
              <a:cs typeface="Anaheim"/>
              <a:sym typeface="Anaheim"/>
            </a:endParaRPr>
          </a:p>
          <a:p>
            <a:pPr indent="0" lvl="0" marL="0" rtl="0" algn="just">
              <a:spcBef>
                <a:spcPts val="0"/>
              </a:spcBef>
              <a:spcAft>
                <a:spcPts val="0"/>
              </a:spcAft>
              <a:buNone/>
            </a:pPr>
            <a:r>
              <a:t/>
            </a:r>
            <a:endParaRPr>
              <a:latin typeface="Anaheim"/>
              <a:ea typeface="Anaheim"/>
              <a:cs typeface="Anaheim"/>
              <a:sym typeface="Anaheim"/>
            </a:endParaRPr>
          </a:p>
        </p:txBody>
      </p:sp>
      <p:sp>
        <p:nvSpPr>
          <p:cNvPr id="201" name="Google Shape;201;p29"/>
          <p:cNvSpPr txBox="1"/>
          <p:nvPr/>
        </p:nvSpPr>
        <p:spPr>
          <a:xfrm>
            <a:off x="4055700" y="926625"/>
            <a:ext cx="2994900" cy="40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Una tetera electrica, te electrico.</a:t>
            </a:r>
            <a:endParaRPr b="1">
              <a:latin typeface="Anaheim"/>
              <a:ea typeface="Anaheim"/>
              <a:cs typeface="Anaheim"/>
              <a:sym typeface="Anaheim"/>
            </a:endParaRPr>
          </a:p>
          <a:p>
            <a:pPr indent="0" lvl="0" marL="0" rtl="0" algn="just">
              <a:spcBef>
                <a:spcPts val="0"/>
              </a:spcBef>
              <a:spcAft>
                <a:spcPts val="0"/>
              </a:spcAft>
              <a:buNone/>
            </a:pPr>
            <a:r>
              <a:rPr b="1" lang="en">
                <a:latin typeface="Anaheim"/>
                <a:ea typeface="Anaheim"/>
                <a:cs typeface="Anaheim"/>
                <a:sym typeface="Anaheim"/>
              </a:rPr>
              <a:t>Un espejo envejecedor.</a:t>
            </a:r>
            <a:endParaRPr b="1">
              <a:latin typeface="Anaheim"/>
              <a:ea typeface="Anaheim"/>
              <a:cs typeface="Anaheim"/>
              <a:sym typeface="Anaheim"/>
            </a:endParaRPr>
          </a:p>
          <a:p>
            <a:pPr indent="0" lvl="0" marL="0" rtl="0" algn="l">
              <a:spcBef>
                <a:spcPts val="0"/>
              </a:spcBef>
              <a:spcAft>
                <a:spcPts val="0"/>
              </a:spcAft>
              <a:buNone/>
            </a:pPr>
            <a:r>
              <a:rPr b="1" lang="en">
                <a:latin typeface="Anaheim"/>
                <a:ea typeface="Anaheim"/>
                <a:cs typeface="Anaheim"/>
                <a:sym typeface="Anaheim"/>
              </a:rPr>
              <a:t>Ochenta libros, ochenta sueños</a:t>
            </a:r>
            <a:endParaRPr b="1">
              <a:latin typeface="Anaheim"/>
              <a:ea typeface="Anaheim"/>
              <a:cs typeface="Anaheim"/>
              <a:sym typeface="Anaheim"/>
            </a:endParaRPr>
          </a:p>
          <a:p>
            <a:pPr indent="0" lvl="0" marL="0" rtl="0" algn="l">
              <a:spcBef>
                <a:spcPts val="0"/>
              </a:spcBef>
              <a:spcAft>
                <a:spcPts val="0"/>
              </a:spcAft>
              <a:buNone/>
            </a:pPr>
            <a:r>
              <a:rPr b="1" lang="en">
                <a:latin typeface="Anaheim"/>
                <a:ea typeface="Anaheim"/>
                <a:cs typeface="Anaheim"/>
                <a:sym typeface="Anaheim"/>
              </a:rPr>
              <a:t>Una flor de madera.</a:t>
            </a:r>
            <a:endParaRPr b="1">
              <a:latin typeface="Anaheim"/>
              <a:ea typeface="Anaheim"/>
              <a:cs typeface="Anaheim"/>
              <a:sym typeface="Anaheim"/>
            </a:endParaRPr>
          </a:p>
          <a:p>
            <a:pPr indent="0" lvl="0" marL="0" rtl="0" algn="l">
              <a:spcBef>
                <a:spcPts val="0"/>
              </a:spcBef>
              <a:spcAft>
                <a:spcPts val="0"/>
              </a:spcAft>
              <a:buNone/>
            </a:pPr>
            <a:r>
              <a:rPr b="1" lang="en">
                <a:latin typeface="Anaheim"/>
                <a:ea typeface="Anaheim"/>
                <a:cs typeface="Anaheim"/>
                <a:sym typeface="Anaheim"/>
              </a:rPr>
              <a:t>Cien discos, cien viajes.</a:t>
            </a:r>
            <a:endParaRPr b="1">
              <a:latin typeface="Anaheim"/>
              <a:ea typeface="Anaheim"/>
              <a:cs typeface="Anaheim"/>
              <a:sym typeface="Anaheim"/>
            </a:endParaRPr>
          </a:p>
          <a:p>
            <a:pPr indent="0" lvl="0" marL="0" rtl="0" algn="l">
              <a:spcBef>
                <a:spcPts val="0"/>
              </a:spcBef>
              <a:spcAft>
                <a:spcPts val="0"/>
              </a:spcAft>
              <a:buNone/>
            </a:pPr>
            <a:r>
              <a:rPr b="1" lang="en">
                <a:latin typeface="Anaheim"/>
                <a:ea typeface="Anaheim"/>
                <a:cs typeface="Anaheim"/>
                <a:sym typeface="Anaheim"/>
              </a:rPr>
              <a:t>Tres calendarios, tic tac, tic tac.</a:t>
            </a:r>
            <a:endParaRPr b="1">
              <a:latin typeface="Anaheim"/>
              <a:ea typeface="Anaheim"/>
              <a:cs typeface="Anaheim"/>
              <a:sym typeface="Anaheim"/>
            </a:endParaRPr>
          </a:p>
          <a:p>
            <a:pPr indent="0" lvl="0" marL="0" rtl="0" algn="l">
              <a:spcBef>
                <a:spcPts val="0"/>
              </a:spcBef>
              <a:spcAft>
                <a:spcPts val="0"/>
              </a:spcAft>
              <a:buNone/>
            </a:pPr>
            <a:r>
              <a:rPr b="1" lang="en">
                <a:latin typeface="Anaheim"/>
                <a:ea typeface="Anaheim"/>
                <a:cs typeface="Anaheim"/>
                <a:sym typeface="Anaheim"/>
              </a:rPr>
              <a:t>… Y a mi, once años.</a:t>
            </a:r>
            <a:endParaRPr b="1">
              <a:latin typeface="Anaheim"/>
              <a:ea typeface="Anaheim"/>
              <a:cs typeface="Anaheim"/>
              <a:sym typeface="Anaheim"/>
            </a:endParaRPr>
          </a:p>
        </p:txBody>
      </p:sp>
      <p:sp>
        <p:nvSpPr>
          <p:cNvPr id="202" name="Google Shape;202;p29"/>
          <p:cNvSpPr/>
          <p:nvPr/>
        </p:nvSpPr>
        <p:spPr>
          <a:xfrm>
            <a:off x="3778250" y="3051175"/>
            <a:ext cx="3921300" cy="1665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taatliches"/>
                <a:ea typeface="Staatliches"/>
                <a:cs typeface="Staatliches"/>
                <a:sym typeface="Staatliches"/>
              </a:rPr>
              <a:t>Balada de la </a:t>
            </a:r>
            <a:r>
              <a:rPr lang="en">
                <a:latin typeface="Staatliches"/>
                <a:ea typeface="Staatliches"/>
                <a:cs typeface="Staatliches"/>
                <a:sym typeface="Staatliches"/>
              </a:rPr>
              <a:t>cárcel</a:t>
            </a:r>
            <a:r>
              <a:rPr lang="en">
                <a:latin typeface="Staatliches"/>
                <a:ea typeface="Staatliches"/>
                <a:cs typeface="Staatliches"/>
                <a:sym typeface="Staatliches"/>
              </a:rPr>
              <a:t> de alta seguridad, Santiago, Chile, mayo 2005.</a:t>
            </a:r>
            <a:endParaRPr>
              <a:latin typeface="Staatliches"/>
              <a:ea typeface="Staatliches"/>
              <a:cs typeface="Staatliches"/>
              <a:sym typeface="Staatlich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nvSpPr>
        <p:spPr>
          <a:xfrm>
            <a:off x="0" y="0"/>
            <a:ext cx="90516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Staatliches"/>
                <a:ea typeface="Staatliches"/>
                <a:cs typeface="Staatliches"/>
                <a:sym typeface="Staatliches"/>
              </a:rPr>
              <a:t>¿Que memoria </a:t>
            </a:r>
            <a:r>
              <a:rPr lang="en" sz="3600">
                <a:solidFill>
                  <a:schemeClr val="accent3"/>
                </a:solidFill>
                <a:latin typeface="Staatliches"/>
                <a:ea typeface="Staatliches"/>
                <a:cs typeface="Staatliches"/>
                <a:sym typeface="Staatliches"/>
              </a:rPr>
              <a:t>histórica</a:t>
            </a:r>
            <a:r>
              <a:rPr lang="en" sz="3600">
                <a:solidFill>
                  <a:schemeClr val="accent3"/>
                </a:solidFill>
                <a:latin typeface="Staatliches"/>
                <a:ea typeface="Staatliches"/>
                <a:cs typeface="Staatliches"/>
                <a:sym typeface="Staatliches"/>
              </a:rPr>
              <a:t> </a:t>
            </a:r>
            <a:r>
              <a:rPr lang="en" sz="3600">
                <a:solidFill>
                  <a:schemeClr val="accent3"/>
                </a:solidFill>
                <a:latin typeface="Staatliches"/>
                <a:ea typeface="Staatliches"/>
                <a:cs typeface="Staatliches"/>
                <a:sym typeface="Staatliches"/>
              </a:rPr>
              <a:t>observamos</a:t>
            </a:r>
            <a:r>
              <a:rPr lang="en" sz="3600">
                <a:solidFill>
                  <a:schemeClr val="accent3"/>
                </a:solidFill>
                <a:latin typeface="Staatliches"/>
                <a:ea typeface="Staatliches"/>
                <a:cs typeface="Staatliches"/>
                <a:sym typeface="Staatliches"/>
              </a:rPr>
              <a:t> en esta arpillera?</a:t>
            </a:r>
            <a:endParaRPr/>
          </a:p>
        </p:txBody>
      </p:sp>
      <p:pic>
        <p:nvPicPr>
          <p:cNvPr id="208" name="Google Shape;208;p30"/>
          <p:cNvPicPr preferRelativeResize="0"/>
          <p:nvPr/>
        </p:nvPicPr>
        <p:blipFill>
          <a:blip r:embed="rId3">
            <a:alphaModFix/>
          </a:blip>
          <a:stretch>
            <a:fillRect/>
          </a:stretch>
        </p:blipFill>
        <p:spPr>
          <a:xfrm>
            <a:off x="2207125" y="671400"/>
            <a:ext cx="5306409" cy="4167300"/>
          </a:xfrm>
          <a:prstGeom prst="rect">
            <a:avLst/>
          </a:prstGeom>
          <a:noFill/>
          <a:ln>
            <a:noFill/>
          </a:ln>
        </p:spPr>
      </p:pic>
      <p:sp>
        <p:nvSpPr>
          <p:cNvPr id="209" name="Google Shape;209;p30"/>
          <p:cNvSpPr/>
          <p:nvPr/>
        </p:nvSpPr>
        <p:spPr>
          <a:xfrm>
            <a:off x="134300" y="3639400"/>
            <a:ext cx="1866600" cy="130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rPr lang="en" sz="1200">
                <a:latin typeface="Staatliches"/>
                <a:ea typeface="Staatliches"/>
                <a:cs typeface="Staatliches"/>
                <a:sym typeface="Staatliches"/>
              </a:rPr>
              <a:t>Arpilleras - Chile - Obras Ilustradas</a:t>
            </a:r>
            <a:endParaRPr sz="1200">
              <a:latin typeface="Staatliches"/>
              <a:ea typeface="Staatliches"/>
              <a:cs typeface="Staatliches"/>
              <a:sym typeface="Staatliches"/>
            </a:endParaRPr>
          </a:p>
          <a:p>
            <a:pPr indent="0" lvl="0" marL="0" rtl="0" algn="just">
              <a:lnSpc>
                <a:spcPct val="100000"/>
              </a:lnSpc>
              <a:spcBef>
                <a:spcPts val="0"/>
              </a:spcBef>
              <a:spcAft>
                <a:spcPts val="0"/>
              </a:spcAft>
              <a:buNone/>
            </a:pPr>
            <a:r>
              <a:rPr lang="en" sz="1200">
                <a:latin typeface="Staatliches"/>
                <a:ea typeface="Staatliches"/>
                <a:cs typeface="Staatliches"/>
                <a:sym typeface="Staatliches"/>
              </a:rPr>
              <a:t>Año: 1980</a:t>
            </a:r>
            <a:endParaRPr sz="1200">
              <a:latin typeface="Staatliches"/>
              <a:ea typeface="Staatliches"/>
              <a:cs typeface="Staatliches"/>
              <a:sym typeface="Staatliches"/>
            </a:endParaRPr>
          </a:p>
          <a:p>
            <a:pPr indent="0" lvl="0" marL="0" rtl="0" algn="just">
              <a:lnSpc>
                <a:spcPct val="100000"/>
              </a:lnSpc>
              <a:spcBef>
                <a:spcPts val="0"/>
              </a:spcBef>
              <a:spcAft>
                <a:spcPts val="0"/>
              </a:spcAft>
              <a:buNone/>
            </a:pPr>
            <a:r>
              <a:rPr lang="en" sz="1200">
                <a:latin typeface="Staatliches"/>
                <a:ea typeface="Staatliches"/>
                <a:cs typeface="Staatliches"/>
                <a:sym typeface="Staatliches"/>
              </a:rPr>
              <a:t>Colección: Archivo de la Vicaría de la Solidaridad</a:t>
            </a:r>
            <a:endParaRPr sz="1200">
              <a:latin typeface="Staatliches"/>
              <a:ea typeface="Staatliches"/>
              <a:cs typeface="Staatliches"/>
              <a:sym typeface="Staatliche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conomy Thesis by Slidesgo">
  <a:themeElements>
    <a:clrScheme name="Simple Light">
      <a:dk1>
        <a:srgbClr val="EFEFEF"/>
      </a:dk1>
      <a:lt1>
        <a:srgbClr val="FFF2CC"/>
      </a:lt1>
      <a:dk2>
        <a:srgbClr val="FFE599"/>
      </a:dk2>
      <a:lt2>
        <a:srgbClr val="FFD966"/>
      </a:lt2>
      <a:accent1>
        <a:srgbClr val="F1C232"/>
      </a:accent1>
      <a:accent2>
        <a:srgbClr val="BF9000"/>
      </a:accent2>
      <a:accent3>
        <a:srgbClr val="434343"/>
      </a:accent3>
      <a:accent4>
        <a:srgbClr val="666666"/>
      </a:accent4>
      <a:accent5>
        <a:srgbClr val="999999"/>
      </a:accent5>
      <a:accent6>
        <a:srgbClr val="CCCCC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