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Josefin Slab"/>
      <p:regular r:id="rId13"/>
      <p:bold r:id="rId14"/>
      <p:italic r:id="rId15"/>
      <p:boldItalic r:id="rId16"/>
    </p:embeddedFont>
    <p:embeddedFont>
      <p:font typeface="Anton"/>
      <p:regular r:id="rId17"/>
    </p:embeddedFont>
    <p:embeddedFont>
      <p:font typeface="Staatliches"/>
      <p:regular r:id="rId18"/>
    </p:embeddedFont>
    <p:embeddedFont>
      <p:font typeface="Anaheim"/>
      <p:regular r:id="rId19"/>
    </p:embeddedFont>
    <p:embeddedFont>
      <p:font typeface="Abel"/>
      <p:regular r:id="rId20"/>
    </p:embeddedFont>
    <p:embeddedFont>
      <p:font typeface="Josefin Sans"/>
      <p:regular r:id="rId21"/>
      <p:bold r:id="rId22"/>
      <p:italic r:id="rId23"/>
      <p:boldItalic r:id="rId24"/>
    </p:embeddedFont>
    <p:embeddedFont>
      <p:font typeface="Unica One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227">
          <p15:clr>
            <a:srgbClr val="9AA0A6"/>
          </p15:clr>
        </p15:guide>
        <p15:guide id="2" orient="horz" pos="2971">
          <p15:clr>
            <a:srgbClr val="9AA0A6"/>
          </p15:clr>
        </p15:guide>
        <p15:guide id="3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227"/>
        <p:guide pos="2971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bel-regular.fntdata"/><Relationship Id="rId22" Type="http://schemas.openxmlformats.org/officeDocument/2006/relationships/font" Target="fonts/JosefinSans-bold.fntdata"/><Relationship Id="rId21" Type="http://schemas.openxmlformats.org/officeDocument/2006/relationships/font" Target="fonts/JosefinSans-regular.fntdata"/><Relationship Id="rId24" Type="http://schemas.openxmlformats.org/officeDocument/2006/relationships/font" Target="fonts/JosefinSans-boldItalic.fntdata"/><Relationship Id="rId23" Type="http://schemas.openxmlformats.org/officeDocument/2006/relationships/font" Target="fonts/Josefi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Unica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JosefinSlab-regular.fntdata"/><Relationship Id="rId12" Type="http://schemas.openxmlformats.org/officeDocument/2006/relationships/slide" Target="slides/slide7.xml"/><Relationship Id="rId15" Type="http://schemas.openxmlformats.org/officeDocument/2006/relationships/font" Target="fonts/JosefinSlab-italic.fntdata"/><Relationship Id="rId14" Type="http://schemas.openxmlformats.org/officeDocument/2006/relationships/font" Target="fonts/JosefinSlab-bold.fntdata"/><Relationship Id="rId17" Type="http://schemas.openxmlformats.org/officeDocument/2006/relationships/font" Target="fonts/Anton-regular.fntdata"/><Relationship Id="rId16" Type="http://schemas.openxmlformats.org/officeDocument/2006/relationships/font" Target="fonts/JosefinSlab-boldItalic.fntdata"/><Relationship Id="rId19" Type="http://schemas.openxmlformats.org/officeDocument/2006/relationships/font" Target="fonts/Anaheim-regular.fntdata"/><Relationship Id="rId18" Type="http://schemas.openxmlformats.org/officeDocument/2006/relationships/font" Target="fonts/Staatliche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67c773fa4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67c773fa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67c773fa4_3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67c773fa4_3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6e9a21c8b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6e9a21c8b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dfce81f1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dfce81f1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2627ebac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2627ebac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d012689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d012689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d012689d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8d012689d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Relationship Id="rId5" Type="http://schemas.openxmlformats.org/officeDocument/2006/relationships/hyperlink" Target="https://stories.freepik.com/" TargetMode="Externa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ING SLIDE">
  <p:cSld name="CUSTOM_7">
    <p:bg>
      <p:bgPr>
        <a:solidFill>
          <a:srgbClr val="F3F3F3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833000" y="1050513"/>
            <a:ext cx="3248400" cy="241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b="0" sz="5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833000" y="3299563"/>
            <a:ext cx="3326700" cy="3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EXT 1">
  <p:cSld name="CUSTOM_6_1_1_1_1">
    <p:bg>
      <p:bgPr>
        <a:solidFill>
          <a:srgbClr val="F3F3F3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ctrTitle"/>
          </p:nvPr>
        </p:nvSpPr>
        <p:spPr>
          <a:xfrm>
            <a:off x="5641825" y="1658275"/>
            <a:ext cx="26556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9pPr>
          </a:lstStyle>
          <a:p/>
        </p:txBody>
      </p:sp>
      <p:grpSp>
        <p:nvGrpSpPr>
          <p:cNvPr id="65" name="Google Shape;65;p11"/>
          <p:cNvGrpSpPr/>
          <p:nvPr/>
        </p:nvGrpSpPr>
        <p:grpSpPr>
          <a:xfrm>
            <a:off x="429933" y="1083300"/>
            <a:ext cx="4465655" cy="3077191"/>
            <a:chOff x="1211784" y="1483576"/>
            <a:chExt cx="6753864" cy="2714769"/>
          </a:xfrm>
        </p:grpSpPr>
        <p:sp>
          <p:nvSpPr>
            <p:cNvPr id="66" name="Google Shape;66;p11"/>
            <p:cNvSpPr/>
            <p:nvPr/>
          </p:nvSpPr>
          <p:spPr>
            <a:xfrm>
              <a:off x="1211784" y="1575146"/>
              <a:ext cx="6648000" cy="2623200"/>
            </a:xfrm>
            <a:prstGeom prst="roundRect">
              <a:avLst>
                <a:gd fmla="val 4313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1317648" y="1483576"/>
              <a:ext cx="6648000" cy="2623200"/>
            </a:xfrm>
            <a:prstGeom prst="roundRect">
              <a:avLst>
                <a:gd fmla="val 4313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 ">
  <p:cSld name="CUSTOM_6_1_1_2">
    <p:bg>
      <p:bgPr>
        <a:solidFill>
          <a:srgbClr val="F3F3F3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2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2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NUMBER">
  <p:cSld name="CUSTOM_6_1_1_2_1_1">
    <p:bg>
      <p:bgPr>
        <a:solidFill>
          <a:srgbClr val="F3F3F3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1551538" y="1552688"/>
            <a:ext cx="1887600" cy="43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74" name="Google Shape;74;p13"/>
          <p:cNvSpPr txBox="1"/>
          <p:nvPr>
            <p:ph hasCustomPrompt="1" type="title"/>
          </p:nvPr>
        </p:nvSpPr>
        <p:spPr>
          <a:xfrm>
            <a:off x="1317988" y="938488"/>
            <a:ext cx="2354700" cy="67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b="0" sz="3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>
            <a:r>
              <a:t>xx%</a:t>
            </a:r>
          </a:p>
        </p:txBody>
      </p:sp>
      <p:sp>
        <p:nvSpPr>
          <p:cNvPr id="75" name="Google Shape;75;p13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>
            <p:ph idx="2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X COLUMNS">
  <p:cSld name="CUSTOM_6_1_1_2_1_1_1">
    <p:bg>
      <p:bgPr>
        <a:solidFill>
          <a:srgbClr val="F3F3F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2" type="title"/>
          </p:nvPr>
        </p:nvSpPr>
        <p:spPr>
          <a:xfrm>
            <a:off x="967226" y="19889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3" name="Google Shape;83;p14"/>
          <p:cNvSpPr txBox="1"/>
          <p:nvPr>
            <p:ph idx="1" type="subTitle"/>
          </p:nvPr>
        </p:nvSpPr>
        <p:spPr>
          <a:xfrm>
            <a:off x="783450" y="2437350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84" name="Google Shape;84;p14"/>
          <p:cNvSpPr txBox="1"/>
          <p:nvPr>
            <p:ph idx="3" type="title"/>
          </p:nvPr>
        </p:nvSpPr>
        <p:spPr>
          <a:xfrm>
            <a:off x="6336924" y="19889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5" name="Google Shape;85;p14"/>
          <p:cNvSpPr txBox="1"/>
          <p:nvPr>
            <p:ph idx="4" type="subTitle"/>
          </p:nvPr>
        </p:nvSpPr>
        <p:spPr>
          <a:xfrm>
            <a:off x="6153025" y="2437350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86" name="Google Shape;86;p14"/>
          <p:cNvSpPr txBox="1"/>
          <p:nvPr>
            <p:ph idx="5" type="title"/>
          </p:nvPr>
        </p:nvSpPr>
        <p:spPr>
          <a:xfrm>
            <a:off x="3651738" y="36004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7" name="Google Shape;87;p14"/>
          <p:cNvSpPr txBox="1"/>
          <p:nvPr>
            <p:ph idx="6" type="subTitle"/>
          </p:nvPr>
        </p:nvSpPr>
        <p:spPr>
          <a:xfrm>
            <a:off x="3467027" y="4048925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88" name="Google Shape;88;p14"/>
          <p:cNvSpPr txBox="1"/>
          <p:nvPr>
            <p:ph idx="7" type="title"/>
          </p:nvPr>
        </p:nvSpPr>
        <p:spPr>
          <a:xfrm>
            <a:off x="3651738" y="19889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9" name="Google Shape;89;p14"/>
          <p:cNvSpPr txBox="1"/>
          <p:nvPr>
            <p:ph idx="8" type="subTitle"/>
          </p:nvPr>
        </p:nvSpPr>
        <p:spPr>
          <a:xfrm>
            <a:off x="3467027" y="2437350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90" name="Google Shape;90;p14"/>
          <p:cNvSpPr txBox="1"/>
          <p:nvPr>
            <p:ph idx="9" type="title"/>
          </p:nvPr>
        </p:nvSpPr>
        <p:spPr>
          <a:xfrm>
            <a:off x="966788" y="36004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91" name="Google Shape;91;p14"/>
          <p:cNvSpPr txBox="1"/>
          <p:nvPr>
            <p:ph idx="13" type="subTitle"/>
          </p:nvPr>
        </p:nvSpPr>
        <p:spPr>
          <a:xfrm>
            <a:off x="782925" y="4048925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92" name="Google Shape;92;p14"/>
          <p:cNvSpPr txBox="1"/>
          <p:nvPr>
            <p:ph idx="14" type="title"/>
          </p:nvPr>
        </p:nvSpPr>
        <p:spPr>
          <a:xfrm>
            <a:off x="6336924" y="36004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93" name="Google Shape;93;p14"/>
          <p:cNvSpPr txBox="1"/>
          <p:nvPr>
            <p:ph idx="15" type="subTitle"/>
          </p:nvPr>
        </p:nvSpPr>
        <p:spPr>
          <a:xfrm>
            <a:off x="6152275" y="4048925"/>
            <a:ext cx="2210700" cy="3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LUMNS">
  <p:cSld name="CUSTOM_17">
    <p:bg>
      <p:bgPr>
        <a:solidFill>
          <a:srgbClr val="F3F3F3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1102925" y="1582025"/>
            <a:ext cx="1429500" cy="79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892261" y="2927713"/>
            <a:ext cx="1827900" cy="167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97" name="Google Shape;97;p15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2" type="ctrTitle"/>
          </p:nvPr>
        </p:nvSpPr>
        <p:spPr>
          <a:xfrm>
            <a:off x="3836012" y="1582025"/>
            <a:ext cx="1429500" cy="79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3" type="subTitle"/>
          </p:nvPr>
        </p:nvSpPr>
        <p:spPr>
          <a:xfrm>
            <a:off x="3625361" y="2927713"/>
            <a:ext cx="1827900" cy="167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1" name="Google Shape;101;p15"/>
          <p:cNvSpPr txBox="1"/>
          <p:nvPr>
            <p:ph idx="4" type="ctrTitle"/>
          </p:nvPr>
        </p:nvSpPr>
        <p:spPr>
          <a:xfrm>
            <a:off x="6569025" y="1582025"/>
            <a:ext cx="1429500" cy="792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Staatliches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/>
        </p:txBody>
      </p:sp>
      <p:sp>
        <p:nvSpPr>
          <p:cNvPr id="102" name="Google Shape;102;p15"/>
          <p:cNvSpPr txBox="1"/>
          <p:nvPr>
            <p:ph idx="5" type="subTitle"/>
          </p:nvPr>
        </p:nvSpPr>
        <p:spPr>
          <a:xfrm>
            <a:off x="6358461" y="2927713"/>
            <a:ext cx="1827900" cy="167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3" name="Google Shape;103;p15"/>
          <p:cNvSpPr txBox="1"/>
          <p:nvPr>
            <p:ph idx="6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+ TEXT">
  <p:cSld name="CUSTOM_17_1">
    <p:bg>
      <p:bgPr>
        <a:solidFill>
          <a:srgbClr val="F3F3F3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1773600" y="1638000"/>
            <a:ext cx="55968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2" type="subTitle"/>
          </p:nvPr>
        </p:nvSpPr>
        <p:spPr>
          <a:xfrm>
            <a:off x="1773600" y="2833794"/>
            <a:ext cx="55968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3" type="subTitle"/>
          </p:nvPr>
        </p:nvSpPr>
        <p:spPr>
          <a:xfrm>
            <a:off x="1773600" y="4045475"/>
            <a:ext cx="5596800" cy="3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hasCustomPrompt="1" type="title"/>
          </p:nvPr>
        </p:nvSpPr>
        <p:spPr>
          <a:xfrm>
            <a:off x="2808900" y="940200"/>
            <a:ext cx="35262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09" name="Google Shape;109;p16"/>
          <p:cNvSpPr txBox="1"/>
          <p:nvPr>
            <p:ph hasCustomPrompt="1" idx="4" type="title"/>
          </p:nvPr>
        </p:nvSpPr>
        <p:spPr>
          <a:xfrm>
            <a:off x="2808900" y="2151874"/>
            <a:ext cx="35262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10" name="Google Shape;110;p16"/>
          <p:cNvSpPr txBox="1"/>
          <p:nvPr>
            <p:ph hasCustomPrompt="1" idx="5" type="title"/>
          </p:nvPr>
        </p:nvSpPr>
        <p:spPr>
          <a:xfrm>
            <a:off x="2808900" y="3347675"/>
            <a:ext cx="3526200" cy="69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EXT 2">
  <p:cSld name="CUSTOM_6_1_1_1_2">
    <p:bg>
      <p:bgPr>
        <a:solidFill>
          <a:srgbClr val="F3F3F3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ctrTitle"/>
          </p:nvPr>
        </p:nvSpPr>
        <p:spPr>
          <a:xfrm>
            <a:off x="2302800" y="1658275"/>
            <a:ext cx="45384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b="0" sz="4800">
                <a:solidFill>
                  <a:srgbClr val="F3F3F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2">
  <p:cSld name="CUSTOM_6_1_1_2_1_1_1_1">
    <p:bg>
      <p:bgPr>
        <a:solidFill>
          <a:srgbClr val="F3F3F3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3737772" y="300104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15" name="Google Shape;115;p18"/>
          <p:cNvSpPr txBox="1"/>
          <p:nvPr>
            <p:ph idx="1" type="subTitle"/>
          </p:nvPr>
        </p:nvSpPr>
        <p:spPr>
          <a:xfrm>
            <a:off x="3553122" y="3449475"/>
            <a:ext cx="2210700" cy="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116" name="Google Shape;116;p18"/>
          <p:cNvSpPr txBox="1"/>
          <p:nvPr>
            <p:ph idx="2" type="title"/>
          </p:nvPr>
        </p:nvSpPr>
        <p:spPr>
          <a:xfrm>
            <a:off x="869647" y="33495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17" name="Google Shape;117;p18"/>
          <p:cNvSpPr txBox="1"/>
          <p:nvPr>
            <p:ph idx="3" type="subTitle"/>
          </p:nvPr>
        </p:nvSpPr>
        <p:spPr>
          <a:xfrm>
            <a:off x="684997" y="3798025"/>
            <a:ext cx="2210700" cy="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  <p:sp>
        <p:nvSpPr>
          <p:cNvPr id="118" name="Google Shape;118;p18"/>
          <p:cNvSpPr txBox="1"/>
          <p:nvPr>
            <p:ph idx="4" type="title"/>
          </p:nvPr>
        </p:nvSpPr>
        <p:spPr>
          <a:xfrm>
            <a:off x="6549147" y="33495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i="0"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19" name="Google Shape;119;p18"/>
          <p:cNvSpPr txBox="1"/>
          <p:nvPr>
            <p:ph idx="5" type="subTitle"/>
          </p:nvPr>
        </p:nvSpPr>
        <p:spPr>
          <a:xfrm>
            <a:off x="6364497" y="3798025"/>
            <a:ext cx="2210700" cy="9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0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11_1_2_1">
    <p:bg>
      <p:bgPr>
        <a:solidFill>
          <a:srgbClr val="F3F3F3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/>
          <p:nvPr/>
        </p:nvSpPr>
        <p:spPr>
          <a:xfrm>
            <a:off x="418800" y="612272"/>
            <a:ext cx="3278700" cy="4082400"/>
          </a:xfrm>
          <a:prstGeom prst="roundRect">
            <a:avLst>
              <a:gd fmla="val 4313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9"/>
          <p:cNvSpPr/>
          <p:nvPr/>
        </p:nvSpPr>
        <p:spPr>
          <a:xfrm>
            <a:off x="516007" y="504847"/>
            <a:ext cx="3278700" cy="4082400"/>
          </a:xfrm>
          <a:prstGeom prst="roundRect">
            <a:avLst>
              <a:gd fmla="val 431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833900" y="3428100"/>
            <a:ext cx="2686800" cy="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CREDITS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: This presentation template was created by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2"/>
              </a:rPr>
              <a:t>Slidesgo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, including icons by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3"/>
              </a:rPr>
              <a:t>Flaticon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, and infographics &amp; images by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4"/>
              </a:rPr>
              <a:t>Freepik</a:t>
            </a:r>
            <a:r>
              <a:rPr b="1"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and illustrations by</a:t>
            </a:r>
            <a:r>
              <a:rPr b="1" lang="en" sz="900">
                <a:solidFill>
                  <a:schemeClr val="accent3"/>
                </a:solidFill>
                <a:latin typeface="Anaheim"/>
                <a:ea typeface="Anaheim"/>
                <a:cs typeface="Anaheim"/>
                <a:sym typeface="Anaheim"/>
              </a:rPr>
              <a:t> </a:t>
            </a:r>
            <a:r>
              <a:rPr b="1" lang="en" sz="900">
                <a:solidFill>
                  <a:schemeClr val="accent3"/>
                </a:solidFill>
                <a:uFill>
                  <a:noFill/>
                </a:uFill>
                <a:latin typeface="Anaheim"/>
                <a:ea typeface="Anaheim"/>
                <a:cs typeface="Anaheim"/>
                <a:sym typeface="Anaheim"/>
                <a:hlinkClick r:id="rId5"/>
              </a:rPr>
              <a:t>Stories</a:t>
            </a:r>
            <a:endParaRPr b="1" sz="700">
              <a:solidFill>
                <a:srgbClr val="434343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  <p:sp>
        <p:nvSpPr>
          <p:cNvPr id="124" name="Google Shape;124;p19"/>
          <p:cNvSpPr txBox="1"/>
          <p:nvPr>
            <p:ph type="ctrTitle"/>
          </p:nvPr>
        </p:nvSpPr>
        <p:spPr>
          <a:xfrm>
            <a:off x="833911" y="-301775"/>
            <a:ext cx="3248400" cy="241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b="0" sz="60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idx="1" type="subTitle"/>
          </p:nvPr>
        </p:nvSpPr>
        <p:spPr>
          <a:xfrm>
            <a:off x="833911" y="1947275"/>
            <a:ext cx="3326700" cy="3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2_1_1">
    <p:bg>
      <p:bgPr>
        <a:solidFill>
          <a:srgbClr val="EFEFEF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TEXT">
  <p:cSld name="CUSTOM_7_1">
    <p:bg>
      <p:bgPr>
        <a:solidFill>
          <a:srgbClr val="F3F3F3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 flipH="1">
            <a:off x="889350" y="1030050"/>
            <a:ext cx="7409100" cy="28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Josefin Slab"/>
              <a:buAutoNum type="arabicPeriod"/>
              <a:defRPr sz="1100"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rabi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alpha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Josefin Slab SemiBold"/>
              <a:buAutoNum type="romanLcPeriod"/>
              <a:defRPr sz="1400"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bg>
      <p:bgPr>
        <a:solidFill>
          <a:srgbClr val="FDF3E5">
            <a:alpha val="29620"/>
          </a:srgbClr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14">
    <p:bg>
      <p:bgPr>
        <a:solidFill>
          <a:srgbClr val="F3F3F3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ctrTitle"/>
          </p:nvPr>
        </p:nvSpPr>
        <p:spPr>
          <a:xfrm>
            <a:off x="3782800" y="1657625"/>
            <a:ext cx="21273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ctrTitle"/>
          </p:nvPr>
        </p:nvSpPr>
        <p:spPr>
          <a:xfrm>
            <a:off x="3782800" y="3482450"/>
            <a:ext cx="23094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ctrTitle"/>
          </p:nvPr>
        </p:nvSpPr>
        <p:spPr>
          <a:xfrm>
            <a:off x="6235575" y="1657625"/>
            <a:ext cx="22536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4" type="ctrTitle"/>
          </p:nvPr>
        </p:nvSpPr>
        <p:spPr>
          <a:xfrm>
            <a:off x="6235575" y="3482450"/>
            <a:ext cx="2253600" cy="32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2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3782800" y="183720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5" type="subTitle"/>
          </p:nvPr>
        </p:nvSpPr>
        <p:spPr>
          <a:xfrm>
            <a:off x="3782800" y="365979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6" type="subTitle"/>
          </p:nvPr>
        </p:nvSpPr>
        <p:spPr>
          <a:xfrm>
            <a:off x="6235575" y="183720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000"/>
              <a:buNone/>
              <a:defRPr sz="10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7" type="subTitle"/>
          </p:nvPr>
        </p:nvSpPr>
        <p:spPr>
          <a:xfrm>
            <a:off x="6235575" y="3659793"/>
            <a:ext cx="1899900" cy="50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TEXT 1">
  <p:cSld name="CUSTOM_14_1">
    <p:bg>
      <p:bgPr>
        <a:solidFill>
          <a:srgbClr val="F3F3F3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1464755" y="1059200"/>
            <a:ext cx="6214500" cy="2718600"/>
          </a:xfrm>
          <a:prstGeom prst="roundRect">
            <a:avLst>
              <a:gd fmla="val 4313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ctrTitle"/>
          </p:nvPr>
        </p:nvSpPr>
        <p:spPr>
          <a:xfrm>
            <a:off x="2237395" y="1645788"/>
            <a:ext cx="4669200" cy="384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2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Font typeface="Anton"/>
              <a:buNone/>
              <a:defRPr b="0" sz="24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subTitle"/>
          </p:nvPr>
        </p:nvSpPr>
        <p:spPr>
          <a:xfrm>
            <a:off x="2562675" y="2190023"/>
            <a:ext cx="4018200" cy="1307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latin typeface="Anaheim"/>
                <a:ea typeface="Anaheim"/>
                <a:cs typeface="Anaheim"/>
                <a:sym typeface="Anaheim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29" name="Google Shape;29;p5"/>
          <p:cNvSpPr/>
          <p:nvPr/>
        </p:nvSpPr>
        <p:spPr>
          <a:xfrm>
            <a:off x="1555780" y="983325"/>
            <a:ext cx="6214500" cy="2718600"/>
          </a:xfrm>
          <a:prstGeom prst="roundRect">
            <a:avLst>
              <a:gd fmla="val 431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6">
    <p:bg>
      <p:bgPr>
        <a:solidFill>
          <a:srgbClr val="F3F3F3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6"/>
          <p:cNvGrpSpPr/>
          <p:nvPr/>
        </p:nvGrpSpPr>
        <p:grpSpPr>
          <a:xfrm>
            <a:off x="948275" y="3046075"/>
            <a:ext cx="8195650" cy="465225"/>
            <a:chOff x="948275" y="3046075"/>
            <a:chExt cx="8195650" cy="465225"/>
          </a:xfrm>
        </p:grpSpPr>
        <p:sp>
          <p:nvSpPr>
            <p:cNvPr id="32" name="Google Shape;32;p6"/>
            <p:cNvSpPr/>
            <p:nvPr/>
          </p:nvSpPr>
          <p:spPr>
            <a:xfrm>
              <a:off x="948275" y="3103000"/>
              <a:ext cx="8076600" cy="408300"/>
            </a:xfrm>
            <a:prstGeom prst="roundRect">
              <a:avLst>
                <a:gd fmla="val 4313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1008525" y="3046075"/>
              <a:ext cx="8135400" cy="408300"/>
            </a:xfrm>
            <a:prstGeom prst="roundRect">
              <a:avLst>
                <a:gd fmla="val 4313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6"/>
          <p:cNvSpPr txBox="1"/>
          <p:nvPr>
            <p:ph type="ctrTitle"/>
          </p:nvPr>
        </p:nvSpPr>
        <p:spPr>
          <a:xfrm flipH="1">
            <a:off x="3611675" y="3046150"/>
            <a:ext cx="4728000" cy="46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b="0" sz="14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600"/>
              <a:buNone/>
              <a:defRPr sz="16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" type="subTitle"/>
          </p:nvPr>
        </p:nvSpPr>
        <p:spPr>
          <a:xfrm flipH="1">
            <a:off x="4201775" y="1876125"/>
            <a:ext cx="4137900" cy="10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Abel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Abel"/>
              <a:buNone/>
              <a:defRPr>
                <a:solidFill>
                  <a:srgbClr val="F3F3F3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CUSTOM_16_2">
    <p:bg>
      <p:bgPr>
        <a:solidFill>
          <a:srgbClr val="F3F3F3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357150" y="876231"/>
            <a:ext cx="3715500" cy="3488400"/>
          </a:xfrm>
          <a:prstGeom prst="roundRect">
            <a:avLst>
              <a:gd fmla="val 4313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ctrTitle"/>
          </p:nvPr>
        </p:nvSpPr>
        <p:spPr>
          <a:xfrm>
            <a:off x="1456650" y="1715300"/>
            <a:ext cx="1745100" cy="110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None/>
              <a:defRPr b="0" sz="3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889350" y="2819625"/>
            <a:ext cx="2312400" cy="110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Unica One"/>
              <a:buNone/>
              <a:defRPr sz="3000">
                <a:solidFill>
                  <a:srgbClr val="F3F3F3"/>
                </a:solidFill>
                <a:latin typeface="Unica One"/>
                <a:ea typeface="Unica One"/>
                <a:cs typeface="Unica One"/>
                <a:sym typeface="Unica One"/>
              </a:defRPr>
            </a:lvl9pPr>
          </a:lstStyle>
          <a:p/>
        </p:txBody>
      </p:sp>
      <p:sp>
        <p:nvSpPr>
          <p:cNvPr id="40" name="Google Shape;40;p7"/>
          <p:cNvSpPr/>
          <p:nvPr/>
        </p:nvSpPr>
        <p:spPr>
          <a:xfrm>
            <a:off x="411569" y="778875"/>
            <a:ext cx="3715500" cy="3488400"/>
          </a:xfrm>
          <a:prstGeom prst="roundRect">
            <a:avLst>
              <a:gd fmla="val 4313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">
  <p:cSld name="CUSTOM_16_1">
    <p:bg>
      <p:bgPr>
        <a:solidFill>
          <a:srgbClr val="F3F3F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ctrTitle"/>
          </p:nvPr>
        </p:nvSpPr>
        <p:spPr>
          <a:xfrm>
            <a:off x="1477038" y="2960925"/>
            <a:ext cx="2538900" cy="384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idx="1" type="subTitle"/>
          </p:nvPr>
        </p:nvSpPr>
        <p:spPr>
          <a:xfrm>
            <a:off x="1477050" y="3273500"/>
            <a:ext cx="2642400" cy="568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2" type="ctrTitle"/>
          </p:nvPr>
        </p:nvSpPr>
        <p:spPr>
          <a:xfrm>
            <a:off x="4938415" y="2957875"/>
            <a:ext cx="2538900" cy="3849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b="0" sz="160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3" type="subTitle"/>
          </p:nvPr>
        </p:nvSpPr>
        <p:spPr>
          <a:xfrm>
            <a:off x="4938421" y="3270450"/>
            <a:ext cx="2538900" cy="56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Font typeface="Abel"/>
              <a:buNone/>
              <a:defRPr sz="1100">
                <a:solidFill>
                  <a:srgbClr val="2D406A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46" name="Google Shape;46;p8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idx="4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COLUMNS">
  <p:cSld name="CUSTOM_16_1_1">
    <p:bg>
      <p:bgPr>
        <a:solidFill>
          <a:srgbClr val="F3F3F3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ctrTitle"/>
          </p:nvPr>
        </p:nvSpPr>
        <p:spPr>
          <a:xfrm>
            <a:off x="1651900" y="1663150"/>
            <a:ext cx="27849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" type="subTitle"/>
          </p:nvPr>
        </p:nvSpPr>
        <p:spPr>
          <a:xfrm>
            <a:off x="1651900" y="2239450"/>
            <a:ext cx="2907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2" type="ctrTitle"/>
          </p:nvPr>
        </p:nvSpPr>
        <p:spPr>
          <a:xfrm>
            <a:off x="1651900" y="3365574"/>
            <a:ext cx="27849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3" type="subTitle"/>
          </p:nvPr>
        </p:nvSpPr>
        <p:spPr>
          <a:xfrm>
            <a:off x="1651900" y="3937803"/>
            <a:ext cx="2907900" cy="974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72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4" type="ctrTitle"/>
          </p:nvPr>
        </p:nvSpPr>
        <p:spPr>
          <a:xfrm>
            <a:off x="5107893" y="3365575"/>
            <a:ext cx="26193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5" type="subTitle"/>
          </p:nvPr>
        </p:nvSpPr>
        <p:spPr>
          <a:xfrm>
            <a:off x="5107893" y="3937703"/>
            <a:ext cx="2907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6" type="ctrTitle"/>
          </p:nvPr>
        </p:nvSpPr>
        <p:spPr>
          <a:xfrm>
            <a:off x="5107893" y="1663150"/>
            <a:ext cx="2784900" cy="5763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b="0" sz="16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Font typeface="Anton"/>
              <a:buNone/>
              <a:defRPr b="0" sz="1600"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7" type="subTitle"/>
          </p:nvPr>
        </p:nvSpPr>
        <p:spPr>
          <a:xfrm>
            <a:off x="5107893" y="2239450"/>
            <a:ext cx="2907900" cy="9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bel"/>
              <a:buNone/>
              <a:defRPr sz="1000">
                <a:latin typeface="Abel"/>
                <a:ea typeface="Abel"/>
                <a:cs typeface="Abel"/>
                <a:sym typeface="Abel"/>
              </a:defRPr>
            </a:lvl9pPr>
          </a:lstStyle>
          <a:p/>
        </p:txBody>
      </p:sp>
      <p:sp>
        <p:nvSpPr>
          <p:cNvPr id="58" name="Google Shape;58;p9"/>
          <p:cNvSpPr/>
          <p:nvPr/>
        </p:nvSpPr>
        <p:spPr>
          <a:xfrm>
            <a:off x="3513575" y="353425"/>
            <a:ext cx="5672400" cy="529500"/>
          </a:xfrm>
          <a:prstGeom prst="roundRect">
            <a:avLst>
              <a:gd fmla="val 19858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3569775" y="409006"/>
            <a:ext cx="5616300" cy="529500"/>
          </a:xfrm>
          <a:prstGeom prst="roundRect">
            <a:avLst>
              <a:gd fmla="val 11897" name="adj"/>
            </a:avLst>
          </a:prstGeom>
          <a:noFill/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idx="8"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b="0" sz="18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b="0" sz="1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EXT">
  <p:cSld name="CUSTOM_6_1_1_1">
    <p:bg>
      <p:bgPr>
        <a:solidFill>
          <a:srgbClr val="F3F3F3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ctrTitle"/>
          </p:nvPr>
        </p:nvSpPr>
        <p:spPr>
          <a:xfrm>
            <a:off x="889350" y="1658275"/>
            <a:ext cx="45384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4800"/>
              <a:buNone/>
              <a:defRPr b="0" sz="7200"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4800"/>
              <a:buNone/>
              <a:defRPr b="0" sz="4800">
                <a:solidFill>
                  <a:srgbClr val="33898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8FAF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Staatliches"/>
              <a:buNone/>
              <a:defRPr sz="2800">
                <a:solidFill>
                  <a:srgbClr val="434343"/>
                </a:solidFill>
                <a:latin typeface="Staatliches"/>
                <a:ea typeface="Staatliches"/>
                <a:cs typeface="Staatliches"/>
                <a:sym typeface="Staatliche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Josefin Sans"/>
              <a:buNone/>
              <a:defRPr b="1" sz="2800">
                <a:solidFill>
                  <a:srgbClr val="434343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●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indent="-3048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○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indent="-3048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■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indent="-3048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●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indent="-3048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○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indent="-3048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■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indent="-3048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●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indent="-3048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naheim"/>
              <a:buChar char="○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indent="-3048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Anaheim"/>
              <a:buChar char="■"/>
              <a:defRPr sz="1200">
                <a:solidFill>
                  <a:srgbClr val="434343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ctrTitle"/>
          </p:nvPr>
        </p:nvSpPr>
        <p:spPr>
          <a:xfrm>
            <a:off x="746450" y="1050525"/>
            <a:ext cx="5682900" cy="24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/>
              <a:t>Libertad</a:t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accent3"/>
                </a:solidFill>
              </a:rPr>
              <a:t>INTRODUCCIÓN A LA COMPRENSIÓN HISTÓRICA </a:t>
            </a:r>
            <a:endParaRPr sz="1900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accent3"/>
                </a:solidFill>
              </a:rPr>
              <a:t>DEL PRESENTE</a:t>
            </a:r>
            <a:endParaRPr sz="4200"/>
          </a:p>
        </p:txBody>
      </p:sp>
      <p:sp>
        <p:nvSpPr>
          <p:cNvPr id="133" name="Google Shape;133;p22"/>
          <p:cNvSpPr txBox="1"/>
          <p:nvPr/>
        </p:nvSpPr>
        <p:spPr>
          <a:xfrm>
            <a:off x="820650" y="2720125"/>
            <a:ext cx="4820400" cy="4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Abel"/>
                <a:ea typeface="Abel"/>
                <a:cs typeface="Abel"/>
                <a:sym typeface="Abel"/>
              </a:rPr>
              <a:t>UNIDAD TERCERO DIFERENCIADO</a:t>
            </a:r>
            <a:endParaRPr b="1"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134" name="Google Shape;13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4525" y="1050525"/>
            <a:ext cx="2997025" cy="32867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ctrTitle"/>
          </p:nvPr>
        </p:nvSpPr>
        <p:spPr>
          <a:xfrm>
            <a:off x="5641825" y="1658275"/>
            <a:ext cx="2655600" cy="182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Recordar :</a:t>
            </a:r>
            <a:endParaRPr/>
          </a:p>
        </p:txBody>
      </p:sp>
      <p:sp>
        <p:nvSpPr>
          <p:cNvPr id="140" name="Google Shape;140;p23"/>
          <p:cNvSpPr txBox="1"/>
          <p:nvPr/>
        </p:nvSpPr>
        <p:spPr>
          <a:xfrm>
            <a:off x="701775" y="1446650"/>
            <a:ext cx="3870000" cy="26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2F2F2F"/>
              </a:buClr>
              <a:buSzPts val="2500"/>
              <a:buFont typeface="Abel"/>
              <a:buChar char="➔"/>
            </a:pPr>
            <a:r>
              <a:rPr b="1" lang="en" sz="2500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¿Qué es libertad?</a:t>
            </a:r>
            <a:endParaRPr b="1" sz="25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2F2F2F"/>
              </a:buClr>
              <a:buSzPts val="2500"/>
              <a:buFont typeface="Abel"/>
              <a:buChar char="➔"/>
            </a:pPr>
            <a:r>
              <a:rPr b="1" lang="en" sz="2500">
                <a:solidFill>
                  <a:srgbClr val="2F2F2F"/>
                </a:solidFill>
                <a:latin typeface="Abel"/>
                <a:ea typeface="Abel"/>
                <a:cs typeface="Abel"/>
                <a:sym typeface="Abel"/>
              </a:rPr>
              <a:t>¿Cuáles son sus características principales?</a:t>
            </a:r>
            <a:endParaRPr b="1" sz="25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2F2F2F"/>
              </a:solidFill>
              <a:latin typeface="Abel"/>
              <a:ea typeface="Abel"/>
              <a:cs typeface="Abel"/>
              <a:sym typeface="Abe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naheim"/>
              <a:ea typeface="Anaheim"/>
              <a:cs typeface="Anaheim"/>
              <a:sym typeface="Anahei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AFA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idx="8" type="ctrTitle"/>
          </p:nvPr>
        </p:nvSpPr>
        <p:spPr>
          <a:xfrm>
            <a:off x="5616800" y="519300"/>
            <a:ext cx="2758500" cy="3945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chemeClr val="accent3"/>
                </a:solidFill>
              </a:rPr>
              <a:t>Tipos de libertad</a:t>
            </a:r>
            <a:endParaRPr sz="2900"/>
          </a:p>
        </p:txBody>
      </p:sp>
      <p:sp>
        <p:nvSpPr>
          <p:cNvPr id="146" name="Google Shape;146;p24"/>
          <p:cNvSpPr/>
          <p:nvPr/>
        </p:nvSpPr>
        <p:spPr>
          <a:xfrm>
            <a:off x="5068244" y="1610297"/>
            <a:ext cx="1949100" cy="6675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" name="Google Shape;147;p24"/>
          <p:cNvGrpSpPr/>
          <p:nvPr/>
        </p:nvGrpSpPr>
        <p:grpSpPr>
          <a:xfrm>
            <a:off x="1257306" y="1564105"/>
            <a:ext cx="1989550" cy="713693"/>
            <a:chOff x="1575694" y="930575"/>
            <a:chExt cx="1989550" cy="713693"/>
          </a:xfrm>
        </p:grpSpPr>
        <p:sp>
          <p:nvSpPr>
            <p:cNvPr id="148" name="Google Shape;148;p24"/>
            <p:cNvSpPr/>
            <p:nvPr/>
          </p:nvSpPr>
          <p:spPr>
            <a:xfrm>
              <a:off x="1616143" y="976768"/>
              <a:ext cx="1949100" cy="667500"/>
            </a:xfrm>
            <a:prstGeom prst="roundRect">
              <a:avLst>
                <a:gd fmla="val 16667" name="adj"/>
              </a:avLst>
            </a:prstGeom>
            <a:solidFill>
              <a:srgbClr val="FFF2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1575694" y="930575"/>
              <a:ext cx="1949100" cy="667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0" name="Google Shape;150;p24"/>
          <p:cNvSpPr txBox="1"/>
          <p:nvPr>
            <p:ph idx="1" type="subTitle"/>
          </p:nvPr>
        </p:nvSpPr>
        <p:spPr>
          <a:xfrm>
            <a:off x="718475" y="2521900"/>
            <a:ext cx="3067200" cy="19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Mantener opiniones sin interferencia de una tercera persona, asimismo la posibilidad de buscar informaciones, datos o ideas que representen de mejor manera lo pensado.</a:t>
            </a:r>
            <a:endParaRPr b="1" sz="1800"/>
          </a:p>
        </p:txBody>
      </p:sp>
      <p:sp>
        <p:nvSpPr>
          <p:cNvPr id="151" name="Google Shape;151;p24"/>
          <p:cNvSpPr txBox="1"/>
          <p:nvPr>
            <p:ph type="ctrTitle"/>
          </p:nvPr>
        </p:nvSpPr>
        <p:spPr>
          <a:xfrm>
            <a:off x="951275" y="1517250"/>
            <a:ext cx="2601600" cy="760500"/>
          </a:xfrm>
          <a:prstGeom prst="rect">
            <a:avLst/>
          </a:prstGeom>
          <a:solidFill>
            <a:srgbClr val="00FFFF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Expresión </a:t>
            </a:r>
            <a:endParaRPr sz="2000"/>
          </a:p>
        </p:txBody>
      </p:sp>
      <p:sp>
        <p:nvSpPr>
          <p:cNvPr id="152" name="Google Shape;152;p24"/>
          <p:cNvSpPr txBox="1"/>
          <p:nvPr>
            <p:ph idx="6" type="ctrTitle"/>
          </p:nvPr>
        </p:nvSpPr>
        <p:spPr>
          <a:xfrm>
            <a:off x="4956975" y="1517250"/>
            <a:ext cx="2758500" cy="760500"/>
          </a:xfrm>
          <a:prstGeom prst="rect">
            <a:avLst/>
          </a:prstGeom>
          <a:solidFill>
            <a:srgbClr val="FFFF00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CULTO </a:t>
            </a:r>
            <a:endParaRPr sz="2000"/>
          </a:p>
        </p:txBody>
      </p:sp>
      <p:sp>
        <p:nvSpPr>
          <p:cNvPr id="153" name="Google Shape;153;p24"/>
          <p:cNvSpPr txBox="1"/>
          <p:nvPr/>
        </p:nvSpPr>
        <p:spPr>
          <a:xfrm>
            <a:off x="4854950" y="2521900"/>
            <a:ext cx="3243600" cy="20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3"/>
                </a:solidFill>
                <a:latin typeface="Abel"/>
                <a:ea typeface="Abel"/>
                <a:cs typeface="Abel"/>
                <a:sym typeface="Abel"/>
              </a:rPr>
              <a:t>El reconocimiento que todo ser humano es libre de profesar la creencia religiosa que más le agrade y practicar las ceremonias, devociones o actos del culto respectivo, siempre que no constituyan a un delito.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AFA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/>
          <p:nvPr/>
        </p:nvSpPr>
        <p:spPr>
          <a:xfrm>
            <a:off x="3503875" y="4691494"/>
            <a:ext cx="5958719" cy="5089"/>
          </a:xfrm>
          <a:custGeom>
            <a:rect b="b" l="l" r="r" t="t"/>
            <a:pathLst>
              <a:path extrusionOk="0" h="116" w="135819">
                <a:moveTo>
                  <a:pt x="67912" y="1"/>
                </a:moveTo>
                <a:cubicBezTo>
                  <a:pt x="30398" y="1"/>
                  <a:pt x="0" y="27"/>
                  <a:pt x="0" y="59"/>
                </a:cubicBezTo>
                <a:cubicBezTo>
                  <a:pt x="0" y="89"/>
                  <a:pt x="30398" y="115"/>
                  <a:pt x="67912" y="115"/>
                </a:cubicBezTo>
                <a:cubicBezTo>
                  <a:pt x="105412" y="115"/>
                  <a:pt x="135819" y="89"/>
                  <a:pt x="135819" y="59"/>
                </a:cubicBezTo>
                <a:cubicBezTo>
                  <a:pt x="135819" y="27"/>
                  <a:pt x="105412" y="1"/>
                  <a:pt x="67912" y="1"/>
                </a:cubicBezTo>
                <a:close/>
              </a:path>
            </a:pathLst>
          </a:custGeom>
          <a:solidFill>
            <a:srgbClr val="434343"/>
          </a:solidFill>
          <a:ln cap="flat" cmpd="sng" w="9525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9" name="Google Shape;15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300" y="1091175"/>
            <a:ext cx="3676826" cy="3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1238" y="1091175"/>
            <a:ext cx="4027686" cy="35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5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FUENTES TRABAJADAS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AFA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ctrTitle"/>
          </p:nvPr>
        </p:nvSpPr>
        <p:spPr>
          <a:xfrm>
            <a:off x="3671800" y="457300"/>
            <a:ext cx="54723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Perspectiva de libertad, mediante fuentes iconográficas: </a:t>
            </a:r>
            <a:endParaRPr sz="2200"/>
          </a:p>
        </p:txBody>
      </p:sp>
      <p:sp>
        <p:nvSpPr>
          <p:cNvPr id="167" name="Google Shape;167;p26"/>
          <p:cNvSpPr/>
          <p:nvPr/>
        </p:nvSpPr>
        <p:spPr>
          <a:xfrm>
            <a:off x="1040600" y="1501425"/>
            <a:ext cx="7256700" cy="29286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dk2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taatliches"/>
                <a:ea typeface="Staatliches"/>
                <a:cs typeface="Staatliches"/>
                <a:sym typeface="Staatliches"/>
              </a:rPr>
              <a:t>¿Qué es lo que busca transmitir el autor de la fuente?</a:t>
            </a:r>
            <a:endParaRPr sz="21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taatliches"/>
                <a:ea typeface="Staatliches"/>
                <a:cs typeface="Staatliches"/>
                <a:sym typeface="Staatliches"/>
              </a:rPr>
              <a:t>¿Cuál es la información explícita que presenta la imagen?</a:t>
            </a:r>
            <a:endParaRPr sz="21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Staatliches"/>
                <a:ea typeface="Staatliches"/>
                <a:cs typeface="Staatliches"/>
                <a:sym typeface="Staatliches"/>
              </a:rPr>
              <a:t>¿A qué libertad representa?</a:t>
            </a:r>
            <a:endParaRPr sz="2100">
              <a:latin typeface="Staatliches"/>
              <a:ea typeface="Staatliches"/>
              <a:cs typeface="Staatliches"/>
              <a:sym typeface="Staatlich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idx="1" type="subTitle"/>
          </p:nvPr>
        </p:nvSpPr>
        <p:spPr>
          <a:xfrm flipH="1">
            <a:off x="889350" y="1030050"/>
            <a:ext cx="7409100" cy="28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7"/>
          <p:cNvSpPr txBox="1"/>
          <p:nvPr>
            <p:ph type="ctrTitle"/>
          </p:nvPr>
        </p:nvSpPr>
        <p:spPr>
          <a:xfrm>
            <a:off x="5180650" y="457300"/>
            <a:ext cx="31947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Fuente escrita </a:t>
            </a:r>
            <a:endParaRPr/>
          </a:p>
        </p:txBody>
      </p:sp>
      <p:sp>
        <p:nvSpPr>
          <p:cNvPr id="174" name="Google Shape;174;p27"/>
          <p:cNvSpPr/>
          <p:nvPr/>
        </p:nvSpPr>
        <p:spPr>
          <a:xfrm>
            <a:off x="889350" y="1250075"/>
            <a:ext cx="7122600" cy="2799600"/>
          </a:xfrm>
          <a:prstGeom prst="roundRect">
            <a:avLst>
              <a:gd fmla="val 16667" name="adj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Abel"/>
                <a:ea typeface="Abel"/>
                <a:cs typeface="Abel"/>
                <a:sym typeface="Abel"/>
              </a:rPr>
              <a:t>La libertad es un proceso dinámico en que los seres humanos desarrollan su vocación, su autonomía, sus posibilidades de decisión y de elección, y al mismo tiempo al luchar por su liberación y por la transformación de sus condiciones concretas de existencia, los seres humanos logran afianzar su propia libertad. Es una relación que se produce en una doble dirección: por un lado, la libertad ejercida por el ser humano en tanto individuo y, por el otro, su intervención junto con otros en el proceso social y comunitario de construcción de las condiciones sociales, económicas, políticas, para poder vivir esa libertad en un mundo más justo: Si soy progresista, intervengo para cambiar el mundo, para hacerlos menos desagradable, más humano, más justo, más decente (Freire, 2001, p. 126).</a:t>
            </a:r>
            <a:endParaRPr b="1" sz="1800">
              <a:latin typeface="Abel"/>
              <a:ea typeface="Abel"/>
              <a:cs typeface="Abel"/>
              <a:sym typeface="A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idx="1" type="subTitle"/>
          </p:nvPr>
        </p:nvSpPr>
        <p:spPr>
          <a:xfrm flipH="1">
            <a:off x="889350" y="1030050"/>
            <a:ext cx="7409100" cy="28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"/>
          <p:cNvSpPr txBox="1"/>
          <p:nvPr>
            <p:ph type="ctrTitle"/>
          </p:nvPr>
        </p:nvSpPr>
        <p:spPr>
          <a:xfrm>
            <a:off x="4624200" y="457300"/>
            <a:ext cx="37512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Perspectivas desde la fuente escrita </a:t>
            </a:r>
            <a:endParaRPr/>
          </a:p>
        </p:txBody>
      </p:sp>
      <p:sp>
        <p:nvSpPr>
          <p:cNvPr id="181" name="Google Shape;181;p28"/>
          <p:cNvSpPr/>
          <p:nvPr/>
        </p:nvSpPr>
        <p:spPr>
          <a:xfrm>
            <a:off x="898475" y="1106825"/>
            <a:ext cx="7398900" cy="30600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taatliches"/>
                <a:ea typeface="Staatliches"/>
                <a:cs typeface="Staatliches"/>
                <a:sym typeface="Staatliches"/>
              </a:rPr>
              <a:t>¿Qué información explícita entrega la fuente?</a:t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taatliches"/>
                <a:ea typeface="Staatliches"/>
                <a:cs typeface="Staatliches"/>
                <a:sym typeface="Staatliches"/>
              </a:rPr>
              <a:t>¿Cuál es la idea principal de la fuente?</a:t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taatliches"/>
                <a:ea typeface="Staatliches"/>
                <a:cs typeface="Staatliches"/>
                <a:sym typeface="Staatliches"/>
              </a:rPr>
              <a:t>¿Cómo ve el concepto de libertad el autor?</a:t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taatliches"/>
                <a:ea typeface="Staatliches"/>
                <a:cs typeface="Staatliches"/>
                <a:sym typeface="Staatliches"/>
              </a:rPr>
              <a:t>¿Cómo relacionas estos planteamientos con lo que se?</a:t>
            </a:r>
            <a:endParaRPr sz="2000">
              <a:latin typeface="Staatliches"/>
              <a:ea typeface="Staatliches"/>
              <a:cs typeface="Staatliches"/>
              <a:sym typeface="Staatlich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conomy Thesis by Slidesgo">
  <a:themeElements>
    <a:clrScheme name="Simple Light">
      <a:dk1>
        <a:srgbClr val="EFEFEF"/>
      </a:dk1>
      <a:lt1>
        <a:srgbClr val="FFF2CC"/>
      </a:lt1>
      <a:dk2>
        <a:srgbClr val="FFE599"/>
      </a:dk2>
      <a:lt2>
        <a:srgbClr val="FFD966"/>
      </a:lt2>
      <a:accent1>
        <a:srgbClr val="F1C232"/>
      </a:accent1>
      <a:accent2>
        <a:srgbClr val="BF9000"/>
      </a:accent2>
      <a:accent3>
        <a:srgbClr val="434343"/>
      </a:accent3>
      <a:accent4>
        <a:srgbClr val="666666"/>
      </a:accent4>
      <a:accent5>
        <a:srgbClr val="999999"/>
      </a:accent5>
      <a:accent6>
        <a:srgbClr val="CCCCC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