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8288000" cy="10287000"/>
  <p:notesSz cx="18288000" cy="10287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78" d="100"/>
          <a:sy n="78" d="100"/>
        </p:scale>
        <p:origin x="3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AA73B-1E7A-5A44-9595-44E6CAB55D9A}" type="datetimeFigureOut">
              <a:rPr lang="es-CL" smtClean="0"/>
              <a:t>05-10-20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7B7E-B1B0-EA4F-978B-9A1881590E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407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1F1C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231F1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95654" y="3441730"/>
            <a:ext cx="3552824" cy="6315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369954" y="3441730"/>
            <a:ext cx="3552824" cy="6315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446326" y="3441730"/>
            <a:ext cx="3552824" cy="6315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343706" y="9052985"/>
            <a:ext cx="1047749" cy="1047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694625" y="8734590"/>
            <a:ext cx="1152525" cy="665480"/>
          </a:xfrm>
          <a:custGeom>
            <a:avLst/>
            <a:gdLst/>
            <a:ahLst/>
            <a:cxnLst/>
            <a:rect l="l" t="t" r="r" b="b"/>
            <a:pathLst>
              <a:path w="1152525" h="665479">
                <a:moveTo>
                  <a:pt x="1152525" y="0"/>
                </a:moveTo>
                <a:lnTo>
                  <a:pt x="0" y="0"/>
                </a:lnTo>
                <a:lnTo>
                  <a:pt x="0" y="35560"/>
                </a:lnTo>
                <a:lnTo>
                  <a:pt x="0" y="629920"/>
                </a:lnTo>
                <a:lnTo>
                  <a:pt x="0" y="665480"/>
                </a:lnTo>
                <a:lnTo>
                  <a:pt x="1152525" y="665480"/>
                </a:lnTo>
                <a:lnTo>
                  <a:pt x="1152525" y="629920"/>
                </a:lnTo>
                <a:lnTo>
                  <a:pt x="35458" y="629920"/>
                </a:lnTo>
                <a:lnTo>
                  <a:pt x="35458" y="35560"/>
                </a:lnTo>
                <a:lnTo>
                  <a:pt x="1117066" y="35560"/>
                </a:lnTo>
                <a:lnTo>
                  <a:pt x="1117066" y="629450"/>
                </a:lnTo>
                <a:lnTo>
                  <a:pt x="1152525" y="629450"/>
                </a:lnTo>
                <a:lnTo>
                  <a:pt x="1152525" y="35560"/>
                </a:lnTo>
                <a:lnTo>
                  <a:pt x="1152525" y="0"/>
                </a:lnTo>
                <a:close/>
              </a:path>
            </a:pathLst>
          </a:custGeom>
          <a:solidFill>
            <a:srgbClr val="69E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04470" y="8741050"/>
            <a:ext cx="1136015" cy="650875"/>
          </a:xfrm>
          <a:custGeom>
            <a:avLst/>
            <a:gdLst/>
            <a:ahLst/>
            <a:cxnLst/>
            <a:rect l="l" t="t" r="r" b="b"/>
            <a:pathLst>
              <a:path w="1136015" h="650875">
                <a:moveTo>
                  <a:pt x="13120" y="15337"/>
                </a:moveTo>
                <a:lnTo>
                  <a:pt x="4078" y="15337"/>
                </a:lnTo>
                <a:lnTo>
                  <a:pt x="4078" y="6294"/>
                </a:lnTo>
                <a:lnTo>
                  <a:pt x="13120" y="6294"/>
                </a:lnTo>
                <a:lnTo>
                  <a:pt x="13120" y="15337"/>
                </a:lnTo>
                <a:close/>
              </a:path>
              <a:path w="1136015" h="650875">
                <a:moveTo>
                  <a:pt x="32447" y="16755"/>
                </a:moveTo>
                <a:lnTo>
                  <a:pt x="26951" y="16755"/>
                </a:lnTo>
                <a:lnTo>
                  <a:pt x="23848" y="15071"/>
                </a:lnTo>
                <a:lnTo>
                  <a:pt x="23848" y="5851"/>
                </a:lnTo>
                <a:lnTo>
                  <a:pt x="27039" y="3812"/>
                </a:lnTo>
                <a:lnTo>
                  <a:pt x="29788" y="3812"/>
                </a:lnTo>
                <a:lnTo>
                  <a:pt x="31827" y="3723"/>
                </a:lnTo>
                <a:lnTo>
                  <a:pt x="33777" y="4787"/>
                </a:lnTo>
                <a:lnTo>
                  <a:pt x="34337" y="5673"/>
                </a:lnTo>
                <a:lnTo>
                  <a:pt x="28015" y="5673"/>
                </a:lnTo>
                <a:lnTo>
                  <a:pt x="25887" y="7092"/>
                </a:lnTo>
                <a:lnTo>
                  <a:pt x="25887" y="13652"/>
                </a:lnTo>
                <a:lnTo>
                  <a:pt x="28015" y="14982"/>
                </a:lnTo>
                <a:lnTo>
                  <a:pt x="35107" y="14982"/>
                </a:lnTo>
                <a:lnTo>
                  <a:pt x="35107" y="15337"/>
                </a:lnTo>
                <a:lnTo>
                  <a:pt x="32447" y="16755"/>
                </a:lnTo>
                <a:close/>
              </a:path>
              <a:path w="1136015" h="650875">
                <a:moveTo>
                  <a:pt x="33245" y="7624"/>
                </a:moveTo>
                <a:lnTo>
                  <a:pt x="32536" y="6383"/>
                </a:lnTo>
                <a:lnTo>
                  <a:pt x="31206" y="5673"/>
                </a:lnTo>
                <a:lnTo>
                  <a:pt x="34337" y="5673"/>
                </a:lnTo>
                <a:lnTo>
                  <a:pt x="34841" y="6471"/>
                </a:lnTo>
                <a:lnTo>
                  <a:pt x="33245" y="7624"/>
                </a:lnTo>
                <a:close/>
              </a:path>
              <a:path w="1136015" h="650875">
                <a:moveTo>
                  <a:pt x="35107" y="14982"/>
                </a:moveTo>
                <a:lnTo>
                  <a:pt x="31561" y="14982"/>
                </a:lnTo>
                <a:lnTo>
                  <a:pt x="33245" y="14096"/>
                </a:lnTo>
                <a:lnTo>
                  <a:pt x="33245" y="11702"/>
                </a:lnTo>
                <a:lnTo>
                  <a:pt x="29876" y="11702"/>
                </a:lnTo>
                <a:lnTo>
                  <a:pt x="29876" y="9929"/>
                </a:lnTo>
                <a:lnTo>
                  <a:pt x="35107" y="9929"/>
                </a:lnTo>
                <a:lnTo>
                  <a:pt x="35107" y="14982"/>
                </a:lnTo>
                <a:close/>
              </a:path>
              <a:path w="1136015" h="650875">
                <a:moveTo>
                  <a:pt x="46898" y="16578"/>
                </a:moveTo>
                <a:lnTo>
                  <a:pt x="38919" y="16578"/>
                </a:lnTo>
                <a:lnTo>
                  <a:pt x="38919" y="3989"/>
                </a:lnTo>
                <a:lnTo>
                  <a:pt x="40870" y="3989"/>
                </a:lnTo>
                <a:lnTo>
                  <a:pt x="40870" y="14805"/>
                </a:lnTo>
                <a:lnTo>
                  <a:pt x="46898" y="14805"/>
                </a:lnTo>
                <a:lnTo>
                  <a:pt x="46898" y="16578"/>
                </a:lnTo>
                <a:close/>
              </a:path>
              <a:path w="1136015" h="650875">
                <a:moveTo>
                  <a:pt x="58423" y="16755"/>
                </a:moveTo>
                <a:lnTo>
                  <a:pt x="52572" y="16755"/>
                </a:lnTo>
                <a:lnTo>
                  <a:pt x="49558" y="14716"/>
                </a:lnTo>
                <a:lnTo>
                  <a:pt x="49558" y="5851"/>
                </a:lnTo>
                <a:lnTo>
                  <a:pt x="52572" y="3812"/>
                </a:lnTo>
                <a:lnTo>
                  <a:pt x="58423" y="3812"/>
                </a:lnTo>
                <a:lnTo>
                  <a:pt x="61061" y="5673"/>
                </a:lnTo>
                <a:lnTo>
                  <a:pt x="53813" y="5673"/>
                </a:lnTo>
                <a:lnTo>
                  <a:pt x="51597" y="7092"/>
                </a:lnTo>
                <a:lnTo>
                  <a:pt x="51597" y="13298"/>
                </a:lnTo>
                <a:lnTo>
                  <a:pt x="53725" y="14894"/>
                </a:lnTo>
                <a:lnTo>
                  <a:pt x="60858" y="14894"/>
                </a:lnTo>
                <a:lnTo>
                  <a:pt x="58423" y="16755"/>
                </a:lnTo>
                <a:close/>
              </a:path>
              <a:path w="1136015" h="650875">
                <a:moveTo>
                  <a:pt x="60858" y="14894"/>
                </a:moveTo>
                <a:lnTo>
                  <a:pt x="57271" y="14894"/>
                </a:lnTo>
                <a:lnTo>
                  <a:pt x="59399" y="13475"/>
                </a:lnTo>
                <a:lnTo>
                  <a:pt x="59399" y="7003"/>
                </a:lnTo>
                <a:lnTo>
                  <a:pt x="57182" y="5673"/>
                </a:lnTo>
                <a:lnTo>
                  <a:pt x="61061" y="5673"/>
                </a:lnTo>
                <a:lnTo>
                  <a:pt x="61312" y="5851"/>
                </a:lnTo>
                <a:lnTo>
                  <a:pt x="61438" y="14450"/>
                </a:lnTo>
                <a:lnTo>
                  <a:pt x="60858" y="14894"/>
                </a:lnTo>
                <a:close/>
              </a:path>
              <a:path w="1136015" h="650875">
                <a:moveTo>
                  <a:pt x="73318" y="16578"/>
                </a:moveTo>
                <a:lnTo>
                  <a:pt x="65161" y="16578"/>
                </a:lnTo>
                <a:lnTo>
                  <a:pt x="65161" y="3989"/>
                </a:lnTo>
                <a:lnTo>
                  <a:pt x="72431" y="3989"/>
                </a:lnTo>
                <a:lnTo>
                  <a:pt x="73938" y="5496"/>
                </a:lnTo>
                <a:lnTo>
                  <a:pt x="73938" y="5762"/>
                </a:lnTo>
                <a:lnTo>
                  <a:pt x="67289" y="5762"/>
                </a:lnTo>
                <a:lnTo>
                  <a:pt x="67289" y="9397"/>
                </a:lnTo>
                <a:lnTo>
                  <a:pt x="70259" y="9397"/>
                </a:lnTo>
                <a:lnTo>
                  <a:pt x="70747" y="9486"/>
                </a:lnTo>
                <a:lnTo>
                  <a:pt x="73211" y="9486"/>
                </a:lnTo>
                <a:lnTo>
                  <a:pt x="72431" y="9840"/>
                </a:lnTo>
                <a:lnTo>
                  <a:pt x="73761" y="10284"/>
                </a:lnTo>
                <a:lnTo>
                  <a:pt x="74318" y="10993"/>
                </a:lnTo>
                <a:lnTo>
                  <a:pt x="67289" y="10993"/>
                </a:lnTo>
                <a:lnTo>
                  <a:pt x="67289" y="14805"/>
                </a:lnTo>
                <a:lnTo>
                  <a:pt x="74647" y="14805"/>
                </a:lnTo>
                <a:lnTo>
                  <a:pt x="73318" y="16578"/>
                </a:lnTo>
                <a:close/>
              </a:path>
              <a:path w="1136015" h="650875">
                <a:moveTo>
                  <a:pt x="73211" y="9486"/>
                </a:moveTo>
                <a:lnTo>
                  <a:pt x="70747" y="9486"/>
                </a:lnTo>
                <a:lnTo>
                  <a:pt x="71722" y="8688"/>
                </a:lnTo>
                <a:lnTo>
                  <a:pt x="71899" y="7713"/>
                </a:lnTo>
                <a:lnTo>
                  <a:pt x="71899" y="6560"/>
                </a:lnTo>
                <a:lnTo>
                  <a:pt x="71013" y="5762"/>
                </a:lnTo>
                <a:lnTo>
                  <a:pt x="73938" y="5762"/>
                </a:lnTo>
                <a:lnTo>
                  <a:pt x="73903" y="8688"/>
                </a:lnTo>
                <a:lnTo>
                  <a:pt x="73406" y="9397"/>
                </a:lnTo>
                <a:lnTo>
                  <a:pt x="73211" y="9486"/>
                </a:lnTo>
                <a:close/>
              </a:path>
              <a:path w="1136015" h="650875">
                <a:moveTo>
                  <a:pt x="69771" y="9308"/>
                </a:moveTo>
                <a:close/>
              </a:path>
              <a:path w="1136015" h="650875">
                <a:moveTo>
                  <a:pt x="70259" y="9397"/>
                </a:moveTo>
                <a:lnTo>
                  <a:pt x="67289" y="9397"/>
                </a:lnTo>
                <a:lnTo>
                  <a:pt x="69771" y="9308"/>
                </a:lnTo>
                <a:lnTo>
                  <a:pt x="70259" y="9397"/>
                </a:lnTo>
                <a:close/>
              </a:path>
              <a:path w="1136015" h="650875">
                <a:moveTo>
                  <a:pt x="74647" y="14805"/>
                </a:moveTo>
                <a:lnTo>
                  <a:pt x="71811" y="14805"/>
                </a:lnTo>
                <a:lnTo>
                  <a:pt x="72608" y="14096"/>
                </a:lnTo>
                <a:lnTo>
                  <a:pt x="72608" y="11613"/>
                </a:lnTo>
                <a:lnTo>
                  <a:pt x="71633" y="10993"/>
                </a:lnTo>
                <a:lnTo>
                  <a:pt x="74318" y="10993"/>
                </a:lnTo>
                <a:lnTo>
                  <a:pt x="74736" y="11525"/>
                </a:lnTo>
                <a:lnTo>
                  <a:pt x="74647" y="14805"/>
                </a:lnTo>
                <a:close/>
              </a:path>
              <a:path w="1136015" h="650875">
                <a:moveTo>
                  <a:pt x="78903" y="16578"/>
                </a:moveTo>
                <a:lnTo>
                  <a:pt x="76775" y="16578"/>
                </a:lnTo>
                <a:lnTo>
                  <a:pt x="81563" y="3989"/>
                </a:lnTo>
                <a:lnTo>
                  <a:pt x="83690" y="3989"/>
                </a:lnTo>
                <a:lnTo>
                  <a:pt x="84721" y="6649"/>
                </a:lnTo>
                <a:lnTo>
                  <a:pt x="82715" y="6649"/>
                </a:lnTo>
                <a:lnTo>
                  <a:pt x="80676" y="11879"/>
                </a:lnTo>
                <a:lnTo>
                  <a:pt x="86747" y="11879"/>
                </a:lnTo>
                <a:lnTo>
                  <a:pt x="87399" y="13564"/>
                </a:lnTo>
                <a:lnTo>
                  <a:pt x="80055" y="13564"/>
                </a:lnTo>
                <a:lnTo>
                  <a:pt x="78903" y="16578"/>
                </a:lnTo>
                <a:close/>
              </a:path>
              <a:path w="1136015" h="650875">
                <a:moveTo>
                  <a:pt x="86747" y="11879"/>
                </a:moveTo>
                <a:lnTo>
                  <a:pt x="84666" y="11879"/>
                </a:lnTo>
                <a:lnTo>
                  <a:pt x="82715" y="6649"/>
                </a:lnTo>
                <a:lnTo>
                  <a:pt x="84721" y="6649"/>
                </a:lnTo>
                <a:lnTo>
                  <a:pt x="86747" y="11879"/>
                </a:lnTo>
                <a:close/>
              </a:path>
              <a:path w="1136015" h="650875">
                <a:moveTo>
                  <a:pt x="88566" y="16578"/>
                </a:moveTo>
                <a:lnTo>
                  <a:pt x="86439" y="16578"/>
                </a:lnTo>
                <a:lnTo>
                  <a:pt x="85286" y="13564"/>
                </a:lnTo>
                <a:lnTo>
                  <a:pt x="87399" y="13564"/>
                </a:lnTo>
                <a:lnTo>
                  <a:pt x="88566" y="16578"/>
                </a:lnTo>
                <a:close/>
              </a:path>
              <a:path w="1136015" h="650875">
                <a:moveTo>
                  <a:pt x="99826" y="16578"/>
                </a:moveTo>
                <a:lnTo>
                  <a:pt x="91847" y="16578"/>
                </a:lnTo>
                <a:lnTo>
                  <a:pt x="91935" y="3989"/>
                </a:lnTo>
                <a:lnTo>
                  <a:pt x="93886" y="3989"/>
                </a:lnTo>
                <a:lnTo>
                  <a:pt x="93886" y="14805"/>
                </a:lnTo>
                <a:lnTo>
                  <a:pt x="99826" y="14805"/>
                </a:lnTo>
                <a:lnTo>
                  <a:pt x="99826" y="16578"/>
                </a:lnTo>
                <a:close/>
              </a:path>
              <a:path w="1136015" h="650875">
                <a:moveTo>
                  <a:pt x="117646" y="16844"/>
                </a:moveTo>
                <a:lnTo>
                  <a:pt x="115606" y="16755"/>
                </a:lnTo>
                <a:lnTo>
                  <a:pt x="113035" y="16755"/>
                </a:lnTo>
                <a:lnTo>
                  <a:pt x="109667" y="14894"/>
                </a:lnTo>
                <a:lnTo>
                  <a:pt x="109667" y="5762"/>
                </a:lnTo>
                <a:lnTo>
                  <a:pt x="112858" y="3812"/>
                </a:lnTo>
                <a:lnTo>
                  <a:pt x="115606" y="3812"/>
                </a:lnTo>
                <a:lnTo>
                  <a:pt x="117646" y="3723"/>
                </a:lnTo>
                <a:lnTo>
                  <a:pt x="119507" y="4787"/>
                </a:lnTo>
                <a:lnTo>
                  <a:pt x="119986" y="5585"/>
                </a:lnTo>
                <a:lnTo>
                  <a:pt x="113922" y="5585"/>
                </a:lnTo>
                <a:lnTo>
                  <a:pt x="111706" y="6649"/>
                </a:lnTo>
                <a:lnTo>
                  <a:pt x="111706" y="13652"/>
                </a:lnTo>
                <a:lnTo>
                  <a:pt x="113922" y="14894"/>
                </a:lnTo>
                <a:lnTo>
                  <a:pt x="120175" y="14894"/>
                </a:lnTo>
                <a:lnTo>
                  <a:pt x="119507" y="15869"/>
                </a:lnTo>
                <a:lnTo>
                  <a:pt x="117646" y="16844"/>
                </a:lnTo>
                <a:close/>
              </a:path>
              <a:path w="1136015" h="650875">
                <a:moveTo>
                  <a:pt x="118975" y="7713"/>
                </a:moveTo>
                <a:lnTo>
                  <a:pt x="118355" y="6383"/>
                </a:lnTo>
                <a:lnTo>
                  <a:pt x="117025" y="5585"/>
                </a:lnTo>
                <a:lnTo>
                  <a:pt x="119986" y="5585"/>
                </a:lnTo>
                <a:lnTo>
                  <a:pt x="120465" y="6383"/>
                </a:lnTo>
                <a:lnTo>
                  <a:pt x="120448" y="6649"/>
                </a:lnTo>
                <a:lnTo>
                  <a:pt x="118975" y="7713"/>
                </a:lnTo>
                <a:close/>
              </a:path>
              <a:path w="1136015" h="650875">
                <a:moveTo>
                  <a:pt x="120175" y="14894"/>
                </a:moveTo>
                <a:lnTo>
                  <a:pt x="117025" y="14894"/>
                </a:lnTo>
                <a:lnTo>
                  <a:pt x="118355" y="14184"/>
                </a:lnTo>
                <a:lnTo>
                  <a:pt x="119064" y="12943"/>
                </a:lnTo>
                <a:lnTo>
                  <a:pt x="120660" y="14184"/>
                </a:lnTo>
                <a:lnTo>
                  <a:pt x="120175" y="14894"/>
                </a:lnTo>
                <a:close/>
              </a:path>
              <a:path w="1136015" h="650875">
                <a:moveTo>
                  <a:pt x="132185" y="16578"/>
                </a:moveTo>
                <a:lnTo>
                  <a:pt x="124206" y="16578"/>
                </a:lnTo>
                <a:lnTo>
                  <a:pt x="124295" y="3989"/>
                </a:lnTo>
                <a:lnTo>
                  <a:pt x="126245" y="3989"/>
                </a:lnTo>
                <a:lnTo>
                  <a:pt x="126245" y="14805"/>
                </a:lnTo>
                <a:lnTo>
                  <a:pt x="132185" y="14805"/>
                </a:lnTo>
                <a:lnTo>
                  <a:pt x="132185" y="16578"/>
                </a:lnTo>
                <a:close/>
              </a:path>
              <a:path w="1136015" h="650875">
                <a:moveTo>
                  <a:pt x="138036" y="16578"/>
                </a:moveTo>
                <a:lnTo>
                  <a:pt x="136086" y="16578"/>
                </a:lnTo>
                <a:lnTo>
                  <a:pt x="136086" y="3989"/>
                </a:lnTo>
                <a:lnTo>
                  <a:pt x="138036" y="3989"/>
                </a:lnTo>
                <a:lnTo>
                  <a:pt x="138036" y="16578"/>
                </a:lnTo>
                <a:close/>
              </a:path>
              <a:path w="1136015" h="650875">
                <a:moveTo>
                  <a:pt x="144508" y="16578"/>
                </a:moveTo>
                <a:lnTo>
                  <a:pt x="142558" y="16578"/>
                </a:lnTo>
                <a:lnTo>
                  <a:pt x="142558" y="3989"/>
                </a:lnTo>
                <a:lnTo>
                  <a:pt x="144686" y="3989"/>
                </a:lnTo>
                <a:lnTo>
                  <a:pt x="146681" y="8067"/>
                </a:lnTo>
                <a:lnTo>
                  <a:pt x="144508" y="8067"/>
                </a:lnTo>
                <a:lnTo>
                  <a:pt x="144508" y="16578"/>
                </a:lnTo>
                <a:close/>
              </a:path>
              <a:path w="1136015" h="650875">
                <a:moveTo>
                  <a:pt x="150847" y="12323"/>
                </a:moveTo>
                <a:lnTo>
                  <a:pt x="148764" y="12323"/>
                </a:lnTo>
                <a:lnTo>
                  <a:pt x="152931" y="3989"/>
                </a:lnTo>
                <a:lnTo>
                  <a:pt x="155058" y="3989"/>
                </a:lnTo>
                <a:lnTo>
                  <a:pt x="155058" y="7979"/>
                </a:lnTo>
                <a:lnTo>
                  <a:pt x="153019" y="7979"/>
                </a:lnTo>
                <a:lnTo>
                  <a:pt x="150847" y="12323"/>
                </a:lnTo>
                <a:close/>
              </a:path>
              <a:path w="1136015" h="650875">
                <a:moveTo>
                  <a:pt x="155058" y="16578"/>
                </a:moveTo>
                <a:lnTo>
                  <a:pt x="153019" y="16578"/>
                </a:lnTo>
                <a:lnTo>
                  <a:pt x="153019" y="7979"/>
                </a:lnTo>
                <a:lnTo>
                  <a:pt x="155058" y="7979"/>
                </a:lnTo>
                <a:lnTo>
                  <a:pt x="155058" y="16578"/>
                </a:lnTo>
                <a:close/>
              </a:path>
              <a:path w="1136015" h="650875">
                <a:moveTo>
                  <a:pt x="149207" y="15603"/>
                </a:moveTo>
                <a:lnTo>
                  <a:pt x="148232" y="15603"/>
                </a:lnTo>
                <a:lnTo>
                  <a:pt x="144508" y="8067"/>
                </a:lnTo>
                <a:lnTo>
                  <a:pt x="146681" y="8067"/>
                </a:lnTo>
                <a:lnTo>
                  <a:pt x="148764" y="12323"/>
                </a:lnTo>
                <a:lnTo>
                  <a:pt x="150847" y="12323"/>
                </a:lnTo>
                <a:lnTo>
                  <a:pt x="149207" y="15603"/>
                </a:lnTo>
                <a:close/>
              </a:path>
              <a:path w="1136015" h="650875">
                <a:moveTo>
                  <a:pt x="160644" y="16578"/>
                </a:moveTo>
                <a:lnTo>
                  <a:pt x="158516" y="16578"/>
                </a:lnTo>
                <a:lnTo>
                  <a:pt x="163303" y="3989"/>
                </a:lnTo>
                <a:lnTo>
                  <a:pt x="165431" y="3989"/>
                </a:lnTo>
                <a:lnTo>
                  <a:pt x="166461" y="6649"/>
                </a:lnTo>
                <a:lnTo>
                  <a:pt x="164456" y="6649"/>
                </a:lnTo>
                <a:lnTo>
                  <a:pt x="162417" y="11879"/>
                </a:lnTo>
                <a:lnTo>
                  <a:pt x="168487" y="11879"/>
                </a:lnTo>
                <a:lnTo>
                  <a:pt x="169140" y="13564"/>
                </a:lnTo>
                <a:lnTo>
                  <a:pt x="161796" y="13564"/>
                </a:lnTo>
                <a:lnTo>
                  <a:pt x="160644" y="16578"/>
                </a:lnTo>
                <a:close/>
              </a:path>
              <a:path w="1136015" h="650875">
                <a:moveTo>
                  <a:pt x="168487" y="11879"/>
                </a:moveTo>
                <a:lnTo>
                  <a:pt x="166406" y="11879"/>
                </a:lnTo>
                <a:lnTo>
                  <a:pt x="164456" y="6649"/>
                </a:lnTo>
                <a:lnTo>
                  <a:pt x="166461" y="6649"/>
                </a:lnTo>
                <a:lnTo>
                  <a:pt x="168487" y="11879"/>
                </a:lnTo>
                <a:close/>
              </a:path>
              <a:path w="1136015" h="650875">
                <a:moveTo>
                  <a:pt x="170307" y="16578"/>
                </a:moveTo>
                <a:lnTo>
                  <a:pt x="168179" y="16578"/>
                </a:lnTo>
                <a:lnTo>
                  <a:pt x="167027" y="13564"/>
                </a:lnTo>
                <a:lnTo>
                  <a:pt x="169140" y="13564"/>
                </a:lnTo>
                <a:lnTo>
                  <a:pt x="170307" y="16578"/>
                </a:lnTo>
                <a:close/>
              </a:path>
              <a:path w="1136015" h="650875">
                <a:moveTo>
                  <a:pt x="174829" y="5851"/>
                </a:moveTo>
                <a:lnTo>
                  <a:pt x="171282" y="5851"/>
                </a:lnTo>
                <a:lnTo>
                  <a:pt x="171282" y="4078"/>
                </a:lnTo>
                <a:lnTo>
                  <a:pt x="180502" y="4078"/>
                </a:lnTo>
                <a:lnTo>
                  <a:pt x="180502" y="5851"/>
                </a:lnTo>
                <a:lnTo>
                  <a:pt x="174829" y="5851"/>
                </a:lnTo>
                <a:close/>
              </a:path>
              <a:path w="1136015" h="650875">
                <a:moveTo>
                  <a:pt x="176868" y="16578"/>
                </a:moveTo>
                <a:lnTo>
                  <a:pt x="174829" y="16578"/>
                </a:lnTo>
                <a:lnTo>
                  <a:pt x="174829" y="5851"/>
                </a:lnTo>
                <a:lnTo>
                  <a:pt x="176868" y="5851"/>
                </a:lnTo>
                <a:lnTo>
                  <a:pt x="176868" y="16578"/>
                </a:lnTo>
                <a:close/>
              </a:path>
              <a:path w="1136015" h="650875">
                <a:moveTo>
                  <a:pt x="180502" y="5851"/>
                </a:moveTo>
                <a:lnTo>
                  <a:pt x="174829" y="5851"/>
                </a:lnTo>
                <a:lnTo>
                  <a:pt x="180502" y="5851"/>
                </a:lnTo>
                <a:close/>
              </a:path>
              <a:path w="1136015" h="650875">
                <a:moveTo>
                  <a:pt x="192560" y="16578"/>
                </a:moveTo>
                <a:lnTo>
                  <a:pt x="184137" y="16578"/>
                </a:lnTo>
                <a:lnTo>
                  <a:pt x="184226" y="3989"/>
                </a:lnTo>
                <a:lnTo>
                  <a:pt x="192471" y="3989"/>
                </a:lnTo>
                <a:lnTo>
                  <a:pt x="192471" y="5851"/>
                </a:lnTo>
                <a:lnTo>
                  <a:pt x="186176" y="5851"/>
                </a:lnTo>
                <a:lnTo>
                  <a:pt x="186176" y="9308"/>
                </a:lnTo>
                <a:lnTo>
                  <a:pt x="191673" y="9308"/>
                </a:lnTo>
                <a:lnTo>
                  <a:pt x="191673" y="11170"/>
                </a:lnTo>
                <a:lnTo>
                  <a:pt x="186176" y="11170"/>
                </a:lnTo>
                <a:lnTo>
                  <a:pt x="186176" y="14805"/>
                </a:lnTo>
                <a:lnTo>
                  <a:pt x="192560" y="14805"/>
                </a:lnTo>
                <a:lnTo>
                  <a:pt x="192560" y="16578"/>
                </a:lnTo>
                <a:close/>
              </a:path>
              <a:path w="1136015" h="650875">
                <a:moveTo>
                  <a:pt x="211887" y="14894"/>
                </a:moveTo>
                <a:lnTo>
                  <a:pt x="209050" y="14894"/>
                </a:lnTo>
                <a:lnTo>
                  <a:pt x="209848" y="14184"/>
                </a:lnTo>
                <a:lnTo>
                  <a:pt x="209848" y="11702"/>
                </a:lnTo>
                <a:lnTo>
                  <a:pt x="208872" y="11259"/>
                </a:lnTo>
                <a:lnTo>
                  <a:pt x="207277" y="11170"/>
                </a:lnTo>
                <a:lnTo>
                  <a:pt x="205149" y="10993"/>
                </a:lnTo>
                <a:lnTo>
                  <a:pt x="203021" y="9929"/>
                </a:lnTo>
                <a:lnTo>
                  <a:pt x="203021" y="5408"/>
                </a:lnTo>
                <a:lnTo>
                  <a:pt x="204794" y="3812"/>
                </a:lnTo>
                <a:lnTo>
                  <a:pt x="207277" y="3812"/>
                </a:lnTo>
                <a:lnTo>
                  <a:pt x="209050" y="3723"/>
                </a:lnTo>
                <a:lnTo>
                  <a:pt x="210645" y="4610"/>
                </a:lnTo>
                <a:lnTo>
                  <a:pt x="211316" y="5585"/>
                </a:lnTo>
                <a:lnTo>
                  <a:pt x="205858" y="5585"/>
                </a:lnTo>
                <a:lnTo>
                  <a:pt x="204971" y="6205"/>
                </a:lnTo>
                <a:lnTo>
                  <a:pt x="204971" y="8510"/>
                </a:lnTo>
                <a:lnTo>
                  <a:pt x="206124" y="8954"/>
                </a:lnTo>
                <a:lnTo>
                  <a:pt x="207720" y="9042"/>
                </a:lnTo>
                <a:lnTo>
                  <a:pt x="210114" y="9220"/>
                </a:lnTo>
                <a:lnTo>
                  <a:pt x="211887" y="10284"/>
                </a:lnTo>
                <a:lnTo>
                  <a:pt x="211887" y="14894"/>
                </a:lnTo>
                <a:close/>
              </a:path>
              <a:path w="1136015" h="650875">
                <a:moveTo>
                  <a:pt x="210025" y="7181"/>
                </a:moveTo>
                <a:lnTo>
                  <a:pt x="209404" y="6205"/>
                </a:lnTo>
                <a:lnTo>
                  <a:pt x="208340" y="5585"/>
                </a:lnTo>
                <a:lnTo>
                  <a:pt x="211316" y="5585"/>
                </a:lnTo>
                <a:lnTo>
                  <a:pt x="211621" y="6028"/>
                </a:lnTo>
                <a:lnTo>
                  <a:pt x="210025" y="7181"/>
                </a:lnTo>
                <a:close/>
              </a:path>
              <a:path w="1136015" h="650875">
                <a:moveTo>
                  <a:pt x="205503" y="16844"/>
                </a:moveTo>
                <a:lnTo>
                  <a:pt x="203642" y="15869"/>
                </a:lnTo>
                <a:lnTo>
                  <a:pt x="202755" y="14096"/>
                </a:lnTo>
                <a:lnTo>
                  <a:pt x="204351" y="12943"/>
                </a:lnTo>
                <a:lnTo>
                  <a:pt x="204971" y="14096"/>
                </a:lnTo>
                <a:lnTo>
                  <a:pt x="206124" y="14805"/>
                </a:lnTo>
                <a:lnTo>
                  <a:pt x="207454" y="14894"/>
                </a:lnTo>
                <a:lnTo>
                  <a:pt x="211887" y="14894"/>
                </a:lnTo>
                <a:lnTo>
                  <a:pt x="211887" y="15426"/>
                </a:lnTo>
                <a:lnTo>
                  <a:pt x="209848" y="16667"/>
                </a:lnTo>
                <a:lnTo>
                  <a:pt x="207454" y="16667"/>
                </a:lnTo>
                <a:lnTo>
                  <a:pt x="205503" y="16844"/>
                </a:lnTo>
                <a:close/>
              </a:path>
              <a:path w="1136015" h="650875">
                <a:moveTo>
                  <a:pt x="218093" y="5851"/>
                </a:moveTo>
                <a:lnTo>
                  <a:pt x="214546" y="5851"/>
                </a:lnTo>
                <a:lnTo>
                  <a:pt x="214546" y="4078"/>
                </a:lnTo>
                <a:lnTo>
                  <a:pt x="223766" y="4078"/>
                </a:lnTo>
                <a:lnTo>
                  <a:pt x="223766" y="5851"/>
                </a:lnTo>
                <a:lnTo>
                  <a:pt x="218093" y="5851"/>
                </a:lnTo>
                <a:close/>
              </a:path>
              <a:path w="1136015" h="650875">
                <a:moveTo>
                  <a:pt x="220132" y="16578"/>
                </a:moveTo>
                <a:lnTo>
                  <a:pt x="218093" y="16578"/>
                </a:lnTo>
                <a:lnTo>
                  <a:pt x="218093" y="5851"/>
                </a:lnTo>
                <a:lnTo>
                  <a:pt x="220132" y="5851"/>
                </a:lnTo>
                <a:lnTo>
                  <a:pt x="220132" y="16578"/>
                </a:lnTo>
                <a:close/>
              </a:path>
              <a:path w="1136015" h="650875">
                <a:moveTo>
                  <a:pt x="223766" y="5851"/>
                </a:moveTo>
                <a:lnTo>
                  <a:pt x="218093" y="5851"/>
                </a:lnTo>
                <a:lnTo>
                  <a:pt x="223766" y="5851"/>
                </a:lnTo>
                <a:close/>
              </a:path>
              <a:path w="1136015" h="650875">
                <a:moveTo>
                  <a:pt x="229529" y="16578"/>
                </a:moveTo>
                <a:lnTo>
                  <a:pt x="227490" y="16578"/>
                </a:lnTo>
                <a:lnTo>
                  <a:pt x="227490" y="3989"/>
                </a:lnTo>
                <a:lnTo>
                  <a:pt x="235292" y="3989"/>
                </a:lnTo>
                <a:lnTo>
                  <a:pt x="236710" y="5762"/>
                </a:lnTo>
                <a:lnTo>
                  <a:pt x="229529" y="5851"/>
                </a:lnTo>
                <a:lnTo>
                  <a:pt x="229529" y="10018"/>
                </a:lnTo>
                <a:lnTo>
                  <a:pt x="236494" y="10018"/>
                </a:lnTo>
                <a:lnTo>
                  <a:pt x="235824" y="10993"/>
                </a:lnTo>
                <a:lnTo>
                  <a:pt x="234317" y="11525"/>
                </a:lnTo>
                <a:lnTo>
                  <a:pt x="234491" y="11879"/>
                </a:lnTo>
                <a:lnTo>
                  <a:pt x="229529" y="11879"/>
                </a:lnTo>
                <a:lnTo>
                  <a:pt x="229529" y="16578"/>
                </a:lnTo>
                <a:close/>
              </a:path>
              <a:path w="1136015" h="650875">
                <a:moveTo>
                  <a:pt x="236494" y="10018"/>
                </a:moveTo>
                <a:lnTo>
                  <a:pt x="233519" y="10018"/>
                </a:lnTo>
                <a:lnTo>
                  <a:pt x="234671" y="9397"/>
                </a:lnTo>
                <a:lnTo>
                  <a:pt x="234671" y="6560"/>
                </a:lnTo>
                <a:lnTo>
                  <a:pt x="233519" y="5851"/>
                </a:lnTo>
                <a:lnTo>
                  <a:pt x="236710" y="5851"/>
                </a:lnTo>
                <a:lnTo>
                  <a:pt x="236799" y="9574"/>
                </a:lnTo>
                <a:lnTo>
                  <a:pt x="236494" y="10018"/>
                </a:lnTo>
                <a:close/>
              </a:path>
              <a:path w="1136015" h="650875">
                <a:moveTo>
                  <a:pt x="236799" y="16578"/>
                </a:moveTo>
                <a:lnTo>
                  <a:pt x="234494" y="16578"/>
                </a:lnTo>
                <a:lnTo>
                  <a:pt x="232277" y="11879"/>
                </a:lnTo>
                <a:lnTo>
                  <a:pt x="234491" y="11879"/>
                </a:lnTo>
                <a:lnTo>
                  <a:pt x="236799" y="16578"/>
                </a:lnTo>
                <a:close/>
              </a:path>
              <a:path w="1136015" h="650875">
                <a:moveTo>
                  <a:pt x="242827" y="16578"/>
                </a:moveTo>
                <a:lnTo>
                  <a:pt x="240877" y="16578"/>
                </a:lnTo>
                <a:lnTo>
                  <a:pt x="240877" y="3989"/>
                </a:lnTo>
                <a:lnTo>
                  <a:pt x="242827" y="3989"/>
                </a:lnTo>
                <a:lnTo>
                  <a:pt x="242827" y="16578"/>
                </a:lnTo>
                <a:close/>
              </a:path>
              <a:path w="1136015" h="650875">
                <a:moveTo>
                  <a:pt x="252267" y="10284"/>
                </a:moveTo>
                <a:lnTo>
                  <a:pt x="249299" y="10284"/>
                </a:lnTo>
                <a:lnTo>
                  <a:pt x="254530" y="3989"/>
                </a:lnTo>
                <a:lnTo>
                  <a:pt x="257101" y="3989"/>
                </a:lnTo>
                <a:lnTo>
                  <a:pt x="252048" y="10018"/>
                </a:lnTo>
                <a:lnTo>
                  <a:pt x="252267" y="10284"/>
                </a:lnTo>
                <a:close/>
              </a:path>
              <a:path w="1136015" h="650875">
                <a:moveTo>
                  <a:pt x="249299" y="16578"/>
                </a:moveTo>
                <a:lnTo>
                  <a:pt x="247349" y="16578"/>
                </a:lnTo>
                <a:lnTo>
                  <a:pt x="247349" y="3989"/>
                </a:lnTo>
                <a:lnTo>
                  <a:pt x="249299" y="3989"/>
                </a:lnTo>
                <a:lnTo>
                  <a:pt x="249299" y="10284"/>
                </a:lnTo>
                <a:lnTo>
                  <a:pt x="252267" y="10284"/>
                </a:lnTo>
                <a:lnTo>
                  <a:pt x="253217" y="11436"/>
                </a:lnTo>
                <a:lnTo>
                  <a:pt x="250629" y="11436"/>
                </a:lnTo>
                <a:lnTo>
                  <a:pt x="249299" y="12943"/>
                </a:lnTo>
                <a:lnTo>
                  <a:pt x="249299" y="16578"/>
                </a:lnTo>
                <a:close/>
              </a:path>
              <a:path w="1136015" h="650875">
                <a:moveTo>
                  <a:pt x="257456" y="16578"/>
                </a:moveTo>
                <a:lnTo>
                  <a:pt x="254885" y="16578"/>
                </a:lnTo>
                <a:lnTo>
                  <a:pt x="250629" y="11436"/>
                </a:lnTo>
                <a:lnTo>
                  <a:pt x="253217" y="11436"/>
                </a:lnTo>
                <a:lnTo>
                  <a:pt x="257456" y="16578"/>
                </a:lnTo>
                <a:close/>
              </a:path>
              <a:path w="1136015" h="650875">
                <a:moveTo>
                  <a:pt x="269158" y="16578"/>
                </a:moveTo>
                <a:lnTo>
                  <a:pt x="260736" y="16578"/>
                </a:lnTo>
                <a:lnTo>
                  <a:pt x="260736" y="3989"/>
                </a:lnTo>
                <a:lnTo>
                  <a:pt x="269070" y="3989"/>
                </a:lnTo>
                <a:lnTo>
                  <a:pt x="269070" y="5851"/>
                </a:lnTo>
                <a:lnTo>
                  <a:pt x="262775" y="5851"/>
                </a:lnTo>
                <a:lnTo>
                  <a:pt x="262775" y="9308"/>
                </a:lnTo>
                <a:lnTo>
                  <a:pt x="268272" y="9308"/>
                </a:lnTo>
                <a:lnTo>
                  <a:pt x="268272" y="11170"/>
                </a:lnTo>
                <a:lnTo>
                  <a:pt x="262775" y="11170"/>
                </a:lnTo>
                <a:lnTo>
                  <a:pt x="262775" y="14805"/>
                </a:lnTo>
                <a:lnTo>
                  <a:pt x="269158" y="14805"/>
                </a:lnTo>
                <a:lnTo>
                  <a:pt x="269158" y="16578"/>
                </a:lnTo>
                <a:close/>
              </a:path>
              <a:path w="1136015" h="650875">
                <a:moveTo>
                  <a:pt x="289283" y="15337"/>
                </a:moveTo>
                <a:lnTo>
                  <a:pt x="280240" y="15337"/>
                </a:lnTo>
                <a:lnTo>
                  <a:pt x="280240" y="6294"/>
                </a:lnTo>
                <a:lnTo>
                  <a:pt x="289283" y="6294"/>
                </a:lnTo>
                <a:lnTo>
                  <a:pt x="289283" y="15337"/>
                </a:lnTo>
                <a:close/>
              </a:path>
              <a:path w="1136015" h="650875">
                <a:moveTo>
                  <a:pt x="300631" y="9574"/>
                </a:moveTo>
                <a:lnTo>
                  <a:pt x="300454" y="9220"/>
                </a:lnTo>
                <a:lnTo>
                  <a:pt x="300188" y="8954"/>
                </a:lnTo>
                <a:lnTo>
                  <a:pt x="299922" y="8599"/>
                </a:lnTo>
                <a:lnTo>
                  <a:pt x="302936" y="6915"/>
                </a:lnTo>
                <a:lnTo>
                  <a:pt x="305596" y="4521"/>
                </a:lnTo>
                <a:lnTo>
                  <a:pt x="307546" y="1595"/>
                </a:lnTo>
                <a:lnTo>
                  <a:pt x="309231" y="1684"/>
                </a:lnTo>
                <a:lnTo>
                  <a:pt x="309142" y="1861"/>
                </a:lnTo>
                <a:lnTo>
                  <a:pt x="308876" y="1950"/>
                </a:lnTo>
                <a:lnTo>
                  <a:pt x="309585" y="2836"/>
                </a:lnTo>
                <a:lnTo>
                  <a:pt x="308078" y="2836"/>
                </a:lnTo>
                <a:lnTo>
                  <a:pt x="306128" y="5585"/>
                </a:lnTo>
                <a:lnTo>
                  <a:pt x="303557" y="7890"/>
                </a:lnTo>
                <a:lnTo>
                  <a:pt x="300631" y="9574"/>
                </a:lnTo>
                <a:close/>
              </a:path>
              <a:path w="1136015" h="650875">
                <a:moveTo>
                  <a:pt x="315703" y="9486"/>
                </a:moveTo>
                <a:lnTo>
                  <a:pt x="312777" y="7801"/>
                </a:lnTo>
                <a:lnTo>
                  <a:pt x="310206" y="5496"/>
                </a:lnTo>
                <a:lnTo>
                  <a:pt x="308078" y="2836"/>
                </a:lnTo>
                <a:lnTo>
                  <a:pt x="309585" y="2836"/>
                </a:lnTo>
                <a:lnTo>
                  <a:pt x="311004" y="4610"/>
                </a:lnTo>
                <a:lnTo>
                  <a:pt x="313575" y="6826"/>
                </a:lnTo>
                <a:lnTo>
                  <a:pt x="316500" y="8422"/>
                </a:lnTo>
                <a:lnTo>
                  <a:pt x="316234" y="8776"/>
                </a:lnTo>
                <a:lnTo>
                  <a:pt x="315880" y="9042"/>
                </a:lnTo>
                <a:lnTo>
                  <a:pt x="315703" y="9486"/>
                </a:lnTo>
                <a:close/>
              </a:path>
              <a:path w="1136015" h="650875">
                <a:moveTo>
                  <a:pt x="313663" y="9397"/>
                </a:moveTo>
                <a:lnTo>
                  <a:pt x="302847" y="9397"/>
                </a:lnTo>
                <a:lnTo>
                  <a:pt x="302847" y="8333"/>
                </a:lnTo>
                <a:lnTo>
                  <a:pt x="313663" y="8333"/>
                </a:lnTo>
                <a:lnTo>
                  <a:pt x="313663" y="9397"/>
                </a:lnTo>
                <a:close/>
              </a:path>
              <a:path w="1136015" h="650875">
                <a:moveTo>
                  <a:pt x="308787" y="12323"/>
                </a:moveTo>
                <a:lnTo>
                  <a:pt x="307546" y="12323"/>
                </a:lnTo>
                <a:lnTo>
                  <a:pt x="307546" y="9397"/>
                </a:lnTo>
                <a:lnTo>
                  <a:pt x="308787" y="9397"/>
                </a:lnTo>
                <a:lnTo>
                  <a:pt x="308787" y="12323"/>
                </a:lnTo>
                <a:close/>
              </a:path>
              <a:path w="1136015" h="650875">
                <a:moveTo>
                  <a:pt x="314284" y="13387"/>
                </a:moveTo>
                <a:lnTo>
                  <a:pt x="302050" y="13387"/>
                </a:lnTo>
                <a:lnTo>
                  <a:pt x="302050" y="12323"/>
                </a:lnTo>
                <a:lnTo>
                  <a:pt x="314284" y="12323"/>
                </a:lnTo>
                <a:lnTo>
                  <a:pt x="314284" y="13387"/>
                </a:lnTo>
                <a:close/>
              </a:path>
              <a:path w="1136015" h="650875">
                <a:moveTo>
                  <a:pt x="308787" y="16489"/>
                </a:moveTo>
                <a:lnTo>
                  <a:pt x="307546" y="16489"/>
                </a:lnTo>
                <a:lnTo>
                  <a:pt x="307546" y="13387"/>
                </a:lnTo>
                <a:lnTo>
                  <a:pt x="308787" y="13387"/>
                </a:lnTo>
                <a:lnTo>
                  <a:pt x="308787" y="16489"/>
                </a:lnTo>
                <a:close/>
              </a:path>
              <a:path w="1136015" h="650875">
                <a:moveTo>
                  <a:pt x="315968" y="17553"/>
                </a:moveTo>
                <a:lnTo>
                  <a:pt x="300631" y="17553"/>
                </a:lnTo>
                <a:lnTo>
                  <a:pt x="300631" y="16489"/>
                </a:lnTo>
                <a:lnTo>
                  <a:pt x="315968" y="16489"/>
                </a:lnTo>
                <a:lnTo>
                  <a:pt x="315968" y="17553"/>
                </a:lnTo>
                <a:close/>
              </a:path>
              <a:path w="1136015" h="650875">
                <a:moveTo>
                  <a:pt x="336005" y="5939"/>
                </a:moveTo>
                <a:lnTo>
                  <a:pt x="330951" y="5939"/>
                </a:lnTo>
                <a:lnTo>
                  <a:pt x="325011" y="5939"/>
                </a:lnTo>
                <a:lnTo>
                  <a:pt x="325011" y="4876"/>
                </a:lnTo>
                <a:lnTo>
                  <a:pt x="329710" y="4876"/>
                </a:lnTo>
                <a:lnTo>
                  <a:pt x="329710" y="1595"/>
                </a:lnTo>
                <a:lnTo>
                  <a:pt x="331217" y="1684"/>
                </a:lnTo>
                <a:lnTo>
                  <a:pt x="331129" y="1861"/>
                </a:lnTo>
                <a:lnTo>
                  <a:pt x="330863" y="1950"/>
                </a:lnTo>
                <a:lnTo>
                  <a:pt x="330863" y="4876"/>
                </a:lnTo>
                <a:lnTo>
                  <a:pt x="336005" y="4876"/>
                </a:lnTo>
                <a:lnTo>
                  <a:pt x="336005" y="5939"/>
                </a:lnTo>
                <a:close/>
              </a:path>
              <a:path w="1136015" h="650875">
                <a:moveTo>
                  <a:pt x="332902" y="1773"/>
                </a:moveTo>
                <a:close/>
              </a:path>
              <a:path w="1136015" h="650875">
                <a:moveTo>
                  <a:pt x="334941" y="4432"/>
                </a:moveTo>
                <a:lnTo>
                  <a:pt x="334143" y="3634"/>
                </a:lnTo>
                <a:lnTo>
                  <a:pt x="333256" y="2925"/>
                </a:lnTo>
                <a:lnTo>
                  <a:pt x="332281" y="2393"/>
                </a:lnTo>
                <a:lnTo>
                  <a:pt x="332902" y="1773"/>
                </a:lnTo>
                <a:lnTo>
                  <a:pt x="333877" y="2305"/>
                </a:lnTo>
                <a:lnTo>
                  <a:pt x="334852" y="2925"/>
                </a:lnTo>
                <a:lnTo>
                  <a:pt x="335650" y="3723"/>
                </a:lnTo>
                <a:lnTo>
                  <a:pt x="334941" y="4432"/>
                </a:lnTo>
                <a:close/>
              </a:path>
              <a:path w="1136015" h="650875">
                <a:moveTo>
                  <a:pt x="325632" y="4344"/>
                </a:moveTo>
                <a:lnTo>
                  <a:pt x="319692" y="4344"/>
                </a:lnTo>
                <a:lnTo>
                  <a:pt x="319692" y="3191"/>
                </a:lnTo>
                <a:lnTo>
                  <a:pt x="325632" y="3191"/>
                </a:lnTo>
                <a:lnTo>
                  <a:pt x="325632" y="4344"/>
                </a:lnTo>
                <a:close/>
              </a:path>
              <a:path w="1136015" h="650875">
                <a:moveTo>
                  <a:pt x="323150" y="8244"/>
                </a:moveTo>
                <a:lnTo>
                  <a:pt x="321997" y="8244"/>
                </a:lnTo>
                <a:lnTo>
                  <a:pt x="321997" y="4344"/>
                </a:lnTo>
                <a:lnTo>
                  <a:pt x="323150" y="4344"/>
                </a:lnTo>
                <a:lnTo>
                  <a:pt x="323150" y="8244"/>
                </a:lnTo>
                <a:close/>
              </a:path>
              <a:path w="1136015" h="650875">
                <a:moveTo>
                  <a:pt x="330242" y="18174"/>
                </a:moveTo>
                <a:lnTo>
                  <a:pt x="327494" y="18174"/>
                </a:lnTo>
                <a:lnTo>
                  <a:pt x="327405" y="17819"/>
                </a:lnTo>
                <a:lnTo>
                  <a:pt x="327228" y="17376"/>
                </a:lnTo>
                <a:lnTo>
                  <a:pt x="327050" y="17021"/>
                </a:lnTo>
                <a:lnTo>
                  <a:pt x="329710" y="17021"/>
                </a:lnTo>
                <a:lnTo>
                  <a:pt x="329710" y="5939"/>
                </a:lnTo>
                <a:lnTo>
                  <a:pt x="330951" y="5939"/>
                </a:lnTo>
                <a:lnTo>
                  <a:pt x="331047" y="7181"/>
                </a:lnTo>
                <a:lnTo>
                  <a:pt x="331620" y="10904"/>
                </a:lnTo>
                <a:lnTo>
                  <a:pt x="330951" y="10904"/>
                </a:lnTo>
                <a:lnTo>
                  <a:pt x="330951" y="17997"/>
                </a:lnTo>
                <a:lnTo>
                  <a:pt x="330242" y="18174"/>
                </a:lnTo>
                <a:close/>
              </a:path>
              <a:path w="1136015" h="650875">
                <a:moveTo>
                  <a:pt x="333256" y="10904"/>
                </a:moveTo>
                <a:lnTo>
                  <a:pt x="332370" y="10372"/>
                </a:lnTo>
                <a:lnTo>
                  <a:pt x="333256" y="9308"/>
                </a:lnTo>
                <a:lnTo>
                  <a:pt x="334054" y="8156"/>
                </a:lnTo>
                <a:lnTo>
                  <a:pt x="334764" y="7003"/>
                </a:lnTo>
                <a:lnTo>
                  <a:pt x="336005" y="7713"/>
                </a:lnTo>
                <a:lnTo>
                  <a:pt x="335650" y="7801"/>
                </a:lnTo>
                <a:lnTo>
                  <a:pt x="334941" y="8865"/>
                </a:lnTo>
                <a:lnTo>
                  <a:pt x="334143" y="9929"/>
                </a:lnTo>
                <a:lnTo>
                  <a:pt x="333256" y="10904"/>
                </a:lnTo>
                <a:close/>
              </a:path>
              <a:path w="1136015" h="650875">
                <a:moveTo>
                  <a:pt x="327582" y="10993"/>
                </a:moveTo>
                <a:lnTo>
                  <a:pt x="327050" y="9752"/>
                </a:lnTo>
                <a:lnTo>
                  <a:pt x="326341" y="8688"/>
                </a:lnTo>
                <a:lnTo>
                  <a:pt x="325543" y="7624"/>
                </a:lnTo>
                <a:lnTo>
                  <a:pt x="326430" y="7181"/>
                </a:lnTo>
                <a:lnTo>
                  <a:pt x="327316" y="8156"/>
                </a:lnTo>
                <a:lnTo>
                  <a:pt x="328558" y="10461"/>
                </a:lnTo>
                <a:lnTo>
                  <a:pt x="327582" y="10993"/>
                </a:lnTo>
                <a:close/>
              </a:path>
              <a:path w="1136015" h="650875">
                <a:moveTo>
                  <a:pt x="335739" y="7890"/>
                </a:moveTo>
                <a:lnTo>
                  <a:pt x="335916" y="7801"/>
                </a:lnTo>
                <a:lnTo>
                  <a:pt x="335739" y="7890"/>
                </a:lnTo>
                <a:close/>
              </a:path>
              <a:path w="1136015" h="650875">
                <a:moveTo>
                  <a:pt x="325277" y="9397"/>
                </a:moveTo>
                <a:lnTo>
                  <a:pt x="319958" y="9397"/>
                </a:lnTo>
                <a:lnTo>
                  <a:pt x="319958" y="8244"/>
                </a:lnTo>
                <a:lnTo>
                  <a:pt x="325277" y="8244"/>
                </a:lnTo>
                <a:lnTo>
                  <a:pt x="325277" y="9397"/>
                </a:lnTo>
                <a:close/>
              </a:path>
              <a:path w="1136015" h="650875">
                <a:moveTo>
                  <a:pt x="320047" y="15869"/>
                </a:moveTo>
                <a:lnTo>
                  <a:pt x="319869" y="15869"/>
                </a:lnTo>
                <a:lnTo>
                  <a:pt x="319426" y="14539"/>
                </a:lnTo>
                <a:lnTo>
                  <a:pt x="320135" y="14362"/>
                </a:lnTo>
                <a:lnTo>
                  <a:pt x="321997" y="13830"/>
                </a:lnTo>
                <a:lnTo>
                  <a:pt x="321997" y="9397"/>
                </a:lnTo>
                <a:lnTo>
                  <a:pt x="323150" y="9397"/>
                </a:lnTo>
                <a:lnTo>
                  <a:pt x="323061" y="13475"/>
                </a:lnTo>
                <a:lnTo>
                  <a:pt x="325573" y="13475"/>
                </a:lnTo>
                <a:lnTo>
                  <a:pt x="325632" y="13830"/>
                </a:lnTo>
                <a:lnTo>
                  <a:pt x="323593" y="14539"/>
                </a:lnTo>
                <a:lnTo>
                  <a:pt x="321465" y="15160"/>
                </a:lnTo>
                <a:lnTo>
                  <a:pt x="320135" y="15603"/>
                </a:lnTo>
                <a:lnTo>
                  <a:pt x="320047" y="15869"/>
                </a:lnTo>
                <a:close/>
              </a:path>
              <a:path w="1136015" h="650875">
                <a:moveTo>
                  <a:pt x="335561" y="16844"/>
                </a:moveTo>
                <a:lnTo>
                  <a:pt x="333434" y="15426"/>
                </a:lnTo>
                <a:lnTo>
                  <a:pt x="331838" y="13298"/>
                </a:lnTo>
                <a:lnTo>
                  <a:pt x="330951" y="10904"/>
                </a:lnTo>
                <a:lnTo>
                  <a:pt x="331620" y="10904"/>
                </a:lnTo>
                <a:lnTo>
                  <a:pt x="331661" y="11170"/>
                </a:lnTo>
                <a:lnTo>
                  <a:pt x="333079" y="13741"/>
                </a:lnTo>
                <a:lnTo>
                  <a:pt x="336359" y="15958"/>
                </a:lnTo>
                <a:lnTo>
                  <a:pt x="336005" y="16224"/>
                </a:lnTo>
                <a:lnTo>
                  <a:pt x="335739" y="16489"/>
                </a:lnTo>
                <a:lnTo>
                  <a:pt x="335561" y="16844"/>
                </a:lnTo>
                <a:close/>
              </a:path>
              <a:path w="1136015" h="650875">
                <a:moveTo>
                  <a:pt x="324745" y="16401"/>
                </a:moveTo>
                <a:lnTo>
                  <a:pt x="324036" y="15160"/>
                </a:lnTo>
                <a:lnTo>
                  <a:pt x="325277" y="14450"/>
                </a:lnTo>
                <a:lnTo>
                  <a:pt x="327050" y="13298"/>
                </a:lnTo>
                <a:lnTo>
                  <a:pt x="328735" y="12234"/>
                </a:lnTo>
                <a:lnTo>
                  <a:pt x="329090" y="13209"/>
                </a:lnTo>
                <a:lnTo>
                  <a:pt x="327582" y="14273"/>
                </a:lnTo>
                <a:lnTo>
                  <a:pt x="324923" y="16046"/>
                </a:lnTo>
                <a:lnTo>
                  <a:pt x="324923" y="16312"/>
                </a:lnTo>
                <a:lnTo>
                  <a:pt x="324745" y="16401"/>
                </a:lnTo>
                <a:close/>
              </a:path>
              <a:path w="1136015" h="650875">
                <a:moveTo>
                  <a:pt x="325573" y="13475"/>
                </a:moveTo>
                <a:lnTo>
                  <a:pt x="323061" y="13475"/>
                </a:lnTo>
                <a:lnTo>
                  <a:pt x="325455" y="12766"/>
                </a:lnTo>
                <a:lnTo>
                  <a:pt x="325573" y="13475"/>
                </a:lnTo>
                <a:close/>
              </a:path>
              <a:path w="1136015" h="650875">
                <a:moveTo>
                  <a:pt x="339994" y="8510"/>
                </a:moveTo>
                <a:lnTo>
                  <a:pt x="339640" y="8244"/>
                </a:lnTo>
                <a:lnTo>
                  <a:pt x="339374" y="7979"/>
                </a:lnTo>
                <a:lnTo>
                  <a:pt x="339019" y="7801"/>
                </a:lnTo>
                <a:lnTo>
                  <a:pt x="340792" y="6117"/>
                </a:lnTo>
                <a:lnTo>
                  <a:pt x="342122" y="3989"/>
                </a:lnTo>
                <a:lnTo>
                  <a:pt x="342920" y="1684"/>
                </a:lnTo>
                <a:lnTo>
                  <a:pt x="344427" y="2127"/>
                </a:lnTo>
                <a:lnTo>
                  <a:pt x="344338" y="2305"/>
                </a:lnTo>
                <a:lnTo>
                  <a:pt x="344072" y="2305"/>
                </a:lnTo>
                <a:lnTo>
                  <a:pt x="343895" y="2659"/>
                </a:lnTo>
                <a:lnTo>
                  <a:pt x="343806" y="3014"/>
                </a:lnTo>
                <a:lnTo>
                  <a:pt x="343629" y="3368"/>
                </a:lnTo>
                <a:lnTo>
                  <a:pt x="355066" y="3368"/>
                </a:lnTo>
                <a:lnTo>
                  <a:pt x="354977" y="4344"/>
                </a:lnTo>
                <a:lnTo>
                  <a:pt x="343008" y="4344"/>
                </a:lnTo>
                <a:lnTo>
                  <a:pt x="342211" y="5851"/>
                </a:lnTo>
                <a:lnTo>
                  <a:pt x="341235" y="7269"/>
                </a:lnTo>
                <a:lnTo>
                  <a:pt x="339994" y="8510"/>
                </a:lnTo>
                <a:close/>
              </a:path>
              <a:path w="1136015" h="650875">
                <a:moveTo>
                  <a:pt x="353647" y="6560"/>
                </a:moveTo>
                <a:lnTo>
                  <a:pt x="342831" y="6560"/>
                </a:lnTo>
                <a:lnTo>
                  <a:pt x="342831" y="5585"/>
                </a:lnTo>
                <a:lnTo>
                  <a:pt x="353647" y="5585"/>
                </a:lnTo>
                <a:lnTo>
                  <a:pt x="353647" y="6560"/>
                </a:lnTo>
                <a:close/>
              </a:path>
              <a:path w="1136015" h="650875">
                <a:moveTo>
                  <a:pt x="355243" y="18174"/>
                </a:moveTo>
                <a:lnTo>
                  <a:pt x="351874" y="18174"/>
                </a:lnTo>
                <a:lnTo>
                  <a:pt x="351490" y="14716"/>
                </a:lnTo>
                <a:lnTo>
                  <a:pt x="351373" y="12411"/>
                </a:lnTo>
                <a:lnTo>
                  <a:pt x="351253" y="8776"/>
                </a:lnTo>
                <a:lnTo>
                  <a:pt x="340881" y="8776"/>
                </a:lnTo>
                <a:lnTo>
                  <a:pt x="340881" y="7713"/>
                </a:lnTo>
                <a:lnTo>
                  <a:pt x="352406" y="7713"/>
                </a:lnTo>
                <a:lnTo>
                  <a:pt x="352495" y="12411"/>
                </a:lnTo>
                <a:lnTo>
                  <a:pt x="352849" y="16933"/>
                </a:lnTo>
                <a:lnTo>
                  <a:pt x="355523" y="16933"/>
                </a:lnTo>
                <a:lnTo>
                  <a:pt x="355403" y="17642"/>
                </a:lnTo>
                <a:lnTo>
                  <a:pt x="355243" y="18174"/>
                </a:lnTo>
                <a:close/>
              </a:path>
              <a:path w="1136015" h="650875">
                <a:moveTo>
                  <a:pt x="339906" y="17642"/>
                </a:moveTo>
                <a:lnTo>
                  <a:pt x="339728" y="17287"/>
                </a:lnTo>
                <a:lnTo>
                  <a:pt x="339462" y="17021"/>
                </a:lnTo>
                <a:lnTo>
                  <a:pt x="339108" y="16755"/>
                </a:lnTo>
                <a:lnTo>
                  <a:pt x="340881" y="15958"/>
                </a:lnTo>
                <a:lnTo>
                  <a:pt x="342388" y="14716"/>
                </a:lnTo>
                <a:lnTo>
                  <a:pt x="343629" y="13209"/>
                </a:lnTo>
                <a:lnTo>
                  <a:pt x="339551" y="13209"/>
                </a:lnTo>
                <a:lnTo>
                  <a:pt x="339551" y="12234"/>
                </a:lnTo>
                <a:lnTo>
                  <a:pt x="344516" y="12234"/>
                </a:lnTo>
                <a:lnTo>
                  <a:pt x="344516" y="9042"/>
                </a:lnTo>
                <a:lnTo>
                  <a:pt x="346111" y="9131"/>
                </a:lnTo>
                <a:lnTo>
                  <a:pt x="346023" y="9308"/>
                </a:lnTo>
                <a:lnTo>
                  <a:pt x="345757" y="9397"/>
                </a:lnTo>
                <a:lnTo>
                  <a:pt x="345757" y="12323"/>
                </a:lnTo>
                <a:lnTo>
                  <a:pt x="350633" y="12323"/>
                </a:lnTo>
                <a:lnTo>
                  <a:pt x="350633" y="13298"/>
                </a:lnTo>
                <a:lnTo>
                  <a:pt x="345757" y="13298"/>
                </a:lnTo>
                <a:lnTo>
                  <a:pt x="345757" y="13564"/>
                </a:lnTo>
                <a:lnTo>
                  <a:pt x="346076" y="13741"/>
                </a:lnTo>
                <a:lnTo>
                  <a:pt x="344516" y="13741"/>
                </a:lnTo>
                <a:lnTo>
                  <a:pt x="343274" y="15337"/>
                </a:lnTo>
                <a:lnTo>
                  <a:pt x="341679" y="16667"/>
                </a:lnTo>
                <a:lnTo>
                  <a:pt x="339906" y="17642"/>
                </a:lnTo>
                <a:close/>
              </a:path>
              <a:path w="1136015" h="650875">
                <a:moveTo>
                  <a:pt x="342477" y="12145"/>
                </a:moveTo>
                <a:lnTo>
                  <a:pt x="342122" y="11259"/>
                </a:lnTo>
                <a:lnTo>
                  <a:pt x="341679" y="10550"/>
                </a:lnTo>
                <a:lnTo>
                  <a:pt x="341058" y="9840"/>
                </a:lnTo>
                <a:lnTo>
                  <a:pt x="341945" y="9397"/>
                </a:lnTo>
                <a:lnTo>
                  <a:pt x="342565" y="10106"/>
                </a:lnTo>
                <a:lnTo>
                  <a:pt x="343097" y="10816"/>
                </a:lnTo>
                <a:lnTo>
                  <a:pt x="343452" y="11702"/>
                </a:lnTo>
                <a:lnTo>
                  <a:pt x="342477" y="12145"/>
                </a:lnTo>
                <a:close/>
              </a:path>
              <a:path w="1136015" h="650875">
                <a:moveTo>
                  <a:pt x="347530" y="12234"/>
                </a:moveTo>
                <a:lnTo>
                  <a:pt x="346909" y="11879"/>
                </a:lnTo>
                <a:lnTo>
                  <a:pt x="346732" y="11879"/>
                </a:lnTo>
                <a:lnTo>
                  <a:pt x="347973" y="10284"/>
                </a:lnTo>
                <a:lnTo>
                  <a:pt x="348505" y="9397"/>
                </a:lnTo>
                <a:lnTo>
                  <a:pt x="349746" y="9840"/>
                </a:lnTo>
                <a:lnTo>
                  <a:pt x="349569" y="10018"/>
                </a:lnTo>
                <a:lnTo>
                  <a:pt x="349392" y="10018"/>
                </a:lnTo>
                <a:lnTo>
                  <a:pt x="348860" y="10816"/>
                </a:lnTo>
                <a:lnTo>
                  <a:pt x="348239" y="11525"/>
                </a:lnTo>
                <a:lnTo>
                  <a:pt x="347530" y="12234"/>
                </a:lnTo>
                <a:close/>
              </a:path>
              <a:path w="1136015" h="650875">
                <a:moveTo>
                  <a:pt x="345668" y="18085"/>
                </a:moveTo>
                <a:lnTo>
                  <a:pt x="344516" y="18085"/>
                </a:lnTo>
                <a:lnTo>
                  <a:pt x="344516" y="13741"/>
                </a:lnTo>
                <a:lnTo>
                  <a:pt x="346076" y="13741"/>
                </a:lnTo>
                <a:lnTo>
                  <a:pt x="347353" y="14450"/>
                </a:lnTo>
                <a:lnTo>
                  <a:pt x="347627" y="14628"/>
                </a:lnTo>
                <a:lnTo>
                  <a:pt x="345668" y="14628"/>
                </a:lnTo>
                <a:lnTo>
                  <a:pt x="345668" y="18085"/>
                </a:lnTo>
                <a:close/>
              </a:path>
              <a:path w="1136015" h="650875">
                <a:moveTo>
                  <a:pt x="355523" y="16933"/>
                </a:moveTo>
                <a:lnTo>
                  <a:pt x="354622" y="16933"/>
                </a:lnTo>
                <a:lnTo>
                  <a:pt x="354800" y="14362"/>
                </a:lnTo>
                <a:lnTo>
                  <a:pt x="355332" y="14894"/>
                </a:lnTo>
                <a:lnTo>
                  <a:pt x="355598" y="15071"/>
                </a:lnTo>
                <a:lnTo>
                  <a:pt x="355523" y="16933"/>
                </a:lnTo>
                <a:close/>
              </a:path>
              <a:path w="1136015" h="650875">
                <a:moveTo>
                  <a:pt x="349480" y="17287"/>
                </a:moveTo>
                <a:lnTo>
                  <a:pt x="348328" y="16312"/>
                </a:lnTo>
                <a:lnTo>
                  <a:pt x="346998" y="15426"/>
                </a:lnTo>
                <a:lnTo>
                  <a:pt x="345668" y="14628"/>
                </a:lnTo>
                <a:lnTo>
                  <a:pt x="347627" y="14628"/>
                </a:lnTo>
                <a:lnTo>
                  <a:pt x="348860" y="15426"/>
                </a:lnTo>
                <a:lnTo>
                  <a:pt x="350278" y="16578"/>
                </a:lnTo>
                <a:lnTo>
                  <a:pt x="349480" y="17287"/>
                </a:lnTo>
                <a:close/>
              </a:path>
              <a:path w="1136015" h="650875">
                <a:moveTo>
                  <a:pt x="358701" y="10904"/>
                </a:moveTo>
                <a:lnTo>
                  <a:pt x="358523" y="10550"/>
                </a:lnTo>
                <a:lnTo>
                  <a:pt x="358346" y="10106"/>
                </a:lnTo>
                <a:lnTo>
                  <a:pt x="358080" y="9752"/>
                </a:lnTo>
                <a:lnTo>
                  <a:pt x="359853" y="7358"/>
                </a:lnTo>
                <a:lnTo>
                  <a:pt x="361183" y="4610"/>
                </a:lnTo>
                <a:lnTo>
                  <a:pt x="361981" y="1773"/>
                </a:lnTo>
                <a:lnTo>
                  <a:pt x="363399" y="2216"/>
                </a:lnTo>
                <a:lnTo>
                  <a:pt x="363222" y="2393"/>
                </a:lnTo>
                <a:lnTo>
                  <a:pt x="362956" y="2393"/>
                </a:lnTo>
                <a:lnTo>
                  <a:pt x="362601" y="3634"/>
                </a:lnTo>
                <a:lnTo>
                  <a:pt x="362069" y="4787"/>
                </a:lnTo>
                <a:lnTo>
                  <a:pt x="361626" y="5939"/>
                </a:lnTo>
                <a:lnTo>
                  <a:pt x="362069" y="6028"/>
                </a:lnTo>
                <a:lnTo>
                  <a:pt x="361981" y="6205"/>
                </a:lnTo>
                <a:lnTo>
                  <a:pt x="361715" y="6294"/>
                </a:lnTo>
                <a:lnTo>
                  <a:pt x="361715" y="8067"/>
                </a:lnTo>
                <a:lnTo>
                  <a:pt x="360562" y="8067"/>
                </a:lnTo>
                <a:lnTo>
                  <a:pt x="360030" y="9042"/>
                </a:lnTo>
                <a:lnTo>
                  <a:pt x="359339" y="10106"/>
                </a:lnTo>
                <a:lnTo>
                  <a:pt x="358701" y="10904"/>
                </a:lnTo>
                <a:close/>
              </a:path>
              <a:path w="1136015" h="650875">
                <a:moveTo>
                  <a:pt x="361715" y="18174"/>
                </a:moveTo>
                <a:lnTo>
                  <a:pt x="360562" y="18174"/>
                </a:lnTo>
                <a:lnTo>
                  <a:pt x="360562" y="8067"/>
                </a:lnTo>
                <a:lnTo>
                  <a:pt x="361715" y="8067"/>
                </a:lnTo>
                <a:lnTo>
                  <a:pt x="361715" y="18174"/>
                </a:lnTo>
                <a:close/>
              </a:path>
              <a:path w="1136015" h="650875">
                <a:moveTo>
                  <a:pt x="365882" y="11791"/>
                </a:moveTo>
                <a:lnTo>
                  <a:pt x="365616" y="11525"/>
                </a:lnTo>
                <a:lnTo>
                  <a:pt x="365350" y="11347"/>
                </a:lnTo>
                <a:lnTo>
                  <a:pt x="364995" y="11170"/>
                </a:lnTo>
                <a:lnTo>
                  <a:pt x="365970" y="9929"/>
                </a:lnTo>
                <a:lnTo>
                  <a:pt x="366680" y="8510"/>
                </a:lnTo>
                <a:lnTo>
                  <a:pt x="367034" y="7003"/>
                </a:lnTo>
                <a:lnTo>
                  <a:pt x="364995" y="7003"/>
                </a:lnTo>
                <a:lnTo>
                  <a:pt x="364995" y="5939"/>
                </a:lnTo>
                <a:lnTo>
                  <a:pt x="371733" y="5939"/>
                </a:lnTo>
                <a:lnTo>
                  <a:pt x="371733" y="3457"/>
                </a:lnTo>
                <a:lnTo>
                  <a:pt x="366325" y="3457"/>
                </a:lnTo>
                <a:lnTo>
                  <a:pt x="366325" y="2393"/>
                </a:lnTo>
                <a:lnTo>
                  <a:pt x="372797" y="2393"/>
                </a:lnTo>
                <a:lnTo>
                  <a:pt x="372797" y="5851"/>
                </a:lnTo>
                <a:lnTo>
                  <a:pt x="374836" y="5851"/>
                </a:lnTo>
                <a:lnTo>
                  <a:pt x="374836" y="6915"/>
                </a:lnTo>
                <a:lnTo>
                  <a:pt x="367300" y="6915"/>
                </a:lnTo>
                <a:lnTo>
                  <a:pt x="368364" y="7181"/>
                </a:lnTo>
                <a:lnTo>
                  <a:pt x="368187" y="7358"/>
                </a:lnTo>
                <a:lnTo>
                  <a:pt x="368009" y="7358"/>
                </a:lnTo>
                <a:lnTo>
                  <a:pt x="367921" y="7801"/>
                </a:lnTo>
                <a:lnTo>
                  <a:pt x="367744" y="8156"/>
                </a:lnTo>
                <a:lnTo>
                  <a:pt x="367566" y="8599"/>
                </a:lnTo>
                <a:lnTo>
                  <a:pt x="374393" y="8599"/>
                </a:lnTo>
                <a:lnTo>
                  <a:pt x="374393" y="9663"/>
                </a:lnTo>
                <a:lnTo>
                  <a:pt x="370492" y="9663"/>
                </a:lnTo>
                <a:lnTo>
                  <a:pt x="370492" y="9840"/>
                </a:lnTo>
                <a:lnTo>
                  <a:pt x="367123" y="9840"/>
                </a:lnTo>
                <a:lnTo>
                  <a:pt x="366768" y="10550"/>
                </a:lnTo>
                <a:lnTo>
                  <a:pt x="366414" y="11170"/>
                </a:lnTo>
                <a:lnTo>
                  <a:pt x="365882" y="11791"/>
                </a:lnTo>
                <a:close/>
              </a:path>
              <a:path w="1136015" h="650875">
                <a:moveTo>
                  <a:pt x="364463" y="15160"/>
                </a:moveTo>
                <a:lnTo>
                  <a:pt x="363399" y="15160"/>
                </a:lnTo>
                <a:lnTo>
                  <a:pt x="363399" y="3723"/>
                </a:lnTo>
                <a:lnTo>
                  <a:pt x="364818" y="3812"/>
                </a:lnTo>
                <a:lnTo>
                  <a:pt x="364729" y="3989"/>
                </a:lnTo>
                <a:lnTo>
                  <a:pt x="364463" y="4078"/>
                </a:lnTo>
                <a:lnTo>
                  <a:pt x="364463" y="15160"/>
                </a:lnTo>
                <a:close/>
              </a:path>
              <a:path w="1136015" h="650875">
                <a:moveTo>
                  <a:pt x="375102" y="13298"/>
                </a:moveTo>
                <a:lnTo>
                  <a:pt x="364995" y="13298"/>
                </a:lnTo>
                <a:lnTo>
                  <a:pt x="364995" y="12234"/>
                </a:lnTo>
                <a:lnTo>
                  <a:pt x="369251" y="12234"/>
                </a:lnTo>
                <a:lnTo>
                  <a:pt x="369251" y="9840"/>
                </a:lnTo>
                <a:lnTo>
                  <a:pt x="370492" y="9840"/>
                </a:lnTo>
                <a:lnTo>
                  <a:pt x="370492" y="12057"/>
                </a:lnTo>
                <a:lnTo>
                  <a:pt x="375191" y="12057"/>
                </a:lnTo>
                <a:lnTo>
                  <a:pt x="375102" y="13298"/>
                </a:lnTo>
                <a:close/>
              </a:path>
              <a:path w="1136015" h="650875">
                <a:moveTo>
                  <a:pt x="365350" y="18174"/>
                </a:moveTo>
                <a:lnTo>
                  <a:pt x="365172" y="17819"/>
                </a:lnTo>
                <a:lnTo>
                  <a:pt x="364907" y="17553"/>
                </a:lnTo>
                <a:lnTo>
                  <a:pt x="364552" y="17287"/>
                </a:lnTo>
                <a:lnTo>
                  <a:pt x="367744" y="16224"/>
                </a:lnTo>
                <a:lnTo>
                  <a:pt x="368807" y="14716"/>
                </a:lnTo>
                <a:lnTo>
                  <a:pt x="369162" y="13298"/>
                </a:lnTo>
                <a:lnTo>
                  <a:pt x="370669" y="13298"/>
                </a:lnTo>
                <a:lnTo>
                  <a:pt x="371029" y="14450"/>
                </a:lnTo>
                <a:lnTo>
                  <a:pt x="370049" y="14450"/>
                </a:lnTo>
                <a:lnTo>
                  <a:pt x="369428" y="15780"/>
                </a:lnTo>
                <a:lnTo>
                  <a:pt x="368187" y="17199"/>
                </a:lnTo>
                <a:lnTo>
                  <a:pt x="365350" y="18174"/>
                </a:lnTo>
                <a:close/>
              </a:path>
              <a:path w="1136015" h="650875">
                <a:moveTo>
                  <a:pt x="374570" y="18174"/>
                </a:moveTo>
                <a:lnTo>
                  <a:pt x="372531" y="17731"/>
                </a:lnTo>
                <a:lnTo>
                  <a:pt x="370846" y="16312"/>
                </a:lnTo>
                <a:lnTo>
                  <a:pt x="370049" y="14450"/>
                </a:lnTo>
                <a:lnTo>
                  <a:pt x="371029" y="14450"/>
                </a:lnTo>
                <a:lnTo>
                  <a:pt x="371112" y="14716"/>
                </a:lnTo>
                <a:lnTo>
                  <a:pt x="372265" y="16401"/>
                </a:lnTo>
                <a:lnTo>
                  <a:pt x="375279" y="17199"/>
                </a:lnTo>
                <a:lnTo>
                  <a:pt x="374947" y="17553"/>
                </a:lnTo>
                <a:lnTo>
                  <a:pt x="374747" y="17819"/>
                </a:lnTo>
                <a:lnTo>
                  <a:pt x="374570" y="18174"/>
                </a:lnTo>
                <a:close/>
              </a:path>
              <a:path w="1136015" h="650875">
                <a:moveTo>
                  <a:pt x="378471" y="10106"/>
                </a:moveTo>
                <a:lnTo>
                  <a:pt x="378294" y="10106"/>
                </a:lnTo>
                <a:lnTo>
                  <a:pt x="377939" y="8865"/>
                </a:lnTo>
                <a:lnTo>
                  <a:pt x="379535" y="8865"/>
                </a:lnTo>
                <a:lnTo>
                  <a:pt x="380155" y="8067"/>
                </a:lnTo>
                <a:lnTo>
                  <a:pt x="380728" y="7092"/>
                </a:lnTo>
                <a:lnTo>
                  <a:pt x="381130" y="6205"/>
                </a:lnTo>
                <a:lnTo>
                  <a:pt x="382638" y="6649"/>
                </a:lnTo>
                <a:lnTo>
                  <a:pt x="382460" y="6826"/>
                </a:lnTo>
                <a:lnTo>
                  <a:pt x="382283" y="6826"/>
                </a:lnTo>
                <a:lnTo>
                  <a:pt x="381333" y="8333"/>
                </a:lnTo>
                <a:lnTo>
                  <a:pt x="380953" y="8865"/>
                </a:lnTo>
                <a:lnTo>
                  <a:pt x="385977" y="8865"/>
                </a:lnTo>
                <a:lnTo>
                  <a:pt x="386509" y="9663"/>
                </a:lnTo>
                <a:lnTo>
                  <a:pt x="385209" y="9663"/>
                </a:lnTo>
                <a:lnTo>
                  <a:pt x="380155" y="9840"/>
                </a:lnTo>
                <a:lnTo>
                  <a:pt x="378559" y="9840"/>
                </a:lnTo>
                <a:lnTo>
                  <a:pt x="378471" y="10106"/>
                </a:lnTo>
                <a:close/>
              </a:path>
              <a:path w="1136015" h="650875">
                <a:moveTo>
                  <a:pt x="385977" y="8865"/>
                </a:moveTo>
                <a:lnTo>
                  <a:pt x="383347" y="8865"/>
                </a:lnTo>
                <a:lnTo>
                  <a:pt x="384588" y="8776"/>
                </a:lnTo>
                <a:lnTo>
                  <a:pt x="384074" y="8244"/>
                </a:lnTo>
                <a:lnTo>
                  <a:pt x="383790" y="7890"/>
                </a:lnTo>
                <a:lnTo>
                  <a:pt x="383258" y="7535"/>
                </a:lnTo>
                <a:lnTo>
                  <a:pt x="384056" y="7092"/>
                </a:lnTo>
                <a:lnTo>
                  <a:pt x="385031" y="7890"/>
                </a:lnTo>
                <a:lnTo>
                  <a:pt x="385918" y="8776"/>
                </a:lnTo>
                <a:close/>
              </a:path>
              <a:path w="1136015" h="650875">
                <a:moveTo>
                  <a:pt x="385741" y="10372"/>
                </a:moveTo>
                <a:lnTo>
                  <a:pt x="385386" y="9840"/>
                </a:lnTo>
                <a:lnTo>
                  <a:pt x="385209" y="9663"/>
                </a:lnTo>
                <a:lnTo>
                  <a:pt x="386509" y="9663"/>
                </a:lnTo>
                <a:lnTo>
                  <a:pt x="386627" y="9840"/>
                </a:lnTo>
                <a:lnTo>
                  <a:pt x="385741" y="10372"/>
                </a:lnTo>
                <a:close/>
              </a:path>
              <a:path w="1136015" h="650875">
                <a:moveTo>
                  <a:pt x="393542" y="6117"/>
                </a:moveTo>
                <a:lnTo>
                  <a:pt x="379003" y="6117"/>
                </a:lnTo>
                <a:lnTo>
                  <a:pt x="379003" y="2393"/>
                </a:lnTo>
                <a:lnTo>
                  <a:pt x="393542" y="2393"/>
                </a:lnTo>
                <a:lnTo>
                  <a:pt x="393542" y="3280"/>
                </a:lnTo>
                <a:lnTo>
                  <a:pt x="388932" y="3280"/>
                </a:lnTo>
                <a:lnTo>
                  <a:pt x="380244" y="3280"/>
                </a:lnTo>
                <a:lnTo>
                  <a:pt x="380244" y="5142"/>
                </a:lnTo>
                <a:lnTo>
                  <a:pt x="383436" y="5230"/>
                </a:lnTo>
                <a:lnTo>
                  <a:pt x="393542" y="5230"/>
                </a:lnTo>
                <a:lnTo>
                  <a:pt x="393542" y="6117"/>
                </a:lnTo>
                <a:close/>
              </a:path>
              <a:path w="1136015" h="650875">
                <a:moveTo>
                  <a:pt x="393542" y="5230"/>
                </a:moveTo>
                <a:lnTo>
                  <a:pt x="392301" y="5230"/>
                </a:lnTo>
                <a:lnTo>
                  <a:pt x="392301" y="3280"/>
                </a:lnTo>
                <a:lnTo>
                  <a:pt x="393542" y="3280"/>
                </a:lnTo>
                <a:lnTo>
                  <a:pt x="393542" y="5230"/>
                </a:lnTo>
                <a:close/>
              </a:path>
              <a:path w="1136015" h="650875">
                <a:moveTo>
                  <a:pt x="387868" y="5230"/>
                </a:moveTo>
                <a:lnTo>
                  <a:pt x="383436" y="5230"/>
                </a:lnTo>
                <a:lnTo>
                  <a:pt x="383436" y="3280"/>
                </a:lnTo>
                <a:lnTo>
                  <a:pt x="384499" y="3280"/>
                </a:lnTo>
                <a:lnTo>
                  <a:pt x="384499" y="5142"/>
                </a:lnTo>
                <a:lnTo>
                  <a:pt x="387868" y="5230"/>
                </a:lnTo>
                <a:close/>
              </a:path>
              <a:path w="1136015" h="650875">
                <a:moveTo>
                  <a:pt x="393542" y="5230"/>
                </a:moveTo>
                <a:lnTo>
                  <a:pt x="387868" y="5230"/>
                </a:lnTo>
                <a:lnTo>
                  <a:pt x="387868" y="3280"/>
                </a:lnTo>
                <a:lnTo>
                  <a:pt x="388932" y="3280"/>
                </a:lnTo>
                <a:lnTo>
                  <a:pt x="388932" y="5142"/>
                </a:lnTo>
                <a:lnTo>
                  <a:pt x="392301" y="5230"/>
                </a:lnTo>
                <a:lnTo>
                  <a:pt x="393542" y="5230"/>
                </a:lnTo>
                <a:close/>
              </a:path>
              <a:path w="1136015" h="650875">
                <a:moveTo>
                  <a:pt x="380421" y="18085"/>
                </a:moveTo>
                <a:lnTo>
                  <a:pt x="379357" y="18085"/>
                </a:lnTo>
                <a:lnTo>
                  <a:pt x="379357" y="10816"/>
                </a:lnTo>
                <a:lnTo>
                  <a:pt x="385386" y="10816"/>
                </a:lnTo>
                <a:lnTo>
                  <a:pt x="385386" y="11791"/>
                </a:lnTo>
                <a:lnTo>
                  <a:pt x="380421" y="11791"/>
                </a:lnTo>
                <a:lnTo>
                  <a:pt x="380421" y="12943"/>
                </a:lnTo>
                <a:lnTo>
                  <a:pt x="385386" y="12943"/>
                </a:lnTo>
                <a:lnTo>
                  <a:pt x="385386" y="13652"/>
                </a:lnTo>
                <a:lnTo>
                  <a:pt x="380333" y="13652"/>
                </a:lnTo>
                <a:lnTo>
                  <a:pt x="380333" y="14805"/>
                </a:lnTo>
                <a:lnTo>
                  <a:pt x="385386" y="14805"/>
                </a:lnTo>
                <a:lnTo>
                  <a:pt x="385386" y="15603"/>
                </a:lnTo>
                <a:lnTo>
                  <a:pt x="380421" y="15603"/>
                </a:lnTo>
                <a:lnTo>
                  <a:pt x="380421" y="18085"/>
                </a:lnTo>
                <a:close/>
              </a:path>
              <a:path w="1136015" h="650875">
                <a:moveTo>
                  <a:pt x="385386" y="12943"/>
                </a:moveTo>
                <a:lnTo>
                  <a:pt x="384322" y="12943"/>
                </a:lnTo>
                <a:lnTo>
                  <a:pt x="384322" y="11791"/>
                </a:lnTo>
                <a:lnTo>
                  <a:pt x="385386" y="11791"/>
                </a:lnTo>
                <a:lnTo>
                  <a:pt x="385386" y="12943"/>
                </a:lnTo>
                <a:close/>
              </a:path>
              <a:path w="1136015" h="650875">
                <a:moveTo>
                  <a:pt x="385386" y="14805"/>
                </a:moveTo>
                <a:lnTo>
                  <a:pt x="384233" y="14805"/>
                </a:lnTo>
                <a:lnTo>
                  <a:pt x="384233" y="13652"/>
                </a:lnTo>
                <a:lnTo>
                  <a:pt x="385386" y="13652"/>
                </a:lnTo>
                <a:lnTo>
                  <a:pt x="385386" y="14805"/>
                </a:lnTo>
                <a:close/>
              </a:path>
              <a:path w="1136015" h="650875">
                <a:moveTo>
                  <a:pt x="384765" y="18174"/>
                </a:moveTo>
                <a:lnTo>
                  <a:pt x="382638" y="18174"/>
                </a:lnTo>
                <a:lnTo>
                  <a:pt x="382460" y="17553"/>
                </a:lnTo>
                <a:lnTo>
                  <a:pt x="382283" y="17287"/>
                </a:lnTo>
                <a:lnTo>
                  <a:pt x="384056" y="17287"/>
                </a:lnTo>
                <a:lnTo>
                  <a:pt x="384322" y="17199"/>
                </a:lnTo>
                <a:lnTo>
                  <a:pt x="384322" y="15603"/>
                </a:lnTo>
                <a:lnTo>
                  <a:pt x="385386" y="15603"/>
                </a:lnTo>
                <a:lnTo>
                  <a:pt x="385386" y="18085"/>
                </a:lnTo>
                <a:lnTo>
                  <a:pt x="384765" y="18174"/>
                </a:lnTo>
                <a:close/>
              </a:path>
              <a:path w="1136015" h="650875">
                <a:moveTo>
                  <a:pt x="393454" y="11613"/>
                </a:moveTo>
                <a:lnTo>
                  <a:pt x="387514" y="11613"/>
                </a:lnTo>
                <a:lnTo>
                  <a:pt x="387070" y="11259"/>
                </a:lnTo>
                <a:lnTo>
                  <a:pt x="386982" y="6471"/>
                </a:lnTo>
                <a:lnTo>
                  <a:pt x="388400" y="6560"/>
                </a:lnTo>
                <a:lnTo>
                  <a:pt x="388312" y="6737"/>
                </a:lnTo>
                <a:lnTo>
                  <a:pt x="388046" y="6826"/>
                </a:lnTo>
                <a:lnTo>
                  <a:pt x="388046" y="8244"/>
                </a:lnTo>
                <a:lnTo>
                  <a:pt x="391465" y="8244"/>
                </a:lnTo>
                <a:lnTo>
                  <a:pt x="391237" y="8333"/>
                </a:lnTo>
                <a:lnTo>
                  <a:pt x="389641" y="8776"/>
                </a:lnTo>
                <a:lnTo>
                  <a:pt x="388046" y="9131"/>
                </a:lnTo>
                <a:lnTo>
                  <a:pt x="388046" y="10461"/>
                </a:lnTo>
                <a:lnTo>
                  <a:pt x="388223" y="10550"/>
                </a:lnTo>
                <a:lnTo>
                  <a:pt x="393867" y="10550"/>
                </a:lnTo>
                <a:lnTo>
                  <a:pt x="393808" y="11170"/>
                </a:lnTo>
                <a:lnTo>
                  <a:pt x="393454" y="11613"/>
                </a:lnTo>
                <a:close/>
              </a:path>
              <a:path w="1136015" h="650875">
                <a:moveTo>
                  <a:pt x="391465" y="8244"/>
                </a:moveTo>
                <a:lnTo>
                  <a:pt x="388046" y="8244"/>
                </a:lnTo>
                <a:lnTo>
                  <a:pt x="389464" y="7890"/>
                </a:lnTo>
                <a:lnTo>
                  <a:pt x="390883" y="7447"/>
                </a:lnTo>
                <a:lnTo>
                  <a:pt x="392212" y="6826"/>
                </a:lnTo>
                <a:lnTo>
                  <a:pt x="393188" y="7624"/>
                </a:lnTo>
                <a:lnTo>
                  <a:pt x="392833" y="7713"/>
                </a:lnTo>
                <a:lnTo>
                  <a:pt x="391465" y="8244"/>
                </a:lnTo>
                <a:close/>
              </a:path>
              <a:path w="1136015" h="650875">
                <a:moveTo>
                  <a:pt x="393867" y="10550"/>
                </a:moveTo>
                <a:lnTo>
                  <a:pt x="392744" y="10550"/>
                </a:lnTo>
                <a:lnTo>
                  <a:pt x="392833" y="10284"/>
                </a:lnTo>
                <a:lnTo>
                  <a:pt x="392922" y="8865"/>
                </a:lnTo>
                <a:lnTo>
                  <a:pt x="393631" y="9220"/>
                </a:lnTo>
                <a:lnTo>
                  <a:pt x="393986" y="9308"/>
                </a:lnTo>
                <a:lnTo>
                  <a:pt x="393867" y="10550"/>
                </a:lnTo>
                <a:close/>
              </a:path>
              <a:path w="1136015" h="650875">
                <a:moveTo>
                  <a:pt x="393720" y="17819"/>
                </a:moveTo>
                <a:lnTo>
                  <a:pt x="387514" y="17819"/>
                </a:lnTo>
                <a:lnTo>
                  <a:pt x="387070" y="17465"/>
                </a:lnTo>
                <a:lnTo>
                  <a:pt x="387070" y="12057"/>
                </a:lnTo>
                <a:lnTo>
                  <a:pt x="388489" y="12145"/>
                </a:lnTo>
                <a:lnTo>
                  <a:pt x="388400" y="12323"/>
                </a:lnTo>
                <a:lnTo>
                  <a:pt x="388134" y="12411"/>
                </a:lnTo>
                <a:lnTo>
                  <a:pt x="388134" y="14096"/>
                </a:lnTo>
                <a:lnTo>
                  <a:pt x="391731" y="14096"/>
                </a:lnTo>
                <a:lnTo>
                  <a:pt x="391503" y="14184"/>
                </a:lnTo>
                <a:lnTo>
                  <a:pt x="389819" y="14716"/>
                </a:lnTo>
                <a:lnTo>
                  <a:pt x="388134" y="15071"/>
                </a:lnTo>
                <a:lnTo>
                  <a:pt x="388134" y="16224"/>
                </a:lnTo>
                <a:lnTo>
                  <a:pt x="388134" y="16667"/>
                </a:lnTo>
                <a:lnTo>
                  <a:pt x="388312" y="16755"/>
                </a:lnTo>
                <a:lnTo>
                  <a:pt x="394036" y="16755"/>
                </a:lnTo>
                <a:lnTo>
                  <a:pt x="393986" y="17287"/>
                </a:lnTo>
                <a:lnTo>
                  <a:pt x="393720" y="17819"/>
                </a:lnTo>
                <a:close/>
              </a:path>
              <a:path w="1136015" h="650875">
                <a:moveTo>
                  <a:pt x="391731" y="14096"/>
                </a:moveTo>
                <a:lnTo>
                  <a:pt x="388134" y="14096"/>
                </a:lnTo>
                <a:lnTo>
                  <a:pt x="389641" y="13741"/>
                </a:lnTo>
                <a:lnTo>
                  <a:pt x="391060" y="13298"/>
                </a:lnTo>
                <a:lnTo>
                  <a:pt x="392390" y="12677"/>
                </a:lnTo>
                <a:lnTo>
                  <a:pt x="393454" y="13475"/>
                </a:lnTo>
                <a:lnTo>
                  <a:pt x="393099" y="13564"/>
                </a:lnTo>
                <a:lnTo>
                  <a:pt x="391731" y="14096"/>
                </a:lnTo>
                <a:close/>
              </a:path>
              <a:path w="1136015" h="650875">
                <a:moveTo>
                  <a:pt x="394036" y="16755"/>
                </a:moveTo>
                <a:lnTo>
                  <a:pt x="392922" y="16755"/>
                </a:lnTo>
                <a:lnTo>
                  <a:pt x="393010" y="16489"/>
                </a:lnTo>
                <a:lnTo>
                  <a:pt x="393099" y="14982"/>
                </a:lnTo>
                <a:lnTo>
                  <a:pt x="393454" y="15160"/>
                </a:lnTo>
                <a:lnTo>
                  <a:pt x="393720" y="15337"/>
                </a:lnTo>
                <a:lnTo>
                  <a:pt x="394163" y="15426"/>
                </a:lnTo>
                <a:lnTo>
                  <a:pt x="394036" y="16755"/>
                </a:lnTo>
                <a:close/>
              </a:path>
              <a:path w="1136015" h="650875">
                <a:moveTo>
                  <a:pt x="388134" y="16224"/>
                </a:moveTo>
                <a:close/>
              </a:path>
              <a:path w="1136015" h="650875">
                <a:moveTo>
                  <a:pt x="403294" y="3280"/>
                </a:moveTo>
                <a:lnTo>
                  <a:pt x="398418" y="3280"/>
                </a:lnTo>
                <a:lnTo>
                  <a:pt x="398418" y="2305"/>
                </a:lnTo>
                <a:lnTo>
                  <a:pt x="403294" y="2305"/>
                </a:lnTo>
                <a:lnTo>
                  <a:pt x="403294" y="3280"/>
                </a:lnTo>
                <a:close/>
              </a:path>
              <a:path w="1136015" h="650875">
                <a:moveTo>
                  <a:pt x="404358" y="17199"/>
                </a:moveTo>
                <a:lnTo>
                  <a:pt x="404092" y="16844"/>
                </a:lnTo>
                <a:lnTo>
                  <a:pt x="403560" y="16312"/>
                </a:lnTo>
                <a:lnTo>
                  <a:pt x="405333" y="15337"/>
                </a:lnTo>
                <a:lnTo>
                  <a:pt x="406752" y="13830"/>
                </a:lnTo>
                <a:lnTo>
                  <a:pt x="407727" y="12057"/>
                </a:lnTo>
                <a:lnTo>
                  <a:pt x="404092" y="12057"/>
                </a:lnTo>
                <a:lnTo>
                  <a:pt x="404092" y="10904"/>
                </a:lnTo>
                <a:lnTo>
                  <a:pt x="408348" y="10904"/>
                </a:lnTo>
                <a:lnTo>
                  <a:pt x="408348" y="9220"/>
                </a:lnTo>
                <a:lnTo>
                  <a:pt x="404802" y="9220"/>
                </a:lnTo>
                <a:lnTo>
                  <a:pt x="404802" y="2393"/>
                </a:lnTo>
                <a:lnTo>
                  <a:pt x="413224" y="2393"/>
                </a:lnTo>
                <a:lnTo>
                  <a:pt x="413224" y="3368"/>
                </a:lnTo>
                <a:lnTo>
                  <a:pt x="408348" y="3368"/>
                </a:lnTo>
                <a:lnTo>
                  <a:pt x="405865" y="3457"/>
                </a:lnTo>
                <a:lnTo>
                  <a:pt x="405865" y="5408"/>
                </a:lnTo>
                <a:lnTo>
                  <a:pt x="413224" y="5408"/>
                </a:lnTo>
                <a:lnTo>
                  <a:pt x="413224" y="6383"/>
                </a:lnTo>
                <a:lnTo>
                  <a:pt x="405865" y="6383"/>
                </a:lnTo>
                <a:lnTo>
                  <a:pt x="405865" y="8422"/>
                </a:lnTo>
                <a:lnTo>
                  <a:pt x="413224" y="8422"/>
                </a:lnTo>
                <a:lnTo>
                  <a:pt x="413224" y="9308"/>
                </a:lnTo>
                <a:lnTo>
                  <a:pt x="409500" y="9308"/>
                </a:lnTo>
                <a:lnTo>
                  <a:pt x="409500" y="10993"/>
                </a:lnTo>
                <a:lnTo>
                  <a:pt x="413844" y="10993"/>
                </a:lnTo>
                <a:lnTo>
                  <a:pt x="413844" y="12145"/>
                </a:lnTo>
                <a:lnTo>
                  <a:pt x="410210" y="12145"/>
                </a:lnTo>
                <a:lnTo>
                  <a:pt x="410569" y="12766"/>
                </a:lnTo>
                <a:lnTo>
                  <a:pt x="409589" y="12766"/>
                </a:lnTo>
                <a:lnTo>
                  <a:pt x="408436" y="12855"/>
                </a:lnTo>
                <a:lnTo>
                  <a:pt x="407461" y="14628"/>
                </a:lnTo>
                <a:lnTo>
                  <a:pt x="406043" y="16135"/>
                </a:lnTo>
                <a:lnTo>
                  <a:pt x="404358" y="17199"/>
                </a:lnTo>
                <a:close/>
              </a:path>
              <a:path w="1136015" h="650875">
                <a:moveTo>
                  <a:pt x="412071" y="5408"/>
                </a:moveTo>
                <a:lnTo>
                  <a:pt x="408348" y="5408"/>
                </a:lnTo>
                <a:lnTo>
                  <a:pt x="408348" y="3368"/>
                </a:lnTo>
                <a:lnTo>
                  <a:pt x="409500" y="3368"/>
                </a:lnTo>
                <a:lnTo>
                  <a:pt x="409500" y="5319"/>
                </a:lnTo>
                <a:lnTo>
                  <a:pt x="412071" y="5408"/>
                </a:lnTo>
                <a:close/>
              </a:path>
              <a:path w="1136015" h="650875">
                <a:moveTo>
                  <a:pt x="413224" y="5408"/>
                </a:moveTo>
                <a:lnTo>
                  <a:pt x="412071" y="5408"/>
                </a:lnTo>
                <a:lnTo>
                  <a:pt x="412071" y="3368"/>
                </a:lnTo>
                <a:lnTo>
                  <a:pt x="413224" y="3368"/>
                </a:lnTo>
                <a:lnTo>
                  <a:pt x="413224" y="5408"/>
                </a:lnTo>
                <a:close/>
              </a:path>
              <a:path w="1136015" h="650875">
                <a:moveTo>
                  <a:pt x="403826" y="5585"/>
                </a:moveTo>
                <a:lnTo>
                  <a:pt x="397532" y="5585"/>
                </a:lnTo>
                <a:lnTo>
                  <a:pt x="397532" y="4610"/>
                </a:lnTo>
                <a:lnTo>
                  <a:pt x="403826" y="4610"/>
                </a:lnTo>
                <a:lnTo>
                  <a:pt x="403826" y="5585"/>
                </a:lnTo>
                <a:close/>
              </a:path>
              <a:path w="1136015" h="650875">
                <a:moveTo>
                  <a:pt x="409500" y="8422"/>
                </a:moveTo>
                <a:lnTo>
                  <a:pt x="408348" y="8422"/>
                </a:lnTo>
                <a:lnTo>
                  <a:pt x="408348" y="6383"/>
                </a:lnTo>
                <a:lnTo>
                  <a:pt x="409500" y="6383"/>
                </a:lnTo>
                <a:lnTo>
                  <a:pt x="409500" y="8422"/>
                </a:lnTo>
                <a:close/>
              </a:path>
              <a:path w="1136015" h="650875">
                <a:moveTo>
                  <a:pt x="413224" y="8422"/>
                </a:moveTo>
                <a:lnTo>
                  <a:pt x="412071" y="8422"/>
                </a:lnTo>
                <a:lnTo>
                  <a:pt x="412071" y="6383"/>
                </a:lnTo>
                <a:lnTo>
                  <a:pt x="413224" y="6383"/>
                </a:lnTo>
                <a:lnTo>
                  <a:pt x="413224" y="8422"/>
                </a:lnTo>
                <a:close/>
              </a:path>
              <a:path w="1136015" h="650875">
                <a:moveTo>
                  <a:pt x="403383" y="7979"/>
                </a:moveTo>
                <a:lnTo>
                  <a:pt x="398330" y="7979"/>
                </a:lnTo>
                <a:lnTo>
                  <a:pt x="398330" y="7003"/>
                </a:lnTo>
                <a:lnTo>
                  <a:pt x="403383" y="7003"/>
                </a:lnTo>
                <a:lnTo>
                  <a:pt x="403383" y="7979"/>
                </a:lnTo>
                <a:close/>
              </a:path>
              <a:path w="1136015" h="650875">
                <a:moveTo>
                  <a:pt x="403383" y="10461"/>
                </a:moveTo>
                <a:lnTo>
                  <a:pt x="398330" y="10461"/>
                </a:lnTo>
                <a:lnTo>
                  <a:pt x="398330" y="9486"/>
                </a:lnTo>
                <a:lnTo>
                  <a:pt x="403383" y="9486"/>
                </a:lnTo>
                <a:lnTo>
                  <a:pt x="403383" y="10461"/>
                </a:lnTo>
                <a:close/>
              </a:path>
              <a:path w="1136015" h="650875">
                <a:moveTo>
                  <a:pt x="399305" y="17908"/>
                </a:moveTo>
                <a:lnTo>
                  <a:pt x="398241" y="17908"/>
                </a:lnTo>
                <a:lnTo>
                  <a:pt x="398241" y="11879"/>
                </a:lnTo>
                <a:lnTo>
                  <a:pt x="403383" y="11879"/>
                </a:lnTo>
                <a:lnTo>
                  <a:pt x="403383" y="12943"/>
                </a:lnTo>
                <a:lnTo>
                  <a:pt x="399305" y="12943"/>
                </a:lnTo>
                <a:lnTo>
                  <a:pt x="399305" y="16135"/>
                </a:lnTo>
                <a:lnTo>
                  <a:pt x="403383" y="16135"/>
                </a:lnTo>
                <a:lnTo>
                  <a:pt x="403383" y="17110"/>
                </a:lnTo>
                <a:lnTo>
                  <a:pt x="399305" y="17110"/>
                </a:lnTo>
                <a:lnTo>
                  <a:pt x="399305" y="17908"/>
                </a:lnTo>
                <a:close/>
              </a:path>
              <a:path w="1136015" h="650875">
                <a:moveTo>
                  <a:pt x="413312" y="17199"/>
                </a:moveTo>
                <a:lnTo>
                  <a:pt x="411805" y="15958"/>
                </a:lnTo>
                <a:lnTo>
                  <a:pt x="410564" y="14450"/>
                </a:lnTo>
                <a:lnTo>
                  <a:pt x="409589" y="12766"/>
                </a:lnTo>
                <a:lnTo>
                  <a:pt x="410569" y="12766"/>
                </a:lnTo>
                <a:lnTo>
                  <a:pt x="411185" y="13830"/>
                </a:lnTo>
                <a:lnTo>
                  <a:pt x="412515" y="15248"/>
                </a:lnTo>
                <a:lnTo>
                  <a:pt x="414110" y="16312"/>
                </a:lnTo>
                <a:lnTo>
                  <a:pt x="413756" y="16578"/>
                </a:lnTo>
                <a:lnTo>
                  <a:pt x="413490" y="16844"/>
                </a:lnTo>
                <a:lnTo>
                  <a:pt x="413312" y="17199"/>
                </a:lnTo>
                <a:close/>
              </a:path>
              <a:path w="1136015" h="650875">
                <a:moveTo>
                  <a:pt x="409589" y="18085"/>
                </a:moveTo>
                <a:lnTo>
                  <a:pt x="408436" y="18085"/>
                </a:lnTo>
                <a:lnTo>
                  <a:pt x="408436" y="12855"/>
                </a:lnTo>
                <a:lnTo>
                  <a:pt x="409589" y="12855"/>
                </a:lnTo>
                <a:lnTo>
                  <a:pt x="409589" y="18085"/>
                </a:lnTo>
                <a:close/>
              </a:path>
              <a:path w="1136015" h="650875">
                <a:moveTo>
                  <a:pt x="403383" y="16135"/>
                </a:moveTo>
                <a:lnTo>
                  <a:pt x="402319" y="16135"/>
                </a:lnTo>
                <a:lnTo>
                  <a:pt x="402319" y="12943"/>
                </a:lnTo>
                <a:lnTo>
                  <a:pt x="403383" y="12943"/>
                </a:lnTo>
                <a:lnTo>
                  <a:pt x="403383" y="16135"/>
                </a:lnTo>
                <a:close/>
              </a:path>
              <a:path w="1136015" h="650875">
                <a:moveTo>
                  <a:pt x="433703" y="15337"/>
                </a:moveTo>
                <a:lnTo>
                  <a:pt x="424660" y="15337"/>
                </a:lnTo>
                <a:lnTo>
                  <a:pt x="424660" y="6294"/>
                </a:lnTo>
                <a:lnTo>
                  <a:pt x="433703" y="6294"/>
                </a:lnTo>
                <a:lnTo>
                  <a:pt x="433703" y="15337"/>
                </a:lnTo>
                <a:close/>
              </a:path>
              <a:path w="1136015" h="650875">
                <a:moveTo>
                  <a:pt x="453828" y="16578"/>
                </a:moveTo>
                <a:lnTo>
                  <a:pt x="451878" y="16578"/>
                </a:lnTo>
                <a:lnTo>
                  <a:pt x="451789" y="3989"/>
                </a:lnTo>
                <a:lnTo>
                  <a:pt x="453917" y="3989"/>
                </a:lnTo>
                <a:lnTo>
                  <a:pt x="455913" y="8067"/>
                </a:lnTo>
                <a:lnTo>
                  <a:pt x="453828" y="8067"/>
                </a:lnTo>
                <a:lnTo>
                  <a:pt x="453828" y="16578"/>
                </a:lnTo>
                <a:close/>
              </a:path>
              <a:path w="1136015" h="650875">
                <a:moveTo>
                  <a:pt x="460167" y="12323"/>
                </a:moveTo>
                <a:lnTo>
                  <a:pt x="457995" y="12323"/>
                </a:lnTo>
                <a:lnTo>
                  <a:pt x="462162" y="3989"/>
                </a:lnTo>
                <a:lnTo>
                  <a:pt x="464378" y="3989"/>
                </a:lnTo>
                <a:lnTo>
                  <a:pt x="464378" y="7979"/>
                </a:lnTo>
                <a:lnTo>
                  <a:pt x="462339" y="7979"/>
                </a:lnTo>
                <a:lnTo>
                  <a:pt x="460167" y="12323"/>
                </a:lnTo>
                <a:close/>
              </a:path>
              <a:path w="1136015" h="650875">
                <a:moveTo>
                  <a:pt x="464378" y="16578"/>
                </a:moveTo>
                <a:lnTo>
                  <a:pt x="462339" y="16578"/>
                </a:lnTo>
                <a:lnTo>
                  <a:pt x="462339" y="7979"/>
                </a:lnTo>
                <a:lnTo>
                  <a:pt x="464378" y="7979"/>
                </a:lnTo>
                <a:lnTo>
                  <a:pt x="464378" y="16578"/>
                </a:lnTo>
                <a:close/>
              </a:path>
              <a:path w="1136015" h="650875">
                <a:moveTo>
                  <a:pt x="458527" y="15603"/>
                </a:moveTo>
                <a:lnTo>
                  <a:pt x="457552" y="15603"/>
                </a:lnTo>
                <a:lnTo>
                  <a:pt x="453828" y="8067"/>
                </a:lnTo>
                <a:lnTo>
                  <a:pt x="455913" y="8067"/>
                </a:lnTo>
                <a:lnTo>
                  <a:pt x="457995" y="12323"/>
                </a:lnTo>
                <a:lnTo>
                  <a:pt x="460167" y="12323"/>
                </a:lnTo>
                <a:lnTo>
                  <a:pt x="458527" y="15603"/>
                </a:lnTo>
                <a:close/>
              </a:path>
              <a:path w="1136015" h="650875">
                <a:moveTo>
                  <a:pt x="476967" y="16755"/>
                </a:moveTo>
                <a:lnTo>
                  <a:pt x="471116" y="16755"/>
                </a:lnTo>
                <a:lnTo>
                  <a:pt x="468102" y="14716"/>
                </a:lnTo>
                <a:lnTo>
                  <a:pt x="468102" y="5851"/>
                </a:lnTo>
                <a:lnTo>
                  <a:pt x="471116" y="3812"/>
                </a:lnTo>
                <a:lnTo>
                  <a:pt x="476967" y="3812"/>
                </a:lnTo>
                <a:lnTo>
                  <a:pt x="479605" y="5673"/>
                </a:lnTo>
                <a:lnTo>
                  <a:pt x="472357" y="5673"/>
                </a:lnTo>
                <a:lnTo>
                  <a:pt x="470141" y="7092"/>
                </a:lnTo>
                <a:lnTo>
                  <a:pt x="470141" y="13298"/>
                </a:lnTo>
                <a:lnTo>
                  <a:pt x="472269" y="14894"/>
                </a:lnTo>
                <a:lnTo>
                  <a:pt x="479402" y="14894"/>
                </a:lnTo>
                <a:lnTo>
                  <a:pt x="476967" y="16755"/>
                </a:lnTo>
                <a:close/>
              </a:path>
              <a:path w="1136015" h="650875">
                <a:moveTo>
                  <a:pt x="479402" y="14894"/>
                </a:moveTo>
                <a:lnTo>
                  <a:pt x="475815" y="14894"/>
                </a:lnTo>
                <a:lnTo>
                  <a:pt x="477943" y="13475"/>
                </a:lnTo>
                <a:lnTo>
                  <a:pt x="477943" y="7003"/>
                </a:lnTo>
                <a:lnTo>
                  <a:pt x="475726" y="5673"/>
                </a:lnTo>
                <a:lnTo>
                  <a:pt x="479605" y="5673"/>
                </a:lnTo>
                <a:lnTo>
                  <a:pt x="479856" y="5851"/>
                </a:lnTo>
                <a:lnTo>
                  <a:pt x="479982" y="14450"/>
                </a:lnTo>
                <a:lnTo>
                  <a:pt x="479402" y="14894"/>
                </a:lnTo>
                <a:close/>
              </a:path>
              <a:path w="1136015" h="650875">
                <a:moveTo>
                  <a:pt x="488759" y="16489"/>
                </a:moveTo>
                <a:lnTo>
                  <a:pt x="486720" y="16489"/>
                </a:lnTo>
                <a:lnTo>
                  <a:pt x="482375" y="3989"/>
                </a:lnTo>
                <a:lnTo>
                  <a:pt x="484503" y="3989"/>
                </a:lnTo>
                <a:lnTo>
                  <a:pt x="487783" y="13564"/>
                </a:lnTo>
                <a:lnTo>
                  <a:pt x="489796" y="13564"/>
                </a:lnTo>
                <a:lnTo>
                  <a:pt x="488759" y="16489"/>
                </a:lnTo>
                <a:close/>
              </a:path>
              <a:path w="1136015" h="650875">
                <a:moveTo>
                  <a:pt x="489796" y="13564"/>
                </a:moveTo>
                <a:lnTo>
                  <a:pt x="487783" y="13564"/>
                </a:lnTo>
                <a:lnTo>
                  <a:pt x="491064" y="3989"/>
                </a:lnTo>
                <a:lnTo>
                  <a:pt x="493191" y="3989"/>
                </a:lnTo>
                <a:lnTo>
                  <a:pt x="489796" y="13564"/>
                </a:lnTo>
                <a:close/>
              </a:path>
              <a:path w="1136015" h="650875">
                <a:moveTo>
                  <a:pt x="498599" y="16578"/>
                </a:moveTo>
                <a:lnTo>
                  <a:pt x="496649" y="16578"/>
                </a:lnTo>
                <a:lnTo>
                  <a:pt x="496649" y="3989"/>
                </a:lnTo>
                <a:lnTo>
                  <a:pt x="498599" y="3989"/>
                </a:lnTo>
                <a:lnTo>
                  <a:pt x="498599" y="16578"/>
                </a:lnTo>
                <a:close/>
              </a:path>
              <a:path w="1136015" h="650875">
                <a:moveTo>
                  <a:pt x="511011" y="16578"/>
                </a:moveTo>
                <a:lnTo>
                  <a:pt x="503032" y="16578"/>
                </a:lnTo>
                <a:lnTo>
                  <a:pt x="503121" y="3989"/>
                </a:lnTo>
                <a:lnTo>
                  <a:pt x="505071" y="3989"/>
                </a:lnTo>
                <a:lnTo>
                  <a:pt x="505071" y="14805"/>
                </a:lnTo>
                <a:lnTo>
                  <a:pt x="511011" y="14805"/>
                </a:lnTo>
                <a:lnTo>
                  <a:pt x="511011" y="16578"/>
                </a:lnTo>
                <a:close/>
              </a:path>
              <a:path w="1136015" h="650875">
                <a:moveTo>
                  <a:pt x="516774" y="16578"/>
                </a:moveTo>
                <a:lnTo>
                  <a:pt x="514823" y="16578"/>
                </a:lnTo>
                <a:lnTo>
                  <a:pt x="514823" y="3989"/>
                </a:lnTo>
                <a:lnTo>
                  <a:pt x="516774" y="3989"/>
                </a:lnTo>
                <a:lnTo>
                  <a:pt x="516774" y="16578"/>
                </a:lnTo>
                <a:close/>
              </a:path>
              <a:path w="1136015" h="650875">
                <a:moveTo>
                  <a:pt x="523157" y="14716"/>
                </a:moveTo>
                <a:lnTo>
                  <a:pt x="520586" y="14716"/>
                </a:lnTo>
                <a:lnTo>
                  <a:pt x="527412" y="5939"/>
                </a:lnTo>
                <a:lnTo>
                  <a:pt x="520763" y="5939"/>
                </a:lnTo>
                <a:lnTo>
                  <a:pt x="520763" y="3989"/>
                </a:lnTo>
                <a:lnTo>
                  <a:pt x="529983" y="3989"/>
                </a:lnTo>
                <a:lnTo>
                  <a:pt x="529983" y="5762"/>
                </a:lnTo>
                <a:lnTo>
                  <a:pt x="523157" y="14716"/>
                </a:lnTo>
                <a:close/>
              </a:path>
              <a:path w="1136015" h="650875">
                <a:moveTo>
                  <a:pt x="530161" y="16578"/>
                </a:moveTo>
                <a:lnTo>
                  <a:pt x="520675" y="16578"/>
                </a:lnTo>
                <a:lnTo>
                  <a:pt x="520675" y="14716"/>
                </a:lnTo>
                <a:lnTo>
                  <a:pt x="530161" y="14716"/>
                </a:lnTo>
                <a:lnTo>
                  <a:pt x="530161" y="16578"/>
                </a:lnTo>
                <a:close/>
              </a:path>
              <a:path w="1136015" h="650875">
                <a:moveTo>
                  <a:pt x="534860" y="16578"/>
                </a:moveTo>
                <a:lnTo>
                  <a:pt x="532732" y="16578"/>
                </a:lnTo>
                <a:lnTo>
                  <a:pt x="537519" y="3989"/>
                </a:lnTo>
                <a:lnTo>
                  <a:pt x="539647" y="3989"/>
                </a:lnTo>
                <a:lnTo>
                  <a:pt x="540677" y="6649"/>
                </a:lnTo>
                <a:lnTo>
                  <a:pt x="538672" y="6649"/>
                </a:lnTo>
                <a:lnTo>
                  <a:pt x="536633" y="11879"/>
                </a:lnTo>
                <a:lnTo>
                  <a:pt x="542703" y="11879"/>
                </a:lnTo>
                <a:lnTo>
                  <a:pt x="543356" y="13564"/>
                </a:lnTo>
                <a:lnTo>
                  <a:pt x="536012" y="13564"/>
                </a:lnTo>
                <a:lnTo>
                  <a:pt x="534860" y="16578"/>
                </a:lnTo>
                <a:close/>
              </a:path>
              <a:path w="1136015" h="650875">
                <a:moveTo>
                  <a:pt x="542703" y="11879"/>
                </a:moveTo>
                <a:lnTo>
                  <a:pt x="540622" y="11879"/>
                </a:lnTo>
                <a:lnTo>
                  <a:pt x="538672" y="6649"/>
                </a:lnTo>
                <a:lnTo>
                  <a:pt x="540677" y="6649"/>
                </a:lnTo>
                <a:lnTo>
                  <a:pt x="542703" y="11879"/>
                </a:lnTo>
                <a:close/>
              </a:path>
              <a:path w="1136015" h="650875">
                <a:moveTo>
                  <a:pt x="544523" y="16578"/>
                </a:moveTo>
                <a:lnTo>
                  <a:pt x="542395" y="16578"/>
                </a:lnTo>
                <a:lnTo>
                  <a:pt x="541243" y="13564"/>
                </a:lnTo>
                <a:lnTo>
                  <a:pt x="543356" y="13564"/>
                </a:lnTo>
                <a:lnTo>
                  <a:pt x="544523" y="16578"/>
                </a:lnTo>
                <a:close/>
              </a:path>
              <a:path w="1136015" h="650875">
                <a:moveTo>
                  <a:pt x="554541" y="16844"/>
                </a:moveTo>
                <a:lnTo>
                  <a:pt x="552502" y="16755"/>
                </a:lnTo>
                <a:lnTo>
                  <a:pt x="549931" y="16755"/>
                </a:lnTo>
                <a:lnTo>
                  <a:pt x="546562" y="14894"/>
                </a:lnTo>
                <a:lnTo>
                  <a:pt x="546562" y="5762"/>
                </a:lnTo>
                <a:lnTo>
                  <a:pt x="549754" y="3812"/>
                </a:lnTo>
                <a:lnTo>
                  <a:pt x="552502" y="3812"/>
                </a:lnTo>
                <a:lnTo>
                  <a:pt x="554541" y="3723"/>
                </a:lnTo>
                <a:lnTo>
                  <a:pt x="556403" y="4787"/>
                </a:lnTo>
                <a:lnTo>
                  <a:pt x="556882" y="5585"/>
                </a:lnTo>
                <a:lnTo>
                  <a:pt x="550818" y="5585"/>
                </a:lnTo>
                <a:lnTo>
                  <a:pt x="548601" y="6649"/>
                </a:lnTo>
                <a:lnTo>
                  <a:pt x="548601" y="13652"/>
                </a:lnTo>
                <a:lnTo>
                  <a:pt x="550818" y="14894"/>
                </a:lnTo>
                <a:lnTo>
                  <a:pt x="557070" y="14894"/>
                </a:lnTo>
                <a:lnTo>
                  <a:pt x="556403" y="15869"/>
                </a:lnTo>
                <a:lnTo>
                  <a:pt x="554541" y="16844"/>
                </a:lnTo>
                <a:close/>
              </a:path>
              <a:path w="1136015" h="650875">
                <a:moveTo>
                  <a:pt x="555871" y="7713"/>
                </a:moveTo>
                <a:lnTo>
                  <a:pt x="555250" y="6383"/>
                </a:lnTo>
                <a:lnTo>
                  <a:pt x="553920" y="5585"/>
                </a:lnTo>
                <a:lnTo>
                  <a:pt x="556882" y="5585"/>
                </a:lnTo>
                <a:lnTo>
                  <a:pt x="557360" y="6383"/>
                </a:lnTo>
                <a:lnTo>
                  <a:pt x="557344" y="6649"/>
                </a:lnTo>
                <a:lnTo>
                  <a:pt x="555871" y="7713"/>
                </a:lnTo>
                <a:close/>
              </a:path>
              <a:path w="1136015" h="650875">
                <a:moveTo>
                  <a:pt x="557070" y="14894"/>
                </a:moveTo>
                <a:lnTo>
                  <a:pt x="553920" y="14894"/>
                </a:lnTo>
                <a:lnTo>
                  <a:pt x="555250" y="14184"/>
                </a:lnTo>
                <a:lnTo>
                  <a:pt x="555960" y="12943"/>
                </a:lnTo>
                <a:lnTo>
                  <a:pt x="557555" y="14184"/>
                </a:lnTo>
                <a:lnTo>
                  <a:pt x="557070" y="14894"/>
                </a:lnTo>
                <a:close/>
              </a:path>
              <a:path w="1136015" h="650875">
                <a:moveTo>
                  <a:pt x="563141" y="16578"/>
                </a:moveTo>
                <a:lnTo>
                  <a:pt x="561190" y="16578"/>
                </a:lnTo>
                <a:lnTo>
                  <a:pt x="561190" y="3989"/>
                </a:lnTo>
                <a:lnTo>
                  <a:pt x="563141" y="3989"/>
                </a:lnTo>
                <a:lnTo>
                  <a:pt x="563141" y="16578"/>
                </a:lnTo>
                <a:close/>
              </a:path>
              <a:path w="1136015" h="650875">
                <a:moveTo>
                  <a:pt x="575818" y="16755"/>
                </a:moveTo>
                <a:lnTo>
                  <a:pt x="569967" y="16755"/>
                </a:lnTo>
                <a:lnTo>
                  <a:pt x="566953" y="14716"/>
                </a:lnTo>
                <a:lnTo>
                  <a:pt x="566953" y="5851"/>
                </a:lnTo>
                <a:lnTo>
                  <a:pt x="569967" y="3812"/>
                </a:lnTo>
                <a:lnTo>
                  <a:pt x="575818" y="3812"/>
                </a:lnTo>
                <a:lnTo>
                  <a:pt x="578456" y="5673"/>
                </a:lnTo>
                <a:lnTo>
                  <a:pt x="571208" y="5673"/>
                </a:lnTo>
                <a:lnTo>
                  <a:pt x="568992" y="7092"/>
                </a:lnTo>
                <a:lnTo>
                  <a:pt x="568992" y="13298"/>
                </a:lnTo>
                <a:lnTo>
                  <a:pt x="571120" y="14894"/>
                </a:lnTo>
                <a:lnTo>
                  <a:pt x="578253" y="14894"/>
                </a:lnTo>
                <a:lnTo>
                  <a:pt x="575818" y="16755"/>
                </a:lnTo>
                <a:close/>
              </a:path>
              <a:path w="1136015" h="650875">
                <a:moveTo>
                  <a:pt x="578253" y="14894"/>
                </a:moveTo>
                <a:lnTo>
                  <a:pt x="574666" y="14894"/>
                </a:lnTo>
                <a:lnTo>
                  <a:pt x="576794" y="13475"/>
                </a:lnTo>
                <a:lnTo>
                  <a:pt x="576794" y="7003"/>
                </a:lnTo>
                <a:lnTo>
                  <a:pt x="574577" y="5673"/>
                </a:lnTo>
                <a:lnTo>
                  <a:pt x="578456" y="5673"/>
                </a:lnTo>
                <a:lnTo>
                  <a:pt x="578707" y="5851"/>
                </a:lnTo>
                <a:lnTo>
                  <a:pt x="578833" y="14450"/>
                </a:lnTo>
                <a:lnTo>
                  <a:pt x="578253" y="14894"/>
                </a:lnTo>
                <a:close/>
              </a:path>
              <a:path w="1136015" h="650875">
                <a:moveTo>
                  <a:pt x="573336" y="0"/>
                </a:moveTo>
                <a:close/>
              </a:path>
              <a:path w="1136015" h="650875">
                <a:moveTo>
                  <a:pt x="573691" y="2571"/>
                </a:moveTo>
                <a:lnTo>
                  <a:pt x="571829" y="2571"/>
                </a:lnTo>
                <a:lnTo>
                  <a:pt x="573336" y="0"/>
                </a:lnTo>
                <a:lnTo>
                  <a:pt x="575287" y="0"/>
                </a:lnTo>
                <a:lnTo>
                  <a:pt x="573691" y="2571"/>
                </a:lnTo>
                <a:close/>
              </a:path>
              <a:path w="1136015" h="650875">
                <a:moveTo>
                  <a:pt x="593106" y="13121"/>
                </a:moveTo>
                <a:lnTo>
                  <a:pt x="591067" y="13121"/>
                </a:lnTo>
                <a:lnTo>
                  <a:pt x="591067" y="3989"/>
                </a:lnTo>
                <a:lnTo>
                  <a:pt x="593106" y="3989"/>
                </a:lnTo>
                <a:lnTo>
                  <a:pt x="593106" y="13121"/>
                </a:lnTo>
                <a:close/>
              </a:path>
              <a:path w="1136015" h="650875">
                <a:moveTo>
                  <a:pt x="584595" y="16578"/>
                </a:moveTo>
                <a:lnTo>
                  <a:pt x="582556" y="16578"/>
                </a:lnTo>
                <a:lnTo>
                  <a:pt x="582556" y="3989"/>
                </a:lnTo>
                <a:lnTo>
                  <a:pt x="584595" y="3989"/>
                </a:lnTo>
                <a:lnTo>
                  <a:pt x="586983" y="7358"/>
                </a:lnTo>
                <a:lnTo>
                  <a:pt x="584595" y="7358"/>
                </a:lnTo>
                <a:lnTo>
                  <a:pt x="584595" y="16578"/>
                </a:lnTo>
                <a:close/>
              </a:path>
              <a:path w="1136015" h="650875">
                <a:moveTo>
                  <a:pt x="593106" y="16578"/>
                </a:moveTo>
                <a:lnTo>
                  <a:pt x="591067" y="16578"/>
                </a:lnTo>
                <a:lnTo>
                  <a:pt x="584595" y="7358"/>
                </a:lnTo>
                <a:lnTo>
                  <a:pt x="586983" y="7358"/>
                </a:lnTo>
                <a:lnTo>
                  <a:pt x="591067" y="13121"/>
                </a:lnTo>
                <a:lnTo>
                  <a:pt x="593106" y="13121"/>
                </a:lnTo>
                <a:lnTo>
                  <a:pt x="593106" y="16578"/>
                </a:lnTo>
                <a:close/>
              </a:path>
              <a:path w="1136015" h="650875">
                <a:moveTo>
                  <a:pt x="606227" y="16578"/>
                </a:moveTo>
                <a:lnTo>
                  <a:pt x="604277" y="16578"/>
                </a:lnTo>
                <a:lnTo>
                  <a:pt x="604188" y="3989"/>
                </a:lnTo>
                <a:lnTo>
                  <a:pt x="606316" y="3989"/>
                </a:lnTo>
                <a:lnTo>
                  <a:pt x="608312" y="8067"/>
                </a:lnTo>
                <a:lnTo>
                  <a:pt x="606227" y="8067"/>
                </a:lnTo>
                <a:lnTo>
                  <a:pt x="606227" y="16578"/>
                </a:lnTo>
                <a:close/>
              </a:path>
              <a:path w="1136015" h="650875">
                <a:moveTo>
                  <a:pt x="612566" y="12323"/>
                </a:moveTo>
                <a:lnTo>
                  <a:pt x="610394" y="12323"/>
                </a:lnTo>
                <a:lnTo>
                  <a:pt x="614561" y="3989"/>
                </a:lnTo>
                <a:lnTo>
                  <a:pt x="616777" y="3989"/>
                </a:lnTo>
                <a:lnTo>
                  <a:pt x="616777" y="7979"/>
                </a:lnTo>
                <a:lnTo>
                  <a:pt x="614738" y="7979"/>
                </a:lnTo>
                <a:lnTo>
                  <a:pt x="612566" y="12323"/>
                </a:lnTo>
                <a:close/>
              </a:path>
              <a:path w="1136015" h="650875">
                <a:moveTo>
                  <a:pt x="616777" y="16578"/>
                </a:moveTo>
                <a:lnTo>
                  <a:pt x="614738" y="16578"/>
                </a:lnTo>
                <a:lnTo>
                  <a:pt x="614738" y="7979"/>
                </a:lnTo>
                <a:lnTo>
                  <a:pt x="616777" y="7979"/>
                </a:lnTo>
                <a:lnTo>
                  <a:pt x="616777" y="16578"/>
                </a:lnTo>
                <a:close/>
              </a:path>
              <a:path w="1136015" h="650875">
                <a:moveTo>
                  <a:pt x="610926" y="15603"/>
                </a:moveTo>
                <a:lnTo>
                  <a:pt x="609951" y="15603"/>
                </a:lnTo>
                <a:lnTo>
                  <a:pt x="606227" y="8067"/>
                </a:lnTo>
                <a:lnTo>
                  <a:pt x="608312" y="8067"/>
                </a:lnTo>
                <a:lnTo>
                  <a:pt x="610394" y="12323"/>
                </a:lnTo>
                <a:lnTo>
                  <a:pt x="612566" y="12323"/>
                </a:lnTo>
                <a:lnTo>
                  <a:pt x="610926" y="15603"/>
                </a:lnTo>
                <a:close/>
              </a:path>
              <a:path w="1136015" h="650875">
                <a:moveTo>
                  <a:pt x="628569" y="16755"/>
                </a:moveTo>
                <a:lnTo>
                  <a:pt x="623072" y="16755"/>
                </a:lnTo>
                <a:lnTo>
                  <a:pt x="620856" y="14982"/>
                </a:lnTo>
                <a:lnTo>
                  <a:pt x="620856" y="3989"/>
                </a:lnTo>
                <a:lnTo>
                  <a:pt x="622895" y="3989"/>
                </a:lnTo>
                <a:lnTo>
                  <a:pt x="622895" y="13830"/>
                </a:lnTo>
                <a:lnTo>
                  <a:pt x="624225" y="14982"/>
                </a:lnTo>
                <a:lnTo>
                  <a:pt x="630696" y="14982"/>
                </a:lnTo>
                <a:lnTo>
                  <a:pt x="628569" y="16755"/>
                </a:lnTo>
                <a:close/>
              </a:path>
              <a:path w="1136015" h="650875">
                <a:moveTo>
                  <a:pt x="630696" y="14982"/>
                </a:moveTo>
                <a:lnTo>
                  <a:pt x="627416" y="14982"/>
                </a:lnTo>
                <a:lnTo>
                  <a:pt x="628746" y="13830"/>
                </a:lnTo>
                <a:lnTo>
                  <a:pt x="628746" y="3989"/>
                </a:lnTo>
                <a:lnTo>
                  <a:pt x="630696" y="3989"/>
                </a:lnTo>
                <a:lnTo>
                  <a:pt x="630696" y="14982"/>
                </a:lnTo>
                <a:close/>
              </a:path>
              <a:path w="1136015" h="650875">
                <a:moveTo>
                  <a:pt x="645325" y="13121"/>
                </a:moveTo>
                <a:lnTo>
                  <a:pt x="643286" y="13121"/>
                </a:lnTo>
                <a:lnTo>
                  <a:pt x="643286" y="3989"/>
                </a:lnTo>
                <a:lnTo>
                  <a:pt x="645325" y="3989"/>
                </a:lnTo>
                <a:lnTo>
                  <a:pt x="645325" y="13121"/>
                </a:lnTo>
                <a:close/>
              </a:path>
              <a:path w="1136015" h="650875">
                <a:moveTo>
                  <a:pt x="636814" y="16578"/>
                </a:moveTo>
                <a:lnTo>
                  <a:pt x="634775" y="16578"/>
                </a:lnTo>
                <a:lnTo>
                  <a:pt x="634775" y="3989"/>
                </a:lnTo>
                <a:lnTo>
                  <a:pt x="636814" y="3989"/>
                </a:lnTo>
                <a:lnTo>
                  <a:pt x="639201" y="7358"/>
                </a:lnTo>
                <a:lnTo>
                  <a:pt x="636814" y="7358"/>
                </a:lnTo>
                <a:lnTo>
                  <a:pt x="636814" y="16578"/>
                </a:lnTo>
                <a:close/>
              </a:path>
              <a:path w="1136015" h="650875">
                <a:moveTo>
                  <a:pt x="645325" y="16578"/>
                </a:moveTo>
                <a:lnTo>
                  <a:pt x="643286" y="16578"/>
                </a:lnTo>
                <a:lnTo>
                  <a:pt x="636814" y="7358"/>
                </a:lnTo>
                <a:lnTo>
                  <a:pt x="639201" y="7358"/>
                </a:lnTo>
                <a:lnTo>
                  <a:pt x="643286" y="13121"/>
                </a:lnTo>
                <a:lnTo>
                  <a:pt x="645325" y="13121"/>
                </a:lnTo>
                <a:lnTo>
                  <a:pt x="645325" y="16578"/>
                </a:lnTo>
                <a:close/>
              </a:path>
              <a:path w="1136015" h="650875">
                <a:moveTo>
                  <a:pt x="657204" y="16578"/>
                </a:moveTo>
                <a:lnTo>
                  <a:pt x="649669" y="16578"/>
                </a:lnTo>
                <a:lnTo>
                  <a:pt x="649669" y="3989"/>
                </a:lnTo>
                <a:lnTo>
                  <a:pt x="657116" y="3989"/>
                </a:lnTo>
                <a:lnTo>
                  <a:pt x="659554" y="5939"/>
                </a:lnTo>
                <a:lnTo>
                  <a:pt x="651708" y="5939"/>
                </a:lnTo>
                <a:lnTo>
                  <a:pt x="651708" y="14716"/>
                </a:lnTo>
                <a:lnTo>
                  <a:pt x="659659" y="14716"/>
                </a:lnTo>
                <a:lnTo>
                  <a:pt x="657204" y="16578"/>
                </a:lnTo>
                <a:close/>
              </a:path>
              <a:path w="1136015" h="650875">
                <a:moveTo>
                  <a:pt x="659659" y="14716"/>
                </a:moveTo>
                <a:lnTo>
                  <a:pt x="656141" y="14716"/>
                </a:lnTo>
                <a:lnTo>
                  <a:pt x="657736" y="13387"/>
                </a:lnTo>
                <a:lnTo>
                  <a:pt x="657736" y="7181"/>
                </a:lnTo>
                <a:lnTo>
                  <a:pt x="655963" y="5939"/>
                </a:lnTo>
                <a:lnTo>
                  <a:pt x="659554" y="5939"/>
                </a:lnTo>
                <a:lnTo>
                  <a:pt x="659775" y="6117"/>
                </a:lnTo>
                <a:lnTo>
                  <a:pt x="659659" y="14716"/>
                </a:lnTo>
                <a:close/>
              </a:path>
              <a:path w="1136015" h="650875">
                <a:moveTo>
                  <a:pt x="665538" y="16578"/>
                </a:moveTo>
                <a:lnTo>
                  <a:pt x="663588" y="16578"/>
                </a:lnTo>
                <a:lnTo>
                  <a:pt x="663588" y="3989"/>
                </a:lnTo>
                <a:lnTo>
                  <a:pt x="665538" y="3989"/>
                </a:lnTo>
                <a:lnTo>
                  <a:pt x="665538" y="16578"/>
                </a:lnTo>
                <a:close/>
              </a:path>
              <a:path w="1136015" h="650875">
                <a:moveTo>
                  <a:pt x="671123" y="16578"/>
                </a:moveTo>
                <a:lnTo>
                  <a:pt x="668996" y="16578"/>
                </a:lnTo>
                <a:lnTo>
                  <a:pt x="673783" y="3989"/>
                </a:lnTo>
                <a:lnTo>
                  <a:pt x="675911" y="3989"/>
                </a:lnTo>
                <a:lnTo>
                  <a:pt x="676941" y="6649"/>
                </a:lnTo>
                <a:lnTo>
                  <a:pt x="674936" y="6649"/>
                </a:lnTo>
                <a:lnTo>
                  <a:pt x="672896" y="11879"/>
                </a:lnTo>
                <a:lnTo>
                  <a:pt x="678967" y="11879"/>
                </a:lnTo>
                <a:lnTo>
                  <a:pt x="679619" y="13564"/>
                </a:lnTo>
                <a:lnTo>
                  <a:pt x="672276" y="13564"/>
                </a:lnTo>
                <a:lnTo>
                  <a:pt x="671123" y="16578"/>
                </a:lnTo>
                <a:close/>
              </a:path>
              <a:path w="1136015" h="650875">
                <a:moveTo>
                  <a:pt x="678967" y="11879"/>
                </a:moveTo>
                <a:lnTo>
                  <a:pt x="676886" y="11879"/>
                </a:lnTo>
                <a:lnTo>
                  <a:pt x="674936" y="6649"/>
                </a:lnTo>
                <a:lnTo>
                  <a:pt x="676941" y="6649"/>
                </a:lnTo>
                <a:lnTo>
                  <a:pt x="678967" y="11879"/>
                </a:lnTo>
                <a:close/>
              </a:path>
              <a:path w="1136015" h="650875">
                <a:moveTo>
                  <a:pt x="680787" y="16578"/>
                </a:moveTo>
                <a:lnTo>
                  <a:pt x="678659" y="16578"/>
                </a:lnTo>
                <a:lnTo>
                  <a:pt x="677507" y="13564"/>
                </a:lnTo>
                <a:lnTo>
                  <a:pt x="679619" y="13564"/>
                </a:lnTo>
                <a:lnTo>
                  <a:pt x="680787" y="16578"/>
                </a:lnTo>
                <a:close/>
              </a:path>
              <a:path w="1136015" h="650875">
                <a:moveTo>
                  <a:pt x="692046" y="16578"/>
                </a:moveTo>
                <a:lnTo>
                  <a:pt x="684067" y="16578"/>
                </a:lnTo>
                <a:lnTo>
                  <a:pt x="684156" y="3989"/>
                </a:lnTo>
                <a:lnTo>
                  <a:pt x="686106" y="3989"/>
                </a:lnTo>
                <a:lnTo>
                  <a:pt x="686106" y="14805"/>
                </a:lnTo>
                <a:lnTo>
                  <a:pt x="692046" y="14805"/>
                </a:lnTo>
                <a:lnTo>
                  <a:pt x="692046" y="16578"/>
                </a:lnTo>
                <a:close/>
              </a:path>
              <a:path w="1136015" h="650875">
                <a:moveTo>
                  <a:pt x="704547" y="16578"/>
                </a:moveTo>
                <a:lnTo>
                  <a:pt x="702507" y="16578"/>
                </a:lnTo>
                <a:lnTo>
                  <a:pt x="702596" y="3989"/>
                </a:lnTo>
                <a:lnTo>
                  <a:pt x="710043" y="3989"/>
                </a:lnTo>
                <a:lnTo>
                  <a:pt x="711462" y="5762"/>
                </a:lnTo>
                <a:lnTo>
                  <a:pt x="704724" y="5851"/>
                </a:lnTo>
                <a:lnTo>
                  <a:pt x="704635" y="10018"/>
                </a:lnTo>
                <a:lnTo>
                  <a:pt x="711462" y="10018"/>
                </a:lnTo>
                <a:lnTo>
                  <a:pt x="711462" y="10195"/>
                </a:lnTo>
                <a:lnTo>
                  <a:pt x="709955" y="11879"/>
                </a:lnTo>
                <a:lnTo>
                  <a:pt x="704547" y="11879"/>
                </a:lnTo>
                <a:lnTo>
                  <a:pt x="704547" y="16578"/>
                </a:lnTo>
                <a:close/>
              </a:path>
              <a:path w="1136015" h="650875">
                <a:moveTo>
                  <a:pt x="711462" y="10018"/>
                </a:moveTo>
                <a:lnTo>
                  <a:pt x="708359" y="10018"/>
                </a:lnTo>
                <a:lnTo>
                  <a:pt x="709511" y="9397"/>
                </a:lnTo>
                <a:lnTo>
                  <a:pt x="709511" y="6560"/>
                </a:lnTo>
                <a:lnTo>
                  <a:pt x="708359" y="5851"/>
                </a:lnTo>
                <a:lnTo>
                  <a:pt x="711462" y="5851"/>
                </a:lnTo>
                <a:lnTo>
                  <a:pt x="711462" y="10018"/>
                </a:lnTo>
                <a:close/>
              </a:path>
              <a:path w="1136015" h="650875">
                <a:moveTo>
                  <a:pt x="723430" y="16755"/>
                </a:moveTo>
                <a:lnTo>
                  <a:pt x="717579" y="16755"/>
                </a:lnTo>
                <a:lnTo>
                  <a:pt x="714565" y="14716"/>
                </a:lnTo>
                <a:lnTo>
                  <a:pt x="714565" y="5851"/>
                </a:lnTo>
                <a:lnTo>
                  <a:pt x="717579" y="3812"/>
                </a:lnTo>
                <a:lnTo>
                  <a:pt x="723430" y="3812"/>
                </a:lnTo>
                <a:lnTo>
                  <a:pt x="726068" y="5673"/>
                </a:lnTo>
                <a:lnTo>
                  <a:pt x="718820" y="5673"/>
                </a:lnTo>
                <a:lnTo>
                  <a:pt x="716604" y="7092"/>
                </a:lnTo>
                <a:lnTo>
                  <a:pt x="716604" y="13298"/>
                </a:lnTo>
                <a:lnTo>
                  <a:pt x="718731" y="14894"/>
                </a:lnTo>
                <a:lnTo>
                  <a:pt x="725865" y="14894"/>
                </a:lnTo>
                <a:lnTo>
                  <a:pt x="723430" y="16755"/>
                </a:lnTo>
                <a:close/>
              </a:path>
              <a:path w="1136015" h="650875">
                <a:moveTo>
                  <a:pt x="725865" y="14894"/>
                </a:moveTo>
                <a:lnTo>
                  <a:pt x="722278" y="14894"/>
                </a:lnTo>
                <a:lnTo>
                  <a:pt x="724405" y="13475"/>
                </a:lnTo>
                <a:lnTo>
                  <a:pt x="724405" y="7003"/>
                </a:lnTo>
                <a:lnTo>
                  <a:pt x="722189" y="5673"/>
                </a:lnTo>
                <a:lnTo>
                  <a:pt x="726068" y="5673"/>
                </a:lnTo>
                <a:lnTo>
                  <a:pt x="726319" y="5851"/>
                </a:lnTo>
                <a:lnTo>
                  <a:pt x="726445" y="14450"/>
                </a:lnTo>
                <a:lnTo>
                  <a:pt x="725865" y="14894"/>
                </a:lnTo>
                <a:close/>
              </a:path>
              <a:path w="1136015" h="650875">
                <a:moveTo>
                  <a:pt x="732207" y="16578"/>
                </a:moveTo>
                <a:lnTo>
                  <a:pt x="730168" y="16578"/>
                </a:lnTo>
                <a:lnTo>
                  <a:pt x="730168" y="3989"/>
                </a:lnTo>
                <a:lnTo>
                  <a:pt x="737970" y="3989"/>
                </a:lnTo>
                <a:lnTo>
                  <a:pt x="739388" y="5762"/>
                </a:lnTo>
                <a:lnTo>
                  <a:pt x="732296" y="5851"/>
                </a:lnTo>
                <a:lnTo>
                  <a:pt x="732207" y="10018"/>
                </a:lnTo>
                <a:lnTo>
                  <a:pt x="739172" y="10018"/>
                </a:lnTo>
                <a:lnTo>
                  <a:pt x="738502" y="10993"/>
                </a:lnTo>
                <a:lnTo>
                  <a:pt x="736995" y="11525"/>
                </a:lnTo>
                <a:lnTo>
                  <a:pt x="737169" y="11879"/>
                </a:lnTo>
                <a:lnTo>
                  <a:pt x="732207" y="11879"/>
                </a:lnTo>
                <a:lnTo>
                  <a:pt x="732207" y="16578"/>
                </a:lnTo>
                <a:close/>
              </a:path>
              <a:path w="1136015" h="650875">
                <a:moveTo>
                  <a:pt x="739172" y="10018"/>
                </a:moveTo>
                <a:lnTo>
                  <a:pt x="736285" y="10018"/>
                </a:lnTo>
                <a:lnTo>
                  <a:pt x="737438" y="9397"/>
                </a:lnTo>
                <a:lnTo>
                  <a:pt x="737438" y="6560"/>
                </a:lnTo>
                <a:lnTo>
                  <a:pt x="736285" y="5851"/>
                </a:lnTo>
                <a:lnTo>
                  <a:pt x="739388" y="5851"/>
                </a:lnTo>
                <a:lnTo>
                  <a:pt x="739477" y="9574"/>
                </a:lnTo>
                <a:lnTo>
                  <a:pt x="739172" y="10018"/>
                </a:lnTo>
                <a:close/>
              </a:path>
              <a:path w="1136015" h="650875">
                <a:moveTo>
                  <a:pt x="739477" y="16578"/>
                </a:moveTo>
                <a:lnTo>
                  <a:pt x="737172" y="16578"/>
                </a:lnTo>
                <a:lnTo>
                  <a:pt x="734956" y="11879"/>
                </a:lnTo>
                <a:lnTo>
                  <a:pt x="737169" y="11879"/>
                </a:lnTo>
                <a:lnTo>
                  <a:pt x="739477" y="16578"/>
                </a:lnTo>
                <a:close/>
              </a:path>
              <a:path w="1136015" h="650875">
                <a:moveTo>
                  <a:pt x="758627" y="16578"/>
                </a:moveTo>
                <a:lnTo>
                  <a:pt x="750204" y="16578"/>
                </a:lnTo>
                <a:lnTo>
                  <a:pt x="750204" y="3989"/>
                </a:lnTo>
                <a:lnTo>
                  <a:pt x="758538" y="3989"/>
                </a:lnTo>
                <a:lnTo>
                  <a:pt x="758538" y="5851"/>
                </a:lnTo>
                <a:lnTo>
                  <a:pt x="752243" y="5851"/>
                </a:lnTo>
                <a:lnTo>
                  <a:pt x="752243" y="9308"/>
                </a:lnTo>
                <a:lnTo>
                  <a:pt x="757740" y="9308"/>
                </a:lnTo>
                <a:lnTo>
                  <a:pt x="757740" y="11170"/>
                </a:lnTo>
                <a:lnTo>
                  <a:pt x="752243" y="11170"/>
                </a:lnTo>
                <a:lnTo>
                  <a:pt x="752243" y="14805"/>
                </a:lnTo>
                <a:lnTo>
                  <a:pt x="758627" y="14805"/>
                </a:lnTo>
                <a:lnTo>
                  <a:pt x="758627" y="16578"/>
                </a:lnTo>
                <a:close/>
              </a:path>
              <a:path w="1136015" h="650875">
                <a:moveTo>
                  <a:pt x="770684" y="16578"/>
                </a:moveTo>
                <a:lnTo>
                  <a:pt x="762705" y="16578"/>
                </a:lnTo>
                <a:lnTo>
                  <a:pt x="762793" y="3989"/>
                </a:lnTo>
                <a:lnTo>
                  <a:pt x="764744" y="3989"/>
                </a:lnTo>
                <a:lnTo>
                  <a:pt x="764744" y="14805"/>
                </a:lnTo>
                <a:lnTo>
                  <a:pt x="770684" y="14805"/>
                </a:lnTo>
                <a:lnTo>
                  <a:pt x="770684" y="16578"/>
                </a:lnTo>
                <a:close/>
              </a:path>
              <a:path w="1136015" h="650875">
                <a:moveTo>
                  <a:pt x="783893" y="16755"/>
                </a:moveTo>
                <a:lnTo>
                  <a:pt x="780525" y="14894"/>
                </a:lnTo>
                <a:lnTo>
                  <a:pt x="780525" y="5762"/>
                </a:lnTo>
                <a:lnTo>
                  <a:pt x="783716" y="3812"/>
                </a:lnTo>
                <a:lnTo>
                  <a:pt x="786465" y="3812"/>
                </a:lnTo>
                <a:lnTo>
                  <a:pt x="788504" y="3723"/>
                </a:lnTo>
                <a:lnTo>
                  <a:pt x="790365" y="4787"/>
                </a:lnTo>
                <a:lnTo>
                  <a:pt x="790844" y="5585"/>
                </a:lnTo>
                <a:lnTo>
                  <a:pt x="784691" y="5585"/>
                </a:lnTo>
                <a:lnTo>
                  <a:pt x="782475" y="6649"/>
                </a:lnTo>
                <a:lnTo>
                  <a:pt x="782475" y="13652"/>
                </a:lnTo>
                <a:lnTo>
                  <a:pt x="784691" y="14894"/>
                </a:lnTo>
                <a:lnTo>
                  <a:pt x="790972" y="14894"/>
                </a:lnTo>
                <a:lnTo>
                  <a:pt x="790365" y="15780"/>
                </a:lnTo>
                <a:lnTo>
                  <a:pt x="788673" y="16667"/>
                </a:lnTo>
                <a:lnTo>
                  <a:pt x="786465" y="16667"/>
                </a:lnTo>
                <a:lnTo>
                  <a:pt x="783893" y="16755"/>
                </a:lnTo>
                <a:close/>
              </a:path>
              <a:path w="1136015" h="650875">
                <a:moveTo>
                  <a:pt x="789833" y="7713"/>
                </a:moveTo>
                <a:lnTo>
                  <a:pt x="789213" y="6383"/>
                </a:lnTo>
                <a:lnTo>
                  <a:pt x="787883" y="5585"/>
                </a:lnTo>
                <a:lnTo>
                  <a:pt x="790844" y="5585"/>
                </a:lnTo>
                <a:lnTo>
                  <a:pt x="791323" y="6383"/>
                </a:lnTo>
                <a:lnTo>
                  <a:pt x="791306" y="6649"/>
                </a:lnTo>
                <a:lnTo>
                  <a:pt x="789833" y="7713"/>
                </a:lnTo>
                <a:close/>
              </a:path>
              <a:path w="1136015" h="650875">
                <a:moveTo>
                  <a:pt x="790972" y="14894"/>
                </a:moveTo>
                <a:lnTo>
                  <a:pt x="787883" y="14894"/>
                </a:lnTo>
                <a:lnTo>
                  <a:pt x="789213" y="14184"/>
                </a:lnTo>
                <a:lnTo>
                  <a:pt x="789922" y="12943"/>
                </a:lnTo>
                <a:lnTo>
                  <a:pt x="791518" y="14096"/>
                </a:lnTo>
                <a:lnTo>
                  <a:pt x="790972" y="14894"/>
                </a:lnTo>
                <a:close/>
              </a:path>
              <a:path w="1136015" h="650875">
                <a:moveTo>
                  <a:pt x="788504" y="16755"/>
                </a:moveTo>
                <a:lnTo>
                  <a:pt x="786465" y="16667"/>
                </a:lnTo>
                <a:lnTo>
                  <a:pt x="788673" y="16667"/>
                </a:lnTo>
                <a:lnTo>
                  <a:pt x="788504" y="16755"/>
                </a:lnTo>
                <a:close/>
              </a:path>
              <a:path w="1136015" h="650875">
                <a:moveTo>
                  <a:pt x="803043" y="16578"/>
                </a:moveTo>
                <a:lnTo>
                  <a:pt x="795064" y="16578"/>
                </a:lnTo>
                <a:lnTo>
                  <a:pt x="795153" y="3989"/>
                </a:lnTo>
                <a:lnTo>
                  <a:pt x="797103" y="3989"/>
                </a:lnTo>
                <a:lnTo>
                  <a:pt x="797103" y="14805"/>
                </a:lnTo>
                <a:lnTo>
                  <a:pt x="803043" y="14805"/>
                </a:lnTo>
                <a:lnTo>
                  <a:pt x="803043" y="16578"/>
                </a:lnTo>
                <a:close/>
              </a:path>
              <a:path w="1136015" h="650875">
                <a:moveTo>
                  <a:pt x="808894" y="16578"/>
                </a:moveTo>
                <a:lnTo>
                  <a:pt x="806944" y="16578"/>
                </a:lnTo>
                <a:lnTo>
                  <a:pt x="806944" y="3989"/>
                </a:lnTo>
                <a:lnTo>
                  <a:pt x="808894" y="3989"/>
                </a:lnTo>
                <a:lnTo>
                  <a:pt x="808894" y="16578"/>
                </a:lnTo>
                <a:close/>
              </a:path>
              <a:path w="1136015" h="650875">
                <a:moveTo>
                  <a:pt x="821882" y="12323"/>
                </a:moveTo>
                <a:lnTo>
                  <a:pt x="819622" y="12323"/>
                </a:lnTo>
                <a:lnTo>
                  <a:pt x="823789" y="3989"/>
                </a:lnTo>
                <a:lnTo>
                  <a:pt x="826005" y="3989"/>
                </a:lnTo>
                <a:lnTo>
                  <a:pt x="826005" y="7979"/>
                </a:lnTo>
                <a:lnTo>
                  <a:pt x="824055" y="7979"/>
                </a:lnTo>
                <a:lnTo>
                  <a:pt x="821882" y="12323"/>
                </a:lnTo>
                <a:close/>
              </a:path>
              <a:path w="1136015" h="650875">
                <a:moveTo>
                  <a:pt x="815366" y="16578"/>
                </a:moveTo>
                <a:lnTo>
                  <a:pt x="813416" y="16578"/>
                </a:lnTo>
                <a:lnTo>
                  <a:pt x="813416" y="3989"/>
                </a:lnTo>
                <a:lnTo>
                  <a:pt x="815544" y="3989"/>
                </a:lnTo>
                <a:lnTo>
                  <a:pt x="817539" y="8067"/>
                </a:lnTo>
                <a:lnTo>
                  <a:pt x="815366" y="8067"/>
                </a:lnTo>
                <a:lnTo>
                  <a:pt x="815366" y="16578"/>
                </a:lnTo>
                <a:close/>
              </a:path>
              <a:path w="1136015" h="650875">
                <a:moveTo>
                  <a:pt x="826005" y="16578"/>
                </a:moveTo>
                <a:lnTo>
                  <a:pt x="824055" y="16578"/>
                </a:lnTo>
                <a:lnTo>
                  <a:pt x="824055" y="7979"/>
                </a:lnTo>
                <a:lnTo>
                  <a:pt x="826005" y="7979"/>
                </a:lnTo>
                <a:lnTo>
                  <a:pt x="826005" y="16578"/>
                </a:lnTo>
                <a:close/>
              </a:path>
              <a:path w="1136015" h="650875">
                <a:moveTo>
                  <a:pt x="820242" y="15603"/>
                </a:moveTo>
                <a:lnTo>
                  <a:pt x="819090" y="15603"/>
                </a:lnTo>
                <a:lnTo>
                  <a:pt x="815366" y="8067"/>
                </a:lnTo>
                <a:lnTo>
                  <a:pt x="817539" y="8067"/>
                </a:lnTo>
                <a:lnTo>
                  <a:pt x="819622" y="12323"/>
                </a:lnTo>
                <a:lnTo>
                  <a:pt x="821882" y="12323"/>
                </a:lnTo>
                <a:lnTo>
                  <a:pt x="820242" y="15603"/>
                </a:lnTo>
                <a:close/>
              </a:path>
              <a:path w="1136015" h="650875">
                <a:moveTo>
                  <a:pt x="831502" y="16578"/>
                </a:moveTo>
                <a:lnTo>
                  <a:pt x="829374" y="16578"/>
                </a:lnTo>
                <a:lnTo>
                  <a:pt x="834161" y="3989"/>
                </a:lnTo>
                <a:lnTo>
                  <a:pt x="836289" y="3989"/>
                </a:lnTo>
                <a:lnTo>
                  <a:pt x="837319" y="6649"/>
                </a:lnTo>
                <a:lnTo>
                  <a:pt x="835314" y="6649"/>
                </a:lnTo>
                <a:lnTo>
                  <a:pt x="833275" y="11879"/>
                </a:lnTo>
                <a:lnTo>
                  <a:pt x="839345" y="11879"/>
                </a:lnTo>
                <a:lnTo>
                  <a:pt x="839998" y="13564"/>
                </a:lnTo>
                <a:lnTo>
                  <a:pt x="832654" y="13564"/>
                </a:lnTo>
                <a:lnTo>
                  <a:pt x="831502" y="16578"/>
                </a:lnTo>
                <a:close/>
              </a:path>
              <a:path w="1136015" h="650875">
                <a:moveTo>
                  <a:pt x="839345" y="11879"/>
                </a:moveTo>
                <a:lnTo>
                  <a:pt x="837264" y="11879"/>
                </a:lnTo>
                <a:lnTo>
                  <a:pt x="835314" y="6649"/>
                </a:lnTo>
                <a:lnTo>
                  <a:pt x="837319" y="6649"/>
                </a:lnTo>
                <a:lnTo>
                  <a:pt x="839345" y="11879"/>
                </a:lnTo>
                <a:close/>
              </a:path>
              <a:path w="1136015" h="650875">
                <a:moveTo>
                  <a:pt x="841165" y="16578"/>
                </a:moveTo>
                <a:lnTo>
                  <a:pt x="839037" y="16578"/>
                </a:lnTo>
                <a:lnTo>
                  <a:pt x="837885" y="13564"/>
                </a:lnTo>
                <a:lnTo>
                  <a:pt x="839998" y="13564"/>
                </a:lnTo>
                <a:lnTo>
                  <a:pt x="841165" y="16578"/>
                </a:lnTo>
                <a:close/>
              </a:path>
              <a:path w="1136015" h="650875">
                <a:moveTo>
                  <a:pt x="860581" y="15337"/>
                </a:moveTo>
                <a:lnTo>
                  <a:pt x="851538" y="15337"/>
                </a:lnTo>
                <a:lnTo>
                  <a:pt x="851538" y="6294"/>
                </a:lnTo>
                <a:lnTo>
                  <a:pt x="860581" y="6294"/>
                </a:lnTo>
                <a:lnTo>
                  <a:pt x="860581" y="15337"/>
                </a:lnTo>
                <a:close/>
              </a:path>
              <a:path w="1136015" h="650875">
                <a:moveTo>
                  <a:pt x="879908" y="16755"/>
                </a:moveTo>
                <a:lnTo>
                  <a:pt x="874411" y="16755"/>
                </a:lnTo>
                <a:lnTo>
                  <a:pt x="871219" y="15071"/>
                </a:lnTo>
                <a:lnTo>
                  <a:pt x="871219" y="5851"/>
                </a:lnTo>
                <a:lnTo>
                  <a:pt x="874411" y="3812"/>
                </a:lnTo>
                <a:lnTo>
                  <a:pt x="877159" y="3812"/>
                </a:lnTo>
                <a:lnTo>
                  <a:pt x="879198" y="3723"/>
                </a:lnTo>
                <a:lnTo>
                  <a:pt x="881149" y="4787"/>
                </a:lnTo>
                <a:lnTo>
                  <a:pt x="881709" y="5673"/>
                </a:lnTo>
                <a:lnTo>
                  <a:pt x="875386" y="5673"/>
                </a:lnTo>
                <a:lnTo>
                  <a:pt x="873258" y="7092"/>
                </a:lnTo>
                <a:lnTo>
                  <a:pt x="873258" y="13652"/>
                </a:lnTo>
                <a:lnTo>
                  <a:pt x="875386" y="14982"/>
                </a:lnTo>
                <a:lnTo>
                  <a:pt x="882567" y="14982"/>
                </a:lnTo>
                <a:lnTo>
                  <a:pt x="882567" y="15337"/>
                </a:lnTo>
                <a:lnTo>
                  <a:pt x="879908" y="16755"/>
                </a:lnTo>
                <a:close/>
              </a:path>
              <a:path w="1136015" h="650875">
                <a:moveTo>
                  <a:pt x="880617" y="7624"/>
                </a:moveTo>
                <a:lnTo>
                  <a:pt x="879908" y="6383"/>
                </a:lnTo>
                <a:lnTo>
                  <a:pt x="878578" y="5673"/>
                </a:lnTo>
                <a:lnTo>
                  <a:pt x="881709" y="5673"/>
                </a:lnTo>
                <a:lnTo>
                  <a:pt x="882213" y="6471"/>
                </a:lnTo>
                <a:lnTo>
                  <a:pt x="880617" y="7624"/>
                </a:lnTo>
                <a:close/>
              </a:path>
              <a:path w="1136015" h="650875">
                <a:moveTo>
                  <a:pt x="882567" y="14982"/>
                </a:moveTo>
                <a:lnTo>
                  <a:pt x="878932" y="14982"/>
                </a:lnTo>
                <a:lnTo>
                  <a:pt x="880617" y="14096"/>
                </a:lnTo>
                <a:lnTo>
                  <a:pt x="880617" y="11702"/>
                </a:lnTo>
                <a:lnTo>
                  <a:pt x="877337" y="11702"/>
                </a:lnTo>
                <a:lnTo>
                  <a:pt x="877337" y="9929"/>
                </a:lnTo>
                <a:lnTo>
                  <a:pt x="882567" y="9929"/>
                </a:lnTo>
                <a:lnTo>
                  <a:pt x="882567" y="14982"/>
                </a:lnTo>
                <a:close/>
              </a:path>
              <a:path w="1136015" h="650875">
                <a:moveTo>
                  <a:pt x="894270" y="16578"/>
                </a:moveTo>
                <a:lnTo>
                  <a:pt x="886291" y="16578"/>
                </a:lnTo>
                <a:lnTo>
                  <a:pt x="886379" y="3989"/>
                </a:lnTo>
                <a:lnTo>
                  <a:pt x="888330" y="3989"/>
                </a:lnTo>
                <a:lnTo>
                  <a:pt x="888330" y="14805"/>
                </a:lnTo>
                <a:lnTo>
                  <a:pt x="894270" y="14805"/>
                </a:lnTo>
                <a:lnTo>
                  <a:pt x="894270" y="16578"/>
                </a:lnTo>
                <a:close/>
              </a:path>
              <a:path w="1136015" h="650875">
                <a:moveTo>
                  <a:pt x="905884" y="16755"/>
                </a:moveTo>
                <a:lnTo>
                  <a:pt x="900033" y="16755"/>
                </a:lnTo>
                <a:lnTo>
                  <a:pt x="897018" y="14716"/>
                </a:lnTo>
                <a:lnTo>
                  <a:pt x="897018" y="5851"/>
                </a:lnTo>
                <a:lnTo>
                  <a:pt x="900032" y="3812"/>
                </a:lnTo>
                <a:lnTo>
                  <a:pt x="905884" y="3812"/>
                </a:lnTo>
                <a:lnTo>
                  <a:pt x="908521" y="5673"/>
                </a:lnTo>
                <a:lnTo>
                  <a:pt x="901274" y="5673"/>
                </a:lnTo>
                <a:lnTo>
                  <a:pt x="899057" y="7092"/>
                </a:lnTo>
                <a:lnTo>
                  <a:pt x="899057" y="13298"/>
                </a:lnTo>
                <a:lnTo>
                  <a:pt x="901185" y="14894"/>
                </a:lnTo>
                <a:lnTo>
                  <a:pt x="908318" y="14894"/>
                </a:lnTo>
                <a:lnTo>
                  <a:pt x="905884" y="16755"/>
                </a:lnTo>
                <a:close/>
              </a:path>
              <a:path w="1136015" h="650875">
                <a:moveTo>
                  <a:pt x="908318" y="14894"/>
                </a:moveTo>
                <a:lnTo>
                  <a:pt x="904731" y="14894"/>
                </a:lnTo>
                <a:lnTo>
                  <a:pt x="906859" y="13475"/>
                </a:lnTo>
                <a:lnTo>
                  <a:pt x="906859" y="7003"/>
                </a:lnTo>
                <a:lnTo>
                  <a:pt x="904643" y="5673"/>
                </a:lnTo>
                <a:lnTo>
                  <a:pt x="908521" y="5673"/>
                </a:lnTo>
                <a:lnTo>
                  <a:pt x="908772" y="5851"/>
                </a:lnTo>
                <a:lnTo>
                  <a:pt x="908898" y="14450"/>
                </a:lnTo>
                <a:lnTo>
                  <a:pt x="908318" y="14894"/>
                </a:lnTo>
                <a:close/>
              </a:path>
              <a:path w="1136015" h="650875">
                <a:moveTo>
                  <a:pt x="920778" y="16578"/>
                </a:moveTo>
                <a:lnTo>
                  <a:pt x="912622" y="16578"/>
                </a:lnTo>
                <a:lnTo>
                  <a:pt x="912622" y="3989"/>
                </a:lnTo>
                <a:lnTo>
                  <a:pt x="919891" y="3989"/>
                </a:lnTo>
                <a:lnTo>
                  <a:pt x="921398" y="5496"/>
                </a:lnTo>
                <a:lnTo>
                  <a:pt x="921398" y="5762"/>
                </a:lnTo>
                <a:lnTo>
                  <a:pt x="914661" y="5762"/>
                </a:lnTo>
                <a:lnTo>
                  <a:pt x="914661" y="9397"/>
                </a:lnTo>
                <a:lnTo>
                  <a:pt x="917631" y="9397"/>
                </a:lnTo>
                <a:lnTo>
                  <a:pt x="918118" y="9486"/>
                </a:lnTo>
                <a:lnTo>
                  <a:pt x="920671" y="9486"/>
                </a:lnTo>
                <a:lnTo>
                  <a:pt x="919891" y="9840"/>
                </a:lnTo>
                <a:lnTo>
                  <a:pt x="921221" y="10284"/>
                </a:lnTo>
                <a:lnTo>
                  <a:pt x="921728" y="10993"/>
                </a:lnTo>
                <a:lnTo>
                  <a:pt x="914749" y="10993"/>
                </a:lnTo>
                <a:lnTo>
                  <a:pt x="914749" y="14805"/>
                </a:lnTo>
                <a:lnTo>
                  <a:pt x="922108" y="14805"/>
                </a:lnTo>
                <a:lnTo>
                  <a:pt x="920778" y="16578"/>
                </a:lnTo>
                <a:close/>
              </a:path>
              <a:path w="1136015" h="650875">
                <a:moveTo>
                  <a:pt x="920671" y="9486"/>
                </a:moveTo>
                <a:lnTo>
                  <a:pt x="918118" y="9486"/>
                </a:lnTo>
                <a:lnTo>
                  <a:pt x="919093" y="8688"/>
                </a:lnTo>
                <a:lnTo>
                  <a:pt x="919271" y="7713"/>
                </a:lnTo>
                <a:lnTo>
                  <a:pt x="919271" y="6560"/>
                </a:lnTo>
                <a:lnTo>
                  <a:pt x="918384" y="5762"/>
                </a:lnTo>
                <a:lnTo>
                  <a:pt x="921398" y="5762"/>
                </a:lnTo>
                <a:lnTo>
                  <a:pt x="921363" y="8688"/>
                </a:lnTo>
                <a:lnTo>
                  <a:pt x="920867" y="9397"/>
                </a:lnTo>
                <a:lnTo>
                  <a:pt x="920671" y="9486"/>
                </a:lnTo>
                <a:close/>
              </a:path>
              <a:path w="1136015" h="650875">
                <a:moveTo>
                  <a:pt x="917143" y="9308"/>
                </a:moveTo>
                <a:close/>
              </a:path>
              <a:path w="1136015" h="650875">
                <a:moveTo>
                  <a:pt x="917631" y="9397"/>
                </a:moveTo>
                <a:lnTo>
                  <a:pt x="914661" y="9397"/>
                </a:lnTo>
                <a:lnTo>
                  <a:pt x="917143" y="9308"/>
                </a:lnTo>
                <a:lnTo>
                  <a:pt x="917631" y="9397"/>
                </a:lnTo>
                <a:close/>
              </a:path>
              <a:path w="1136015" h="650875">
                <a:moveTo>
                  <a:pt x="922108" y="14805"/>
                </a:moveTo>
                <a:lnTo>
                  <a:pt x="919271" y="14805"/>
                </a:lnTo>
                <a:lnTo>
                  <a:pt x="920069" y="14096"/>
                </a:lnTo>
                <a:lnTo>
                  <a:pt x="920069" y="11613"/>
                </a:lnTo>
                <a:lnTo>
                  <a:pt x="919094" y="10993"/>
                </a:lnTo>
                <a:lnTo>
                  <a:pt x="921728" y="10993"/>
                </a:lnTo>
                <a:lnTo>
                  <a:pt x="922108" y="11525"/>
                </a:lnTo>
                <a:lnTo>
                  <a:pt x="922108" y="14805"/>
                </a:lnTo>
                <a:close/>
              </a:path>
              <a:path w="1136015" h="650875">
                <a:moveTo>
                  <a:pt x="926363" y="16578"/>
                </a:moveTo>
                <a:lnTo>
                  <a:pt x="924235" y="16578"/>
                </a:lnTo>
                <a:lnTo>
                  <a:pt x="929023" y="3989"/>
                </a:lnTo>
                <a:lnTo>
                  <a:pt x="931151" y="3989"/>
                </a:lnTo>
                <a:lnTo>
                  <a:pt x="932181" y="6649"/>
                </a:lnTo>
                <a:lnTo>
                  <a:pt x="930175" y="6649"/>
                </a:lnTo>
                <a:lnTo>
                  <a:pt x="928136" y="11879"/>
                </a:lnTo>
                <a:lnTo>
                  <a:pt x="934207" y="11879"/>
                </a:lnTo>
                <a:lnTo>
                  <a:pt x="934859" y="13564"/>
                </a:lnTo>
                <a:lnTo>
                  <a:pt x="927516" y="13564"/>
                </a:lnTo>
                <a:lnTo>
                  <a:pt x="926363" y="16578"/>
                </a:lnTo>
                <a:close/>
              </a:path>
              <a:path w="1136015" h="650875">
                <a:moveTo>
                  <a:pt x="934207" y="11879"/>
                </a:moveTo>
                <a:lnTo>
                  <a:pt x="932126" y="11879"/>
                </a:lnTo>
                <a:lnTo>
                  <a:pt x="930175" y="6649"/>
                </a:lnTo>
                <a:lnTo>
                  <a:pt x="932181" y="6649"/>
                </a:lnTo>
                <a:lnTo>
                  <a:pt x="934207" y="11879"/>
                </a:lnTo>
                <a:close/>
              </a:path>
              <a:path w="1136015" h="650875">
                <a:moveTo>
                  <a:pt x="936027" y="16578"/>
                </a:moveTo>
                <a:lnTo>
                  <a:pt x="933899" y="16578"/>
                </a:lnTo>
                <a:lnTo>
                  <a:pt x="932746" y="13564"/>
                </a:lnTo>
                <a:lnTo>
                  <a:pt x="934859" y="13564"/>
                </a:lnTo>
                <a:lnTo>
                  <a:pt x="936027" y="16578"/>
                </a:lnTo>
                <a:close/>
              </a:path>
              <a:path w="1136015" h="650875">
                <a:moveTo>
                  <a:pt x="947286" y="16578"/>
                </a:moveTo>
                <a:lnTo>
                  <a:pt x="939307" y="16578"/>
                </a:lnTo>
                <a:lnTo>
                  <a:pt x="939396" y="3989"/>
                </a:lnTo>
                <a:lnTo>
                  <a:pt x="941346" y="3989"/>
                </a:lnTo>
                <a:lnTo>
                  <a:pt x="941346" y="14805"/>
                </a:lnTo>
                <a:lnTo>
                  <a:pt x="947286" y="14805"/>
                </a:lnTo>
                <a:lnTo>
                  <a:pt x="947286" y="16578"/>
                </a:lnTo>
                <a:close/>
              </a:path>
              <a:path w="1136015" h="650875">
                <a:moveTo>
                  <a:pt x="959432" y="16578"/>
                </a:moveTo>
                <a:lnTo>
                  <a:pt x="951009" y="16578"/>
                </a:lnTo>
                <a:lnTo>
                  <a:pt x="951098" y="3989"/>
                </a:lnTo>
                <a:lnTo>
                  <a:pt x="959343" y="3989"/>
                </a:lnTo>
                <a:lnTo>
                  <a:pt x="959343" y="5851"/>
                </a:lnTo>
                <a:lnTo>
                  <a:pt x="953049" y="5851"/>
                </a:lnTo>
                <a:lnTo>
                  <a:pt x="953049" y="9308"/>
                </a:lnTo>
                <a:lnTo>
                  <a:pt x="958545" y="9308"/>
                </a:lnTo>
                <a:lnTo>
                  <a:pt x="958545" y="11170"/>
                </a:lnTo>
                <a:lnTo>
                  <a:pt x="953049" y="11170"/>
                </a:lnTo>
                <a:lnTo>
                  <a:pt x="953049" y="14805"/>
                </a:lnTo>
                <a:lnTo>
                  <a:pt x="959432" y="14805"/>
                </a:lnTo>
                <a:lnTo>
                  <a:pt x="959432" y="16578"/>
                </a:lnTo>
                <a:close/>
              </a:path>
              <a:path w="1136015" h="650875">
                <a:moveTo>
                  <a:pt x="965460" y="16578"/>
                </a:moveTo>
                <a:lnTo>
                  <a:pt x="963421" y="16578"/>
                </a:lnTo>
                <a:lnTo>
                  <a:pt x="963421" y="3989"/>
                </a:lnTo>
                <a:lnTo>
                  <a:pt x="971400" y="3989"/>
                </a:lnTo>
                <a:lnTo>
                  <a:pt x="972819" y="5762"/>
                </a:lnTo>
                <a:lnTo>
                  <a:pt x="965726" y="5851"/>
                </a:lnTo>
                <a:lnTo>
                  <a:pt x="965638" y="10018"/>
                </a:lnTo>
                <a:lnTo>
                  <a:pt x="972603" y="10018"/>
                </a:lnTo>
                <a:lnTo>
                  <a:pt x="971932" y="10993"/>
                </a:lnTo>
                <a:lnTo>
                  <a:pt x="970425" y="11525"/>
                </a:lnTo>
                <a:lnTo>
                  <a:pt x="970599" y="11879"/>
                </a:lnTo>
                <a:lnTo>
                  <a:pt x="965460" y="11879"/>
                </a:lnTo>
                <a:lnTo>
                  <a:pt x="965460" y="16578"/>
                </a:lnTo>
                <a:close/>
              </a:path>
              <a:path w="1136015" h="650875">
                <a:moveTo>
                  <a:pt x="972603" y="10018"/>
                </a:moveTo>
                <a:lnTo>
                  <a:pt x="969716" y="10018"/>
                </a:lnTo>
                <a:lnTo>
                  <a:pt x="970868" y="9397"/>
                </a:lnTo>
                <a:lnTo>
                  <a:pt x="970868" y="6560"/>
                </a:lnTo>
                <a:lnTo>
                  <a:pt x="969716" y="5851"/>
                </a:lnTo>
                <a:lnTo>
                  <a:pt x="972819" y="5851"/>
                </a:lnTo>
                <a:lnTo>
                  <a:pt x="972907" y="9574"/>
                </a:lnTo>
                <a:lnTo>
                  <a:pt x="972603" y="10018"/>
                </a:lnTo>
                <a:close/>
              </a:path>
              <a:path w="1136015" h="650875">
                <a:moveTo>
                  <a:pt x="972908" y="16578"/>
                </a:moveTo>
                <a:lnTo>
                  <a:pt x="970603" y="16578"/>
                </a:lnTo>
                <a:lnTo>
                  <a:pt x="968386" y="11879"/>
                </a:lnTo>
                <a:lnTo>
                  <a:pt x="970599" y="11879"/>
                </a:lnTo>
                <a:lnTo>
                  <a:pt x="972908" y="16578"/>
                </a:lnTo>
                <a:close/>
              </a:path>
              <a:path w="1136015" h="650875">
                <a:moveTo>
                  <a:pt x="988642" y="10284"/>
                </a:moveTo>
                <a:lnTo>
                  <a:pt x="985674" y="10284"/>
                </a:lnTo>
                <a:lnTo>
                  <a:pt x="990905" y="3989"/>
                </a:lnTo>
                <a:lnTo>
                  <a:pt x="993476" y="3989"/>
                </a:lnTo>
                <a:lnTo>
                  <a:pt x="988422" y="10018"/>
                </a:lnTo>
                <a:lnTo>
                  <a:pt x="988642" y="10284"/>
                </a:lnTo>
                <a:close/>
              </a:path>
              <a:path w="1136015" h="650875">
                <a:moveTo>
                  <a:pt x="985674" y="16578"/>
                </a:moveTo>
                <a:lnTo>
                  <a:pt x="983723" y="16578"/>
                </a:lnTo>
                <a:lnTo>
                  <a:pt x="983723" y="3989"/>
                </a:lnTo>
                <a:lnTo>
                  <a:pt x="985674" y="3989"/>
                </a:lnTo>
                <a:lnTo>
                  <a:pt x="985674" y="10284"/>
                </a:lnTo>
                <a:lnTo>
                  <a:pt x="988642" y="10284"/>
                </a:lnTo>
                <a:lnTo>
                  <a:pt x="989592" y="11436"/>
                </a:lnTo>
                <a:lnTo>
                  <a:pt x="987004" y="11436"/>
                </a:lnTo>
                <a:lnTo>
                  <a:pt x="985674" y="12943"/>
                </a:lnTo>
                <a:lnTo>
                  <a:pt x="985674" y="16578"/>
                </a:lnTo>
                <a:close/>
              </a:path>
              <a:path w="1136015" h="650875">
                <a:moveTo>
                  <a:pt x="993830" y="16578"/>
                </a:moveTo>
                <a:lnTo>
                  <a:pt x="991259" y="16578"/>
                </a:lnTo>
                <a:lnTo>
                  <a:pt x="987004" y="11436"/>
                </a:lnTo>
                <a:lnTo>
                  <a:pt x="989592" y="11436"/>
                </a:lnTo>
                <a:lnTo>
                  <a:pt x="993830" y="16578"/>
                </a:lnTo>
                <a:close/>
              </a:path>
              <a:path w="1136015" h="650875">
                <a:moveTo>
                  <a:pt x="1005089" y="16578"/>
                </a:moveTo>
                <a:lnTo>
                  <a:pt x="997110" y="16578"/>
                </a:lnTo>
                <a:lnTo>
                  <a:pt x="997199" y="3989"/>
                </a:lnTo>
                <a:lnTo>
                  <a:pt x="999150" y="3989"/>
                </a:lnTo>
                <a:lnTo>
                  <a:pt x="999150" y="14805"/>
                </a:lnTo>
                <a:lnTo>
                  <a:pt x="1005089" y="14805"/>
                </a:lnTo>
                <a:lnTo>
                  <a:pt x="1005089" y="16578"/>
                </a:lnTo>
                <a:close/>
              </a:path>
              <a:path w="1136015" h="650875">
                <a:moveTo>
                  <a:pt x="1010852" y="16578"/>
                </a:moveTo>
                <a:lnTo>
                  <a:pt x="1008902" y="16578"/>
                </a:lnTo>
                <a:lnTo>
                  <a:pt x="1008902" y="3989"/>
                </a:lnTo>
                <a:lnTo>
                  <a:pt x="1010852" y="3989"/>
                </a:lnTo>
                <a:lnTo>
                  <a:pt x="1010852" y="16578"/>
                </a:lnTo>
                <a:close/>
              </a:path>
              <a:path w="1136015" h="650875">
                <a:moveTo>
                  <a:pt x="1015462" y="3989"/>
                </a:moveTo>
                <a:close/>
              </a:path>
              <a:path w="1136015" h="650875">
                <a:moveTo>
                  <a:pt x="1023751" y="12323"/>
                </a:moveTo>
                <a:lnTo>
                  <a:pt x="1021579" y="12323"/>
                </a:lnTo>
                <a:lnTo>
                  <a:pt x="1025746" y="3989"/>
                </a:lnTo>
                <a:lnTo>
                  <a:pt x="1027963" y="3989"/>
                </a:lnTo>
                <a:lnTo>
                  <a:pt x="1027963" y="7979"/>
                </a:lnTo>
                <a:lnTo>
                  <a:pt x="1025924" y="7979"/>
                </a:lnTo>
                <a:lnTo>
                  <a:pt x="1023751" y="12323"/>
                </a:lnTo>
                <a:close/>
              </a:path>
              <a:path w="1136015" h="650875">
                <a:moveTo>
                  <a:pt x="1017413" y="16578"/>
                </a:moveTo>
                <a:lnTo>
                  <a:pt x="1015462" y="16578"/>
                </a:lnTo>
                <a:lnTo>
                  <a:pt x="1015462" y="3989"/>
                </a:lnTo>
                <a:lnTo>
                  <a:pt x="1017501" y="3989"/>
                </a:lnTo>
                <a:lnTo>
                  <a:pt x="1019497" y="8067"/>
                </a:lnTo>
                <a:lnTo>
                  <a:pt x="1017413" y="8067"/>
                </a:lnTo>
                <a:lnTo>
                  <a:pt x="1017413" y="16578"/>
                </a:lnTo>
                <a:close/>
              </a:path>
              <a:path w="1136015" h="650875">
                <a:moveTo>
                  <a:pt x="1027963" y="16578"/>
                </a:moveTo>
                <a:lnTo>
                  <a:pt x="1025924" y="16578"/>
                </a:lnTo>
                <a:lnTo>
                  <a:pt x="1025924" y="7979"/>
                </a:lnTo>
                <a:lnTo>
                  <a:pt x="1027963" y="7979"/>
                </a:lnTo>
                <a:lnTo>
                  <a:pt x="1027963" y="16578"/>
                </a:lnTo>
                <a:close/>
              </a:path>
              <a:path w="1136015" h="650875">
                <a:moveTo>
                  <a:pt x="1022111" y="15603"/>
                </a:moveTo>
                <a:lnTo>
                  <a:pt x="1021136" y="15603"/>
                </a:lnTo>
                <a:lnTo>
                  <a:pt x="1017413" y="8067"/>
                </a:lnTo>
                <a:lnTo>
                  <a:pt x="1019497" y="8067"/>
                </a:lnTo>
                <a:lnTo>
                  <a:pt x="1021579" y="12323"/>
                </a:lnTo>
                <a:lnTo>
                  <a:pt x="1023751" y="12323"/>
                </a:lnTo>
                <a:lnTo>
                  <a:pt x="1022111" y="15603"/>
                </a:lnTo>
                <a:close/>
              </a:path>
              <a:path w="1136015" h="650875">
                <a:moveTo>
                  <a:pt x="1033459" y="16578"/>
                </a:moveTo>
                <a:lnTo>
                  <a:pt x="1031331" y="16578"/>
                </a:lnTo>
                <a:lnTo>
                  <a:pt x="1036119" y="3989"/>
                </a:lnTo>
                <a:lnTo>
                  <a:pt x="1038247" y="3989"/>
                </a:lnTo>
                <a:lnTo>
                  <a:pt x="1039277" y="6649"/>
                </a:lnTo>
                <a:lnTo>
                  <a:pt x="1037272" y="6649"/>
                </a:lnTo>
                <a:lnTo>
                  <a:pt x="1035232" y="11879"/>
                </a:lnTo>
                <a:lnTo>
                  <a:pt x="1041303" y="11879"/>
                </a:lnTo>
                <a:lnTo>
                  <a:pt x="1041955" y="13564"/>
                </a:lnTo>
                <a:lnTo>
                  <a:pt x="1034612" y="13564"/>
                </a:lnTo>
                <a:lnTo>
                  <a:pt x="1033459" y="16578"/>
                </a:lnTo>
                <a:close/>
              </a:path>
              <a:path w="1136015" h="650875">
                <a:moveTo>
                  <a:pt x="1041303" y="11879"/>
                </a:moveTo>
                <a:lnTo>
                  <a:pt x="1039222" y="11879"/>
                </a:lnTo>
                <a:lnTo>
                  <a:pt x="1037272" y="6649"/>
                </a:lnTo>
                <a:lnTo>
                  <a:pt x="1039277" y="6649"/>
                </a:lnTo>
                <a:lnTo>
                  <a:pt x="1041303" y="11879"/>
                </a:lnTo>
                <a:close/>
              </a:path>
              <a:path w="1136015" h="650875">
                <a:moveTo>
                  <a:pt x="1043123" y="16578"/>
                </a:moveTo>
                <a:lnTo>
                  <a:pt x="1040995" y="16578"/>
                </a:lnTo>
                <a:lnTo>
                  <a:pt x="1039842" y="13564"/>
                </a:lnTo>
                <a:lnTo>
                  <a:pt x="1041955" y="13564"/>
                </a:lnTo>
                <a:lnTo>
                  <a:pt x="1043123" y="16578"/>
                </a:lnTo>
                <a:close/>
              </a:path>
              <a:path w="1136015" h="650875">
                <a:moveTo>
                  <a:pt x="1054737" y="14894"/>
                </a:moveTo>
                <a:lnTo>
                  <a:pt x="1051900" y="14894"/>
                </a:lnTo>
                <a:lnTo>
                  <a:pt x="1052698" y="14184"/>
                </a:lnTo>
                <a:lnTo>
                  <a:pt x="1052698" y="11702"/>
                </a:lnTo>
                <a:lnTo>
                  <a:pt x="1051722" y="11259"/>
                </a:lnTo>
                <a:lnTo>
                  <a:pt x="1050127" y="11170"/>
                </a:lnTo>
                <a:lnTo>
                  <a:pt x="1047999" y="10993"/>
                </a:lnTo>
                <a:lnTo>
                  <a:pt x="1045871" y="9929"/>
                </a:lnTo>
                <a:lnTo>
                  <a:pt x="1045871" y="5408"/>
                </a:lnTo>
                <a:lnTo>
                  <a:pt x="1047644" y="3812"/>
                </a:lnTo>
                <a:lnTo>
                  <a:pt x="1050127" y="3812"/>
                </a:lnTo>
                <a:lnTo>
                  <a:pt x="1051900" y="3723"/>
                </a:lnTo>
                <a:lnTo>
                  <a:pt x="1053496" y="4610"/>
                </a:lnTo>
                <a:lnTo>
                  <a:pt x="1054166" y="5585"/>
                </a:lnTo>
                <a:lnTo>
                  <a:pt x="1048708" y="5585"/>
                </a:lnTo>
                <a:lnTo>
                  <a:pt x="1047822" y="6205"/>
                </a:lnTo>
                <a:lnTo>
                  <a:pt x="1047822" y="8510"/>
                </a:lnTo>
                <a:lnTo>
                  <a:pt x="1048974" y="8954"/>
                </a:lnTo>
                <a:lnTo>
                  <a:pt x="1050570" y="9042"/>
                </a:lnTo>
                <a:lnTo>
                  <a:pt x="1052964" y="9220"/>
                </a:lnTo>
                <a:lnTo>
                  <a:pt x="1054737" y="10284"/>
                </a:lnTo>
                <a:lnTo>
                  <a:pt x="1054737" y="14894"/>
                </a:lnTo>
                <a:close/>
              </a:path>
              <a:path w="1136015" h="650875">
                <a:moveTo>
                  <a:pt x="1052875" y="7181"/>
                </a:moveTo>
                <a:lnTo>
                  <a:pt x="1052254" y="6205"/>
                </a:lnTo>
                <a:lnTo>
                  <a:pt x="1051190" y="5585"/>
                </a:lnTo>
                <a:lnTo>
                  <a:pt x="1054166" y="5585"/>
                </a:lnTo>
                <a:lnTo>
                  <a:pt x="1054471" y="6028"/>
                </a:lnTo>
                <a:lnTo>
                  <a:pt x="1052875" y="7181"/>
                </a:lnTo>
                <a:close/>
              </a:path>
              <a:path w="1136015" h="650875">
                <a:moveTo>
                  <a:pt x="1048442" y="16844"/>
                </a:moveTo>
                <a:lnTo>
                  <a:pt x="1046580" y="15869"/>
                </a:lnTo>
                <a:lnTo>
                  <a:pt x="1045605" y="14096"/>
                </a:lnTo>
                <a:lnTo>
                  <a:pt x="1047201" y="12943"/>
                </a:lnTo>
                <a:lnTo>
                  <a:pt x="1047822" y="14096"/>
                </a:lnTo>
                <a:lnTo>
                  <a:pt x="1048974" y="14805"/>
                </a:lnTo>
                <a:lnTo>
                  <a:pt x="1050304" y="14894"/>
                </a:lnTo>
                <a:lnTo>
                  <a:pt x="1054737" y="14894"/>
                </a:lnTo>
                <a:lnTo>
                  <a:pt x="1054737" y="15426"/>
                </a:lnTo>
                <a:lnTo>
                  <a:pt x="1052698" y="16667"/>
                </a:lnTo>
                <a:lnTo>
                  <a:pt x="1050304" y="16667"/>
                </a:lnTo>
                <a:lnTo>
                  <a:pt x="1048442" y="16844"/>
                </a:lnTo>
                <a:close/>
              </a:path>
              <a:path w="1136015" h="650875">
                <a:moveTo>
                  <a:pt x="1066705" y="5851"/>
                </a:moveTo>
                <a:lnTo>
                  <a:pt x="1057485" y="5851"/>
                </a:lnTo>
                <a:lnTo>
                  <a:pt x="1057485" y="4078"/>
                </a:lnTo>
                <a:lnTo>
                  <a:pt x="1066705" y="4078"/>
                </a:lnTo>
                <a:lnTo>
                  <a:pt x="1066705" y="5851"/>
                </a:lnTo>
                <a:close/>
              </a:path>
              <a:path w="1136015" h="650875">
                <a:moveTo>
                  <a:pt x="1063070" y="16578"/>
                </a:moveTo>
                <a:lnTo>
                  <a:pt x="1061031" y="16578"/>
                </a:lnTo>
                <a:lnTo>
                  <a:pt x="1061120" y="5851"/>
                </a:lnTo>
                <a:lnTo>
                  <a:pt x="1063070" y="5851"/>
                </a:lnTo>
                <a:lnTo>
                  <a:pt x="1063070" y="16578"/>
                </a:lnTo>
                <a:close/>
              </a:path>
              <a:path w="1136015" h="650875">
                <a:moveTo>
                  <a:pt x="1072202" y="16578"/>
                </a:moveTo>
                <a:lnTo>
                  <a:pt x="1070163" y="16578"/>
                </a:lnTo>
                <a:lnTo>
                  <a:pt x="1070163" y="3989"/>
                </a:lnTo>
                <a:lnTo>
                  <a:pt x="1078231" y="3989"/>
                </a:lnTo>
                <a:lnTo>
                  <a:pt x="1079649" y="5762"/>
                </a:lnTo>
                <a:lnTo>
                  <a:pt x="1072468" y="5851"/>
                </a:lnTo>
                <a:lnTo>
                  <a:pt x="1072379" y="10018"/>
                </a:lnTo>
                <a:lnTo>
                  <a:pt x="1079433" y="10018"/>
                </a:lnTo>
                <a:lnTo>
                  <a:pt x="1078762" y="10993"/>
                </a:lnTo>
                <a:lnTo>
                  <a:pt x="1077255" y="11525"/>
                </a:lnTo>
                <a:lnTo>
                  <a:pt x="1077386" y="11791"/>
                </a:lnTo>
                <a:lnTo>
                  <a:pt x="1072202" y="11791"/>
                </a:lnTo>
                <a:lnTo>
                  <a:pt x="1072202" y="16578"/>
                </a:lnTo>
                <a:close/>
              </a:path>
              <a:path w="1136015" h="650875">
                <a:moveTo>
                  <a:pt x="1079433" y="10018"/>
                </a:moveTo>
                <a:lnTo>
                  <a:pt x="1076457" y="10018"/>
                </a:lnTo>
                <a:lnTo>
                  <a:pt x="1077610" y="9397"/>
                </a:lnTo>
                <a:lnTo>
                  <a:pt x="1077610" y="6560"/>
                </a:lnTo>
                <a:lnTo>
                  <a:pt x="1076457" y="5851"/>
                </a:lnTo>
                <a:lnTo>
                  <a:pt x="1079649" y="5851"/>
                </a:lnTo>
                <a:lnTo>
                  <a:pt x="1079738" y="9574"/>
                </a:lnTo>
                <a:lnTo>
                  <a:pt x="1079433" y="10018"/>
                </a:lnTo>
                <a:close/>
              </a:path>
              <a:path w="1136015" h="650875">
                <a:moveTo>
                  <a:pt x="1079738" y="16578"/>
                </a:moveTo>
                <a:lnTo>
                  <a:pt x="1077433" y="16578"/>
                </a:lnTo>
                <a:lnTo>
                  <a:pt x="1075128" y="11791"/>
                </a:lnTo>
                <a:lnTo>
                  <a:pt x="1077386" y="11791"/>
                </a:lnTo>
                <a:lnTo>
                  <a:pt x="1079738" y="16578"/>
                </a:lnTo>
                <a:close/>
              </a:path>
              <a:path w="1136015" h="650875">
                <a:moveTo>
                  <a:pt x="1092149" y="16578"/>
                </a:moveTo>
                <a:lnTo>
                  <a:pt x="1083727" y="16578"/>
                </a:lnTo>
                <a:lnTo>
                  <a:pt x="1083816" y="3989"/>
                </a:lnTo>
                <a:lnTo>
                  <a:pt x="1092149" y="3989"/>
                </a:lnTo>
                <a:lnTo>
                  <a:pt x="1092149" y="5851"/>
                </a:lnTo>
                <a:lnTo>
                  <a:pt x="1085855" y="5851"/>
                </a:lnTo>
                <a:lnTo>
                  <a:pt x="1085855" y="9308"/>
                </a:lnTo>
                <a:lnTo>
                  <a:pt x="1091263" y="9308"/>
                </a:lnTo>
                <a:lnTo>
                  <a:pt x="1091263" y="11170"/>
                </a:lnTo>
                <a:lnTo>
                  <a:pt x="1085766" y="11170"/>
                </a:lnTo>
                <a:lnTo>
                  <a:pt x="1085766" y="14805"/>
                </a:lnTo>
                <a:lnTo>
                  <a:pt x="1092149" y="14805"/>
                </a:lnTo>
                <a:lnTo>
                  <a:pt x="1092149" y="16578"/>
                </a:lnTo>
                <a:close/>
              </a:path>
              <a:path w="1136015" h="650875">
                <a:moveTo>
                  <a:pt x="1098267" y="16578"/>
                </a:moveTo>
                <a:lnTo>
                  <a:pt x="1096316" y="16578"/>
                </a:lnTo>
                <a:lnTo>
                  <a:pt x="1096316" y="3989"/>
                </a:lnTo>
                <a:lnTo>
                  <a:pt x="1098267" y="3989"/>
                </a:lnTo>
                <a:lnTo>
                  <a:pt x="1098267" y="16578"/>
                </a:lnTo>
                <a:close/>
              </a:path>
              <a:path w="1136015" h="650875">
                <a:moveTo>
                  <a:pt x="1107617" y="10284"/>
                </a:moveTo>
                <a:lnTo>
                  <a:pt x="1104650" y="10284"/>
                </a:lnTo>
                <a:lnTo>
                  <a:pt x="1109880" y="3989"/>
                </a:lnTo>
                <a:lnTo>
                  <a:pt x="1112452" y="3989"/>
                </a:lnTo>
                <a:lnTo>
                  <a:pt x="1107398" y="10018"/>
                </a:lnTo>
                <a:lnTo>
                  <a:pt x="1107617" y="10284"/>
                </a:lnTo>
                <a:close/>
              </a:path>
              <a:path w="1136015" h="650875">
                <a:moveTo>
                  <a:pt x="1104650" y="16578"/>
                </a:moveTo>
                <a:lnTo>
                  <a:pt x="1102699" y="16578"/>
                </a:lnTo>
                <a:lnTo>
                  <a:pt x="1102699" y="3989"/>
                </a:lnTo>
                <a:lnTo>
                  <a:pt x="1104650" y="3989"/>
                </a:lnTo>
                <a:lnTo>
                  <a:pt x="1104650" y="10284"/>
                </a:lnTo>
                <a:lnTo>
                  <a:pt x="1107617" y="10284"/>
                </a:lnTo>
                <a:lnTo>
                  <a:pt x="1108567" y="11436"/>
                </a:lnTo>
                <a:lnTo>
                  <a:pt x="1105980" y="11436"/>
                </a:lnTo>
                <a:lnTo>
                  <a:pt x="1104650" y="12943"/>
                </a:lnTo>
                <a:lnTo>
                  <a:pt x="1104650" y="16578"/>
                </a:lnTo>
                <a:close/>
              </a:path>
              <a:path w="1136015" h="650875">
                <a:moveTo>
                  <a:pt x="1112806" y="16578"/>
                </a:moveTo>
                <a:lnTo>
                  <a:pt x="1110235" y="16578"/>
                </a:lnTo>
                <a:lnTo>
                  <a:pt x="1105980" y="11436"/>
                </a:lnTo>
                <a:lnTo>
                  <a:pt x="1108567" y="11436"/>
                </a:lnTo>
                <a:lnTo>
                  <a:pt x="1112806" y="16578"/>
                </a:lnTo>
                <a:close/>
              </a:path>
              <a:path w="1136015" h="650875">
                <a:moveTo>
                  <a:pt x="1132222" y="15337"/>
                </a:moveTo>
                <a:lnTo>
                  <a:pt x="1123179" y="15337"/>
                </a:lnTo>
                <a:lnTo>
                  <a:pt x="1123179" y="6294"/>
                </a:lnTo>
                <a:lnTo>
                  <a:pt x="1132222" y="6294"/>
                </a:lnTo>
                <a:lnTo>
                  <a:pt x="1132222" y="15337"/>
                </a:lnTo>
                <a:close/>
              </a:path>
              <a:path w="1136015" h="650875">
                <a:moveTo>
                  <a:pt x="1125750" y="37412"/>
                </a:moveTo>
                <a:lnTo>
                  <a:pt x="1120342" y="37412"/>
                </a:lnTo>
                <a:lnTo>
                  <a:pt x="1118923" y="34753"/>
                </a:lnTo>
                <a:lnTo>
                  <a:pt x="1118923" y="29256"/>
                </a:lnTo>
                <a:lnTo>
                  <a:pt x="1120608" y="26064"/>
                </a:lnTo>
                <a:lnTo>
                  <a:pt x="1129828" y="26064"/>
                </a:lnTo>
                <a:lnTo>
                  <a:pt x="1131131" y="28103"/>
                </a:lnTo>
                <a:lnTo>
                  <a:pt x="1122026" y="28103"/>
                </a:lnTo>
                <a:lnTo>
                  <a:pt x="1120696" y="30231"/>
                </a:lnTo>
                <a:lnTo>
                  <a:pt x="1120696" y="33777"/>
                </a:lnTo>
                <a:lnTo>
                  <a:pt x="1121583" y="35462"/>
                </a:lnTo>
                <a:lnTo>
                  <a:pt x="1125750" y="35462"/>
                </a:lnTo>
                <a:lnTo>
                  <a:pt x="1125750" y="37412"/>
                </a:lnTo>
                <a:close/>
              </a:path>
              <a:path w="1136015" h="650875">
                <a:moveTo>
                  <a:pt x="1129207" y="37058"/>
                </a:moveTo>
                <a:lnTo>
                  <a:pt x="1128055" y="35462"/>
                </a:lnTo>
                <a:lnTo>
                  <a:pt x="1129296" y="34753"/>
                </a:lnTo>
                <a:lnTo>
                  <a:pt x="1130005" y="33423"/>
                </a:lnTo>
                <a:lnTo>
                  <a:pt x="1130005" y="30231"/>
                </a:lnTo>
                <a:lnTo>
                  <a:pt x="1128587" y="28103"/>
                </a:lnTo>
                <a:lnTo>
                  <a:pt x="1131131" y="28103"/>
                </a:lnTo>
                <a:lnTo>
                  <a:pt x="1131867" y="29256"/>
                </a:lnTo>
                <a:lnTo>
                  <a:pt x="1131956" y="34043"/>
                </a:lnTo>
                <a:lnTo>
                  <a:pt x="1130892" y="35994"/>
                </a:lnTo>
                <a:lnTo>
                  <a:pt x="1129207" y="37058"/>
                </a:lnTo>
                <a:close/>
              </a:path>
              <a:path w="1136015" h="650875">
                <a:moveTo>
                  <a:pt x="1125750" y="35462"/>
                </a:moveTo>
                <a:lnTo>
                  <a:pt x="1123977" y="35462"/>
                </a:lnTo>
                <a:lnTo>
                  <a:pt x="1123977" y="32182"/>
                </a:lnTo>
                <a:lnTo>
                  <a:pt x="1125750" y="32182"/>
                </a:lnTo>
                <a:lnTo>
                  <a:pt x="1125750" y="35462"/>
                </a:lnTo>
                <a:close/>
              </a:path>
              <a:path w="1136015" h="650875">
                <a:moveTo>
                  <a:pt x="1119101" y="50533"/>
                </a:moveTo>
                <a:lnTo>
                  <a:pt x="1119101" y="48228"/>
                </a:lnTo>
                <a:lnTo>
                  <a:pt x="1123799" y="46012"/>
                </a:lnTo>
                <a:lnTo>
                  <a:pt x="1123799" y="43086"/>
                </a:lnTo>
                <a:lnTo>
                  <a:pt x="1119101" y="43086"/>
                </a:lnTo>
                <a:lnTo>
                  <a:pt x="1119101" y="41047"/>
                </a:lnTo>
                <a:lnTo>
                  <a:pt x="1131690" y="41047"/>
                </a:lnTo>
                <a:lnTo>
                  <a:pt x="1131690" y="43264"/>
                </a:lnTo>
                <a:lnTo>
                  <a:pt x="1125661" y="43264"/>
                </a:lnTo>
                <a:lnTo>
                  <a:pt x="1125661" y="47342"/>
                </a:lnTo>
                <a:lnTo>
                  <a:pt x="1126043" y="48051"/>
                </a:lnTo>
                <a:lnTo>
                  <a:pt x="1124154" y="48051"/>
                </a:lnTo>
                <a:lnTo>
                  <a:pt x="1119101" y="50533"/>
                </a:lnTo>
                <a:close/>
              </a:path>
              <a:path w="1136015" h="650875">
                <a:moveTo>
                  <a:pt x="1131690" y="48494"/>
                </a:moveTo>
                <a:lnTo>
                  <a:pt x="1129119" y="48494"/>
                </a:lnTo>
                <a:lnTo>
                  <a:pt x="1129828" y="47342"/>
                </a:lnTo>
                <a:lnTo>
                  <a:pt x="1129828" y="43352"/>
                </a:lnTo>
                <a:lnTo>
                  <a:pt x="1125661" y="43264"/>
                </a:lnTo>
                <a:lnTo>
                  <a:pt x="1131690" y="43264"/>
                </a:lnTo>
                <a:lnTo>
                  <a:pt x="1131690" y="48494"/>
                </a:lnTo>
                <a:close/>
              </a:path>
              <a:path w="1136015" h="650875">
                <a:moveTo>
                  <a:pt x="1126104" y="50533"/>
                </a:moveTo>
                <a:lnTo>
                  <a:pt x="1124686" y="49558"/>
                </a:lnTo>
                <a:lnTo>
                  <a:pt x="1124154" y="48051"/>
                </a:lnTo>
                <a:lnTo>
                  <a:pt x="1126043" y="48051"/>
                </a:lnTo>
                <a:lnTo>
                  <a:pt x="1126282" y="48494"/>
                </a:lnTo>
                <a:lnTo>
                  <a:pt x="1131690" y="48494"/>
                </a:lnTo>
                <a:lnTo>
                  <a:pt x="1131690" y="49026"/>
                </a:lnTo>
                <a:lnTo>
                  <a:pt x="1129917" y="50445"/>
                </a:lnTo>
                <a:lnTo>
                  <a:pt x="1127700" y="50445"/>
                </a:lnTo>
                <a:lnTo>
                  <a:pt x="1126104" y="50533"/>
                </a:lnTo>
                <a:close/>
              </a:path>
              <a:path w="1136015" h="650875">
                <a:moveTo>
                  <a:pt x="1120874" y="62945"/>
                </a:moveTo>
                <a:lnTo>
                  <a:pt x="1119012" y="62945"/>
                </a:lnTo>
                <a:lnTo>
                  <a:pt x="1119012" y="54523"/>
                </a:lnTo>
                <a:lnTo>
                  <a:pt x="1131690" y="54523"/>
                </a:lnTo>
                <a:lnTo>
                  <a:pt x="1131690" y="56562"/>
                </a:lnTo>
                <a:lnTo>
                  <a:pt x="1120874" y="56562"/>
                </a:lnTo>
                <a:lnTo>
                  <a:pt x="1120874" y="62945"/>
                </a:lnTo>
                <a:close/>
              </a:path>
              <a:path w="1136015" h="650875">
                <a:moveTo>
                  <a:pt x="1126370" y="62059"/>
                </a:moveTo>
                <a:lnTo>
                  <a:pt x="1124509" y="62059"/>
                </a:lnTo>
                <a:lnTo>
                  <a:pt x="1124509" y="56562"/>
                </a:lnTo>
                <a:lnTo>
                  <a:pt x="1126370" y="56562"/>
                </a:lnTo>
                <a:lnTo>
                  <a:pt x="1126370" y="62059"/>
                </a:lnTo>
                <a:close/>
              </a:path>
              <a:path w="1136015" h="650875">
                <a:moveTo>
                  <a:pt x="1131690" y="62856"/>
                </a:moveTo>
                <a:lnTo>
                  <a:pt x="1129828" y="62856"/>
                </a:lnTo>
                <a:lnTo>
                  <a:pt x="1129828" y="56562"/>
                </a:lnTo>
                <a:lnTo>
                  <a:pt x="1131690" y="56562"/>
                </a:lnTo>
                <a:lnTo>
                  <a:pt x="1131690" y="62856"/>
                </a:lnTo>
                <a:close/>
              </a:path>
              <a:path w="1136015" h="650875">
                <a:moveTo>
                  <a:pt x="1133020" y="59931"/>
                </a:moveTo>
                <a:lnTo>
                  <a:pt x="1133020" y="58069"/>
                </a:lnTo>
                <a:lnTo>
                  <a:pt x="1135591" y="56207"/>
                </a:lnTo>
                <a:lnTo>
                  <a:pt x="1135591" y="58158"/>
                </a:lnTo>
                <a:lnTo>
                  <a:pt x="1133020" y="59931"/>
                </a:lnTo>
                <a:close/>
              </a:path>
              <a:path w="1136015" h="650875">
                <a:moveTo>
                  <a:pt x="1131690" y="77041"/>
                </a:moveTo>
                <a:lnTo>
                  <a:pt x="1119101" y="72697"/>
                </a:lnTo>
                <a:lnTo>
                  <a:pt x="1119101" y="70658"/>
                </a:lnTo>
                <a:lnTo>
                  <a:pt x="1131690" y="66225"/>
                </a:lnTo>
                <a:lnTo>
                  <a:pt x="1131690" y="68353"/>
                </a:lnTo>
                <a:lnTo>
                  <a:pt x="1122115" y="71633"/>
                </a:lnTo>
                <a:lnTo>
                  <a:pt x="1131690" y="74914"/>
                </a:lnTo>
                <a:lnTo>
                  <a:pt x="1131690" y="77041"/>
                </a:lnTo>
                <a:close/>
              </a:path>
              <a:path w="1136015" h="650875">
                <a:moveTo>
                  <a:pt x="1120874" y="88921"/>
                </a:moveTo>
                <a:lnTo>
                  <a:pt x="1119012" y="88921"/>
                </a:lnTo>
                <a:lnTo>
                  <a:pt x="1119012" y="80499"/>
                </a:lnTo>
                <a:lnTo>
                  <a:pt x="1131690" y="80499"/>
                </a:lnTo>
                <a:lnTo>
                  <a:pt x="1131690" y="82538"/>
                </a:lnTo>
                <a:lnTo>
                  <a:pt x="1120874" y="82538"/>
                </a:lnTo>
                <a:lnTo>
                  <a:pt x="1120874" y="88921"/>
                </a:lnTo>
                <a:close/>
              </a:path>
              <a:path w="1136015" h="650875">
                <a:moveTo>
                  <a:pt x="1126370" y="88035"/>
                </a:moveTo>
                <a:lnTo>
                  <a:pt x="1124509" y="88035"/>
                </a:lnTo>
                <a:lnTo>
                  <a:pt x="1124509" y="82538"/>
                </a:lnTo>
                <a:lnTo>
                  <a:pt x="1126370" y="82538"/>
                </a:lnTo>
                <a:lnTo>
                  <a:pt x="1126370" y="88035"/>
                </a:lnTo>
                <a:close/>
              </a:path>
              <a:path w="1136015" h="650875">
                <a:moveTo>
                  <a:pt x="1131690" y="88833"/>
                </a:moveTo>
                <a:lnTo>
                  <a:pt x="1129828" y="88833"/>
                </a:lnTo>
                <a:lnTo>
                  <a:pt x="1129828" y="82538"/>
                </a:lnTo>
                <a:lnTo>
                  <a:pt x="1131690" y="82538"/>
                </a:lnTo>
                <a:lnTo>
                  <a:pt x="1131690" y="88833"/>
                </a:lnTo>
                <a:close/>
              </a:path>
              <a:path w="1136015" h="650875">
                <a:moveTo>
                  <a:pt x="1131690" y="113124"/>
                </a:moveTo>
                <a:lnTo>
                  <a:pt x="1119101" y="113124"/>
                </a:lnTo>
                <a:lnTo>
                  <a:pt x="1119101" y="111085"/>
                </a:lnTo>
                <a:lnTo>
                  <a:pt x="1127789" y="111085"/>
                </a:lnTo>
                <a:lnTo>
                  <a:pt x="1120165" y="107273"/>
                </a:lnTo>
                <a:lnTo>
                  <a:pt x="1120165" y="106298"/>
                </a:lnTo>
                <a:lnTo>
                  <a:pt x="1127700" y="102574"/>
                </a:lnTo>
                <a:lnTo>
                  <a:pt x="1119101" y="102574"/>
                </a:lnTo>
                <a:lnTo>
                  <a:pt x="1119101" y="100624"/>
                </a:lnTo>
                <a:lnTo>
                  <a:pt x="1131690" y="100535"/>
                </a:lnTo>
                <a:lnTo>
                  <a:pt x="1131690" y="102663"/>
                </a:lnTo>
                <a:lnTo>
                  <a:pt x="1123356" y="106741"/>
                </a:lnTo>
                <a:lnTo>
                  <a:pt x="1131690" y="110908"/>
                </a:lnTo>
                <a:lnTo>
                  <a:pt x="1131690" y="113124"/>
                </a:lnTo>
                <a:close/>
              </a:path>
              <a:path w="1136015" h="650875">
                <a:moveTo>
                  <a:pt x="1129739" y="128728"/>
                </a:moveTo>
                <a:lnTo>
                  <a:pt x="1121228" y="128728"/>
                </a:lnTo>
                <a:lnTo>
                  <a:pt x="1118923" y="125713"/>
                </a:lnTo>
                <a:lnTo>
                  <a:pt x="1118923" y="119862"/>
                </a:lnTo>
                <a:lnTo>
                  <a:pt x="1120962" y="116848"/>
                </a:lnTo>
                <a:lnTo>
                  <a:pt x="1129828" y="116848"/>
                </a:lnTo>
                <a:lnTo>
                  <a:pt x="1131207" y="118887"/>
                </a:lnTo>
                <a:lnTo>
                  <a:pt x="1122381" y="118887"/>
                </a:lnTo>
                <a:lnTo>
                  <a:pt x="1120785" y="121015"/>
                </a:lnTo>
                <a:lnTo>
                  <a:pt x="1120785" y="124561"/>
                </a:lnTo>
                <a:lnTo>
                  <a:pt x="1122204" y="126689"/>
                </a:lnTo>
                <a:lnTo>
                  <a:pt x="1131179" y="126689"/>
                </a:lnTo>
                <a:lnTo>
                  <a:pt x="1129739" y="128728"/>
                </a:lnTo>
                <a:close/>
              </a:path>
              <a:path w="1136015" h="650875">
                <a:moveTo>
                  <a:pt x="1131179" y="126689"/>
                </a:moveTo>
                <a:lnTo>
                  <a:pt x="1128675" y="126689"/>
                </a:lnTo>
                <a:lnTo>
                  <a:pt x="1129952" y="124561"/>
                </a:lnTo>
                <a:lnTo>
                  <a:pt x="1129949" y="121015"/>
                </a:lnTo>
                <a:lnTo>
                  <a:pt x="1128587" y="118887"/>
                </a:lnTo>
                <a:lnTo>
                  <a:pt x="1131207" y="118887"/>
                </a:lnTo>
                <a:lnTo>
                  <a:pt x="1131867" y="119862"/>
                </a:lnTo>
                <a:lnTo>
                  <a:pt x="1131867" y="125713"/>
                </a:lnTo>
                <a:lnTo>
                  <a:pt x="1131179" y="126689"/>
                </a:lnTo>
                <a:close/>
              </a:path>
              <a:path w="1136015" h="650875">
                <a:moveTo>
                  <a:pt x="1131690" y="143090"/>
                </a:moveTo>
                <a:lnTo>
                  <a:pt x="1119101" y="143090"/>
                </a:lnTo>
                <a:lnTo>
                  <a:pt x="1119101" y="141051"/>
                </a:lnTo>
                <a:lnTo>
                  <a:pt x="1128321" y="134579"/>
                </a:lnTo>
                <a:lnTo>
                  <a:pt x="1119101" y="134579"/>
                </a:lnTo>
                <a:lnTo>
                  <a:pt x="1119101" y="132540"/>
                </a:lnTo>
                <a:lnTo>
                  <a:pt x="1131690" y="132540"/>
                </a:lnTo>
                <a:lnTo>
                  <a:pt x="1131690" y="134579"/>
                </a:lnTo>
                <a:lnTo>
                  <a:pt x="1122558" y="141051"/>
                </a:lnTo>
                <a:lnTo>
                  <a:pt x="1131690" y="141051"/>
                </a:lnTo>
                <a:lnTo>
                  <a:pt x="1131690" y="143090"/>
                </a:lnTo>
                <a:close/>
              </a:path>
              <a:path w="1136015" h="650875">
                <a:moveTo>
                  <a:pt x="1129562" y="157541"/>
                </a:moveTo>
                <a:lnTo>
                  <a:pt x="1121051" y="157541"/>
                </a:lnTo>
                <a:lnTo>
                  <a:pt x="1119101" y="154970"/>
                </a:lnTo>
                <a:lnTo>
                  <a:pt x="1119101" y="147434"/>
                </a:lnTo>
                <a:lnTo>
                  <a:pt x="1131690" y="147434"/>
                </a:lnTo>
                <a:lnTo>
                  <a:pt x="1131690" y="149473"/>
                </a:lnTo>
                <a:lnTo>
                  <a:pt x="1120962" y="149473"/>
                </a:lnTo>
                <a:lnTo>
                  <a:pt x="1120962" y="153906"/>
                </a:lnTo>
                <a:lnTo>
                  <a:pt x="1122292" y="155502"/>
                </a:lnTo>
                <a:lnTo>
                  <a:pt x="1131193" y="155502"/>
                </a:lnTo>
                <a:lnTo>
                  <a:pt x="1129562" y="157541"/>
                </a:lnTo>
                <a:close/>
              </a:path>
              <a:path w="1136015" h="650875">
                <a:moveTo>
                  <a:pt x="1131193" y="155502"/>
                </a:moveTo>
                <a:lnTo>
                  <a:pt x="1128498" y="155502"/>
                </a:lnTo>
                <a:lnTo>
                  <a:pt x="1129615" y="153906"/>
                </a:lnTo>
                <a:lnTo>
                  <a:pt x="1129739" y="149473"/>
                </a:lnTo>
                <a:lnTo>
                  <a:pt x="1131690" y="149473"/>
                </a:lnTo>
                <a:lnTo>
                  <a:pt x="1131619" y="154970"/>
                </a:lnTo>
                <a:lnTo>
                  <a:pt x="1131193" y="155502"/>
                </a:lnTo>
                <a:close/>
              </a:path>
              <a:path w="1136015" h="650875">
                <a:moveTo>
                  <a:pt x="1131690" y="163215"/>
                </a:moveTo>
                <a:lnTo>
                  <a:pt x="1119101" y="163215"/>
                </a:lnTo>
                <a:lnTo>
                  <a:pt x="1119101" y="161264"/>
                </a:lnTo>
                <a:lnTo>
                  <a:pt x="1131690" y="161264"/>
                </a:lnTo>
                <a:lnTo>
                  <a:pt x="1131690" y="163215"/>
                </a:lnTo>
                <a:close/>
              </a:path>
              <a:path w="1136015" h="650875">
                <a:moveTo>
                  <a:pt x="1119101" y="178464"/>
                </a:moveTo>
                <a:lnTo>
                  <a:pt x="1119101" y="176336"/>
                </a:lnTo>
                <a:lnTo>
                  <a:pt x="1122115" y="175183"/>
                </a:lnTo>
                <a:lnTo>
                  <a:pt x="1122115" y="169953"/>
                </a:lnTo>
                <a:lnTo>
                  <a:pt x="1119101" y="168800"/>
                </a:lnTo>
                <a:lnTo>
                  <a:pt x="1119101" y="166672"/>
                </a:lnTo>
                <a:lnTo>
                  <a:pt x="1129358" y="170573"/>
                </a:lnTo>
                <a:lnTo>
                  <a:pt x="1123799" y="170573"/>
                </a:lnTo>
                <a:lnTo>
                  <a:pt x="1123799" y="174563"/>
                </a:lnTo>
                <a:lnTo>
                  <a:pt x="1129172" y="174563"/>
                </a:lnTo>
                <a:lnTo>
                  <a:pt x="1119101" y="178464"/>
                </a:lnTo>
                <a:close/>
              </a:path>
              <a:path w="1136015" h="650875">
                <a:moveTo>
                  <a:pt x="1129172" y="174563"/>
                </a:moveTo>
                <a:lnTo>
                  <a:pt x="1123799" y="174563"/>
                </a:lnTo>
                <a:lnTo>
                  <a:pt x="1129030" y="172612"/>
                </a:lnTo>
                <a:lnTo>
                  <a:pt x="1123799" y="170573"/>
                </a:lnTo>
                <a:lnTo>
                  <a:pt x="1129358" y="170573"/>
                </a:lnTo>
                <a:lnTo>
                  <a:pt x="1131690" y="171460"/>
                </a:lnTo>
                <a:lnTo>
                  <a:pt x="1131690" y="173588"/>
                </a:lnTo>
                <a:lnTo>
                  <a:pt x="1129172" y="174563"/>
                </a:lnTo>
                <a:close/>
              </a:path>
              <a:path w="1136015" h="650875">
                <a:moveTo>
                  <a:pt x="1120962" y="189723"/>
                </a:moveTo>
                <a:lnTo>
                  <a:pt x="1119101" y="189723"/>
                </a:lnTo>
                <a:lnTo>
                  <a:pt x="1119101" y="181744"/>
                </a:lnTo>
                <a:lnTo>
                  <a:pt x="1131690" y="181833"/>
                </a:lnTo>
                <a:lnTo>
                  <a:pt x="1131690" y="183783"/>
                </a:lnTo>
                <a:lnTo>
                  <a:pt x="1120962" y="183783"/>
                </a:lnTo>
                <a:lnTo>
                  <a:pt x="1120962" y="189723"/>
                </a:lnTo>
                <a:close/>
              </a:path>
              <a:path w="1136015" h="650875">
                <a:moveTo>
                  <a:pt x="1120874" y="201957"/>
                </a:moveTo>
                <a:lnTo>
                  <a:pt x="1119012" y="201957"/>
                </a:lnTo>
                <a:lnTo>
                  <a:pt x="1119012" y="193535"/>
                </a:lnTo>
                <a:lnTo>
                  <a:pt x="1131690" y="193624"/>
                </a:lnTo>
                <a:lnTo>
                  <a:pt x="1131690" y="195574"/>
                </a:lnTo>
                <a:lnTo>
                  <a:pt x="1120874" y="195574"/>
                </a:lnTo>
                <a:lnTo>
                  <a:pt x="1120874" y="201957"/>
                </a:lnTo>
                <a:close/>
              </a:path>
              <a:path w="1136015" h="650875">
                <a:moveTo>
                  <a:pt x="1126370" y="201071"/>
                </a:moveTo>
                <a:lnTo>
                  <a:pt x="1124509" y="201071"/>
                </a:lnTo>
                <a:lnTo>
                  <a:pt x="1124509" y="195574"/>
                </a:lnTo>
                <a:lnTo>
                  <a:pt x="1126370" y="195574"/>
                </a:lnTo>
                <a:lnTo>
                  <a:pt x="1126370" y="201071"/>
                </a:lnTo>
                <a:close/>
              </a:path>
              <a:path w="1136015" h="650875">
                <a:moveTo>
                  <a:pt x="1131690" y="201869"/>
                </a:moveTo>
                <a:lnTo>
                  <a:pt x="1129828" y="201869"/>
                </a:lnTo>
                <a:lnTo>
                  <a:pt x="1129828" y="195574"/>
                </a:lnTo>
                <a:lnTo>
                  <a:pt x="1131690" y="195574"/>
                </a:lnTo>
                <a:lnTo>
                  <a:pt x="1131690" y="201869"/>
                </a:lnTo>
                <a:close/>
              </a:path>
              <a:path w="1136015" h="650875">
                <a:moveTo>
                  <a:pt x="1129917" y="222437"/>
                </a:moveTo>
                <a:lnTo>
                  <a:pt x="1125484" y="222437"/>
                </a:lnTo>
                <a:lnTo>
                  <a:pt x="1123898" y="221018"/>
                </a:lnTo>
                <a:lnTo>
                  <a:pt x="1123799" y="215522"/>
                </a:lnTo>
                <a:lnTo>
                  <a:pt x="1119101" y="215522"/>
                </a:lnTo>
                <a:lnTo>
                  <a:pt x="1119101" y="213483"/>
                </a:lnTo>
                <a:lnTo>
                  <a:pt x="1131690" y="213571"/>
                </a:lnTo>
                <a:lnTo>
                  <a:pt x="1131690" y="215610"/>
                </a:lnTo>
                <a:lnTo>
                  <a:pt x="1125661" y="215610"/>
                </a:lnTo>
                <a:lnTo>
                  <a:pt x="1125661" y="219334"/>
                </a:lnTo>
                <a:lnTo>
                  <a:pt x="1126282" y="220486"/>
                </a:lnTo>
                <a:lnTo>
                  <a:pt x="1131690" y="220486"/>
                </a:lnTo>
                <a:lnTo>
                  <a:pt x="1131690" y="221018"/>
                </a:lnTo>
                <a:lnTo>
                  <a:pt x="1129917" y="222437"/>
                </a:lnTo>
                <a:close/>
              </a:path>
              <a:path w="1136015" h="650875">
                <a:moveTo>
                  <a:pt x="1131690" y="220486"/>
                </a:moveTo>
                <a:lnTo>
                  <a:pt x="1129119" y="220486"/>
                </a:lnTo>
                <a:lnTo>
                  <a:pt x="1129828" y="219334"/>
                </a:lnTo>
                <a:lnTo>
                  <a:pt x="1129828" y="215699"/>
                </a:lnTo>
                <a:lnTo>
                  <a:pt x="1125661" y="215610"/>
                </a:lnTo>
                <a:lnTo>
                  <a:pt x="1131690" y="215610"/>
                </a:lnTo>
                <a:lnTo>
                  <a:pt x="1131690" y="220486"/>
                </a:lnTo>
                <a:close/>
              </a:path>
              <a:path w="1136015" h="650875">
                <a:moveTo>
                  <a:pt x="1129739" y="237420"/>
                </a:moveTo>
                <a:lnTo>
                  <a:pt x="1121228" y="237420"/>
                </a:lnTo>
                <a:lnTo>
                  <a:pt x="1118923" y="234405"/>
                </a:lnTo>
                <a:lnTo>
                  <a:pt x="1118923" y="228554"/>
                </a:lnTo>
                <a:lnTo>
                  <a:pt x="1120962" y="225540"/>
                </a:lnTo>
                <a:lnTo>
                  <a:pt x="1129828" y="225540"/>
                </a:lnTo>
                <a:lnTo>
                  <a:pt x="1131207" y="227579"/>
                </a:lnTo>
                <a:lnTo>
                  <a:pt x="1122381" y="227579"/>
                </a:lnTo>
                <a:lnTo>
                  <a:pt x="1120785" y="229707"/>
                </a:lnTo>
                <a:lnTo>
                  <a:pt x="1120785" y="233253"/>
                </a:lnTo>
                <a:lnTo>
                  <a:pt x="1122204" y="235381"/>
                </a:lnTo>
                <a:lnTo>
                  <a:pt x="1131179" y="235381"/>
                </a:lnTo>
                <a:lnTo>
                  <a:pt x="1129739" y="237420"/>
                </a:lnTo>
                <a:close/>
              </a:path>
              <a:path w="1136015" h="650875">
                <a:moveTo>
                  <a:pt x="1131179" y="235381"/>
                </a:moveTo>
                <a:lnTo>
                  <a:pt x="1128675" y="235381"/>
                </a:lnTo>
                <a:lnTo>
                  <a:pt x="1129952" y="233253"/>
                </a:lnTo>
                <a:lnTo>
                  <a:pt x="1129949" y="229707"/>
                </a:lnTo>
                <a:lnTo>
                  <a:pt x="1128587" y="227579"/>
                </a:lnTo>
                <a:lnTo>
                  <a:pt x="1131207" y="227579"/>
                </a:lnTo>
                <a:lnTo>
                  <a:pt x="1131867" y="228554"/>
                </a:lnTo>
                <a:lnTo>
                  <a:pt x="1131867" y="234405"/>
                </a:lnTo>
                <a:lnTo>
                  <a:pt x="1131179" y="235381"/>
                </a:lnTo>
                <a:close/>
              </a:path>
              <a:path w="1136015" h="650875">
                <a:moveTo>
                  <a:pt x="1131690" y="250718"/>
                </a:moveTo>
                <a:lnTo>
                  <a:pt x="1120696" y="250718"/>
                </a:lnTo>
                <a:lnTo>
                  <a:pt x="1118923" y="248590"/>
                </a:lnTo>
                <a:lnTo>
                  <a:pt x="1118923" y="243094"/>
                </a:lnTo>
                <a:lnTo>
                  <a:pt x="1120696" y="240877"/>
                </a:lnTo>
                <a:lnTo>
                  <a:pt x="1124243" y="240877"/>
                </a:lnTo>
                <a:lnTo>
                  <a:pt x="1131690" y="240877"/>
                </a:lnTo>
                <a:lnTo>
                  <a:pt x="1131690" y="242916"/>
                </a:lnTo>
                <a:lnTo>
                  <a:pt x="1121849" y="242916"/>
                </a:lnTo>
                <a:lnTo>
                  <a:pt x="1120696" y="244246"/>
                </a:lnTo>
                <a:lnTo>
                  <a:pt x="1120696" y="247438"/>
                </a:lnTo>
                <a:lnTo>
                  <a:pt x="1121849" y="248768"/>
                </a:lnTo>
                <a:lnTo>
                  <a:pt x="1131690" y="248768"/>
                </a:lnTo>
                <a:lnTo>
                  <a:pt x="1131690" y="250718"/>
                </a:lnTo>
                <a:close/>
              </a:path>
              <a:path w="1136015" h="650875">
                <a:moveTo>
                  <a:pt x="1119101" y="264194"/>
                </a:moveTo>
                <a:lnTo>
                  <a:pt x="1119101" y="261889"/>
                </a:lnTo>
                <a:lnTo>
                  <a:pt x="1123799" y="259672"/>
                </a:lnTo>
                <a:lnTo>
                  <a:pt x="1123799" y="256747"/>
                </a:lnTo>
                <a:lnTo>
                  <a:pt x="1119101" y="256747"/>
                </a:lnTo>
                <a:lnTo>
                  <a:pt x="1119101" y="254708"/>
                </a:lnTo>
                <a:lnTo>
                  <a:pt x="1131690" y="254796"/>
                </a:lnTo>
                <a:lnTo>
                  <a:pt x="1131690" y="256747"/>
                </a:lnTo>
                <a:lnTo>
                  <a:pt x="1125661" y="256747"/>
                </a:lnTo>
                <a:lnTo>
                  <a:pt x="1125661" y="260825"/>
                </a:lnTo>
                <a:lnTo>
                  <a:pt x="1126091" y="261623"/>
                </a:lnTo>
                <a:lnTo>
                  <a:pt x="1124154" y="261623"/>
                </a:lnTo>
                <a:lnTo>
                  <a:pt x="1119101" y="264194"/>
                </a:lnTo>
                <a:close/>
              </a:path>
              <a:path w="1136015" h="650875">
                <a:moveTo>
                  <a:pt x="1131690" y="261977"/>
                </a:moveTo>
                <a:lnTo>
                  <a:pt x="1129119" y="261977"/>
                </a:lnTo>
                <a:lnTo>
                  <a:pt x="1129828" y="260825"/>
                </a:lnTo>
                <a:lnTo>
                  <a:pt x="1129828" y="256835"/>
                </a:lnTo>
                <a:lnTo>
                  <a:pt x="1125661" y="256747"/>
                </a:lnTo>
                <a:lnTo>
                  <a:pt x="1131690" y="256747"/>
                </a:lnTo>
                <a:lnTo>
                  <a:pt x="1131690" y="261977"/>
                </a:lnTo>
                <a:close/>
              </a:path>
              <a:path w="1136015" h="650875">
                <a:moveTo>
                  <a:pt x="1126104" y="264105"/>
                </a:moveTo>
                <a:lnTo>
                  <a:pt x="1124686" y="263130"/>
                </a:lnTo>
                <a:lnTo>
                  <a:pt x="1124154" y="261623"/>
                </a:lnTo>
                <a:lnTo>
                  <a:pt x="1126091" y="261623"/>
                </a:lnTo>
                <a:lnTo>
                  <a:pt x="1126282" y="261977"/>
                </a:lnTo>
                <a:lnTo>
                  <a:pt x="1131690" y="261977"/>
                </a:lnTo>
                <a:lnTo>
                  <a:pt x="1131690" y="262598"/>
                </a:lnTo>
                <a:lnTo>
                  <a:pt x="1129917" y="264016"/>
                </a:lnTo>
                <a:lnTo>
                  <a:pt x="1127700" y="264016"/>
                </a:lnTo>
                <a:lnTo>
                  <a:pt x="1126104" y="264105"/>
                </a:lnTo>
                <a:close/>
              </a:path>
              <a:path w="1136015" h="650875">
                <a:moveTo>
                  <a:pt x="1120962" y="283521"/>
                </a:moveTo>
                <a:lnTo>
                  <a:pt x="1119101" y="283521"/>
                </a:lnTo>
                <a:lnTo>
                  <a:pt x="1119101" y="275542"/>
                </a:lnTo>
                <a:lnTo>
                  <a:pt x="1131686" y="275630"/>
                </a:lnTo>
                <a:lnTo>
                  <a:pt x="1131690" y="277581"/>
                </a:lnTo>
                <a:lnTo>
                  <a:pt x="1120962" y="277581"/>
                </a:lnTo>
                <a:lnTo>
                  <a:pt x="1120962" y="283521"/>
                </a:lnTo>
                <a:close/>
              </a:path>
              <a:path w="1136015" h="650875">
                <a:moveTo>
                  <a:pt x="1120874" y="295844"/>
                </a:moveTo>
                <a:lnTo>
                  <a:pt x="1119012" y="295844"/>
                </a:lnTo>
                <a:lnTo>
                  <a:pt x="1119012" y="287422"/>
                </a:lnTo>
                <a:lnTo>
                  <a:pt x="1131690" y="287422"/>
                </a:lnTo>
                <a:lnTo>
                  <a:pt x="1131690" y="289461"/>
                </a:lnTo>
                <a:lnTo>
                  <a:pt x="1120874" y="289461"/>
                </a:lnTo>
                <a:lnTo>
                  <a:pt x="1120874" y="295844"/>
                </a:lnTo>
                <a:close/>
              </a:path>
              <a:path w="1136015" h="650875">
                <a:moveTo>
                  <a:pt x="1126370" y="294957"/>
                </a:moveTo>
                <a:lnTo>
                  <a:pt x="1124509" y="294957"/>
                </a:lnTo>
                <a:lnTo>
                  <a:pt x="1124509" y="289461"/>
                </a:lnTo>
                <a:lnTo>
                  <a:pt x="1126370" y="289461"/>
                </a:lnTo>
                <a:lnTo>
                  <a:pt x="1126370" y="294957"/>
                </a:lnTo>
                <a:close/>
              </a:path>
              <a:path w="1136015" h="650875">
                <a:moveTo>
                  <a:pt x="1131690" y="295755"/>
                </a:moveTo>
                <a:lnTo>
                  <a:pt x="1129828" y="295755"/>
                </a:lnTo>
                <a:lnTo>
                  <a:pt x="1129828" y="289461"/>
                </a:lnTo>
                <a:lnTo>
                  <a:pt x="1131690" y="289461"/>
                </a:lnTo>
                <a:lnTo>
                  <a:pt x="1131690" y="295755"/>
                </a:lnTo>
                <a:close/>
              </a:path>
              <a:path w="1136015" h="650875">
                <a:moveTo>
                  <a:pt x="1121494" y="317653"/>
                </a:moveTo>
                <a:lnTo>
                  <a:pt x="1119810" y="316501"/>
                </a:lnTo>
                <a:lnTo>
                  <a:pt x="1118835" y="314639"/>
                </a:lnTo>
                <a:lnTo>
                  <a:pt x="1119021" y="309851"/>
                </a:lnTo>
                <a:lnTo>
                  <a:pt x="1120785" y="306660"/>
                </a:lnTo>
                <a:lnTo>
                  <a:pt x="1129917" y="306660"/>
                </a:lnTo>
                <a:lnTo>
                  <a:pt x="1131163" y="308699"/>
                </a:lnTo>
                <a:lnTo>
                  <a:pt x="1122026" y="308699"/>
                </a:lnTo>
                <a:lnTo>
                  <a:pt x="1120785" y="310915"/>
                </a:lnTo>
                <a:lnTo>
                  <a:pt x="1120785" y="314018"/>
                </a:lnTo>
                <a:lnTo>
                  <a:pt x="1121494" y="315348"/>
                </a:lnTo>
                <a:lnTo>
                  <a:pt x="1122736" y="316057"/>
                </a:lnTo>
                <a:lnTo>
                  <a:pt x="1121494" y="317653"/>
                </a:lnTo>
                <a:close/>
              </a:path>
              <a:path w="1136015" h="650875">
                <a:moveTo>
                  <a:pt x="1129119" y="317565"/>
                </a:moveTo>
                <a:lnTo>
                  <a:pt x="1127966" y="315969"/>
                </a:lnTo>
                <a:lnTo>
                  <a:pt x="1129296" y="315348"/>
                </a:lnTo>
                <a:lnTo>
                  <a:pt x="1130094" y="314018"/>
                </a:lnTo>
                <a:lnTo>
                  <a:pt x="1130094" y="310915"/>
                </a:lnTo>
                <a:lnTo>
                  <a:pt x="1129030" y="308699"/>
                </a:lnTo>
                <a:lnTo>
                  <a:pt x="1131163" y="308699"/>
                </a:lnTo>
                <a:lnTo>
                  <a:pt x="1131867" y="309851"/>
                </a:lnTo>
                <a:lnTo>
                  <a:pt x="1131956" y="314639"/>
                </a:lnTo>
                <a:lnTo>
                  <a:pt x="1130892" y="316501"/>
                </a:lnTo>
                <a:lnTo>
                  <a:pt x="1129119" y="317565"/>
                </a:lnTo>
                <a:close/>
              </a:path>
              <a:path w="1136015" h="650875">
                <a:moveTo>
                  <a:pt x="1120962" y="329267"/>
                </a:moveTo>
                <a:lnTo>
                  <a:pt x="1119101" y="329267"/>
                </a:lnTo>
                <a:lnTo>
                  <a:pt x="1119101" y="321288"/>
                </a:lnTo>
                <a:lnTo>
                  <a:pt x="1131686" y="321377"/>
                </a:lnTo>
                <a:lnTo>
                  <a:pt x="1131690" y="323327"/>
                </a:lnTo>
                <a:lnTo>
                  <a:pt x="1120962" y="323327"/>
                </a:lnTo>
                <a:lnTo>
                  <a:pt x="1120962" y="329267"/>
                </a:lnTo>
                <a:close/>
              </a:path>
              <a:path w="1136015" h="650875">
                <a:moveTo>
                  <a:pt x="1131690" y="335030"/>
                </a:moveTo>
                <a:lnTo>
                  <a:pt x="1119101" y="335030"/>
                </a:lnTo>
                <a:lnTo>
                  <a:pt x="1119101" y="333079"/>
                </a:lnTo>
                <a:lnTo>
                  <a:pt x="1131690" y="333079"/>
                </a:lnTo>
                <a:lnTo>
                  <a:pt x="1131690" y="335030"/>
                </a:lnTo>
                <a:close/>
              </a:path>
              <a:path w="1136015" h="650875">
                <a:moveTo>
                  <a:pt x="1131690" y="339728"/>
                </a:moveTo>
                <a:lnTo>
                  <a:pt x="1131690" y="339551"/>
                </a:lnTo>
                <a:lnTo>
                  <a:pt x="1131690" y="339728"/>
                </a:lnTo>
                <a:close/>
              </a:path>
              <a:path w="1136015" h="650875">
                <a:moveTo>
                  <a:pt x="1131690" y="352229"/>
                </a:moveTo>
                <a:lnTo>
                  <a:pt x="1119101" y="352229"/>
                </a:lnTo>
                <a:lnTo>
                  <a:pt x="1119101" y="350190"/>
                </a:lnTo>
                <a:lnTo>
                  <a:pt x="1127789" y="350190"/>
                </a:lnTo>
                <a:lnTo>
                  <a:pt x="1120165" y="346378"/>
                </a:lnTo>
                <a:lnTo>
                  <a:pt x="1120165" y="345402"/>
                </a:lnTo>
                <a:lnTo>
                  <a:pt x="1127700" y="341679"/>
                </a:lnTo>
                <a:lnTo>
                  <a:pt x="1119101" y="341679"/>
                </a:lnTo>
                <a:lnTo>
                  <a:pt x="1119101" y="339728"/>
                </a:lnTo>
                <a:lnTo>
                  <a:pt x="1131690" y="339728"/>
                </a:lnTo>
                <a:lnTo>
                  <a:pt x="1131690" y="341768"/>
                </a:lnTo>
                <a:lnTo>
                  <a:pt x="1123356" y="345846"/>
                </a:lnTo>
                <a:lnTo>
                  <a:pt x="1131690" y="350013"/>
                </a:lnTo>
                <a:lnTo>
                  <a:pt x="1131690" y="352229"/>
                </a:lnTo>
                <a:close/>
              </a:path>
              <a:path w="1136015" h="650875">
                <a:moveTo>
                  <a:pt x="1119101" y="367478"/>
                </a:moveTo>
                <a:lnTo>
                  <a:pt x="1119101" y="365350"/>
                </a:lnTo>
                <a:lnTo>
                  <a:pt x="1122115" y="364020"/>
                </a:lnTo>
                <a:lnTo>
                  <a:pt x="1122115" y="358789"/>
                </a:lnTo>
                <a:lnTo>
                  <a:pt x="1119101" y="357726"/>
                </a:lnTo>
                <a:lnTo>
                  <a:pt x="1119101" y="355598"/>
                </a:lnTo>
                <a:lnTo>
                  <a:pt x="1128943" y="359410"/>
                </a:lnTo>
                <a:lnTo>
                  <a:pt x="1123799" y="359410"/>
                </a:lnTo>
                <a:lnTo>
                  <a:pt x="1123799" y="363400"/>
                </a:lnTo>
                <a:lnTo>
                  <a:pt x="1129630" y="363400"/>
                </a:lnTo>
                <a:lnTo>
                  <a:pt x="1119101" y="367478"/>
                </a:lnTo>
                <a:close/>
              </a:path>
              <a:path w="1136015" h="650875">
                <a:moveTo>
                  <a:pt x="1129630" y="363400"/>
                </a:moveTo>
                <a:lnTo>
                  <a:pt x="1123799" y="363400"/>
                </a:lnTo>
                <a:lnTo>
                  <a:pt x="1129030" y="361449"/>
                </a:lnTo>
                <a:lnTo>
                  <a:pt x="1123799" y="359410"/>
                </a:lnTo>
                <a:lnTo>
                  <a:pt x="1128943" y="359410"/>
                </a:lnTo>
                <a:lnTo>
                  <a:pt x="1131690" y="360474"/>
                </a:lnTo>
                <a:lnTo>
                  <a:pt x="1131690" y="362602"/>
                </a:lnTo>
                <a:lnTo>
                  <a:pt x="1129630" y="363400"/>
                </a:lnTo>
                <a:close/>
              </a:path>
              <a:path w="1136015" h="650875">
                <a:moveTo>
                  <a:pt x="1131601" y="371999"/>
                </a:moveTo>
                <a:lnTo>
                  <a:pt x="1129828" y="371999"/>
                </a:lnTo>
                <a:lnTo>
                  <a:pt x="1129828" y="368364"/>
                </a:lnTo>
                <a:lnTo>
                  <a:pt x="1131601" y="368364"/>
                </a:lnTo>
                <a:lnTo>
                  <a:pt x="1131601" y="371999"/>
                </a:lnTo>
                <a:close/>
              </a:path>
              <a:path w="1136015" h="650875">
                <a:moveTo>
                  <a:pt x="1131601" y="377584"/>
                </a:moveTo>
                <a:lnTo>
                  <a:pt x="1129828" y="377584"/>
                </a:lnTo>
                <a:lnTo>
                  <a:pt x="1129828" y="373950"/>
                </a:lnTo>
                <a:lnTo>
                  <a:pt x="1119101" y="373950"/>
                </a:lnTo>
                <a:lnTo>
                  <a:pt x="1119101" y="371911"/>
                </a:lnTo>
                <a:lnTo>
                  <a:pt x="1129828" y="371911"/>
                </a:lnTo>
                <a:lnTo>
                  <a:pt x="1131601" y="371999"/>
                </a:lnTo>
                <a:lnTo>
                  <a:pt x="1131601" y="377584"/>
                </a:lnTo>
                <a:close/>
              </a:path>
              <a:path w="1136015" h="650875">
                <a:moveTo>
                  <a:pt x="1129385" y="398064"/>
                </a:moveTo>
                <a:lnTo>
                  <a:pt x="1120342" y="398064"/>
                </a:lnTo>
                <a:lnTo>
                  <a:pt x="1120342" y="389021"/>
                </a:lnTo>
                <a:lnTo>
                  <a:pt x="1129385" y="389021"/>
                </a:lnTo>
                <a:lnTo>
                  <a:pt x="1129385" y="398064"/>
                </a:lnTo>
                <a:close/>
              </a:path>
              <a:path w="1136015" h="650875">
                <a:moveTo>
                  <a:pt x="1131601" y="416504"/>
                </a:moveTo>
                <a:lnTo>
                  <a:pt x="1120165" y="416504"/>
                </a:lnTo>
                <a:lnTo>
                  <a:pt x="1118835" y="414820"/>
                </a:lnTo>
                <a:lnTo>
                  <a:pt x="1118887" y="411806"/>
                </a:lnTo>
                <a:lnTo>
                  <a:pt x="1118971" y="411096"/>
                </a:lnTo>
                <a:lnTo>
                  <a:pt x="1119633" y="409855"/>
                </a:lnTo>
                <a:lnTo>
                  <a:pt x="1120874" y="409057"/>
                </a:lnTo>
                <a:lnTo>
                  <a:pt x="1122026" y="410653"/>
                </a:lnTo>
                <a:lnTo>
                  <a:pt x="1121317" y="411096"/>
                </a:lnTo>
                <a:lnTo>
                  <a:pt x="1120874" y="411806"/>
                </a:lnTo>
                <a:lnTo>
                  <a:pt x="1120785" y="413490"/>
                </a:lnTo>
                <a:lnTo>
                  <a:pt x="1121317" y="414465"/>
                </a:lnTo>
                <a:lnTo>
                  <a:pt x="1131601" y="414465"/>
                </a:lnTo>
                <a:lnTo>
                  <a:pt x="1131601" y="416504"/>
                </a:lnTo>
                <a:close/>
              </a:path>
              <a:path w="1136015" h="650875">
                <a:moveTo>
                  <a:pt x="1120874" y="429182"/>
                </a:moveTo>
                <a:lnTo>
                  <a:pt x="1119012" y="429182"/>
                </a:lnTo>
                <a:lnTo>
                  <a:pt x="1119012" y="420848"/>
                </a:lnTo>
                <a:lnTo>
                  <a:pt x="1131690" y="420848"/>
                </a:lnTo>
                <a:lnTo>
                  <a:pt x="1131690" y="422799"/>
                </a:lnTo>
                <a:lnTo>
                  <a:pt x="1120874" y="422799"/>
                </a:lnTo>
                <a:lnTo>
                  <a:pt x="1120874" y="429182"/>
                </a:lnTo>
                <a:close/>
              </a:path>
              <a:path w="1136015" h="650875">
                <a:moveTo>
                  <a:pt x="1126370" y="428296"/>
                </a:moveTo>
                <a:lnTo>
                  <a:pt x="1124509" y="428296"/>
                </a:lnTo>
                <a:lnTo>
                  <a:pt x="1124509" y="422799"/>
                </a:lnTo>
                <a:lnTo>
                  <a:pt x="1126370" y="422799"/>
                </a:lnTo>
                <a:lnTo>
                  <a:pt x="1126370" y="428296"/>
                </a:lnTo>
                <a:close/>
              </a:path>
              <a:path w="1136015" h="650875">
                <a:moveTo>
                  <a:pt x="1131690" y="429093"/>
                </a:moveTo>
                <a:lnTo>
                  <a:pt x="1129828" y="429093"/>
                </a:lnTo>
                <a:lnTo>
                  <a:pt x="1129828" y="422799"/>
                </a:lnTo>
                <a:lnTo>
                  <a:pt x="1131690" y="422799"/>
                </a:lnTo>
                <a:lnTo>
                  <a:pt x="1131690" y="429093"/>
                </a:lnTo>
                <a:close/>
              </a:path>
              <a:path w="1136015" h="650875">
                <a:moveTo>
                  <a:pt x="1129562" y="443367"/>
                </a:moveTo>
                <a:lnTo>
                  <a:pt x="1121051" y="443367"/>
                </a:lnTo>
                <a:lnTo>
                  <a:pt x="1119101" y="440796"/>
                </a:lnTo>
                <a:lnTo>
                  <a:pt x="1119101" y="433260"/>
                </a:lnTo>
                <a:lnTo>
                  <a:pt x="1131690" y="433260"/>
                </a:lnTo>
                <a:lnTo>
                  <a:pt x="1131690" y="435299"/>
                </a:lnTo>
                <a:lnTo>
                  <a:pt x="1120962" y="435299"/>
                </a:lnTo>
                <a:lnTo>
                  <a:pt x="1120962" y="439732"/>
                </a:lnTo>
                <a:lnTo>
                  <a:pt x="1122292" y="441328"/>
                </a:lnTo>
                <a:lnTo>
                  <a:pt x="1131193" y="441328"/>
                </a:lnTo>
                <a:lnTo>
                  <a:pt x="1129562" y="443367"/>
                </a:lnTo>
                <a:close/>
              </a:path>
              <a:path w="1136015" h="650875">
                <a:moveTo>
                  <a:pt x="1131193" y="441328"/>
                </a:moveTo>
                <a:lnTo>
                  <a:pt x="1128498" y="441328"/>
                </a:lnTo>
                <a:lnTo>
                  <a:pt x="1129615" y="439732"/>
                </a:lnTo>
                <a:lnTo>
                  <a:pt x="1129739" y="435299"/>
                </a:lnTo>
                <a:lnTo>
                  <a:pt x="1131690" y="435299"/>
                </a:lnTo>
                <a:lnTo>
                  <a:pt x="1131619" y="440796"/>
                </a:lnTo>
                <a:lnTo>
                  <a:pt x="1131193" y="441328"/>
                </a:lnTo>
                <a:close/>
              </a:path>
              <a:path w="1136015" h="650875">
                <a:moveTo>
                  <a:pt x="1119101" y="457286"/>
                </a:moveTo>
                <a:lnTo>
                  <a:pt x="1119101" y="455158"/>
                </a:lnTo>
                <a:lnTo>
                  <a:pt x="1122115" y="454006"/>
                </a:lnTo>
                <a:lnTo>
                  <a:pt x="1122115" y="448775"/>
                </a:lnTo>
                <a:lnTo>
                  <a:pt x="1119101" y="447623"/>
                </a:lnTo>
                <a:lnTo>
                  <a:pt x="1119101" y="445495"/>
                </a:lnTo>
                <a:lnTo>
                  <a:pt x="1129358" y="449396"/>
                </a:lnTo>
                <a:lnTo>
                  <a:pt x="1123799" y="449396"/>
                </a:lnTo>
                <a:lnTo>
                  <a:pt x="1123799" y="453385"/>
                </a:lnTo>
                <a:lnTo>
                  <a:pt x="1129172" y="453385"/>
                </a:lnTo>
                <a:lnTo>
                  <a:pt x="1119101" y="457286"/>
                </a:lnTo>
                <a:close/>
              </a:path>
              <a:path w="1136015" h="650875">
                <a:moveTo>
                  <a:pt x="1129172" y="453385"/>
                </a:moveTo>
                <a:lnTo>
                  <a:pt x="1123799" y="453385"/>
                </a:lnTo>
                <a:lnTo>
                  <a:pt x="1129030" y="451435"/>
                </a:lnTo>
                <a:lnTo>
                  <a:pt x="1123799" y="449396"/>
                </a:lnTo>
                <a:lnTo>
                  <a:pt x="1129358" y="449396"/>
                </a:lnTo>
                <a:lnTo>
                  <a:pt x="1131690" y="450282"/>
                </a:lnTo>
                <a:lnTo>
                  <a:pt x="1131690" y="452410"/>
                </a:lnTo>
                <a:lnTo>
                  <a:pt x="1129172" y="453385"/>
                </a:lnTo>
                <a:close/>
              </a:path>
              <a:path w="1136015" h="650875">
                <a:moveTo>
                  <a:pt x="1131690" y="477677"/>
                </a:moveTo>
                <a:lnTo>
                  <a:pt x="1120697" y="477677"/>
                </a:lnTo>
                <a:lnTo>
                  <a:pt x="1118923" y="475549"/>
                </a:lnTo>
                <a:lnTo>
                  <a:pt x="1118923" y="470052"/>
                </a:lnTo>
                <a:lnTo>
                  <a:pt x="1120697" y="467836"/>
                </a:lnTo>
                <a:lnTo>
                  <a:pt x="1131690" y="467836"/>
                </a:lnTo>
                <a:lnTo>
                  <a:pt x="1131690" y="469875"/>
                </a:lnTo>
                <a:lnTo>
                  <a:pt x="1121849" y="469875"/>
                </a:lnTo>
                <a:lnTo>
                  <a:pt x="1120697" y="471205"/>
                </a:lnTo>
                <a:lnTo>
                  <a:pt x="1120697" y="474397"/>
                </a:lnTo>
                <a:lnTo>
                  <a:pt x="1121849" y="475726"/>
                </a:lnTo>
                <a:lnTo>
                  <a:pt x="1131690" y="475726"/>
                </a:lnTo>
                <a:lnTo>
                  <a:pt x="1131690" y="477677"/>
                </a:lnTo>
                <a:close/>
              </a:path>
              <a:path w="1136015" h="650875">
                <a:moveTo>
                  <a:pt x="1131690" y="492216"/>
                </a:moveTo>
                <a:lnTo>
                  <a:pt x="1119101" y="492216"/>
                </a:lnTo>
                <a:lnTo>
                  <a:pt x="1119101" y="490177"/>
                </a:lnTo>
                <a:lnTo>
                  <a:pt x="1128321" y="483705"/>
                </a:lnTo>
                <a:lnTo>
                  <a:pt x="1119101" y="483705"/>
                </a:lnTo>
                <a:lnTo>
                  <a:pt x="1119101" y="481666"/>
                </a:lnTo>
                <a:lnTo>
                  <a:pt x="1131690" y="481666"/>
                </a:lnTo>
                <a:lnTo>
                  <a:pt x="1131690" y="483705"/>
                </a:lnTo>
                <a:lnTo>
                  <a:pt x="1122558" y="490177"/>
                </a:lnTo>
                <a:lnTo>
                  <a:pt x="1131690" y="490177"/>
                </a:lnTo>
                <a:lnTo>
                  <a:pt x="1131690" y="492216"/>
                </a:lnTo>
                <a:close/>
              </a:path>
              <a:path w="1136015" h="650875">
                <a:moveTo>
                  <a:pt x="1131601" y="505071"/>
                </a:moveTo>
                <a:lnTo>
                  <a:pt x="1129828" y="505071"/>
                </a:lnTo>
                <a:lnTo>
                  <a:pt x="1129828" y="501525"/>
                </a:lnTo>
                <a:lnTo>
                  <a:pt x="1119101" y="501525"/>
                </a:lnTo>
                <a:lnTo>
                  <a:pt x="1119101" y="499486"/>
                </a:lnTo>
                <a:lnTo>
                  <a:pt x="1129828" y="499486"/>
                </a:lnTo>
                <a:lnTo>
                  <a:pt x="1129828" y="495851"/>
                </a:lnTo>
                <a:lnTo>
                  <a:pt x="1131601" y="495851"/>
                </a:lnTo>
                <a:lnTo>
                  <a:pt x="1131601" y="505071"/>
                </a:lnTo>
                <a:close/>
              </a:path>
              <a:path w="1136015" h="650875">
                <a:moveTo>
                  <a:pt x="1131690" y="518281"/>
                </a:moveTo>
                <a:lnTo>
                  <a:pt x="1120697" y="518281"/>
                </a:lnTo>
                <a:lnTo>
                  <a:pt x="1118923" y="516153"/>
                </a:lnTo>
                <a:lnTo>
                  <a:pt x="1118923" y="510657"/>
                </a:lnTo>
                <a:lnTo>
                  <a:pt x="1120697" y="508440"/>
                </a:lnTo>
                <a:lnTo>
                  <a:pt x="1131690" y="508440"/>
                </a:lnTo>
                <a:lnTo>
                  <a:pt x="1131690" y="510479"/>
                </a:lnTo>
                <a:lnTo>
                  <a:pt x="1121849" y="510479"/>
                </a:lnTo>
                <a:lnTo>
                  <a:pt x="1120697" y="511809"/>
                </a:lnTo>
                <a:lnTo>
                  <a:pt x="1120697" y="515001"/>
                </a:lnTo>
                <a:lnTo>
                  <a:pt x="1121849" y="516331"/>
                </a:lnTo>
                <a:lnTo>
                  <a:pt x="1131690" y="516331"/>
                </a:lnTo>
                <a:lnTo>
                  <a:pt x="1131690" y="518281"/>
                </a:lnTo>
                <a:close/>
              </a:path>
              <a:path w="1136015" h="650875">
                <a:moveTo>
                  <a:pt x="1131690" y="524310"/>
                </a:moveTo>
                <a:lnTo>
                  <a:pt x="1119101" y="524310"/>
                </a:lnTo>
                <a:lnTo>
                  <a:pt x="1119101" y="522359"/>
                </a:lnTo>
                <a:lnTo>
                  <a:pt x="1131690" y="522359"/>
                </a:lnTo>
                <a:lnTo>
                  <a:pt x="1131690" y="524310"/>
                </a:lnTo>
                <a:close/>
              </a:path>
              <a:path w="1136015" h="650875">
                <a:moveTo>
                  <a:pt x="1119101" y="532466"/>
                </a:moveTo>
                <a:lnTo>
                  <a:pt x="1119101" y="529895"/>
                </a:lnTo>
                <a:lnTo>
                  <a:pt x="1124243" y="525640"/>
                </a:lnTo>
                <a:lnTo>
                  <a:pt x="1122736" y="524310"/>
                </a:lnTo>
                <a:lnTo>
                  <a:pt x="1125395" y="524310"/>
                </a:lnTo>
                <a:lnTo>
                  <a:pt x="1128703" y="527058"/>
                </a:lnTo>
                <a:lnTo>
                  <a:pt x="1125661" y="527058"/>
                </a:lnTo>
                <a:lnTo>
                  <a:pt x="1119101" y="532466"/>
                </a:lnTo>
                <a:close/>
              </a:path>
              <a:path w="1136015" h="650875">
                <a:moveTo>
                  <a:pt x="1131690" y="532111"/>
                </a:moveTo>
                <a:lnTo>
                  <a:pt x="1125661" y="527058"/>
                </a:lnTo>
                <a:lnTo>
                  <a:pt x="1128703" y="527058"/>
                </a:lnTo>
                <a:lnTo>
                  <a:pt x="1131690" y="529540"/>
                </a:lnTo>
                <a:lnTo>
                  <a:pt x="1131690" y="532111"/>
                </a:lnTo>
                <a:close/>
              </a:path>
              <a:path w="1136015" h="650875">
                <a:moveTo>
                  <a:pt x="1131690" y="545232"/>
                </a:moveTo>
                <a:lnTo>
                  <a:pt x="1119101" y="545232"/>
                </a:lnTo>
                <a:lnTo>
                  <a:pt x="1119101" y="543282"/>
                </a:lnTo>
                <a:lnTo>
                  <a:pt x="1131690" y="543282"/>
                </a:lnTo>
                <a:lnTo>
                  <a:pt x="1131690" y="545232"/>
                </a:lnTo>
                <a:close/>
              </a:path>
              <a:path w="1136015" h="650875">
                <a:moveTo>
                  <a:pt x="1131690" y="551616"/>
                </a:moveTo>
                <a:lnTo>
                  <a:pt x="1119101" y="551616"/>
                </a:lnTo>
                <a:lnTo>
                  <a:pt x="1119101" y="549665"/>
                </a:lnTo>
                <a:lnTo>
                  <a:pt x="1131690" y="549665"/>
                </a:lnTo>
                <a:lnTo>
                  <a:pt x="1131690" y="551616"/>
                </a:lnTo>
                <a:close/>
              </a:path>
              <a:path w="1136015" h="650875">
                <a:moveTo>
                  <a:pt x="1119101" y="559772"/>
                </a:moveTo>
                <a:lnTo>
                  <a:pt x="1119101" y="557201"/>
                </a:lnTo>
                <a:lnTo>
                  <a:pt x="1124243" y="552946"/>
                </a:lnTo>
                <a:lnTo>
                  <a:pt x="1122736" y="551616"/>
                </a:lnTo>
                <a:lnTo>
                  <a:pt x="1125395" y="551616"/>
                </a:lnTo>
                <a:lnTo>
                  <a:pt x="1128703" y="554364"/>
                </a:lnTo>
                <a:lnTo>
                  <a:pt x="1125661" y="554364"/>
                </a:lnTo>
                <a:lnTo>
                  <a:pt x="1119101" y="559772"/>
                </a:lnTo>
                <a:close/>
              </a:path>
              <a:path w="1136015" h="650875">
                <a:moveTo>
                  <a:pt x="1131690" y="559417"/>
                </a:moveTo>
                <a:lnTo>
                  <a:pt x="1125661" y="554364"/>
                </a:lnTo>
                <a:lnTo>
                  <a:pt x="1128703" y="554364"/>
                </a:lnTo>
                <a:lnTo>
                  <a:pt x="1131690" y="556846"/>
                </a:lnTo>
                <a:lnTo>
                  <a:pt x="1131690" y="559417"/>
                </a:lnTo>
                <a:close/>
              </a:path>
              <a:path w="1136015" h="650875">
                <a:moveTo>
                  <a:pt x="1120963" y="571031"/>
                </a:moveTo>
                <a:lnTo>
                  <a:pt x="1119101" y="571031"/>
                </a:lnTo>
                <a:lnTo>
                  <a:pt x="1119101" y="563052"/>
                </a:lnTo>
                <a:lnTo>
                  <a:pt x="1131690" y="563141"/>
                </a:lnTo>
                <a:lnTo>
                  <a:pt x="1131690" y="565091"/>
                </a:lnTo>
                <a:lnTo>
                  <a:pt x="1120963" y="565091"/>
                </a:lnTo>
                <a:lnTo>
                  <a:pt x="1120963" y="571031"/>
                </a:lnTo>
                <a:close/>
              </a:path>
              <a:path w="1136015" h="650875">
                <a:moveTo>
                  <a:pt x="1131690" y="576883"/>
                </a:moveTo>
                <a:lnTo>
                  <a:pt x="1119101" y="576883"/>
                </a:lnTo>
                <a:lnTo>
                  <a:pt x="1119101" y="574932"/>
                </a:lnTo>
                <a:lnTo>
                  <a:pt x="1131690" y="574932"/>
                </a:lnTo>
                <a:lnTo>
                  <a:pt x="1131690" y="576883"/>
                </a:lnTo>
                <a:close/>
              </a:path>
              <a:path w="1136015" h="650875">
                <a:moveTo>
                  <a:pt x="1131690" y="593993"/>
                </a:moveTo>
                <a:lnTo>
                  <a:pt x="1119101" y="593993"/>
                </a:lnTo>
                <a:lnTo>
                  <a:pt x="1119101" y="591954"/>
                </a:lnTo>
                <a:lnTo>
                  <a:pt x="1127789" y="591954"/>
                </a:lnTo>
                <a:lnTo>
                  <a:pt x="1120165" y="588142"/>
                </a:lnTo>
                <a:lnTo>
                  <a:pt x="1120165" y="587167"/>
                </a:lnTo>
                <a:lnTo>
                  <a:pt x="1127700" y="583443"/>
                </a:lnTo>
                <a:lnTo>
                  <a:pt x="1119101" y="583443"/>
                </a:lnTo>
                <a:lnTo>
                  <a:pt x="1119101" y="581493"/>
                </a:lnTo>
                <a:lnTo>
                  <a:pt x="1131690" y="581404"/>
                </a:lnTo>
                <a:lnTo>
                  <a:pt x="1131690" y="583532"/>
                </a:lnTo>
                <a:lnTo>
                  <a:pt x="1123356" y="587610"/>
                </a:lnTo>
                <a:lnTo>
                  <a:pt x="1131690" y="591777"/>
                </a:lnTo>
                <a:lnTo>
                  <a:pt x="1131690" y="593993"/>
                </a:lnTo>
                <a:close/>
              </a:path>
              <a:path w="1136015" h="650875">
                <a:moveTo>
                  <a:pt x="1129385" y="615182"/>
                </a:moveTo>
                <a:lnTo>
                  <a:pt x="1120342" y="615182"/>
                </a:lnTo>
                <a:lnTo>
                  <a:pt x="1120342" y="606139"/>
                </a:lnTo>
                <a:lnTo>
                  <a:pt x="1129385" y="606139"/>
                </a:lnTo>
                <a:lnTo>
                  <a:pt x="1129385" y="615182"/>
                </a:lnTo>
                <a:close/>
              </a:path>
              <a:path w="1136015" h="650875">
                <a:moveTo>
                  <a:pt x="1120253" y="646477"/>
                </a:moveTo>
                <a:lnTo>
                  <a:pt x="1118037" y="646477"/>
                </a:lnTo>
                <a:lnTo>
                  <a:pt x="1118037" y="633888"/>
                </a:lnTo>
                <a:lnTo>
                  <a:pt x="1120076" y="633888"/>
                </a:lnTo>
                <a:lnTo>
                  <a:pt x="1120076" y="642576"/>
                </a:lnTo>
                <a:lnTo>
                  <a:pt x="1122204" y="642576"/>
                </a:lnTo>
                <a:lnTo>
                  <a:pt x="1120253" y="646477"/>
                </a:lnTo>
                <a:close/>
              </a:path>
              <a:path w="1136015" h="650875">
                <a:moveTo>
                  <a:pt x="1130598" y="642488"/>
                </a:moveTo>
                <a:lnTo>
                  <a:pt x="1128587" y="642488"/>
                </a:lnTo>
                <a:lnTo>
                  <a:pt x="1128587" y="633888"/>
                </a:lnTo>
                <a:lnTo>
                  <a:pt x="1130537" y="633888"/>
                </a:lnTo>
                <a:lnTo>
                  <a:pt x="1130598" y="642488"/>
                </a:lnTo>
                <a:close/>
              </a:path>
              <a:path w="1136015" h="650875">
                <a:moveTo>
                  <a:pt x="1122204" y="642576"/>
                </a:moveTo>
                <a:lnTo>
                  <a:pt x="1120076" y="642576"/>
                </a:lnTo>
                <a:lnTo>
                  <a:pt x="1123888" y="634952"/>
                </a:lnTo>
                <a:lnTo>
                  <a:pt x="1124864" y="634952"/>
                </a:lnTo>
                <a:lnTo>
                  <a:pt x="1126441" y="638144"/>
                </a:lnTo>
                <a:lnTo>
                  <a:pt x="1124420" y="638144"/>
                </a:lnTo>
                <a:lnTo>
                  <a:pt x="1122204" y="642576"/>
                </a:lnTo>
                <a:close/>
              </a:path>
              <a:path w="1136015" h="650875">
                <a:moveTo>
                  <a:pt x="1130626" y="646477"/>
                </a:moveTo>
                <a:lnTo>
                  <a:pt x="1128498" y="646477"/>
                </a:lnTo>
                <a:lnTo>
                  <a:pt x="1124420" y="638144"/>
                </a:lnTo>
                <a:lnTo>
                  <a:pt x="1126441" y="638144"/>
                </a:lnTo>
                <a:lnTo>
                  <a:pt x="1128587" y="642488"/>
                </a:lnTo>
                <a:lnTo>
                  <a:pt x="1130598" y="642488"/>
                </a:lnTo>
                <a:lnTo>
                  <a:pt x="1130626" y="646477"/>
                </a:lnTo>
                <a:close/>
              </a:path>
              <a:path w="1136015" h="650875">
                <a:moveTo>
                  <a:pt x="1111299" y="646655"/>
                </a:moveTo>
                <a:lnTo>
                  <a:pt x="1105448" y="646655"/>
                </a:lnTo>
                <a:lnTo>
                  <a:pt x="1102559" y="644616"/>
                </a:lnTo>
                <a:lnTo>
                  <a:pt x="1102434" y="636016"/>
                </a:lnTo>
                <a:lnTo>
                  <a:pt x="1105448" y="633711"/>
                </a:lnTo>
                <a:lnTo>
                  <a:pt x="1111299" y="633711"/>
                </a:lnTo>
                <a:lnTo>
                  <a:pt x="1114051" y="635573"/>
                </a:lnTo>
                <a:lnTo>
                  <a:pt x="1106600" y="635573"/>
                </a:lnTo>
                <a:lnTo>
                  <a:pt x="1104473" y="636991"/>
                </a:lnTo>
                <a:lnTo>
                  <a:pt x="1104473" y="643463"/>
                </a:lnTo>
                <a:lnTo>
                  <a:pt x="1106689" y="644793"/>
                </a:lnTo>
                <a:lnTo>
                  <a:pt x="1114051" y="644793"/>
                </a:lnTo>
                <a:lnTo>
                  <a:pt x="1111299" y="646655"/>
                </a:lnTo>
                <a:close/>
              </a:path>
              <a:path w="1136015" h="650875">
                <a:moveTo>
                  <a:pt x="1114051" y="644793"/>
                </a:moveTo>
                <a:lnTo>
                  <a:pt x="1110058" y="644793"/>
                </a:lnTo>
                <a:lnTo>
                  <a:pt x="1112274" y="643374"/>
                </a:lnTo>
                <a:lnTo>
                  <a:pt x="1112274" y="637168"/>
                </a:lnTo>
                <a:lnTo>
                  <a:pt x="1110147" y="635573"/>
                </a:lnTo>
                <a:lnTo>
                  <a:pt x="1114051" y="635573"/>
                </a:lnTo>
                <a:lnTo>
                  <a:pt x="1114313" y="635750"/>
                </a:lnTo>
                <a:lnTo>
                  <a:pt x="1114313" y="644616"/>
                </a:lnTo>
                <a:lnTo>
                  <a:pt x="1114051" y="644793"/>
                </a:lnTo>
                <a:close/>
              </a:path>
              <a:path w="1136015" h="650875">
                <a:moveTo>
                  <a:pt x="1098710" y="646477"/>
                </a:moveTo>
                <a:lnTo>
                  <a:pt x="1091440" y="646477"/>
                </a:lnTo>
                <a:lnTo>
                  <a:pt x="1089933" y="644970"/>
                </a:lnTo>
                <a:lnTo>
                  <a:pt x="1089969" y="641779"/>
                </a:lnTo>
                <a:lnTo>
                  <a:pt x="1090465" y="641069"/>
                </a:lnTo>
                <a:lnTo>
                  <a:pt x="1091440" y="640626"/>
                </a:lnTo>
                <a:lnTo>
                  <a:pt x="1090110" y="640183"/>
                </a:lnTo>
                <a:lnTo>
                  <a:pt x="1089224" y="638942"/>
                </a:lnTo>
                <a:lnTo>
                  <a:pt x="1089290" y="635573"/>
                </a:lnTo>
                <a:lnTo>
                  <a:pt x="1090554" y="633888"/>
                </a:lnTo>
                <a:lnTo>
                  <a:pt x="1098710" y="633888"/>
                </a:lnTo>
                <a:lnTo>
                  <a:pt x="1098710" y="635573"/>
                </a:lnTo>
                <a:lnTo>
                  <a:pt x="1096671" y="635573"/>
                </a:lnTo>
                <a:lnTo>
                  <a:pt x="1093834" y="635661"/>
                </a:lnTo>
                <a:lnTo>
                  <a:pt x="1092149" y="635661"/>
                </a:lnTo>
                <a:lnTo>
                  <a:pt x="1091352" y="636371"/>
                </a:lnTo>
                <a:lnTo>
                  <a:pt x="1091352" y="638853"/>
                </a:lnTo>
                <a:lnTo>
                  <a:pt x="1092327" y="639473"/>
                </a:lnTo>
                <a:lnTo>
                  <a:pt x="1098710" y="639473"/>
                </a:lnTo>
                <a:lnTo>
                  <a:pt x="1098710" y="640981"/>
                </a:lnTo>
                <a:lnTo>
                  <a:pt x="1093213" y="640981"/>
                </a:lnTo>
                <a:lnTo>
                  <a:pt x="1092238" y="641779"/>
                </a:lnTo>
                <a:lnTo>
                  <a:pt x="1092061" y="642754"/>
                </a:lnTo>
                <a:lnTo>
                  <a:pt x="1092061" y="643906"/>
                </a:lnTo>
                <a:lnTo>
                  <a:pt x="1092947" y="644704"/>
                </a:lnTo>
                <a:lnTo>
                  <a:pt x="1098710" y="644704"/>
                </a:lnTo>
                <a:lnTo>
                  <a:pt x="1098710" y="646477"/>
                </a:lnTo>
                <a:close/>
              </a:path>
              <a:path w="1136015" h="650875">
                <a:moveTo>
                  <a:pt x="1098710" y="639473"/>
                </a:moveTo>
                <a:lnTo>
                  <a:pt x="1096671" y="639473"/>
                </a:lnTo>
                <a:lnTo>
                  <a:pt x="1096671" y="635573"/>
                </a:lnTo>
                <a:lnTo>
                  <a:pt x="1098710" y="635573"/>
                </a:lnTo>
                <a:lnTo>
                  <a:pt x="1098710" y="639473"/>
                </a:lnTo>
                <a:close/>
              </a:path>
              <a:path w="1136015" h="650875">
                <a:moveTo>
                  <a:pt x="1098710" y="644704"/>
                </a:moveTo>
                <a:lnTo>
                  <a:pt x="1096671" y="644704"/>
                </a:lnTo>
                <a:lnTo>
                  <a:pt x="1096671" y="641069"/>
                </a:lnTo>
                <a:lnTo>
                  <a:pt x="1093701" y="641069"/>
                </a:lnTo>
                <a:lnTo>
                  <a:pt x="1093213" y="640981"/>
                </a:lnTo>
                <a:lnTo>
                  <a:pt x="1098710" y="640981"/>
                </a:lnTo>
                <a:lnTo>
                  <a:pt x="1096671" y="641069"/>
                </a:lnTo>
                <a:lnTo>
                  <a:pt x="1094189" y="641158"/>
                </a:lnTo>
                <a:lnTo>
                  <a:pt x="1098710" y="641158"/>
                </a:lnTo>
                <a:lnTo>
                  <a:pt x="1098710" y="644704"/>
                </a:lnTo>
                <a:close/>
              </a:path>
              <a:path w="1136015" h="650875">
                <a:moveTo>
                  <a:pt x="1085589" y="646477"/>
                </a:moveTo>
                <a:lnTo>
                  <a:pt x="1083639" y="646477"/>
                </a:lnTo>
                <a:lnTo>
                  <a:pt x="1083639" y="633888"/>
                </a:lnTo>
                <a:lnTo>
                  <a:pt x="1085589" y="633888"/>
                </a:lnTo>
                <a:lnTo>
                  <a:pt x="1085589" y="646477"/>
                </a:lnTo>
                <a:close/>
              </a:path>
              <a:path w="1136015" h="650875">
                <a:moveTo>
                  <a:pt x="1079206" y="646477"/>
                </a:moveTo>
                <a:lnTo>
                  <a:pt x="1077255" y="646477"/>
                </a:lnTo>
                <a:lnTo>
                  <a:pt x="1077255" y="635750"/>
                </a:lnTo>
                <a:lnTo>
                  <a:pt x="1071316" y="635750"/>
                </a:lnTo>
                <a:lnTo>
                  <a:pt x="1071316" y="633888"/>
                </a:lnTo>
                <a:lnTo>
                  <a:pt x="1079295" y="633888"/>
                </a:lnTo>
                <a:lnTo>
                  <a:pt x="1079206" y="646477"/>
                </a:lnTo>
                <a:close/>
              </a:path>
              <a:path w="1136015" h="650875">
                <a:moveTo>
                  <a:pt x="1067415" y="646477"/>
                </a:moveTo>
                <a:lnTo>
                  <a:pt x="1065464" y="646477"/>
                </a:lnTo>
                <a:lnTo>
                  <a:pt x="1065464" y="633888"/>
                </a:lnTo>
                <a:lnTo>
                  <a:pt x="1067415" y="633888"/>
                </a:lnTo>
                <a:lnTo>
                  <a:pt x="1067415" y="646477"/>
                </a:lnTo>
                <a:close/>
              </a:path>
              <a:path w="1136015" h="650875">
                <a:moveTo>
                  <a:pt x="1061563" y="646389"/>
                </a:moveTo>
                <a:lnTo>
                  <a:pt x="1052343" y="646389"/>
                </a:lnTo>
                <a:lnTo>
                  <a:pt x="1052411" y="644527"/>
                </a:lnTo>
                <a:lnTo>
                  <a:pt x="1059170" y="635661"/>
                </a:lnTo>
                <a:lnTo>
                  <a:pt x="1052254" y="635661"/>
                </a:lnTo>
                <a:lnTo>
                  <a:pt x="1052254" y="633711"/>
                </a:lnTo>
                <a:lnTo>
                  <a:pt x="1061740" y="633711"/>
                </a:lnTo>
                <a:lnTo>
                  <a:pt x="1061741" y="635750"/>
                </a:lnTo>
                <a:lnTo>
                  <a:pt x="1054914" y="644527"/>
                </a:lnTo>
                <a:lnTo>
                  <a:pt x="1061563" y="644527"/>
                </a:lnTo>
                <a:lnTo>
                  <a:pt x="1061563" y="646389"/>
                </a:lnTo>
                <a:close/>
              </a:path>
              <a:path w="1136015" h="650875">
                <a:moveTo>
                  <a:pt x="1044719" y="646477"/>
                </a:moveTo>
                <a:lnTo>
                  <a:pt x="1042591" y="646477"/>
                </a:lnTo>
                <a:lnTo>
                  <a:pt x="1037715" y="633888"/>
                </a:lnTo>
                <a:lnTo>
                  <a:pt x="1039843" y="633888"/>
                </a:lnTo>
                <a:lnTo>
                  <a:pt x="1040995" y="636903"/>
                </a:lnTo>
                <a:lnTo>
                  <a:pt x="1048360" y="636903"/>
                </a:lnTo>
                <a:lnTo>
                  <a:pt x="1047686" y="638676"/>
                </a:lnTo>
                <a:lnTo>
                  <a:pt x="1041616" y="638676"/>
                </a:lnTo>
                <a:lnTo>
                  <a:pt x="1043566" y="643906"/>
                </a:lnTo>
                <a:lnTo>
                  <a:pt x="1045696" y="643906"/>
                </a:lnTo>
                <a:lnTo>
                  <a:pt x="1044719" y="646477"/>
                </a:lnTo>
                <a:close/>
              </a:path>
              <a:path w="1136015" h="650875">
                <a:moveTo>
                  <a:pt x="1048360" y="636903"/>
                </a:moveTo>
                <a:lnTo>
                  <a:pt x="1046226" y="636903"/>
                </a:lnTo>
                <a:lnTo>
                  <a:pt x="1047378" y="633888"/>
                </a:lnTo>
                <a:lnTo>
                  <a:pt x="1049506" y="633888"/>
                </a:lnTo>
                <a:lnTo>
                  <a:pt x="1048360" y="636903"/>
                </a:lnTo>
                <a:close/>
              </a:path>
              <a:path w="1136015" h="650875">
                <a:moveTo>
                  <a:pt x="1045696" y="643906"/>
                </a:moveTo>
                <a:lnTo>
                  <a:pt x="1043566" y="643906"/>
                </a:lnTo>
                <a:lnTo>
                  <a:pt x="1045605" y="638676"/>
                </a:lnTo>
                <a:lnTo>
                  <a:pt x="1047686" y="638676"/>
                </a:lnTo>
                <a:lnTo>
                  <a:pt x="1045696" y="643906"/>
                </a:lnTo>
                <a:close/>
              </a:path>
              <a:path w="1136015" h="650875">
                <a:moveTo>
                  <a:pt x="1026367" y="637435"/>
                </a:moveTo>
                <a:lnTo>
                  <a:pt x="1024771" y="636193"/>
                </a:lnTo>
                <a:lnTo>
                  <a:pt x="1025835" y="634598"/>
                </a:lnTo>
                <a:lnTo>
                  <a:pt x="1027697" y="633622"/>
                </a:lnTo>
                <a:lnTo>
                  <a:pt x="1029558" y="633622"/>
                </a:lnTo>
                <a:lnTo>
                  <a:pt x="1029647" y="633002"/>
                </a:lnTo>
                <a:lnTo>
                  <a:pt x="1028672" y="632913"/>
                </a:lnTo>
                <a:lnTo>
                  <a:pt x="1027874" y="632027"/>
                </a:lnTo>
                <a:lnTo>
                  <a:pt x="1027874" y="629987"/>
                </a:lnTo>
                <a:lnTo>
                  <a:pt x="1028761" y="629101"/>
                </a:lnTo>
                <a:lnTo>
                  <a:pt x="1030622" y="629101"/>
                </a:lnTo>
                <a:lnTo>
                  <a:pt x="1031154" y="629278"/>
                </a:lnTo>
                <a:lnTo>
                  <a:pt x="1031597" y="629455"/>
                </a:lnTo>
                <a:lnTo>
                  <a:pt x="1031319" y="630431"/>
                </a:lnTo>
                <a:lnTo>
                  <a:pt x="1029647" y="630431"/>
                </a:lnTo>
                <a:lnTo>
                  <a:pt x="1029292" y="630697"/>
                </a:lnTo>
                <a:lnTo>
                  <a:pt x="1029292" y="631406"/>
                </a:lnTo>
                <a:lnTo>
                  <a:pt x="1029647" y="631672"/>
                </a:lnTo>
                <a:lnTo>
                  <a:pt x="1030268" y="631761"/>
                </a:lnTo>
                <a:lnTo>
                  <a:pt x="1030977" y="631761"/>
                </a:lnTo>
                <a:lnTo>
                  <a:pt x="1030623" y="633622"/>
                </a:lnTo>
                <a:lnTo>
                  <a:pt x="1033016" y="633977"/>
                </a:lnTo>
                <a:lnTo>
                  <a:pt x="1035140" y="635484"/>
                </a:lnTo>
                <a:lnTo>
                  <a:pt x="1028406" y="635484"/>
                </a:lnTo>
                <a:lnTo>
                  <a:pt x="1027076" y="636193"/>
                </a:lnTo>
                <a:lnTo>
                  <a:pt x="1026367" y="637435"/>
                </a:lnTo>
                <a:close/>
              </a:path>
              <a:path w="1136015" h="650875">
                <a:moveTo>
                  <a:pt x="1031243" y="630697"/>
                </a:moveTo>
                <a:lnTo>
                  <a:pt x="1030888" y="630519"/>
                </a:lnTo>
                <a:lnTo>
                  <a:pt x="1030445" y="630519"/>
                </a:lnTo>
                <a:lnTo>
                  <a:pt x="1030090" y="630431"/>
                </a:lnTo>
                <a:lnTo>
                  <a:pt x="1031319" y="630431"/>
                </a:lnTo>
                <a:lnTo>
                  <a:pt x="1031243" y="630697"/>
                </a:lnTo>
                <a:close/>
              </a:path>
              <a:path w="1136015" h="650875">
                <a:moveTo>
                  <a:pt x="1035474" y="644793"/>
                </a:moveTo>
                <a:lnTo>
                  <a:pt x="1031509" y="644793"/>
                </a:lnTo>
                <a:lnTo>
                  <a:pt x="1033725" y="643729"/>
                </a:lnTo>
                <a:lnTo>
                  <a:pt x="1033725" y="636725"/>
                </a:lnTo>
                <a:lnTo>
                  <a:pt x="1031509" y="635484"/>
                </a:lnTo>
                <a:lnTo>
                  <a:pt x="1035140" y="635484"/>
                </a:lnTo>
                <a:lnTo>
                  <a:pt x="1035764" y="635927"/>
                </a:lnTo>
                <a:lnTo>
                  <a:pt x="1035764" y="644616"/>
                </a:lnTo>
                <a:lnTo>
                  <a:pt x="1035474" y="644793"/>
                </a:lnTo>
                <a:close/>
              </a:path>
              <a:path w="1136015" h="650875">
                <a:moveTo>
                  <a:pt x="1027785" y="646655"/>
                </a:moveTo>
                <a:lnTo>
                  <a:pt x="1025924" y="645591"/>
                </a:lnTo>
                <a:lnTo>
                  <a:pt x="1024966" y="643995"/>
                </a:lnTo>
                <a:lnTo>
                  <a:pt x="1024982" y="643729"/>
                </a:lnTo>
                <a:lnTo>
                  <a:pt x="1026456" y="642665"/>
                </a:lnTo>
                <a:lnTo>
                  <a:pt x="1027076" y="643995"/>
                </a:lnTo>
                <a:lnTo>
                  <a:pt x="1028406" y="644793"/>
                </a:lnTo>
                <a:lnTo>
                  <a:pt x="1035474" y="644793"/>
                </a:lnTo>
                <a:lnTo>
                  <a:pt x="1032573" y="646566"/>
                </a:lnTo>
                <a:lnTo>
                  <a:pt x="1029824" y="646566"/>
                </a:lnTo>
                <a:lnTo>
                  <a:pt x="1027785" y="646655"/>
                </a:lnTo>
                <a:close/>
              </a:path>
              <a:path w="1136015" h="650875">
                <a:moveTo>
                  <a:pt x="1017945" y="646477"/>
                </a:moveTo>
                <a:lnTo>
                  <a:pt x="1015817" y="646477"/>
                </a:lnTo>
                <a:lnTo>
                  <a:pt x="1010941" y="633888"/>
                </a:lnTo>
                <a:lnTo>
                  <a:pt x="1013069" y="633888"/>
                </a:lnTo>
                <a:lnTo>
                  <a:pt x="1014221" y="636903"/>
                </a:lnTo>
                <a:lnTo>
                  <a:pt x="1021586" y="636903"/>
                </a:lnTo>
                <a:lnTo>
                  <a:pt x="1020911" y="638676"/>
                </a:lnTo>
                <a:lnTo>
                  <a:pt x="1014842" y="638676"/>
                </a:lnTo>
                <a:lnTo>
                  <a:pt x="1016792" y="643906"/>
                </a:lnTo>
                <a:lnTo>
                  <a:pt x="1018922" y="643906"/>
                </a:lnTo>
                <a:lnTo>
                  <a:pt x="1017945" y="646477"/>
                </a:lnTo>
                <a:close/>
              </a:path>
              <a:path w="1136015" h="650875">
                <a:moveTo>
                  <a:pt x="1021586" y="636903"/>
                </a:moveTo>
                <a:lnTo>
                  <a:pt x="1019452" y="636903"/>
                </a:lnTo>
                <a:lnTo>
                  <a:pt x="1020604" y="633888"/>
                </a:lnTo>
                <a:lnTo>
                  <a:pt x="1022732" y="633888"/>
                </a:lnTo>
                <a:lnTo>
                  <a:pt x="1021586" y="636903"/>
                </a:lnTo>
                <a:close/>
              </a:path>
              <a:path w="1136015" h="650875">
                <a:moveTo>
                  <a:pt x="1018922" y="643906"/>
                </a:moveTo>
                <a:lnTo>
                  <a:pt x="1016792" y="643906"/>
                </a:lnTo>
                <a:lnTo>
                  <a:pt x="1018831" y="638676"/>
                </a:lnTo>
                <a:lnTo>
                  <a:pt x="1020911" y="638676"/>
                </a:lnTo>
                <a:lnTo>
                  <a:pt x="1018922" y="643906"/>
                </a:lnTo>
                <a:close/>
              </a:path>
              <a:path w="1136015" h="650875">
                <a:moveTo>
                  <a:pt x="1020516" y="648516"/>
                </a:moveTo>
                <a:lnTo>
                  <a:pt x="1018742" y="648516"/>
                </a:lnTo>
                <a:lnTo>
                  <a:pt x="1019274" y="648250"/>
                </a:lnTo>
                <a:lnTo>
                  <a:pt x="1019540" y="647719"/>
                </a:lnTo>
                <a:lnTo>
                  <a:pt x="1020516" y="648073"/>
                </a:lnTo>
                <a:lnTo>
                  <a:pt x="1020516" y="648516"/>
                </a:lnTo>
                <a:close/>
              </a:path>
              <a:path w="1136015" h="650875">
                <a:moveTo>
                  <a:pt x="1014664" y="650112"/>
                </a:moveTo>
                <a:lnTo>
                  <a:pt x="1013512" y="649758"/>
                </a:lnTo>
                <a:lnTo>
                  <a:pt x="1013600" y="648694"/>
                </a:lnTo>
                <a:lnTo>
                  <a:pt x="1014398" y="647896"/>
                </a:lnTo>
                <a:lnTo>
                  <a:pt x="1016703" y="647719"/>
                </a:lnTo>
                <a:lnTo>
                  <a:pt x="1017147" y="648516"/>
                </a:lnTo>
                <a:lnTo>
                  <a:pt x="1020516" y="648516"/>
                </a:lnTo>
                <a:lnTo>
                  <a:pt x="1020516" y="649048"/>
                </a:lnTo>
                <a:lnTo>
                  <a:pt x="1020338" y="649226"/>
                </a:lnTo>
                <a:lnTo>
                  <a:pt x="1015196" y="649226"/>
                </a:lnTo>
                <a:lnTo>
                  <a:pt x="1014753" y="649580"/>
                </a:lnTo>
                <a:lnTo>
                  <a:pt x="1014664" y="650112"/>
                </a:lnTo>
                <a:close/>
              </a:path>
              <a:path w="1136015" h="650875">
                <a:moveTo>
                  <a:pt x="1017058" y="650112"/>
                </a:moveTo>
                <a:lnTo>
                  <a:pt x="1016526" y="649314"/>
                </a:lnTo>
                <a:lnTo>
                  <a:pt x="1015728" y="649314"/>
                </a:lnTo>
                <a:lnTo>
                  <a:pt x="1015196" y="649226"/>
                </a:lnTo>
                <a:lnTo>
                  <a:pt x="1020338" y="649226"/>
                </a:lnTo>
                <a:lnTo>
                  <a:pt x="1019629" y="649935"/>
                </a:lnTo>
                <a:lnTo>
                  <a:pt x="1018476" y="650024"/>
                </a:lnTo>
                <a:lnTo>
                  <a:pt x="1017058" y="650112"/>
                </a:lnTo>
                <a:close/>
              </a:path>
              <a:path w="1136015" h="650875">
                <a:moveTo>
                  <a:pt x="1005887" y="646655"/>
                </a:moveTo>
                <a:lnTo>
                  <a:pt x="1000036" y="646655"/>
                </a:lnTo>
                <a:lnTo>
                  <a:pt x="997148" y="644616"/>
                </a:lnTo>
                <a:lnTo>
                  <a:pt x="997022" y="636016"/>
                </a:lnTo>
                <a:lnTo>
                  <a:pt x="1000036" y="633711"/>
                </a:lnTo>
                <a:lnTo>
                  <a:pt x="1005887" y="633711"/>
                </a:lnTo>
                <a:lnTo>
                  <a:pt x="1008640" y="635573"/>
                </a:lnTo>
                <a:lnTo>
                  <a:pt x="1001189" y="635573"/>
                </a:lnTo>
                <a:lnTo>
                  <a:pt x="999061" y="636991"/>
                </a:lnTo>
                <a:lnTo>
                  <a:pt x="999061" y="643463"/>
                </a:lnTo>
                <a:lnTo>
                  <a:pt x="1001277" y="644793"/>
                </a:lnTo>
                <a:lnTo>
                  <a:pt x="1008640" y="644793"/>
                </a:lnTo>
                <a:lnTo>
                  <a:pt x="1005887" y="646655"/>
                </a:lnTo>
                <a:close/>
              </a:path>
              <a:path w="1136015" h="650875">
                <a:moveTo>
                  <a:pt x="1008640" y="644793"/>
                </a:moveTo>
                <a:lnTo>
                  <a:pt x="1004646" y="644793"/>
                </a:lnTo>
                <a:lnTo>
                  <a:pt x="1006863" y="643374"/>
                </a:lnTo>
                <a:lnTo>
                  <a:pt x="1006863" y="637168"/>
                </a:lnTo>
                <a:lnTo>
                  <a:pt x="1004735" y="635573"/>
                </a:lnTo>
                <a:lnTo>
                  <a:pt x="1008640" y="635573"/>
                </a:lnTo>
                <a:lnTo>
                  <a:pt x="1008902" y="635750"/>
                </a:lnTo>
                <a:lnTo>
                  <a:pt x="1008902" y="644616"/>
                </a:lnTo>
                <a:lnTo>
                  <a:pt x="1008640" y="644793"/>
                </a:lnTo>
                <a:close/>
              </a:path>
              <a:path w="1136015" h="650875">
                <a:moveTo>
                  <a:pt x="980355" y="640626"/>
                </a:moveTo>
                <a:lnTo>
                  <a:pt x="975124" y="640626"/>
                </a:lnTo>
                <a:lnTo>
                  <a:pt x="975124" y="635218"/>
                </a:lnTo>
                <a:lnTo>
                  <a:pt x="977784" y="633800"/>
                </a:lnTo>
                <a:lnTo>
                  <a:pt x="983280" y="633800"/>
                </a:lnTo>
                <a:lnTo>
                  <a:pt x="986472" y="635395"/>
                </a:lnTo>
                <a:lnTo>
                  <a:pt x="986472" y="635573"/>
                </a:lnTo>
                <a:lnTo>
                  <a:pt x="978759" y="635573"/>
                </a:lnTo>
                <a:lnTo>
                  <a:pt x="977075" y="636459"/>
                </a:lnTo>
                <a:lnTo>
                  <a:pt x="977075" y="638853"/>
                </a:lnTo>
                <a:lnTo>
                  <a:pt x="980355" y="638853"/>
                </a:lnTo>
                <a:lnTo>
                  <a:pt x="980355" y="640626"/>
                </a:lnTo>
                <a:close/>
              </a:path>
              <a:path w="1136015" h="650875">
                <a:moveTo>
                  <a:pt x="986194" y="644882"/>
                </a:moveTo>
                <a:lnTo>
                  <a:pt x="982305" y="644882"/>
                </a:lnTo>
                <a:lnTo>
                  <a:pt x="984433" y="643463"/>
                </a:lnTo>
                <a:lnTo>
                  <a:pt x="984433" y="636903"/>
                </a:lnTo>
                <a:lnTo>
                  <a:pt x="982305" y="635573"/>
                </a:lnTo>
                <a:lnTo>
                  <a:pt x="986472" y="635573"/>
                </a:lnTo>
                <a:lnTo>
                  <a:pt x="986472" y="644704"/>
                </a:lnTo>
                <a:lnTo>
                  <a:pt x="986194" y="644882"/>
                </a:lnTo>
                <a:close/>
              </a:path>
              <a:path w="1136015" h="650875">
                <a:moveTo>
                  <a:pt x="978493" y="646832"/>
                </a:moveTo>
                <a:lnTo>
                  <a:pt x="976543" y="645768"/>
                </a:lnTo>
                <a:lnTo>
                  <a:pt x="975479" y="644084"/>
                </a:lnTo>
                <a:lnTo>
                  <a:pt x="977075" y="642931"/>
                </a:lnTo>
                <a:lnTo>
                  <a:pt x="977784" y="644172"/>
                </a:lnTo>
                <a:lnTo>
                  <a:pt x="979114" y="644882"/>
                </a:lnTo>
                <a:lnTo>
                  <a:pt x="986194" y="644882"/>
                </a:lnTo>
                <a:lnTo>
                  <a:pt x="983280" y="646743"/>
                </a:lnTo>
                <a:lnTo>
                  <a:pt x="980532" y="646743"/>
                </a:lnTo>
                <a:lnTo>
                  <a:pt x="978493" y="646832"/>
                </a:lnTo>
                <a:close/>
              </a:path>
              <a:path w="1136015" h="650875">
                <a:moveTo>
                  <a:pt x="971401" y="646477"/>
                </a:moveTo>
                <a:lnTo>
                  <a:pt x="969450" y="646477"/>
                </a:lnTo>
                <a:lnTo>
                  <a:pt x="969450" y="635750"/>
                </a:lnTo>
                <a:lnTo>
                  <a:pt x="963510" y="635750"/>
                </a:lnTo>
                <a:lnTo>
                  <a:pt x="963510" y="633888"/>
                </a:lnTo>
                <a:lnTo>
                  <a:pt x="971489" y="633888"/>
                </a:lnTo>
                <a:lnTo>
                  <a:pt x="971401" y="646477"/>
                </a:lnTo>
                <a:close/>
              </a:path>
              <a:path w="1136015" h="650875">
                <a:moveTo>
                  <a:pt x="957659" y="646655"/>
                </a:moveTo>
                <a:lnTo>
                  <a:pt x="951808" y="646655"/>
                </a:lnTo>
                <a:lnTo>
                  <a:pt x="948919" y="644616"/>
                </a:lnTo>
                <a:lnTo>
                  <a:pt x="948793" y="636016"/>
                </a:lnTo>
                <a:lnTo>
                  <a:pt x="951808" y="633711"/>
                </a:lnTo>
                <a:lnTo>
                  <a:pt x="957659" y="633711"/>
                </a:lnTo>
                <a:lnTo>
                  <a:pt x="960411" y="635573"/>
                </a:lnTo>
                <a:lnTo>
                  <a:pt x="952960" y="635573"/>
                </a:lnTo>
                <a:lnTo>
                  <a:pt x="950832" y="636991"/>
                </a:lnTo>
                <a:lnTo>
                  <a:pt x="950832" y="643463"/>
                </a:lnTo>
                <a:lnTo>
                  <a:pt x="953049" y="644793"/>
                </a:lnTo>
                <a:lnTo>
                  <a:pt x="960411" y="644793"/>
                </a:lnTo>
                <a:lnTo>
                  <a:pt x="957659" y="646655"/>
                </a:lnTo>
                <a:close/>
              </a:path>
              <a:path w="1136015" h="650875">
                <a:moveTo>
                  <a:pt x="960411" y="644793"/>
                </a:moveTo>
                <a:lnTo>
                  <a:pt x="956418" y="644793"/>
                </a:lnTo>
                <a:lnTo>
                  <a:pt x="958634" y="643374"/>
                </a:lnTo>
                <a:lnTo>
                  <a:pt x="958634" y="637168"/>
                </a:lnTo>
                <a:lnTo>
                  <a:pt x="956506" y="635573"/>
                </a:lnTo>
                <a:lnTo>
                  <a:pt x="960411" y="635573"/>
                </a:lnTo>
                <a:lnTo>
                  <a:pt x="960673" y="635750"/>
                </a:lnTo>
                <a:lnTo>
                  <a:pt x="960673" y="644616"/>
                </a:lnTo>
                <a:lnTo>
                  <a:pt x="960411" y="644793"/>
                </a:lnTo>
                <a:close/>
              </a:path>
              <a:path w="1136015" h="650875">
                <a:moveTo>
                  <a:pt x="945158" y="646477"/>
                </a:moveTo>
                <a:lnTo>
                  <a:pt x="937889" y="646477"/>
                </a:lnTo>
                <a:lnTo>
                  <a:pt x="936382" y="644970"/>
                </a:lnTo>
                <a:lnTo>
                  <a:pt x="936417" y="641779"/>
                </a:lnTo>
                <a:lnTo>
                  <a:pt x="936913" y="641069"/>
                </a:lnTo>
                <a:lnTo>
                  <a:pt x="937889" y="640626"/>
                </a:lnTo>
                <a:lnTo>
                  <a:pt x="936559" y="640183"/>
                </a:lnTo>
                <a:lnTo>
                  <a:pt x="935672" y="638942"/>
                </a:lnTo>
                <a:lnTo>
                  <a:pt x="935739" y="635573"/>
                </a:lnTo>
                <a:lnTo>
                  <a:pt x="937002" y="633888"/>
                </a:lnTo>
                <a:lnTo>
                  <a:pt x="945158" y="633888"/>
                </a:lnTo>
                <a:lnTo>
                  <a:pt x="945158" y="635573"/>
                </a:lnTo>
                <a:lnTo>
                  <a:pt x="943031" y="635573"/>
                </a:lnTo>
                <a:lnTo>
                  <a:pt x="940194" y="635661"/>
                </a:lnTo>
                <a:lnTo>
                  <a:pt x="938509" y="635661"/>
                </a:lnTo>
                <a:lnTo>
                  <a:pt x="937711" y="636371"/>
                </a:lnTo>
                <a:lnTo>
                  <a:pt x="937711" y="638853"/>
                </a:lnTo>
                <a:lnTo>
                  <a:pt x="938686" y="639473"/>
                </a:lnTo>
                <a:lnTo>
                  <a:pt x="945158" y="639473"/>
                </a:lnTo>
                <a:lnTo>
                  <a:pt x="945158" y="640981"/>
                </a:lnTo>
                <a:lnTo>
                  <a:pt x="939573" y="640981"/>
                </a:lnTo>
                <a:lnTo>
                  <a:pt x="938598" y="641779"/>
                </a:lnTo>
                <a:lnTo>
                  <a:pt x="938421" y="642754"/>
                </a:lnTo>
                <a:lnTo>
                  <a:pt x="938421" y="643906"/>
                </a:lnTo>
                <a:lnTo>
                  <a:pt x="939307" y="644704"/>
                </a:lnTo>
                <a:lnTo>
                  <a:pt x="945158" y="644704"/>
                </a:lnTo>
                <a:lnTo>
                  <a:pt x="945158" y="646477"/>
                </a:lnTo>
                <a:close/>
              </a:path>
              <a:path w="1136015" h="650875">
                <a:moveTo>
                  <a:pt x="945158" y="639473"/>
                </a:moveTo>
                <a:lnTo>
                  <a:pt x="943031" y="639473"/>
                </a:lnTo>
                <a:lnTo>
                  <a:pt x="943031" y="635573"/>
                </a:lnTo>
                <a:lnTo>
                  <a:pt x="945158" y="635573"/>
                </a:lnTo>
                <a:lnTo>
                  <a:pt x="945158" y="639473"/>
                </a:lnTo>
                <a:close/>
              </a:path>
              <a:path w="1136015" h="650875">
                <a:moveTo>
                  <a:pt x="945158" y="644704"/>
                </a:moveTo>
                <a:lnTo>
                  <a:pt x="943031" y="644704"/>
                </a:lnTo>
                <a:lnTo>
                  <a:pt x="943031" y="641069"/>
                </a:lnTo>
                <a:lnTo>
                  <a:pt x="940061" y="641069"/>
                </a:lnTo>
                <a:lnTo>
                  <a:pt x="939573" y="640981"/>
                </a:lnTo>
                <a:lnTo>
                  <a:pt x="945158" y="640981"/>
                </a:lnTo>
                <a:lnTo>
                  <a:pt x="943031" y="641069"/>
                </a:lnTo>
                <a:lnTo>
                  <a:pt x="940548" y="641158"/>
                </a:lnTo>
                <a:lnTo>
                  <a:pt x="945158" y="641158"/>
                </a:lnTo>
                <a:lnTo>
                  <a:pt x="945158" y="644704"/>
                </a:lnTo>
                <a:close/>
              </a:path>
              <a:path w="1136015" h="650875">
                <a:moveTo>
                  <a:pt x="928757" y="646477"/>
                </a:moveTo>
                <a:lnTo>
                  <a:pt x="926629" y="646477"/>
                </a:lnTo>
                <a:lnTo>
                  <a:pt x="921753" y="633888"/>
                </a:lnTo>
                <a:lnTo>
                  <a:pt x="923881" y="633888"/>
                </a:lnTo>
                <a:lnTo>
                  <a:pt x="925034" y="636903"/>
                </a:lnTo>
                <a:lnTo>
                  <a:pt x="932398" y="636903"/>
                </a:lnTo>
                <a:lnTo>
                  <a:pt x="931724" y="638676"/>
                </a:lnTo>
                <a:lnTo>
                  <a:pt x="925654" y="638676"/>
                </a:lnTo>
                <a:lnTo>
                  <a:pt x="927604" y="643906"/>
                </a:lnTo>
                <a:lnTo>
                  <a:pt x="929735" y="643906"/>
                </a:lnTo>
                <a:lnTo>
                  <a:pt x="928757" y="646477"/>
                </a:lnTo>
                <a:close/>
              </a:path>
              <a:path w="1136015" h="650875">
                <a:moveTo>
                  <a:pt x="932398" y="636903"/>
                </a:moveTo>
                <a:lnTo>
                  <a:pt x="930264" y="636903"/>
                </a:lnTo>
                <a:lnTo>
                  <a:pt x="931417" y="633888"/>
                </a:lnTo>
                <a:lnTo>
                  <a:pt x="933545" y="633888"/>
                </a:lnTo>
                <a:lnTo>
                  <a:pt x="932398" y="636903"/>
                </a:lnTo>
                <a:close/>
              </a:path>
              <a:path w="1136015" h="650875">
                <a:moveTo>
                  <a:pt x="929735" y="643906"/>
                </a:moveTo>
                <a:lnTo>
                  <a:pt x="927604" y="643906"/>
                </a:lnTo>
                <a:lnTo>
                  <a:pt x="929644" y="638676"/>
                </a:lnTo>
                <a:lnTo>
                  <a:pt x="931724" y="638676"/>
                </a:lnTo>
                <a:lnTo>
                  <a:pt x="929735" y="643906"/>
                </a:lnTo>
                <a:close/>
              </a:path>
              <a:path w="1136015" h="650875">
                <a:moveTo>
                  <a:pt x="918384" y="646477"/>
                </a:moveTo>
                <a:lnTo>
                  <a:pt x="916434" y="646477"/>
                </a:lnTo>
                <a:lnTo>
                  <a:pt x="916434" y="633888"/>
                </a:lnTo>
                <a:lnTo>
                  <a:pt x="918384" y="633888"/>
                </a:lnTo>
                <a:lnTo>
                  <a:pt x="918384" y="646477"/>
                </a:lnTo>
                <a:close/>
              </a:path>
              <a:path w="1136015" h="650875">
                <a:moveTo>
                  <a:pt x="912356" y="644881"/>
                </a:moveTo>
                <a:lnTo>
                  <a:pt x="909519" y="644881"/>
                </a:lnTo>
                <a:lnTo>
                  <a:pt x="910405" y="644261"/>
                </a:lnTo>
                <a:lnTo>
                  <a:pt x="910405" y="641956"/>
                </a:lnTo>
                <a:lnTo>
                  <a:pt x="909253" y="641513"/>
                </a:lnTo>
                <a:lnTo>
                  <a:pt x="907657" y="641424"/>
                </a:lnTo>
                <a:lnTo>
                  <a:pt x="905263" y="641246"/>
                </a:lnTo>
                <a:lnTo>
                  <a:pt x="903490" y="640183"/>
                </a:lnTo>
                <a:lnTo>
                  <a:pt x="903490" y="635041"/>
                </a:lnTo>
                <a:lnTo>
                  <a:pt x="905529" y="633799"/>
                </a:lnTo>
                <a:lnTo>
                  <a:pt x="907923" y="633799"/>
                </a:lnTo>
                <a:lnTo>
                  <a:pt x="909873" y="633622"/>
                </a:lnTo>
                <a:lnTo>
                  <a:pt x="911735" y="634686"/>
                </a:lnTo>
                <a:lnTo>
                  <a:pt x="912202" y="635573"/>
                </a:lnTo>
                <a:lnTo>
                  <a:pt x="906327" y="635573"/>
                </a:lnTo>
                <a:lnTo>
                  <a:pt x="905529" y="636282"/>
                </a:lnTo>
                <a:lnTo>
                  <a:pt x="905529" y="638764"/>
                </a:lnTo>
                <a:lnTo>
                  <a:pt x="906504" y="639207"/>
                </a:lnTo>
                <a:lnTo>
                  <a:pt x="908100" y="639296"/>
                </a:lnTo>
                <a:lnTo>
                  <a:pt x="910228" y="639473"/>
                </a:lnTo>
                <a:lnTo>
                  <a:pt x="912356" y="640537"/>
                </a:lnTo>
                <a:lnTo>
                  <a:pt x="912356" y="644881"/>
                </a:lnTo>
                <a:close/>
              </a:path>
              <a:path w="1136015" h="650875">
                <a:moveTo>
                  <a:pt x="911026" y="637523"/>
                </a:moveTo>
                <a:lnTo>
                  <a:pt x="910405" y="636370"/>
                </a:lnTo>
                <a:lnTo>
                  <a:pt x="909253" y="635661"/>
                </a:lnTo>
                <a:lnTo>
                  <a:pt x="907923" y="635573"/>
                </a:lnTo>
                <a:lnTo>
                  <a:pt x="912202" y="635573"/>
                </a:lnTo>
                <a:lnTo>
                  <a:pt x="912622" y="636371"/>
                </a:lnTo>
                <a:lnTo>
                  <a:pt x="911026" y="637523"/>
                </a:lnTo>
                <a:close/>
              </a:path>
              <a:path w="1136015" h="650875">
                <a:moveTo>
                  <a:pt x="906327" y="646743"/>
                </a:moveTo>
                <a:lnTo>
                  <a:pt x="904731" y="645857"/>
                </a:lnTo>
                <a:lnTo>
                  <a:pt x="903756" y="644438"/>
                </a:lnTo>
                <a:lnTo>
                  <a:pt x="905352" y="643286"/>
                </a:lnTo>
                <a:lnTo>
                  <a:pt x="905973" y="644261"/>
                </a:lnTo>
                <a:lnTo>
                  <a:pt x="907036" y="644881"/>
                </a:lnTo>
                <a:lnTo>
                  <a:pt x="912356" y="644881"/>
                </a:lnTo>
                <a:lnTo>
                  <a:pt x="912356" y="645059"/>
                </a:lnTo>
                <a:lnTo>
                  <a:pt x="910583" y="646655"/>
                </a:lnTo>
                <a:lnTo>
                  <a:pt x="908100" y="646655"/>
                </a:lnTo>
                <a:lnTo>
                  <a:pt x="906327" y="646743"/>
                </a:lnTo>
                <a:close/>
              </a:path>
              <a:path w="1136015" h="650875">
                <a:moveTo>
                  <a:pt x="892320" y="646477"/>
                </a:moveTo>
                <a:lnTo>
                  <a:pt x="884784" y="646477"/>
                </a:lnTo>
                <a:lnTo>
                  <a:pt x="883365" y="644704"/>
                </a:lnTo>
                <a:lnTo>
                  <a:pt x="883365" y="640271"/>
                </a:lnTo>
                <a:lnTo>
                  <a:pt x="884872" y="638587"/>
                </a:lnTo>
                <a:lnTo>
                  <a:pt x="890281" y="638587"/>
                </a:lnTo>
                <a:lnTo>
                  <a:pt x="890281" y="633888"/>
                </a:lnTo>
                <a:lnTo>
                  <a:pt x="892320" y="633888"/>
                </a:lnTo>
                <a:lnTo>
                  <a:pt x="892320" y="640537"/>
                </a:lnTo>
                <a:lnTo>
                  <a:pt x="886468" y="640537"/>
                </a:lnTo>
                <a:lnTo>
                  <a:pt x="885316" y="641158"/>
                </a:lnTo>
                <a:lnTo>
                  <a:pt x="885316" y="643995"/>
                </a:lnTo>
                <a:lnTo>
                  <a:pt x="886468" y="644704"/>
                </a:lnTo>
                <a:lnTo>
                  <a:pt x="892320" y="644704"/>
                </a:lnTo>
                <a:lnTo>
                  <a:pt x="892320" y="646477"/>
                </a:lnTo>
                <a:close/>
              </a:path>
              <a:path w="1136015" h="650875">
                <a:moveTo>
                  <a:pt x="892320" y="644704"/>
                </a:moveTo>
                <a:lnTo>
                  <a:pt x="890103" y="644704"/>
                </a:lnTo>
                <a:lnTo>
                  <a:pt x="890192" y="640537"/>
                </a:lnTo>
                <a:lnTo>
                  <a:pt x="892320" y="640537"/>
                </a:lnTo>
                <a:lnTo>
                  <a:pt x="892320" y="644704"/>
                </a:lnTo>
                <a:close/>
              </a:path>
              <a:path w="1136015" h="650875">
                <a:moveTo>
                  <a:pt x="879553" y="646477"/>
                </a:moveTo>
                <a:lnTo>
                  <a:pt x="871308" y="646477"/>
                </a:lnTo>
                <a:lnTo>
                  <a:pt x="871308" y="644616"/>
                </a:lnTo>
                <a:lnTo>
                  <a:pt x="877603" y="644616"/>
                </a:lnTo>
                <a:lnTo>
                  <a:pt x="877603" y="641158"/>
                </a:lnTo>
                <a:lnTo>
                  <a:pt x="872106" y="641158"/>
                </a:lnTo>
                <a:lnTo>
                  <a:pt x="872106" y="639296"/>
                </a:lnTo>
                <a:lnTo>
                  <a:pt x="877603" y="639296"/>
                </a:lnTo>
                <a:lnTo>
                  <a:pt x="877603" y="635661"/>
                </a:lnTo>
                <a:lnTo>
                  <a:pt x="871219" y="635661"/>
                </a:lnTo>
                <a:lnTo>
                  <a:pt x="871219" y="633800"/>
                </a:lnTo>
                <a:lnTo>
                  <a:pt x="879642" y="633800"/>
                </a:lnTo>
                <a:lnTo>
                  <a:pt x="879553" y="646477"/>
                </a:lnTo>
                <a:close/>
              </a:path>
              <a:path w="1136015" h="650875">
                <a:moveTo>
                  <a:pt x="867053" y="646477"/>
                </a:moveTo>
                <a:lnTo>
                  <a:pt x="865102" y="646477"/>
                </a:lnTo>
                <a:lnTo>
                  <a:pt x="865102" y="635750"/>
                </a:lnTo>
                <a:lnTo>
                  <a:pt x="859162" y="635750"/>
                </a:lnTo>
                <a:lnTo>
                  <a:pt x="859162" y="633888"/>
                </a:lnTo>
                <a:lnTo>
                  <a:pt x="867141" y="633888"/>
                </a:lnTo>
                <a:lnTo>
                  <a:pt x="867053" y="646477"/>
                </a:lnTo>
                <a:close/>
              </a:path>
              <a:path w="1136015" h="650875">
                <a:moveTo>
                  <a:pt x="853400" y="646655"/>
                </a:moveTo>
                <a:lnTo>
                  <a:pt x="847548" y="646655"/>
                </a:lnTo>
                <a:lnTo>
                  <a:pt x="844660" y="644616"/>
                </a:lnTo>
                <a:lnTo>
                  <a:pt x="844534" y="636016"/>
                </a:lnTo>
                <a:lnTo>
                  <a:pt x="847548" y="633711"/>
                </a:lnTo>
                <a:lnTo>
                  <a:pt x="853400" y="633711"/>
                </a:lnTo>
                <a:lnTo>
                  <a:pt x="856152" y="635573"/>
                </a:lnTo>
                <a:lnTo>
                  <a:pt x="848701" y="635573"/>
                </a:lnTo>
                <a:lnTo>
                  <a:pt x="846573" y="636991"/>
                </a:lnTo>
                <a:lnTo>
                  <a:pt x="846573" y="643463"/>
                </a:lnTo>
                <a:lnTo>
                  <a:pt x="848790" y="644793"/>
                </a:lnTo>
                <a:lnTo>
                  <a:pt x="856152" y="644793"/>
                </a:lnTo>
                <a:lnTo>
                  <a:pt x="853400" y="646655"/>
                </a:lnTo>
                <a:close/>
              </a:path>
              <a:path w="1136015" h="650875">
                <a:moveTo>
                  <a:pt x="856152" y="644793"/>
                </a:moveTo>
                <a:lnTo>
                  <a:pt x="852159" y="644793"/>
                </a:lnTo>
                <a:lnTo>
                  <a:pt x="854375" y="643374"/>
                </a:lnTo>
                <a:lnTo>
                  <a:pt x="854375" y="637168"/>
                </a:lnTo>
                <a:lnTo>
                  <a:pt x="852247" y="635573"/>
                </a:lnTo>
                <a:lnTo>
                  <a:pt x="856152" y="635573"/>
                </a:lnTo>
                <a:lnTo>
                  <a:pt x="856414" y="635750"/>
                </a:lnTo>
                <a:lnTo>
                  <a:pt x="856414" y="644616"/>
                </a:lnTo>
                <a:lnTo>
                  <a:pt x="856152" y="644793"/>
                </a:lnTo>
                <a:close/>
              </a:path>
              <a:path w="1136015" h="650875">
                <a:moveTo>
                  <a:pt x="824587" y="637612"/>
                </a:moveTo>
                <a:lnTo>
                  <a:pt x="822991" y="636371"/>
                </a:lnTo>
                <a:lnTo>
                  <a:pt x="824143" y="634686"/>
                </a:lnTo>
                <a:lnTo>
                  <a:pt x="826005" y="633711"/>
                </a:lnTo>
                <a:lnTo>
                  <a:pt x="828044" y="633800"/>
                </a:lnTo>
                <a:lnTo>
                  <a:pt x="830776" y="633800"/>
                </a:lnTo>
                <a:lnTo>
                  <a:pt x="833984" y="635573"/>
                </a:lnTo>
                <a:lnTo>
                  <a:pt x="826626" y="635661"/>
                </a:lnTo>
                <a:lnTo>
                  <a:pt x="825296" y="636371"/>
                </a:lnTo>
                <a:lnTo>
                  <a:pt x="824587" y="637612"/>
                </a:lnTo>
                <a:close/>
              </a:path>
              <a:path w="1136015" h="650875">
                <a:moveTo>
                  <a:pt x="830776" y="633800"/>
                </a:moveTo>
                <a:lnTo>
                  <a:pt x="828044" y="633800"/>
                </a:lnTo>
                <a:lnTo>
                  <a:pt x="830615" y="633711"/>
                </a:lnTo>
                <a:lnTo>
                  <a:pt x="830776" y="633800"/>
                </a:lnTo>
                <a:close/>
              </a:path>
              <a:path w="1136015" h="650875">
                <a:moveTo>
                  <a:pt x="833694" y="644970"/>
                </a:moveTo>
                <a:lnTo>
                  <a:pt x="829729" y="644970"/>
                </a:lnTo>
                <a:lnTo>
                  <a:pt x="831945" y="643906"/>
                </a:lnTo>
                <a:lnTo>
                  <a:pt x="831945" y="636903"/>
                </a:lnTo>
                <a:lnTo>
                  <a:pt x="829729" y="635661"/>
                </a:lnTo>
                <a:lnTo>
                  <a:pt x="833984" y="635661"/>
                </a:lnTo>
                <a:lnTo>
                  <a:pt x="833984" y="644793"/>
                </a:lnTo>
                <a:lnTo>
                  <a:pt x="833694" y="644970"/>
                </a:lnTo>
                <a:close/>
              </a:path>
              <a:path w="1136015" h="650875">
                <a:moveTo>
                  <a:pt x="826005" y="646832"/>
                </a:moveTo>
                <a:lnTo>
                  <a:pt x="824143" y="645768"/>
                </a:lnTo>
                <a:lnTo>
                  <a:pt x="823186" y="644172"/>
                </a:lnTo>
                <a:lnTo>
                  <a:pt x="823202" y="643906"/>
                </a:lnTo>
                <a:lnTo>
                  <a:pt x="824675" y="642843"/>
                </a:lnTo>
                <a:lnTo>
                  <a:pt x="825296" y="644172"/>
                </a:lnTo>
                <a:lnTo>
                  <a:pt x="826626" y="644970"/>
                </a:lnTo>
                <a:lnTo>
                  <a:pt x="833694" y="644970"/>
                </a:lnTo>
                <a:lnTo>
                  <a:pt x="830793" y="646743"/>
                </a:lnTo>
                <a:lnTo>
                  <a:pt x="828044" y="646743"/>
                </a:lnTo>
                <a:lnTo>
                  <a:pt x="826005" y="646832"/>
                </a:lnTo>
                <a:close/>
              </a:path>
              <a:path w="1136015" h="650875">
                <a:moveTo>
                  <a:pt x="819356" y="646477"/>
                </a:moveTo>
                <a:lnTo>
                  <a:pt x="817317" y="646477"/>
                </a:lnTo>
                <a:lnTo>
                  <a:pt x="817317" y="635750"/>
                </a:lnTo>
                <a:lnTo>
                  <a:pt x="811377" y="635750"/>
                </a:lnTo>
                <a:lnTo>
                  <a:pt x="811377" y="633888"/>
                </a:lnTo>
                <a:lnTo>
                  <a:pt x="819356" y="633888"/>
                </a:lnTo>
                <a:lnTo>
                  <a:pt x="819356" y="646477"/>
                </a:lnTo>
                <a:close/>
              </a:path>
              <a:path w="1136015" h="650875">
                <a:moveTo>
                  <a:pt x="807565" y="646477"/>
                </a:moveTo>
                <a:lnTo>
                  <a:pt x="805614" y="646477"/>
                </a:lnTo>
                <a:lnTo>
                  <a:pt x="805614" y="633888"/>
                </a:lnTo>
                <a:lnTo>
                  <a:pt x="807565" y="633888"/>
                </a:lnTo>
                <a:lnTo>
                  <a:pt x="807565" y="646477"/>
                </a:lnTo>
                <a:close/>
              </a:path>
              <a:path w="1136015" h="650875">
                <a:moveTo>
                  <a:pt x="790720" y="646477"/>
                </a:moveTo>
                <a:lnTo>
                  <a:pt x="788504" y="646477"/>
                </a:lnTo>
                <a:lnTo>
                  <a:pt x="788504" y="633888"/>
                </a:lnTo>
                <a:lnTo>
                  <a:pt x="790543" y="633888"/>
                </a:lnTo>
                <a:lnTo>
                  <a:pt x="790543" y="642576"/>
                </a:lnTo>
                <a:lnTo>
                  <a:pt x="792671" y="642576"/>
                </a:lnTo>
                <a:lnTo>
                  <a:pt x="790720" y="646477"/>
                </a:lnTo>
                <a:close/>
              </a:path>
              <a:path w="1136015" h="650875">
                <a:moveTo>
                  <a:pt x="801065" y="642488"/>
                </a:moveTo>
                <a:lnTo>
                  <a:pt x="799054" y="642488"/>
                </a:lnTo>
                <a:lnTo>
                  <a:pt x="799054" y="633888"/>
                </a:lnTo>
                <a:lnTo>
                  <a:pt x="801004" y="633888"/>
                </a:lnTo>
                <a:lnTo>
                  <a:pt x="801065" y="642488"/>
                </a:lnTo>
                <a:close/>
              </a:path>
              <a:path w="1136015" h="650875">
                <a:moveTo>
                  <a:pt x="792671" y="642576"/>
                </a:moveTo>
                <a:lnTo>
                  <a:pt x="790543" y="642576"/>
                </a:lnTo>
                <a:lnTo>
                  <a:pt x="794355" y="634952"/>
                </a:lnTo>
                <a:lnTo>
                  <a:pt x="795330" y="634952"/>
                </a:lnTo>
                <a:lnTo>
                  <a:pt x="796907" y="638144"/>
                </a:lnTo>
                <a:lnTo>
                  <a:pt x="794887" y="638144"/>
                </a:lnTo>
                <a:lnTo>
                  <a:pt x="792671" y="642576"/>
                </a:lnTo>
                <a:close/>
              </a:path>
              <a:path w="1136015" h="650875">
                <a:moveTo>
                  <a:pt x="801093" y="646477"/>
                </a:moveTo>
                <a:lnTo>
                  <a:pt x="798965" y="646477"/>
                </a:lnTo>
                <a:lnTo>
                  <a:pt x="794887" y="638144"/>
                </a:lnTo>
                <a:lnTo>
                  <a:pt x="796907" y="638144"/>
                </a:lnTo>
                <a:lnTo>
                  <a:pt x="799054" y="642488"/>
                </a:lnTo>
                <a:lnTo>
                  <a:pt x="801065" y="642488"/>
                </a:lnTo>
                <a:lnTo>
                  <a:pt x="801093" y="646477"/>
                </a:lnTo>
                <a:close/>
              </a:path>
              <a:path w="1136015" h="650875">
                <a:moveTo>
                  <a:pt x="780347" y="646477"/>
                </a:moveTo>
                <a:lnTo>
                  <a:pt x="778220" y="646477"/>
                </a:lnTo>
                <a:lnTo>
                  <a:pt x="773344" y="633888"/>
                </a:lnTo>
                <a:lnTo>
                  <a:pt x="775471" y="633888"/>
                </a:lnTo>
                <a:lnTo>
                  <a:pt x="776624" y="636903"/>
                </a:lnTo>
                <a:lnTo>
                  <a:pt x="783989" y="636903"/>
                </a:lnTo>
                <a:lnTo>
                  <a:pt x="783314" y="638676"/>
                </a:lnTo>
                <a:lnTo>
                  <a:pt x="777244" y="638676"/>
                </a:lnTo>
                <a:lnTo>
                  <a:pt x="779195" y="643906"/>
                </a:lnTo>
                <a:lnTo>
                  <a:pt x="781325" y="643906"/>
                </a:lnTo>
                <a:lnTo>
                  <a:pt x="780347" y="646477"/>
                </a:lnTo>
                <a:close/>
              </a:path>
              <a:path w="1136015" h="650875">
                <a:moveTo>
                  <a:pt x="783989" y="636903"/>
                </a:moveTo>
                <a:lnTo>
                  <a:pt x="781855" y="636903"/>
                </a:lnTo>
                <a:lnTo>
                  <a:pt x="783007" y="633888"/>
                </a:lnTo>
                <a:lnTo>
                  <a:pt x="785135" y="633888"/>
                </a:lnTo>
                <a:lnTo>
                  <a:pt x="783989" y="636903"/>
                </a:lnTo>
                <a:close/>
              </a:path>
              <a:path w="1136015" h="650875">
                <a:moveTo>
                  <a:pt x="781325" y="643906"/>
                </a:moveTo>
                <a:lnTo>
                  <a:pt x="779195" y="643906"/>
                </a:lnTo>
                <a:lnTo>
                  <a:pt x="781234" y="638676"/>
                </a:lnTo>
                <a:lnTo>
                  <a:pt x="783314" y="638676"/>
                </a:lnTo>
                <a:lnTo>
                  <a:pt x="781325" y="643906"/>
                </a:lnTo>
                <a:close/>
              </a:path>
              <a:path w="1136015" h="650875">
                <a:moveTo>
                  <a:pt x="762262" y="644261"/>
                </a:moveTo>
                <a:lnTo>
                  <a:pt x="753219" y="644261"/>
                </a:lnTo>
                <a:lnTo>
                  <a:pt x="753219" y="635218"/>
                </a:lnTo>
                <a:lnTo>
                  <a:pt x="762262" y="635218"/>
                </a:lnTo>
                <a:lnTo>
                  <a:pt x="762262" y="644261"/>
                </a:lnTo>
                <a:close/>
              </a:path>
              <a:path w="1136015" h="650875">
                <a:moveTo>
                  <a:pt x="728661" y="648694"/>
                </a:moveTo>
                <a:lnTo>
                  <a:pt x="727509" y="646921"/>
                </a:lnTo>
                <a:lnTo>
                  <a:pt x="727065" y="645857"/>
                </a:lnTo>
                <a:lnTo>
                  <a:pt x="727863" y="645591"/>
                </a:lnTo>
                <a:lnTo>
                  <a:pt x="727243" y="644882"/>
                </a:lnTo>
                <a:lnTo>
                  <a:pt x="727597" y="644172"/>
                </a:lnTo>
                <a:lnTo>
                  <a:pt x="728395" y="641335"/>
                </a:lnTo>
                <a:lnTo>
                  <a:pt x="729548" y="639030"/>
                </a:lnTo>
                <a:lnTo>
                  <a:pt x="731232" y="637080"/>
                </a:lnTo>
                <a:lnTo>
                  <a:pt x="733005" y="635129"/>
                </a:lnTo>
                <a:lnTo>
                  <a:pt x="735133" y="633622"/>
                </a:lnTo>
                <a:lnTo>
                  <a:pt x="737527" y="632558"/>
                </a:lnTo>
                <a:lnTo>
                  <a:pt x="737881" y="633268"/>
                </a:lnTo>
                <a:lnTo>
                  <a:pt x="738413" y="633888"/>
                </a:lnTo>
                <a:lnTo>
                  <a:pt x="739034" y="634420"/>
                </a:lnTo>
                <a:lnTo>
                  <a:pt x="734601" y="635927"/>
                </a:lnTo>
                <a:lnTo>
                  <a:pt x="731232" y="639474"/>
                </a:lnTo>
                <a:lnTo>
                  <a:pt x="729991" y="643995"/>
                </a:lnTo>
                <a:lnTo>
                  <a:pt x="737704" y="643995"/>
                </a:lnTo>
                <a:lnTo>
                  <a:pt x="736779" y="645768"/>
                </a:lnTo>
                <a:lnTo>
                  <a:pt x="733448" y="645768"/>
                </a:lnTo>
                <a:lnTo>
                  <a:pt x="729548" y="645857"/>
                </a:lnTo>
                <a:lnTo>
                  <a:pt x="728661" y="645857"/>
                </a:lnTo>
                <a:lnTo>
                  <a:pt x="729016" y="646655"/>
                </a:lnTo>
                <a:lnTo>
                  <a:pt x="729459" y="647364"/>
                </a:lnTo>
                <a:lnTo>
                  <a:pt x="729991" y="648073"/>
                </a:lnTo>
                <a:lnTo>
                  <a:pt x="728661" y="648694"/>
                </a:lnTo>
                <a:close/>
              </a:path>
              <a:path w="1136015" h="650875">
                <a:moveTo>
                  <a:pt x="737704" y="643995"/>
                </a:moveTo>
                <a:lnTo>
                  <a:pt x="729991" y="643995"/>
                </a:lnTo>
                <a:lnTo>
                  <a:pt x="735310" y="643906"/>
                </a:lnTo>
                <a:lnTo>
                  <a:pt x="736374" y="642133"/>
                </a:lnTo>
                <a:lnTo>
                  <a:pt x="737793" y="640626"/>
                </a:lnTo>
                <a:lnTo>
                  <a:pt x="739477" y="639385"/>
                </a:lnTo>
                <a:lnTo>
                  <a:pt x="739920" y="640006"/>
                </a:lnTo>
                <a:lnTo>
                  <a:pt x="740541" y="640537"/>
                </a:lnTo>
                <a:lnTo>
                  <a:pt x="741250" y="640892"/>
                </a:lnTo>
                <a:lnTo>
                  <a:pt x="739300" y="642222"/>
                </a:lnTo>
                <a:lnTo>
                  <a:pt x="737704" y="643995"/>
                </a:lnTo>
                <a:close/>
              </a:path>
              <a:path w="1136015" h="650875">
                <a:moveTo>
                  <a:pt x="735754" y="648428"/>
                </a:moveTo>
                <a:lnTo>
                  <a:pt x="733360" y="647896"/>
                </a:lnTo>
                <a:lnTo>
                  <a:pt x="733449" y="647718"/>
                </a:lnTo>
                <a:lnTo>
                  <a:pt x="733626" y="647541"/>
                </a:lnTo>
                <a:lnTo>
                  <a:pt x="733715" y="647187"/>
                </a:lnTo>
                <a:lnTo>
                  <a:pt x="733803" y="647009"/>
                </a:lnTo>
                <a:lnTo>
                  <a:pt x="733892" y="646655"/>
                </a:lnTo>
                <a:lnTo>
                  <a:pt x="734276" y="645857"/>
                </a:lnTo>
                <a:lnTo>
                  <a:pt x="736779" y="645768"/>
                </a:lnTo>
                <a:lnTo>
                  <a:pt x="736252" y="646655"/>
                </a:lnTo>
                <a:lnTo>
                  <a:pt x="735931" y="647541"/>
                </a:lnTo>
                <a:lnTo>
                  <a:pt x="735754" y="648428"/>
                </a:lnTo>
                <a:close/>
              </a:path>
              <a:path w="1136015" h="650875">
                <a:moveTo>
                  <a:pt x="726356" y="649403"/>
                </a:moveTo>
                <a:lnTo>
                  <a:pt x="725735" y="648605"/>
                </a:lnTo>
                <a:lnTo>
                  <a:pt x="725204" y="647719"/>
                </a:lnTo>
                <a:lnTo>
                  <a:pt x="724760" y="646743"/>
                </a:lnTo>
                <a:lnTo>
                  <a:pt x="726090" y="646211"/>
                </a:lnTo>
                <a:lnTo>
                  <a:pt x="726445" y="647187"/>
                </a:lnTo>
                <a:lnTo>
                  <a:pt x="726977" y="648073"/>
                </a:lnTo>
                <a:lnTo>
                  <a:pt x="727597" y="648960"/>
                </a:lnTo>
                <a:lnTo>
                  <a:pt x="726356" y="649403"/>
                </a:lnTo>
                <a:close/>
              </a:path>
              <a:path w="1136015" h="650875">
                <a:moveTo>
                  <a:pt x="721037" y="635041"/>
                </a:moveTo>
                <a:lnTo>
                  <a:pt x="710309" y="635041"/>
                </a:lnTo>
                <a:lnTo>
                  <a:pt x="718820" y="634952"/>
                </a:lnTo>
                <a:lnTo>
                  <a:pt x="718820" y="633711"/>
                </a:lnTo>
                <a:lnTo>
                  <a:pt x="721125" y="633711"/>
                </a:lnTo>
                <a:lnTo>
                  <a:pt x="721037" y="635041"/>
                </a:lnTo>
                <a:close/>
              </a:path>
              <a:path w="1136015" h="650875">
                <a:moveTo>
                  <a:pt x="708004" y="646921"/>
                </a:moveTo>
                <a:lnTo>
                  <a:pt x="708004" y="633799"/>
                </a:lnTo>
                <a:lnTo>
                  <a:pt x="710309" y="633799"/>
                </a:lnTo>
                <a:lnTo>
                  <a:pt x="710309" y="635041"/>
                </a:lnTo>
                <a:lnTo>
                  <a:pt x="721037" y="635041"/>
                </a:lnTo>
                <a:lnTo>
                  <a:pt x="721037" y="636902"/>
                </a:lnTo>
                <a:lnTo>
                  <a:pt x="710309" y="636902"/>
                </a:lnTo>
                <a:lnTo>
                  <a:pt x="710309" y="644793"/>
                </a:lnTo>
                <a:lnTo>
                  <a:pt x="721037" y="644793"/>
                </a:lnTo>
                <a:lnTo>
                  <a:pt x="721111" y="646832"/>
                </a:lnTo>
                <a:lnTo>
                  <a:pt x="708448" y="646832"/>
                </a:lnTo>
                <a:lnTo>
                  <a:pt x="708004" y="646921"/>
                </a:lnTo>
                <a:close/>
              </a:path>
              <a:path w="1136015" h="650875">
                <a:moveTo>
                  <a:pt x="721037" y="644793"/>
                </a:moveTo>
                <a:lnTo>
                  <a:pt x="718820" y="644793"/>
                </a:lnTo>
                <a:lnTo>
                  <a:pt x="718820" y="636902"/>
                </a:lnTo>
                <a:lnTo>
                  <a:pt x="721037" y="636902"/>
                </a:lnTo>
                <a:lnTo>
                  <a:pt x="721037" y="644793"/>
                </a:lnTo>
                <a:close/>
              </a:path>
              <a:path w="1136015" h="650875">
                <a:moveTo>
                  <a:pt x="721125" y="646921"/>
                </a:moveTo>
                <a:lnTo>
                  <a:pt x="720682" y="646921"/>
                </a:lnTo>
                <a:lnTo>
                  <a:pt x="720327" y="646832"/>
                </a:lnTo>
                <a:lnTo>
                  <a:pt x="721111" y="646832"/>
                </a:lnTo>
                <a:close/>
              </a:path>
              <a:path w="1136015" h="650875">
                <a:moveTo>
                  <a:pt x="687968" y="641956"/>
                </a:moveTo>
                <a:lnTo>
                  <a:pt x="687968" y="639473"/>
                </a:lnTo>
                <a:lnTo>
                  <a:pt x="688943" y="639562"/>
                </a:lnTo>
                <a:lnTo>
                  <a:pt x="703214" y="639562"/>
                </a:lnTo>
                <a:lnTo>
                  <a:pt x="703135" y="641779"/>
                </a:lnTo>
                <a:lnTo>
                  <a:pt x="701178" y="641779"/>
                </a:lnTo>
                <a:lnTo>
                  <a:pt x="700291" y="641867"/>
                </a:lnTo>
                <a:lnTo>
                  <a:pt x="688855" y="641867"/>
                </a:lnTo>
                <a:lnTo>
                  <a:pt x="687968" y="641956"/>
                </a:lnTo>
                <a:close/>
              </a:path>
              <a:path w="1136015" h="650875">
                <a:moveTo>
                  <a:pt x="703214" y="639562"/>
                </a:moveTo>
                <a:lnTo>
                  <a:pt x="702242" y="639562"/>
                </a:lnTo>
                <a:lnTo>
                  <a:pt x="703217" y="639473"/>
                </a:lnTo>
                <a:close/>
              </a:path>
              <a:path w="1136015" h="650875">
                <a:moveTo>
                  <a:pt x="703128" y="641956"/>
                </a:moveTo>
                <a:lnTo>
                  <a:pt x="701178" y="641779"/>
                </a:lnTo>
                <a:lnTo>
                  <a:pt x="703135" y="641779"/>
                </a:lnTo>
                <a:lnTo>
                  <a:pt x="703128" y="641956"/>
                </a:lnTo>
                <a:close/>
              </a:path>
              <a:path w="1136015" h="650875">
                <a:moveTo>
                  <a:pt x="673340" y="647187"/>
                </a:moveTo>
                <a:lnTo>
                  <a:pt x="673216" y="645591"/>
                </a:lnTo>
                <a:lnTo>
                  <a:pt x="672985" y="644438"/>
                </a:lnTo>
                <a:lnTo>
                  <a:pt x="672631" y="643108"/>
                </a:lnTo>
                <a:lnTo>
                  <a:pt x="672010" y="640271"/>
                </a:lnTo>
                <a:lnTo>
                  <a:pt x="670592" y="637612"/>
                </a:lnTo>
                <a:lnTo>
                  <a:pt x="668641" y="635484"/>
                </a:lnTo>
                <a:lnTo>
                  <a:pt x="669350" y="635041"/>
                </a:lnTo>
                <a:lnTo>
                  <a:pt x="670060" y="634509"/>
                </a:lnTo>
                <a:lnTo>
                  <a:pt x="670592" y="633888"/>
                </a:lnTo>
                <a:lnTo>
                  <a:pt x="672985" y="636725"/>
                </a:lnTo>
                <a:lnTo>
                  <a:pt x="674581" y="640803"/>
                </a:lnTo>
                <a:lnTo>
                  <a:pt x="675308" y="645679"/>
                </a:lnTo>
                <a:lnTo>
                  <a:pt x="675379" y="646477"/>
                </a:lnTo>
                <a:lnTo>
                  <a:pt x="675556" y="646832"/>
                </a:lnTo>
                <a:lnTo>
                  <a:pt x="673340" y="647187"/>
                </a:lnTo>
                <a:close/>
              </a:path>
              <a:path w="1136015" h="650875">
                <a:moveTo>
                  <a:pt x="671833" y="648250"/>
                </a:moveTo>
                <a:lnTo>
                  <a:pt x="671212" y="647364"/>
                </a:lnTo>
                <a:lnTo>
                  <a:pt x="670680" y="646389"/>
                </a:lnTo>
                <a:lnTo>
                  <a:pt x="670326" y="645413"/>
                </a:lnTo>
                <a:lnTo>
                  <a:pt x="671656" y="644970"/>
                </a:lnTo>
                <a:lnTo>
                  <a:pt x="672050" y="646123"/>
                </a:lnTo>
                <a:lnTo>
                  <a:pt x="672453" y="647009"/>
                </a:lnTo>
                <a:lnTo>
                  <a:pt x="673074" y="647896"/>
                </a:lnTo>
                <a:lnTo>
                  <a:pt x="671833" y="648250"/>
                </a:lnTo>
                <a:close/>
              </a:path>
              <a:path w="1136015" h="650875">
                <a:moveTo>
                  <a:pt x="669439" y="648871"/>
                </a:moveTo>
                <a:lnTo>
                  <a:pt x="668819" y="648073"/>
                </a:lnTo>
                <a:lnTo>
                  <a:pt x="668335" y="647187"/>
                </a:lnTo>
                <a:lnTo>
                  <a:pt x="668021" y="646123"/>
                </a:lnTo>
                <a:lnTo>
                  <a:pt x="669350" y="645679"/>
                </a:lnTo>
                <a:lnTo>
                  <a:pt x="669705" y="646655"/>
                </a:lnTo>
                <a:lnTo>
                  <a:pt x="670148" y="647630"/>
                </a:lnTo>
                <a:lnTo>
                  <a:pt x="670769" y="648516"/>
                </a:lnTo>
                <a:lnTo>
                  <a:pt x="669439" y="648871"/>
                </a:lnTo>
                <a:close/>
              </a:path>
              <a:path w="1136015" h="650875">
                <a:moveTo>
                  <a:pt x="680787" y="647187"/>
                </a:moveTo>
                <a:lnTo>
                  <a:pt x="678305" y="646743"/>
                </a:lnTo>
                <a:lnTo>
                  <a:pt x="678393" y="646477"/>
                </a:lnTo>
                <a:lnTo>
                  <a:pt x="678458" y="645768"/>
                </a:lnTo>
                <a:lnTo>
                  <a:pt x="678571" y="645147"/>
                </a:lnTo>
                <a:lnTo>
                  <a:pt x="679280" y="640094"/>
                </a:lnTo>
                <a:lnTo>
                  <a:pt x="680698" y="636548"/>
                </a:lnTo>
                <a:lnTo>
                  <a:pt x="683092" y="633800"/>
                </a:lnTo>
                <a:lnTo>
                  <a:pt x="683713" y="634420"/>
                </a:lnTo>
                <a:lnTo>
                  <a:pt x="684333" y="634952"/>
                </a:lnTo>
                <a:lnTo>
                  <a:pt x="685131" y="635307"/>
                </a:lnTo>
                <a:lnTo>
                  <a:pt x="684067" y="636371"/>
                </a:lnTo>
                <a:lnTo>
                  <a:pt x="683181" y="637700"/>
                </a:lnTo>
                <a:lnTo>
                  <a:pt x="682560" y="639119"/>
                </a:lnTo>
                <a:lnTo>
                  <a:pt x="681673" y="641069"/>
                </a:lnTo>
                <a:lnTo>
                  <a:pt x="681142" y="643108"/>
                </a:lnTo>
                <a:lnTo>
                  <a:pt x="680887" y="645147"/>
                </a:lnTo>
                <a:lnTo>
                  <a:pt x="680787" y="647187"/>
                </a:lnTo>
                <a:close/>
              </a:path>
              <a:path w="1136015" h="650875">
                <a:moveTo>
                  <a:pt x="650999" y="641424"/>
                </a:moveTo>
                <a:lnTo>
                  <a:pt x="650555" y="640803"/>
                </a:lnTo>
                <a:lnTo>
                  <a:pt x="649935" y="640183"/>
                </a:lnTo>
                <a:lnTo>
                  <a:pt x="649314" y="639739"/>
                </a:lnTo>
                <a:lnTo>
                  <a:pt x="649935" y="638144"/>
                </a:lnTo>
                <a:lnTo>
                  <a:pt x="656495" y="633267"/>
                </a:lnTo>
                <a:lnTo>
                  <a:pt x="656761" y="633090"/>
                </a:lnTo>
                <a:lnTo>
                  <a:pt x="657914" y="634331"/>
                </a:lnTo>
                <a:lnTo>
                  <a:pt x="657736" y="635573"/>
                </a:lnTo>
                <a:lnTo>
                  <a:pt x="657732" y="636105"/>
                </a:lnTo>
                <a:lnTo>
                  <a:pt x="655520" y="636105"/>
                </a:lnTo>
                <a:lnTo>
                  <a:pt x="654456" y="636548"/>
                </a:lnTo>
                <a:lnTo>
                  <a:pt x="653570" y="637257"/>
                </a:lnTo>
                <a:lnTo>
                  <a:pt x="652772" y="638144"/>
                </a:lnTo>
                <a:lnTo>
                  <a:pt x="651974" y="639119"/>
                </a:lnTo>
                <a:lnTo>
                  <a:pt x="651353" y="640183"/>
                </a:lnTo>
                <a:lnTo>
                  <a:pt x="650999" y="641424"/>
                </a:lnTo>
                <a:close/>
              </a:path>
              <a:path w="1136015" h="650875">
                <a:moveTo>
                  <a:pt x="657736" y="647896"/>
                </a:moveTo>
                <a:lnTo>
                  <a:pt x="655343" y="647896"/>
                </a:lnTo>
                <a:lnTo>
                  <a:pt x="655402" y="647541"/>
                </a:lnTo>
                <a:lnTo>
                  <a:pt x="655520" y="636105"/>
                </a:lnTo>
                <a:lnTo>
                  <a:pt x="657732" y="636105"/>
                </a:lnTo>
                <a:lnTo>
                  <a:pt x="657736" y="647896"/>
                </a:lnTo>
                <a:close/>
              </a:path>
              <a:path w="1136015" h="650875">
                <a:moveTo>
                  <a:pt x="662435" y="647718"/>
                </a:moveTo>
                <a:lnTo>
                  <a:pt x="660042" y="647630"/>
                </a:lnTo>
                <a:lnTo>
                  <a:pt x="660219" y="644970"/>
                </a:lnTo>
                <a:lnTo>
                  <a:pt x="660308" y="640183"/>
                </a:lnTo>
                <a:lnTo>
                  <a:pt x="660751" y="638144"/>
                </a:lnTo>
                <a:lnTo>
                  <a:pt x="662258" y="635129"/>
                </a:lnTo>
                <a:lnTo>
                  <a:pt x="663056" y="634066"/>
                </a:lnTo>
                <a:lnTo>
                  <a:pt x="664120" y="633090"/>
                </a:lnTo>
                <a:lnTo>
                  <a:pt x="664563" y="633799"/>
                </a:lnTo>
                <a:lnTo>
                  <a:pt x="665184" y="634331"/>
                </a:lnTo>
                <a:lnTo>
                  <a:pt x="665893" y="634775"/>
                </a:lnTo>
                <a:lnTo>
                  <a:pt x="665184" y="635307"/>
                </a:lnTo>
                <a:lnTo>
                  <a:pt x="664563" y="636016"/>
                </a:lnTo>
                <a:lnTo>
                  <a:pt x="664031" y="636814"/>
                </a:lnTo>
                <a:lnTo>
                  <a:pt x="662790" y="638853"/>
                </a:lnTo>
                <a:lnTo>
                  <a:pt x="662347" y="641158"/>
                </a:lnTo>
                <a:lnTo>
                  <a:pt x="662435" y="647718"/>
                </a:lnTo>
                <a:close/>
              </a:path>
              <a:path w="1136015" h="650875">
                <a:moveTo>
                  <a:pt x="643020" y="635661"/>
                </a:moveTo>
                <a:lnTo>
                  <a:pt x="639917" y="635661"/>
                </a:lnTo>
                <a:lnTo>
                  <a:pt x="641424" y="634331"/>
                </a:lnTo>
                <a:lnTo>
                  <a:pt x="643197" y="633268"/>
                </a:lnTo>
                <a:lnTo>
                  <a:pt x="645059" y="632470"/>
                </a:lnTo>
                <a:lnTo>
                  <a:pt x="645413" y="633090"/>
                </a:lnTo>
                <a:lnTo>
                  <a:pt x="645857" y="633622"/>
                </a:lnTo>
                <a:lnTo>
                  <a:pt x="646389" y="634154"/>
                </a:lnTo>
                <a:lnTo>
                  <a:pt x="644615" y="634775"/>
                </a:lnTo>
                <a:lnTo>
                  <a:pt x="643020" y="635661"/>
                </a:lnTo>
                <a:close/>
              </a:path>
              <a:path w="1136015" h="650875">
                <a:moveTo>
                  <a:pt x="631672" y="637612"/>
                </a:moveTo>
                <a:lnTo>
                  <a:pt x="631228" y="637168"/>
                </a:lnTo>
                <a:lnTo>
                  <a:pt x="630696" y="636814"/>
                </a:lnTo>
                <a:lnTo>
                  <a:pt x="630165" y="636548"/>
                </a:lnTo>
                <a:lnTo>
                  <a:pt x="630430" y="633800"/>
                </a:lnTo>
                <a:lnTo>
                  <a:pt x="630962" y="632647"/>
                </a:lnTo>
                <a:lnTo>
                  <a:pt x="632913" y="632647"/>
                </a:lnTo>
                <a:lnTo>
                  <a:pt x="633799" y="633534"/>
                </a:lnTo>
                <a:lnTo>
                  <a:pt x="634331" y="634952"/>
                </a:lnTo>
                <a:lnTo>
                  <a:pt x="632115" y="634952"/>
                </a:lnTo>
                <a:lnTo>
                  <a:pt x="631800" y="635661"/>
                </a:lnTo>
                <a:lnTo>
                  <a:pt x="631680" y="636193"/>
                </a:lnTo>
                <a:lnTo>
                  <a:pt x="631672" y="637612"/>
                </a:lnTo>
                <a:close/>
              </a:path>
              <a:path w="1136015" h="650875">
                <a:moveTo>
                  <a:pt x="638676" y="640360"/>
                </a:moveTo>
                <a:lnTo>
                  <a:pt x="636814" y="639473"/>
                </a:lnTo>
                <a:lnTo>
                  <a:pt x="636991" y="639296"/>
                </a:lnTo>
                <a:lnTo>
                  <a:pt x="637168" y="639030"/>
                </a:lnTo>
                <a:lnTo>
                  <a:pt x="637612" y="638498"/>
                </a:lnTo>
                <a:lnTo>
                  <a:pt x="637966" y="637966"/>
                </a:lnTo>
                <a:lnTo>
                  <a:pt x="638764" y="636991"/>
                </a:lnTo>
                <a:lnTo>
                  <a:pt x="635661" y="634420"/>
                </a:lnTo>
                <a:lnTo>
                  <a:pt x="636814" y="632913"/>
                </a:lnTo>
                <a:lnTo>
                  <a:pt x="637789" y="633888"/>
                </a:lnTo>
                <a:lnTo>
                  <a:pt x="639917" y="635661"/>
                </a:lnTo>
                <a:lnTo>
                  <a:pt x="643020" y="635661"/>
                </a:lnTo>
                <a:lnTo>
                  <a:pt x="641512" y="636814"/>
                </a:lnTo>
                <a:lnTo>
                  <a:pt x="642488" y="637523"/>
                </a:lnTo>
                <a:lnTo>
                  <a:pt x="643286" y="638055"/>
                </a:lnTo>
                <a:lnTo>
                  <a:pt x="640183" y="638055"/>
                </a:lnTo>
                <a:lnTo>
                  <a:pt x="639473" y="638676"/>
                </a:lnTo>
                <a:lnTo>
                  <a:pt x="639030" y="639473"/>
                </a:lnTo>
                <a:lnTo>
                  <a:pt x="638676" y="640360"/>
                </a:lnTo>
                <a:close/>
              </a:path>
              <a:path w="1136015" h="650875">
                <a:moveTo>
                  <a:pt x="633179" y="642310"/>
                </a:moveTo>
                <a:lnTo>
                  <a:pt x="633151" y="637523"/>
                </a:lnTo>
                <a:lnTo>
                  <a:pt x="632736" y="636193"/>
                </a:lnTo>
                <a:lnTo>
                  <a:pt x="632611" y="635661"/>
                </a:lnTo>
                <a:lnTo>
                  <a:pt x="632470" y="635307"/>
                </a:lnTo>
                <a:lnTo>
                  <a:pt x="632115" y="634952"/>
                </a:lnTo>
                <a:lnTo>
                  <a:pt x="634331" y="634952"/>
                </a:lnTo>
                <a:lnTo>
                  <a:pt x="634863" y="636548"/>
                </a:lnTo>
                <a:lnTo>
                  <a:pt x="634976" y="636991"/>
                </a:lnTo>
                <a:lnTo>
                  <a:pt x="635182" y="638498"/>
                </a:lnTo>
                <a:lnTo>
                  <a:pt x="635129" y="640715"/>
                </a:lnTo>
                <a:lnTo>
                  <a:pt x="645768" y="640715"/>
                </a:lnTo>
                <a:lnTo>
                  <a:pt x="645768" y="642222"/>
                </a:lnTo>
                <a:lnTo>
                  <a:pt x="633799" y="642222"/>
                </a:lnTo>
                <a:lnTo>
                  <a:pt x="633179" y="642310"/>
                </a:lnTo>
                <a:close/>
              </a:path>
              <a:path w="1136015" h="650875">
                <a:moveTo>
                  <a:pt x="643286" y="640005"/>
                </a:moveTo>
                <a:lnTo>
                  <a:pt x="641956" y="639296"/>
                </a:lnTo>
                <a:lnTo>
                  <a:pt x="641424" y="638853"/>
                </a:lnTo>
                <a:lnTo>
                  <a:pt x="640183" y="638055"/>
                </a:lnTo>
                <a:lnTo>
                  <a:pt x="643286" y="638055"/>
                </a:lnTo>
                <a:lnTo>
                  <a:pt x="643552" y="638232"/>
                </a:lnTo>
                <a:lnTo>
                  <a:pt x="644615" y="638853"/>
                </a:lnTo>
                <a:lnTo>
                  <a:pt x="643286" y="640005"/>
                </a:lnTo>
                <a:close/>
              </a:path>
              <a:path w="1136015" h="650875">
                <a:moveTo>
                  <a:pt x="645768" y="640537"/>
                </a:moveTo>
                <a:lnTo>
                  <a:pt x="645059" y="640537"/>
                </a:lnTo>
                <a:lnTo>
                  <a:pt x="645768" y="640449"/>
                </a:lnTo>
                <a:close/>
              </a:path>
              <a:path w="1136015" h="650875">
                <a:moveTo>
                  <a:pt x="645768" y="640715"/>
                </a:moveTo>
                <a:lnTo>
                  <a:pt x="635129" y="640715"/>
                </a:lnTo>
                <a:lnTo>
                  <a:pt x="643729" y="640537"/>
                </a:lnTo>
                <a:lnTo>
                  <a:pt x="645768" y="640537"/>
                </a:lnTo>
                <a:lnTo>
                  <a:pt x="645768" y="640715"/>
                </a:lnTo>
                <a:close/>
              </a:path>
              <a:path w="1136015" h="650875">
                <a:moveTo>
                  <a:pt x="645768" y="642310"/>
                </a:moveTo>
                <a:lnTo>
                  <a:pt x="645236" y="642222"/>
                </a:lnTo>
                <a:lnTo>
                  <a:pt x="645768" y="642222"/>
                </a:lnTo>
                <a:close/>
              </a:path>
              <a:path w="1136015" h="650875">
                <a:moveTo>
                  <a:pt x="644998" y="645679"/>
                </a:moveTo>
                <a:lnTo>
                  <a:pt x="642754" y="645679"/>
                </a:lnTo>
                <a:lnTo>
                  <a:pt x="643552" y="644527"/>
                </a:lnTo>
                <a:lnTo>
                  <a:pt x="644438" y="643552"/>
                </a:lnTo>
                <a:lnTo>
                  <a:pt x="645413" y="642576"/>
                </a:lnTo>
                <a:lnTo>
                  <a:pt x="645768" y="643108"/>
                </a:lnTo>
                <a:lnTo>
                  <a:pt x="646832" y="643995"/>
                </a:lnTo>
                <a:lnTo>
                  <a:pt x="645502" y="645059"/>
                </a:lnTo>
                <a:lnTo>
                  <a:pt x="644998" y="645679"/>
                </a:lnTo>
                <a:close/>
              </a:path>
              <a:path w="1136015" h="650875">
                <a:moveTo>
                  <a:pt x="632647" y="644881"/>
                </a:moveTo>
                <a:lnTo>
                  <a:pt x="632647" y="643108"/>
                </a:lnTo>
                <a:lnTo>
                  <a:pt x="633268" y="643197"/>
                </a:lnTo>
                <a:lnTo>
                  <a:pt x="643286" y="643197"/>
                </a:lnTo>
                <a:lnTo>
                  <a:pt x="643286" y="644793"/>
                </a:lnTo>
                <a:lnTo>
                  <a:pt x="633267" y="644793"/>
                </a:lnTo>
                <a:lnTo>
                  <a:pt x="632647" y="644881"/>
                </a:lnTo>
                <a:close/>
              </a:path>
              <a:path w="1136015" h="650875">
                <a:moveTo>
                  <a:pt x="643286" y="643197"/>
                </a:moveTo>
                <a:lnTo>
                  <a:pt x="642754" y="643197"/>
                </a:lnTo>
                <a:lnTo>
                  <a:pt x="643286" y="643108"/>
                </a:lnTo>
                <a:close/>
              </a:path>
              <a:path w="1136015" h="650875">
                <a:moveTo>
                  <a:pt x="643286" y="644881"/>
                </a:moveTo>
                <a:lnTo>
                  <a:pt x="642842" y="644793"/>
                </a:lnTo>
                <a:lnTo>
                  <a:pt x="643286" y="644793"/>
                </a:lnTo>
                <a:close/>
              </a:path>
              <a:path w="1136015" h="650875">
                <a:moveTo>
                  <a:pt x="631317" y="647630"/>
                </a:moveTo>
                <a:lnTo>
                  <a:pt x="631317" y="645502"/>
                </a:lnTo>
                <a:lnTo>
                  <a:pt x="632026" y="645591"/>
                </a:lnTo>
                <a:lnTo>
                  <a:pt x="642754" y="645591"/>
                </a:lnTo>
                <a:lnTo>
                  <a:pt x="644998" y="645679"/>
                </a:lnTo>
                <a:lnTo>
                  <a:pt x="644349" y="646477"/>
                </a:lnTo>
                <a:lnTo>
                  <a:pt x="643796" y="647541"/>
                </a:lnTo>
                <a:lnTo>
                  <a:pt x="632026" y="647541"/>
                </a:lnTo>
                <a:lnTo>
                  <a:pt x="631317" y="647630"/>
                </a:lnTo>
                <a:close/>
              </a:path>
              <a:path w="1136015" h="650875">
                <a:moveTo>
                  <a:pt x="643197" y="649137"/>
                </a:moveTo>
                <a:lnTo>
                  <a:pt x="641069" y="648782"/>
                </a:lnTo>
                <a:lnTo>
                  <a:pt x="641246" y="648516"/>
                </a:lnTo>
                <a:lnTo>
                  <a:pt x="641690" y="647541"/>
                </a:lnTo>
                <a:lnTo>
                  <a:pt x="643796" y="647541"/>
                </a:lnTo>
                <a:lnTo>
                  <a:pt x="643289" y="648516"/>
                </a:lnTo>
                <a:lnTo>
                  <a:pt x="643197" y="649137"/>
                </a:lnTo>
                <a:close/>
              </a:path>
              <a:path w="1136015" h="650875">
                <a:moveTo>
                  <a:pt x="624491" y="648960"/>
                </a:moveTo>
                <a:lnTo>
                  <a:pt x="622540" y="648428"/>
                </a:lnTo>
                <a:lnTo>
                  <a:pt x="622747" y="647718"/>
                </a:lnTo>
                <a:lnTo>
                  <a:pt x="623515" y="645413"/>
                </a:lnTo>
                <a:lnTo>
                  <a:pt x="624047" y="644350"/>
                </a:lnTo>
                <a:lnTo>
                  <a:pt x="623959" y="632470"/>
                </a:lnTo>
                <a:lnTo>
                  <a:pt x="625909" y="632470"/>
                </a:lnTo>
                <a:lnTo>
                  <a:pt x="625783" y="636725"/>
                </a:lnTo>
                <a:lnTo>
                  <a:pt x="625732" y="639562"/>
                </a:lnTo>
                <a:lnTo>
                  <a:pt x="625643" y="641690"/>
                </a:lnTo>
                <a:lnTo>
                  <a:pt x="627670" y="641690"/>
                </a:lnTo>
                <a:lnTo>
                  <a:pt x="627771" y="641867"/>
                </a:lnTo>
                <a:lnTo>
                  <a:pt x="626884" y="642931"/>
                </a:lnTo>
                <a:lnTo>
                  <a:pt x="626086" y="644084"/>
                </a:lnTo>
                <a:lnTo>
                  <a:pt x="625514" y="645502"/>
                </a:lnTo>
                <a:lnTo>
                  <a:pt x="625023" y="646566"/>
                </a:lnTo>
                <a:lnTo>
                  <a:pt x="624668" y="647718"/>
                </a:lnTo>
                <a:lnTo>
                  <a:pt x="624491" y="648960"/>
                </a:lnTo>
                <a:close/>
              </a:path>
              <a:path w="1136015" h="650875">
                <a:moveTo>
                  <a:pt x="617487" y="637346"/>
                </a:moveTo>
                <a:lnTo>
                  <a:pt x="615004" y="637346"/>
                </a:lnTo>
                <a:lnTo>
                  <a:pt x="613941" y="635838"/>
                </a:lnTo>
                <a:lnTo>
                  <a:pt x="612345" y="634775"/>
                </a:lnTo>
                <a:lnTo>
                  <a:pt x="610572" y="634420"/>
                </a:lnTo>
                <a:lnTo>
                  <a:pt x="610926" y="633799"/>
                </a:lnTo>
                <a:lnTo>
                  <a:pt x="611458" y="632558"/>
                </a:lnTo>
                <a:lnTo>
                  <a:pt x="613320" y="633267"/>
                </a:lnTo>
                <a:lnTo>
                  <a:pt x="614916" y="634509"/>
                </a:lnTo>
                <a:lnTo>
                  <a:pt x="616157" y="636104"/>
                </a:lnTo>
                <a:lnTo>
                  <a:pt x="618285" y="636104"/>
                </a:lnTo>
                <a:lnTo>
                  <a:pt x="617753" y="636725"/>
                </a:lnTo>
                <a:lnTo>
                  <a:pt x="617487" y="637346"/>
                </a:lnTo>
                <a:close/>
              </a:path>
              <a:path w="1136015" h="650875">
                <a:moveTo>
                  <a:pt x="618285" y="636104"/>
                </a:moveTo>
                <a:lnTo>
                  <a:pt x="616157" y="636104"/>
                </a:lnTo>
                <a:lnTo>
                  <a:pt x="617221" y="634243"/>
                </a:lnTo>
                <a:lnTo>
                  <a:pt x="618639" y="633267"/>
                </a:lnTo>
                <a:lnTo>
                  <a:pt x="621299" y="632558"/>
                </a:lnTo>
                <a:lnTo>
                  <a:pt x="621831" y="633799"/>
                </a:lnTo>
                <a:lnTo>
                  <a:pt x="622186" y="634331"/>
                </a:lnTo>
                <a:lnTo>
                  <a:pt x="620944" y="634509"/>
                </a:lnTo>
                <a:lnTo>
                  <a:pt x="619792" y="634952"/>
                </a:lnTo>
                <a:lnTo>
                  <a:pt x="618817" y="635661"/>
                </a:lnTo>
                <a:lnTo>
                  <a:pt x="618285" y="636104"/>
                </a:lnTo>
                <a:close/>
              </a:path>
              <a:path w="1136015" h="650875">
                <a:moveTo>
                  <a:pt x="623161" y="645945"/>
                </a:moveTo>
                <a:lnTo>
                  <a:pt x="621210" y="645945"/>
                </a:lnTo>
                <a:lnTo>
                  <a:pt x="621210" y="634952"/>
                </a:lnTo>
                <a:lnTo>
                  <a:pt x="623161" y="634952"/>
                </a:lnTo>
                <a:lnTo>
                  <a:pt x="623161" y="645945"/>
                </a:lnTo>
                <a:close/>
              </a:path>
              <a:path w="1136015" h="650875">
                <a:moveTo>
                  <a:pt x="610838" y="639030"/>
                </a:moveTo>
                <a:lnTo>
                  <a:pt x="610838" y="637257"/>
                </a:lnTo>
                <a:lnTo>
                  <a:pt x="611458" y="637346"/>
                </a:lnTo>
                <a:lnTo>
                  <a:pt x="617487" y="637346"/>
                </a:lnTo>
                <a:lnTo>
                  <a:pt x="620767" y="637346"/>
                </a:lnTo>
                <a:lnTo>
                  <a:pt x="620767" y="638853"/>
                </a:lnTo>
                <a:lnTo>
                  <a:pt x="617044" y="638853"/>
                </a:lnTo>
                <a:lnTo>
                  <a:pt x="611458" y="638942"/>
                </a:lnTo>
                <a:lnTo>
                  <a:pt x="610838" y="639030"/>
                </a:lnTo>
                <a:close/>
              </a:path>
              <a:path w="1136015" h="650875">
                <a:moveTo>
                  <a:pt x="620767" y="637346"/>
                </a:moveTo>
                <a:lnTo>
                  <a:pt x="620324" y="637346"/>
                </a:lnTo>
                <a:lnTo>
                  <a:pt x="620767" y="637257"/>
                </a:lnTo>
                <a:close/>
              </a:path>
              <a:path w="1136015" h="650875">
                <a:moveTo>
                  <a:pt x="620767" y="638942"/>
                </a:moveTo>
                <a:lnTo>
                  <a:pt x="620324" y="638853"/>
                </a:lnTo>
                <a:lnTo>
                  <a:pt x="620767" y="638853"/>
                </a:lnTo>
                <a:close/>
              </a:path>
              <a:path w="1136015" h="650875">
                <a:moveTo>
                  <a:pt x="618550" y="640537"/>
                </a:moveTo>
                <a:lnTo>
                  <a:pt x="615093" y="640537"/>
                </a:lnTo>
                <a:lnTo>
                  <a:pt x="615182" y="638941"/>
                </a:lnTo>
                <a:lnTo>
                  <a:pt x="617029" y="638941"/>
                </a:lnTo>
                <a:lnTo>
                  <a:pt x="616955" y="640449"/>
                </a:lnTo>
                <a:lnTo>
                  <a:pt x="618550" y="640537"/>
                </a:lnTo>
                <a:close/>
              </a:path>
              <a:path w="1136015" h="650875">
                <a:moveTo>
                  <a:pt x="620738" y="640537"/>
                </a:moveTo>
                <a:lnTo>
                  <a:pt x="618551" y="640537"/>
                </a:lnTo>
                <a:lnTo>
                  <a:pt x="619047" y="639828"/>
                </a:lnTo>
                <a:lnTo>
                  <a:pt x="619437" y="639385"/>
                </a:lnTo>
                <a:lnTo>
                  <a:pt x="619703" y="639119"/>
                </a:lnTo>
                <a:lnTo>
                  <a:pt x="620058" y="639562"/>
                </a:lnTo>
                <a:lnTo>
                  <a:pt x="620501" y="639917"/>
                </a:lnTo>
                <a:lnTo>
                  <a:pt x="621033" y="640271"/>
                </a:lnTo>
                <a:lnTo>
                  <a:pt x="620738" y="640537"/>
                </a:lnTo>
                <a:close/>
              </a:path>
              <a:path w="1136015" h="650875">
                <a:moveTo>
                  <a:pt x="627670" y="641690"/>
                </a:moveTo>
                <a:lnTo>
                  <a:pt x="625643" y="641690"/>
                </a:lnTo>
                <a:lnTo>
                  <a:pt x="626048" y="640892"/>
                </a:lnTo>
                <a:lnTo>
                  <a:pt x="626352" y="640360"/>
                </a:lnTo>
                <a:lnTo>
                  <a:pt x="626884" y="639828"/>
                </a:lnTo>
                <a:lnTo>
                  <a:pt x="627062" y="640537"/>
                </a:lnTo>
                <a:lnTo>
                  <a:pt x="627416" y="641247"/>
                </a:lnTo>
                <a:lnTo>
                  <a:pt x="627670" y="641690"/>
                </a:lnTo>
                <a:close/>
              </a:path>
              <a:path w="1136015" h="650875">
                <a:moveTo>
                  <a:pt x="611636" y="642222"/>
                </a:moveTo>
                <a:lnTo>
                  <a:pt x="611636" y="640449"/>
                </a:lnTo>
                <a:lnTo>
                  <a:pt x="612256" y="640537"/>
                </a:lnTo>
                <a:lnTo>
                  <a:pt x="618551" y="640537"/>
                </a:lnTo>
                <a:lnTo>
                  <a:pt x="620738" y="640537"/>
                </a:lnTo>
                <a:lnTo>
                  <a:pt x="620146" y="641069"/>
                </a:lnTo>
                <a:lnTo>
                  <a:pt x="619437" y="642133"/>
                </a:lnTo>
                <a:lnTo>
                  <a:pt x="612256" y="642133"/>
                </a:lnTo>
                <a:lnTo>
                  <a:pt x="611636" y="642222"/>
                </a:lnTo>
                <a:close/>
              </a:path>
              <a:path w="1136015" h="650875">
                <a:moveTo>
                  <a:pt x="618994" y="643286"/>
                </a:moveTo>
                <a:lnTo>
                  <a:pt x="617309" y="642931"/>
                </a:lnTo>
                <a:lnTo>
                  <a:pt x="617487" y="642576"/>
                </a:lnTo>
                <a:lnTo>
                  <a:pt x="617664" y="642133"/>
                </a:lnTo>
                <a:lnTo>
                  <a:pt x="619437" y="642133"/>
                </a:lnTo>
                <a:lnTo>
                  <a:pt x="618994" y="643286"/>
                </a:lnTo>
                <a:close/>
              </a:path>
              <a:path w="1136015" h="650875">
                <a:moveTo>
                  <a:pt x="611015" y="645147"/>
                </a:moveTo>
                <a:lnTo>
                  <a:pt x="611015" y="643286"/>
                </a:lnTo>
                <a:lnTo>
                  <a:pt x="611636" y="643374"/>
                </a:lnTo>
                <a:lnTo>
                  <a:pt x="620944" y="643374"/>
                </a:lnTo>
                <a:lnTo>
                  <a:pt x="620944" y="644970"/>
                </a:lnTo>
                <a:lnTo>
                  <a:pt x="615182" y="644970"/>
                </a:lnTo>
                <a:lnTo>
                  <a:pt x="611547" y="645059"/>
                </a:lnTo>
                <a:lnTo>
                  <a:pt x="611015" y="645147"/>
                </a:lnTo>
                <a:close/>
              </a:path>
              <a:path w="1136015" h="650875">
                <a:moveTo>
                  <a:pt x="620944" y="643374"/>
                </a:moveTo>
                <a:lnTo>
                  <a:pt x="620412" y="643374"/>
                </a:lnTo>
                <a:lnTo>
                  <a:pt x="620944" y="643286"/>
                </a:lnTo>
                <a:close/>
              </a:path>
              <a:path w="1136015" h="650875">
                <a:moveTo>
                  <a:pt x="620944" y="645059"/>
                </a:moveTo>
                <a:lnTo>
                  <a:pt x="620412" y="644970"/>
                </a:lnTo>
                <a:lnTo>
                  <a:pt x="620944" y="644970"/>
                </a:lnTo>
                <a:close/>
              </a:path>
              <a:path w="1136015" h="650875">
                <a:moveTo>
                  <a:pt x="612965" y="648339"/>
                </a:moveTo>
                <a:lnTo>
                  <a:pt x="613046" y="647718"/>
                </a:lnTo>
                <a:lnTo>
                  <a:pt x="613143" y="647187"/>
                </a:lnTo>
                <a:lnTo>
                  <a:pt x="613409" y="645059"/>
                </a:lnTo>
                <a:lnTo>
                  <a:pt x="615172" y="645059"/>
                </a:lnTo>
                <a:lnTo>
                  <a:pt x="615004" y="646566"/>
                </a:lnTo>
                <a:lnTo>
                  <a:pt x="620058" y="646566"/>
                </a:lnTo>
                <a:lnTo>
                  <a:pt x="620058" y="648250"/>
                </a:lnTo>
                <a:lnTo>
                  <a:pt x="613409" y="648250"/>
                </a:lnTo>
                <a:lnTo>
                  <a:pt x="612965" y="648339"/>
                </a:lnTo>
                <a:close/>
              </a:path>
              <a:path w="1136015" h="650875">
                <a:moveTo>
                  <a:pt x="620058" y="646566"/>
                </a:moveTo>
                <a:lnTo>
                  <a:pt x="619526" y="646566"/>
                </a:lnTo>
                <a:lnTo>
                  <a:pt x="620058" y="646477"/>
                </a:lnTo>
                <a:close/>
              </a:path>
              <a:path w="1136015" h="650875">
                <a:moveTo>
                  <a:pt x="620058" y="648339"/>
                </a:moveTo>
                <a:lnTo>
                  <a:pt x="619437" y="648250"/>
                </a:lnTo>
                <a:lnTo>
                  <a:pt x="620058" y="648250"/>
                </a:lnTo>
                <a:close/>
              </a:path>
              <a:path w="1136015" h="650875">
                <a:moveTo>
                  <a:pt x="593993" y="647009"/>
                </a:moveTo>
                <a:lnTo>
                  <a:pt x="592752" y="645591"/>
                </a:lnTo>
                <a:lnTo>
                  <a:pt x="593550" y="644527"/>
                </a:lnTo>
                <a:lnTo>
                  <a:pt x="595057" y="641956"/>
                </a:lnTo>
                <a:lnTo>
                  <a:pt x="597007" y="639739"/>
                </a:lnTo>
                <a:lnTo>
                  <a:pt x="599312" y="637789"/>
                </a:lnTo>
                <a:lnTo>
                  <a:pt x="598603" y="636902"/>
                </a:lnTo>
                <a:lnTo>
                  <a:pt x="597894" y="636105"/>
                </a:lnTo>
                <a:lnTo>
                  <a:pt x="597007" y="634863"/>
                </a:lnTo>
                <a:lnTo>
                  <a:pt x="598869" y="633356"/>
                </a:lnTo>
                <a:lnTo>
                  <a:pt x="599844" y="634952"/>
                </a:lnTo>
                <a:lnTo>
                  <a:pt x="600997" y="636459"/>
                </a:lnTo>
                <a:lnTo>
                  <a:pt x="602327" y="637789"/>
                </a:lnTo>
                <a:lnTo>
                  <a:pt x="603391" y="639030"/>
                </a:lnTo>
                <a:lnTo>
                  <a:pt x="603772" y="639385"/>
                </a:lnTo>
                <a:lnTo>
                  <a:pt x="600642" y="639385"/>
                </a:lnTo>
                <a:lnTo>
                  <a:pt x="599046" y="640803"/>
                </a:lnTo>
                <a:lnTo>
                  <a:pt x="597539" y="642488"/>
                </a:lnTo>
                <a:lnTo>
                  <a:pt x="596830" y="643463"/>
                </a:lnTo>
                <a:lnTo>
                  <a:pt x="596209" y="644527"/>
                </a:lnTo>
                <a:lnTo>
                  <a:pt x="596121" y="644793"/>
                </a:lnTo>
                <a:lnTo>
                  <a:pt x="607646" y="644793"/>
                </a:lnTo>
                <a:lnTo>
                  <a:pt x="607646" y="646743"/>
                </a:lnTo>
                <a:lnTo>
                  <a:pt x="606139" y="646743"/>
                </a:lnTo>
                <a:lnTo>
                  <a:pt x="605341" y="646832"/>
                </a:lnTo>
                <a:lnTo>
                  <a:pt x="594436" y="646832"/>
                </a:lnTo>
                <a:lnTo>
                  <a:pt x="593993" y="647009"/>
                </a:lnTo>
                <a:close/>
              </a:path>
              <a:path w="1136015" h="650875">
                <a:moveTo>
                  <a:pt x="603922" y="642399"/>
                </a:moveTo>
                <a:lnTo>
                  <a:pt x="602415" y="641158"/>
                </a:lnTo>
                <a:lnTo>
                  <a:pt x="600642" y="639385"/>
                </a:lnTo>
                <a:lnTo>
                  <a:pt x="603772" y="639385"/>
                </a:lnTo>
                <a:lnTo>
                  <a:pt x="604632" y="640183"/>
                </a:lnTo>
                <a:lnTo>
                  <a:pt x="605873" y="641247"/>
                </a:lnTo>
                <a:lnTo>
                  <a:pt x="603922" y="642399"/>
                </a:lnTo>
                <a:close/>
              </a:path>
              <a:path w="1136015" h="650875">
                <a:moveTo>
                  <a:pt x="607646" y="644793"/>
                </a:moveTo>
                <a:lnTo>
                  <a:pt x="606848" y="644793"/>
                </a:lnTo>
                <a:lnTo>
                  <a:pt x="607646" y="644704"/>
                </a:lnTo>
                <a:close/>
              </a:path>
              <a:path w="1136015" h="650875">
                <a:moveTo>
                  <a:pt x="607646" y="646920"/>
                </a:moveTo>
                <a:lnTo>
                  <a:pt x="606139" y="646743"/>
                </a:lnTo>
                <a:lnTo>
                  <a:pt x="607646" y="646743"/>
                </a:lnTo>
                <a:lnTo>
                  <a:pt x="607646" y="646920"/>
                </a:lnTo>
                <a:close/>
              </a:path>
              <a:path w="1136015" h="650875">
                <a:moveTo>
                  <a:pt x="574400" y="641956"/>
                </a:moveTo>
                <a:lnTo>
                  <a:pt x="574400" y="639473"/>
                </a:lnTo>
                <a:lnTo>
                  <a:pt x="575375" y="639562"/>
                </a:lnTo>
                <a:lnTo>
                  <a:pt x="589649" y="639562"/>
                </a:lnTo>
                <a:lnTo>
                  <a:pt x="589649" y="641778"/>
                </a:lnTo>
                <a:lnTo>
                  <a:pt x="587610" y="641778"/>
                </a:lnTo>
                <a:lnTo>
                  <a:pt x="586723" y="641867"/>
                </a:lnTo>
                <a:lnTo>
                  <a:pt x="575287" y="641867"/>
                </a:lnTo>
                <a:lnTo>
                  <a:pt x="574400" y="641956"/>
                </a:lnTo>
                <a:close/>
              </a:path>
              <a:path w="1136015" h="650875">
                <a:moveTo>
                  <a:pt x="589649" y="639562"/>
                </a:moveTo>
                <a:lnTo>
                  <a:pt x="588674" y="639562"/>
                </a:lnTo>
                <a:lnTo>
                  <a:pt x="589649" y="639473"/>
                </a:lnTo>
                <a:close/>
              </a:path>
              <a:path w="1136015" h="650875">
                <a:moveTo>
                  <a:pt x="589649" y="641956"/>
                </a:moveTo>
                <a:lnTo>
                  <a:pt x="587610" y="641778"/>
                </a:lnTo>
                <a:lnTo>
                  <a:pt x="589649" y="641778"/>
                </a:lnTo>
                <a:lnTo>
                  <a:pt x="589649" y="641956"/>
                </a:lnTo>
                <a:close/>
              </a:path>
              <a:path w="1136015" h="650875">
                <a:moveTo>
                  <a:pt x="570411" y="640360"/>
                </a:moveTo>
                <a:lnTo>
                  <a:pt x="561545" y="640360"/>
                </a:lnTo>
                <a:lnTo>
                  <a:pt x="561634" y="639030"/>
                </a:lnTo>
                <a:lnTo>
                  <a:pt x="565623" y="633622"/>
                </a:lnTo>
                <a:lnTo>
                  <a:pt x="566155" y="633267"/>
                </a:lnTo>
                <a:lnTo>
                  <a:pt x="566687" y="633001"/>
                </a:lnTo>
                <a:lnTo>
                  <a:pt x="567308" y="632735"/>
                </a:lnTo>
                <a:lnTo>
                  <a:pt x="567662" y="633445"/>
                </a:lnTo>
                <a:lnTo>
                  <a:pt x="568194" y="634065"/>
                </a:lnTo>
                <a:lnTo>
                  <a:pt x="568815" y="634597"/>
                </a:lnTo>
                <a:lnTo>
                  <a:pt x="567840" y="634952"/>
                </a:lnTo>
                <a:lnTo>
                  <a:pt x="566864" y="635395"/>
                </a:lnTo>
                <a:lnTo>
                  <a:pt x="566066" y="636104"/>
                </a:lnTo>
                <a:lnTo>
                  <a:pt x="565091" y="636814"/>
                </a:lnTo>
                <a:lnTo>
                  <a:pt x="564382" y="637877"/>
                </a:lnTo>
                <a:lnTo>
                  <a:pt x="563939" y="639473"/>
                </a:lnTo>
                <a:lnTo>
                  <a:pt x="563850" y="640271"/>
                </a:lnTo>
                <a:lnTo>
                  <a:pt x="570411" y="640271"/>
                </a:lnTo>
                <a:close/>
              </a:path>
              <a:path w="1136015" h="650875">
                <a:moveTo>
                  <a:pt x="570411" y="640271"/>
                </a:moveTo>
                <a:lnTo>
                  <a:pt x="569701" y="640271"/>
                </a:lnTo>
                <a:lnTo>
                  <a:pt x="570411" y="640183"/>
                </a:lnTo>
                <a:close/>
              </a:path>
              <a:path w="1136015" h="650875">
                <a:moveTo>
                  <a:pt x="555516" y="642399"/>
                </a:moveTo>
                <a:lnTo>
                  <a:pt x="555516" y="640271"/>
                </a:lnTo>
                <a:lnTo>
                  <a:pt x="556226" y="640360"/>
                </a:lnTo>
                <a:lnTo>
                  <a:pt x="570411" y="640360"/>
                </a:lnTo>
                <a:lnTo>
                  <a:pt x="570411" y="642133"/>
                </a:lnTo>
                <a:lnTo>
                  <a:pt x="568992" y="642133"/>
                </a:lnTo>
                <a:lnTo>
                  <a:pt x="568283" y="642222"/>
                </a:lnTo>
                <a:lnTo>
                  <a:pt x="563761" y="642222"/>
                </a:lnTo>
                <a:lnTo>
                  <a:pt x="556226" y="642310"/>
                </a:lnTo>
                <a:lnTo>
                  <a:pt x="555516" y="642399"/>
                </a:lnTo>
                <a:close/>
              </a:path>
              <a:path w="1136015" h="650875">
                <a:moveTo>
                  <a:pt x="570411" y="642310"/>
                </a:moveTo>
                <a:lnTo>
                  <a:pt x="568992" y="642133"/>
                </a:lnTo>
                <a:lnTo>
                  <a:pt x="570411" y="642133"/>
                </a:lnTo>
                <a:lnTo>
                  <a:pt x="570411" y="642310"/>
                </a:lnTo>
                <a:close/>
              </a:path>
              <a:path w="1136015" h="650875">
                <a:moveTo>
                  <a:pt x="558442" y="648250"/>
                </a:moveTo>
                <a:lnTo>
                  <a:pt x="556846" y="646477"/>
                </a:lnTo>
                <a:lnTo>
                  <a:pt x="557024" y="646389"/>
                </a:lnTo>
                <a:lnTo>
                  <a:pt x="558353" y="646034"/>
                </a:lnTo>
                <a:lnTo>
                  <a:pt x="559329" y="645679"/>
                </a:lnTo>
                <a:lnTo>
                  <a:pt x="561279" y="645325"/>
                </a:lnTo>
                <a:lnTo>
                  <a:pt x="561368" y="642310"/>
                </a:lnTo>
                <a:lnTo>
                  <a:pt x="563761" y="642310"/>
                </a:lnTo>
                <a:lnTo>
                  <a:pt x="563761" y="644881"/>
                </a:lnTo>
                <a:lnTo>
                  <a:pt x="568693" y="644881"/>
                </a:lnTo>
                <a:lnTo>
                  <a:pt x="568802" y="645325"/>
                </a:lnTo>
                <a:lnTo>
                  <a:pt x="569258" y="646389"/>
                </a:lnTo>
                <a:lnTo>
                  <a:pt x="565623" y="646389"/>
                </a:lnTo>
                <a:lnTo>
                  <a:pt x="563052" y="646743"/>
                </a:lnTo>
                <a:lnTo>
                  <a:pt x="560570" y="647452"/>
                </a:lnTo>
                <a:lnTo>
                  <a:pt x="559861" y="647630"/>
                </a:lnTo>
                <a:lnTo>
                  <a:pt x="559063" y="647896"/>
                </a:lnTo>
                <a:lnTo>
                  <a:pt x="558442" y="648250"/>
                </a:lnTo>
                <a:close/>
              </a:path>
              <a:path w="1136015" h="650875">
                <a:moveTo>
                  <a:pt x="568693" y="644881"/>
                </a:moveTo>
                <a:lnTo>
                  <a:pt x="563761" y="644881"/>
                </a:lnTo>
                <a:lnTo>
                  <a:pt x="565357" y="644615"/>
                </a:lnTo>
                <a:lnTo>
                  <a:pt x="568637" y="644438"/>
                </a:lnTo>
                <a:lnTo>
                  <a:pt x="568693" y="644881"/>
                </a:lnTo>
                <a:close/>
              </a:path>
              <a:path w="1136015" h="650875">
                <a:moveTo>
                  <a:pt x="543193" y="644261"/>
                </a:moveTo>
                <a:lnTo>
                  <a:pt x="534150" y="644261"/>
                </a:lnTo>
                <a:lnTo>
                  <a:pt x="534150" y="635218"/>
                </a:lnTo>
                <a:lnTo>
                  <a:pt x="543193" y="635218"/>
                </a:lnTo>
                <a:lnTo>
                  <a:pt x="543193" y="644261"/>
                </a:lnTo>
                <a:close/>
              </a:path>
              <a:path w="1136015" h="650875">
                <a:moveTo>
                  <a:pt x="516508" y="640626"/>
                </a:moveTo>
                <a:lnTo>
                  <a:pt x="511277" y="640626"/>
                </a:lnTo>
                <a:lnTo>
                  <a:pt x="511277" y="635218"/>
                </a:lnTo>
                <a:lnTo>
                  <a:pt x="513937" y="633799"/>
                </a:lnTo>
                <a:lnTo>
                  <a:pt x="519433" y="633799"/>
                </a:lnTo>
                <a:lnTo>
                  <a:pt x="522625" y="635395"/>
                </a:lnTo>
                <a:lnTo>
                  <a:pt x="522625" y="635573"/>
                </a:lnTo>
                <a:lnTo>
                  <a:pt x="514912" y="635573"/>
                </a:lnTo>
                <a:lnTo>
                  <a:pt x="513228" y="636459"/>
                </a:lnTo>
                <a:lnTo>
                  <a:pt x="513228" y="638853"/>
                </a:lnTo>
                <a:lnTo>
                  <a:pt x="516508" y="638853"/>
                </a:lnTo>
                <a:lnTo>
                  <a:pt x="516508" y="640626"/>
                </a:lnTo>
                <a:close/>
              </a:path>
              <a:path w="1136015" h="650875">
                <a:moveTo>
                  <a:pt x="522340" y="644881"/>
                </a:moveTo>
                <a:lnTo>
                  <a:pt x="518458" y="644881"/>
                </a:lnTo>
                <a:lnTo>
                  <a:pt x="520586" y="643463"/>
                </a:lnTo>
                <a:lnTo>
                  <a:pt x="520586" y="636902"/>
                </a:lnTo>
                <a:lnTo>
                  <a:pt x="518458" y="635573"/>
                </a:lnTo>
                <a:lnTo>
                  <a:pt x="522625" y="635573"/>
                </a:lnTo>
                <a:lnTo>
                  <a:pt x="522625" y="640183"/>
                </a:lnTo>
                <a:lnTo>
                  <a:pt x="522625" y="644704"/>
                </a:lnTo>
                <a:lnTo>
                  <a:pt x="522340" y="644881"/>
                </a:lnTo>
                <a:close/>
              </a:path>
              <a:path w="1136015" h="650875">
                <a:moveTo>
                  <a:pt x="514646" y="646832"/>
                </a:moveTo>
                <a:lnTo>
                  <a:pt x="512696" y="645768"/>
                </a:lnTo>
                <a:lnTo>
                  <a:pt x="511632" y="644084"/>
                </a:lnTo>
                <a:lnTo>
                  <a:pt x="513228" y="642931"/>
                </a:lnTo>
                <a:lnTo>
                  <a:pt x="513937" y="644172"/>
                </a:lnTo>
                <a:lnTo>
                  <a:pt x="515267" y="644881"/>
                </a:lnTo>
                <a:lnTo>
                  <a:pt x="522340" y="644881"/>
                </a:lnTo>
                <a:lnTo>
                  <a:pt x="519345" y="646743"/>
                </a:lnTo>
                <a:lnTo>
                  <a:pt x="516685" y="646743"/>
                </a:lnTo>
                <a:lnTo>
                  <a:pt x="514646" y="646832"/>
                </a:lnTo>
                <a:close/>
              </a:path>
              <a:path w="1136015" h="650875">
                <a:moveTo>
                  <a:pt x="507465" y="646477"/>
                </a:moveTo>
                <a:lnTo>
                  <a:pt x="505515" y="646477"/>
                </a:lnTo>
                <a:lnTo>
                  <a:pt x="505515" y="635750"/>
                </a:lnTo>
                <a:lnTo>
                  <a:pt x="499575" y="635750"/>
                </a:lnTo>
                <a:lnTo>
                  <a:pt x="499575" y="633888"/>
                </a:lnTo>
                <a:lnTo>
                  <a:pt x="507554" y="633888"/>
                </a:lnTo>
                <a:lnTo>
                  <a:pt x="507465" y="646477"/>
                </a:lnTo>
                <a:close/>
              </a:path>
              <a:path w="1136015" h="650875">
                <a:moveTo>
                  <a:pt x="493812" y="646655"/>
                </a:moveTo>
                <a:lnTo>
                  <a:pt x="487961" y="646655"/>
                </a:lnTo>
                <a:lnTo>
                  <a:pt x="485072" y="644615"/>
                </a:lnTo>
                <a:lnTo>
                  <a:pt x="484946" y="636016"/>
                </a:lnTo>
                <a:lnTo>
                  <a:pt x="487961" y="633711"/>
                </a:lnTo>
                <a:lnTo>
                  <a:pt x="493812" y="633711"/>
                </a:lnTo>
                <a:lnTo>
                  <a:pt x="496564" y="635573"/>
                </a:lnTo>
                <a:lnTo>
                  <a:pt x="489113" y="635573"/>
                </a:lnTo>
                <a:lnTo>
                  <a:pt x="486986" y="636991"/>
                </a:lnTo>
                <a:lnTo>
                  <a:pt x="486986" y="643463"/>
                </a:lnTo>
                <a:lnTo>
                  <a:pt x="489202" y="644793"/>
                </a:lnTo>
                <a:lnTo>
                  <a:pt x="496564" y="644793"/>
                </a:lnTo>
                <a:lnTo>
                  <a:pt x="493812" y="646655"/>
                </a:lnTo>
                <a:close/>
              </a:path>
              <a:path w="1136015" h="650875">
                <a:moveTo>
                  <a:pt x="496564" y="644793"/>
                </a:moveTo>
                <a:lnTo>
                  <a:pt x="492571" y="644793"/>
                </a:lnTo>
                <a:lnTo>
                  <a:pt x="494787" y="643374"/>
                </a:lnTo>
                <a:lnTo>
                  <a:pt x="494787" y="637168"/>
                </a:lnTo>
                <a:lnTo>
                  <a:pt x="492660" y="635573"/>
                </a:lnTo>
                <a:lnTo>
                  <a:pt x="496564" y="635573"/>
                </a:lnTo>
                <a:lnTo>
                  <a:pt x="496826" y="635750"/>
                </a:lnTo>
                <a:lnTo>
                  <a:pt x="496826" y="644615"/>
                </a:lnTo>
                <a:lnTo>
                  <a:pt x="496564" y="644793"/>
                </a:lnTo>
                <a:close/>
              </a:path>
              <a:path w="1136015" h="650875">
                <a:moveTo>
                  <a:pt x="481312" y="646477"/>
                </a:moveTo>
                <a:lnTo>
                  <a:pt x="474042" y="646477"/>
                </a:lnTo>
                <a:lnTo>
                  <a:pt x="472535" y="644970"/>
                </a:lnTo>
                <a:lnTo>
                  <a:pt x="472570" y="641778"/>
                </a:lnTo>
                <a:lnTo>
                  <a:pt x="473067" y="641069"/>
                </a:lnTo>
                <a:lnTo>
                  <a:pt x="474042" y="640626"/>
                </a:lnTo>
                <a:lnTo>
                  <a:pt x="472712" y="640183"/>
                </a:lnTo>
                <a:lnTo>
                  <a:pt x="471825" y="638941"/>
                </a:lnTo>
                <a:lnTo>
                  <a:pt x="471892" y="635573"/>
                </a:lnTo>
                <a:lnTo>
                  <a:pt x="473155" y="633888"/>
                </a:lnTo>
                <a:lnTo>
                  <a:pt x="481312" y="633888"/>
                </a:lnTo>
                <a:lnTo>
                  <a:pt x="481312" y="635573"/>
                </a:lnTo>
                <a:lnTo>
                  <a:pt x="479184" y="635573"/>
                </a:lnTo>
                <a:lnTo>
                  <a:pt x="476347" y="635661"/>
                </a:lnTo>
                <a:lnTo>
                  <a:pt x="474662" y="635661"/>
                </a:lnTo>
                <a:lnTo>
                  <a:pt x="473865" y="636370"/>
                </a:lnTo>
                <a:lnTo>
                  <a:pt x="473865" y="638853"/>
                </a:lnTo>
                <a:lnTo>
                  <a:pt x="474840" y="639473"/>
                </a:lnTo>
                <a:lnTo>
                  <a:pt x="481312" y="639473"/>
                </a:lnTo>
                <a:lnTo>
                  <a:pt x="481312" y="640981"/>
                </a:lnTo>
                <a:lnTo>
                  <a:pt x="475726" y="640981"/>
                </a:lnTo>
                <a:lnTo>
                  <a:pt x="474751" y="641778"/>
                </a:lnTo>
                <a:lnTo>
                  <a:pt x="474574" y="642754"/>
                </a:lnTo>
                <a:lnTo>
                  <a:pt x="474574" y="643906"/>
                </a:lnTo>
                <a:lnTo>
                  <a:pt x="475460" y="644704"/>
                </a:lnTo>
                <a:lnTo>
                  <a:pt x="481312" y="644704"/>
                </a:lnTo>
                <a:lnTo>
                  <a:pt x="481312" y="646477"/>
                </a:lnTo>
                <a:close/>
              </a:path>
              <a:path w="1136015" h="650875">
                <a:moveTo>
                  <a:pt x="481312" y="639473"/>
                </a:moveTo>
                <a:lnTo>
                  <a:pt x="479184" y="639473"/>
                </a:lnTo>
                <a:lnTo>
                  <a:pt x="479184" y="635573"/>
                </a:lnTo>
                <a:lnTo>
                  <a:pt x="481312" y="635573"/>
                </a:lnTo>
                <a:lnTo>
                  <a:pt x="481312" y="639473"/>
                </a:lnTo>
                <a:close/>
              </a:path>
              <a:path w="1136015" h="650875">
                <a:moveTo>
                  <a:pt x="481312" y="644704"/>
                </a:moveTo>
                <a:lnTo>
                  <a:pt x="479184" y="644704"/>
                </a:lnTo>
                <a:lnTo>
                  <a:pt x="479184" y="641069"/>
                </a:lnTo>
                <a:lnTo>
                  <a:pt x="476214" y="641069"/>
                </a:lnTo>
                <a:lnTo>
                  <a:pt x="475726" y="640981"/>
                </a:lnTo>
                <a:lnTo>
                  <a:pt x="481312" y="640981"/>
                </a:lnTo>
                <a:lnTo>
                  <a:pt x="479184" y="641069"/>
                </a:lnTo>
                <a:lnTo>
                  <a:pt x="476702" y="641158"/>
                </a:lnTo>
                <a:lnTo>
                  <a:pt x="481312" y="641158"/>
                </a:lnTo>
                <a:lnTo>
                  <a:pt x="481312" y="644704"/>
                </a:lnTo>
                <a:close/>
              </a:path>
              <a:path w="1136015" h="650875">
                <a:moveTo>
                  <a:pt x="464822" y="646477"/>
                </a:moveTo>
                <a:lnTo>
                  <a:pt x="462694" y="646477"/>
                </a:lnTo>
                <a:lnTo>
                  <a:pt x="457818" y="633888"/>
                </a:lnTo>
                <a:lnTo>
                  <a:pt x="459946" y="633888"/>
                </a:lnTo>
                <a:lnTo>
                  <a:pt x="461187" y="636902"/>
                </a:lnTo>
                <a:lnTo>
                  <a:pt x="468530" y="636902"/>
                </a:lnTo>
                <a:lnTo>
                  <a:pt x="467843" y="638676"/>
                </a:lnTo>
                <a:lnTo>
                  <a:pt x="461807" y="638676"/>
                </a:lnTo>
                <a:lnTo>
                  <a:pt x="463758" y="643906"/>
                </a:lnTo>
                <a:lnTo>
                  <a:pt x="465817" y="643906"/>
                </a:lnTo>
                <a:lnTo>
                  <a:pt x="464822" y="646477"/>
                </a:lnTo>
                <a:close/>
              </a:path>
              <a:path w="1136015" h="650875">
                <a:moveTo>
                  <a:pt x="468530" y="636902"/>
                </a:moveTo>
                <a:lnTo>
                  <a:pt x="466417" y="636902"/>
                </a:lnTo>
                <a:lnTo>
                  <a:pt x="467570" y="633888"/>
                </a:lnTo>
                <a:lnTo>
                  <a:pt x="469698" y="633888"/>
                </a:lnTo>
                <a:lnTo>
                  <a:pt x="468530" y="636902"/>
                </a:lnTo>
                <a:close/>
              </a:path>
              <a:path w="1136015" h="650875">
                <a:moveTo>
                  <a:pt x="465817" y="643906"/>
                </a:moveTo>
                <a:lnTo>
                  <a:pt x="463758" y="643906"/>
                </a:lnTo>
                <a:lnTo>
                  <a:pt x="465797" y="638676"/>
                </a:lnTo>
                <a:lnTo>
                  <a:pt x="467843" y="638676"/>
                </a:lnTo>
                <a:lnTo>
                  <a:pt x="465817" y="643906"/>
                </a:lnTo>
                <a:close/>
              </a:path>
              <a:path w="1136015" h="650875">
                <a:moveTo>
                  <a:pt x="454538" y="646477"/>
                </a:moveTo>
                <a:lnTo>
                  <a:pt x="452587" y="646477"/>
                </a:lnTo>
                <a:lnTo>
                  <a:pt x="452587" y="635750"/>
                </a:lnTo>
                <a:lnTo>
                  <a:pt x="446647" y="635750"/>
                </a:lnTo>
                <a:lnTo>
                  <a:pt x="446647" y="633888"/>
                </a:lnTo>
                <a:lnTo>
                  <a:pt x="454626" y="633888"/>
                </a:lnTo>
                <a:lnTo>
                  <a:pt x="454538" y="646477"/>
                </a:lnTo>
                <a:close/>
              </a:path>
              <a:path w="1136015" h="650875">
                <a:moveTo>
                  <a:pt x="426611" y="637612"/>
                </a:moveTo>
                <a:lnTo>
                  <a:pt x="425015" y="636371"/>
                </a:lnTo>
                <a:lnTo>
                  <a:pt x="426168" y="634686"/>
                </a:lnTo>
                <a:lnTo>
                  <a:pt x="428029" y="633711"/>
                </a:lnTo>
                <a:lnTo>
                  <a:pt x="430069" y="633799"/>
                </a:lnTo>
                <a:lnTo>
                  <a:pt x="432800" y="633799"/>
                </a:lnTo>
                <a:lnTo>
                  <a:pt x="436009" y="635573"/>
                </a:lnTo>
                <a:lnTo>
                  <a:pt x="428650" y="635661"/>
                </a:lnTo>
                <a:lnTo>
                  <a:pt x="427320" y="636371"/>
                </a:lnTo>
                <a:lnTo>
                  <a:pt x="426611" y="637612"/>
                </a:lnTo>
                <a:close/>
              </a:path>
              <a:path w="1136015" h="650875">
                <a:moveTo>
                  <a:pt x="432800" y="633799"/>
                </a:moveTo>
                <a:lnTo>
                  <a:pt x="430069" y="633799"/>
                </a:lnTo>
                <a:lnTo>
                  <a:pt x="432640" y="633711"/>
                </a:lnTo>
                <a:lnTo>
                  <a:pt x="432800" y="633799"/>
                </a:lnTo>
                <a:close/>
              </a:path>
              <a:path w="1136015" h="650875">
                <a:moveTo>
                  <a:pt x="435718" y="644970"/>
                </a:moveTo>
                <a:lnTo>
                  <a:pt x="431753" y="644970"/>
                </a:lnTo>
                <a:lnTo>
                  <a:pt x="434058" y="643906"/>
                </a:lnTo>
                <a:lnTo>
                  <a:pt x="434058" y="636903"/>
                </a:lnTo>
                <a:lnTo>
                  <a:pt x="431842" y="635661"/>
                </a:lnTo>
                <a:lnTo>
                  <a:pt x="436009" y="635661"/>
                </a:lnTo>
                <a:lnTo>
                  <a:pt x="436009" y="644793"/>
                </a:lnTo>
                <a:lnTo>
                  <a:pt x="435718" y="644970"/>
                </a:lnTo>
                <a:close/>
              </a:path>
              <a:path w="1136015" h="650875">
                <a:moveTo>
                  <a:pt x="428029" y="646832"/>
                </a:moveTo>
                <a:lnTo>
                  <a:pt x="426168" y="645768"/>
                </a:lnTo>
                <a:lnTo>
                  <a:pt x="425210" y="644172"/>
                </a:lnTo>
                <a:lnTo>
                  <a:pt x="425227" y="643906"/>
                </a:lnTo>
                <a:lnTo>
                  <a:pt x="426700" y="642842"/>
                </a:lnTo>
                <a:lnTo>
                  <a:pt x="427320" y="644172"/>
                </a:lnTo>
                <a:lnTo>
                  <a:pt x="428650" y="644970"/>
                </a:lnTo>
                <a:lnTo>
                  <a:pt x="435718" y="644970"/>
                </a:lnTo>
                <a:lnTo>
                  <a:pt x="432817" y="646743"/>
                </a:lnTo>
                <a:lnTo>
                  <a:pt x="430069" y="646743"/>
                </a:lnTo>
                <a:lnTo>
                  <a:pt x="428029" y="646832"/>
                </a:lnTo>
                <a:close/>
              </a:path>
              <a:path w="1136015" h="650875">
                <a:moveTo>
                  <a:pt x="421292" y="646477"/>
                </a:moveTo>
                <a:lnTo>
                  <a:pt x="419341" y="646477"/>
                </a:lnTo>
                <a:lnTo>
                  <a:pt x="419341" y="635750"/>
                </a:lnTo>
                <a:lnTo>
                  <a:pt x="413313" y="635750"/>
                </a:lnTo>
                <a:lnTo>
                  <a:pt x="413313" y="633888"/>
                </a:lnTo>
                <a:lnTo>
                  <a:pt x="421292" y="633888"/>
                </a:lnTo>
                <a:lnTo>
                  <a:pt x="421292" y="646477"/>
                </a:lnTo>
                <a:close/>
              </a:path>
              <a:path w="1136015" h="650875">
                <a:moveTo>
                  <a:pt x="409589" y="646477"/>
                </a:moveTo>
                <a:lnTo>
                  <a:pt x="407639" y="646477"/>
                </a:lnTo>
                <a:lnTo>
                  <a:pt x="407639" y="633888"/>
                </a:lnTo>
                <a:lnTo>
                  <a:pt x="409589" y="633888"/>
                </a:lnTo>
                <a:lnTo>
                  <a:pt x="409589" y="646477"/>
                </a:lnTo>
                <a:close/>
              </a:path>
              <a:path w="1136015" h="650875">
                <a:moveTo>
                  <a:pt x="392744" y="646477"/>
                </a:moveTo>
                <a:lnTo>
                  <a:pt x="390528" y="646477"/>
                </a:lnTo>
                <a:lnTo>
                  <a:pt x="390528" y="633888"/>
                </a:lnTo>
                <a:lnTo>
                  <a:pt x="392567" y="633888"/>
                </a:lnTo>
                <a:lnTo>
                  <a:pt x="392567" y="642576"/>
                </a:lnTo>
                <a:lnTo>
                  <a:pt x="394695" y="642576"/>
                </a:lnTo>
                <a:lnTo>
                  <a:pt x="392744" y="646477"/>
                </a:lnTo>
                <a:close/>
              </a:path>
              <a:path w="1136015" h="650875">
                <a:moveTo>
                  <a:pt x="403029" y="642488"/>
                </a:moveTo>
                <a:lnTo>
                  <a:pt x="401078" y="642488"/>
                </a:lnTo>
                <a:lnTo>
                  <a:pt x="401078" y="633888"/>
                </a:lnTo>
                <a:lnTo>
                  <a:pt x="403029" y="633888"/>
                </a:lnTo>
                <a:lnTo>
                  <a:pt x="403029" y="642488"/>
                </a:lnTo>
                <a:close/>
              </a:path>
              <a:path w="1136015" h="650875">
                <a:moveTo>
                  <a:pt x="394695" y="642576"/>
                </a:moveTo>
                <a:lnTo>
                  <a:pt x="392567" y="642576"/>
                </a:lnTo>
                <a:lnTo>
                  <a:pt x="396379" y="634952"/>
                </a:lnTo>
                <a:lnTo>
                  <a:pt x="397355" y="634952"/>
                </a:lnTo>
                <a:lnTo>
                  <a:pt x="398932" y="638144"/>
                </a:lnTo>
                <a:lnTo>
                  <a:pt x="396911" y="638144"/>
                </a:lnTo>
                <a:lnTo>
                  <a:pt x="394695" y="642576"/>
                </a:lnTo>
                <a:close/>
              </a:path>
              <a:path w="1136015" h="650875">
                <a:moveTo>
                  <a:pt x="403029" y="646477"/>
                </a:moveTo>
                <a:lnTo>
                  <a:pt x="400989" y="646477"/>
                </a:lnTo>
                <a:lnTo>
                  <a:pt x="396911" y="638144"/>
                </a:lnTo>
                <a:lnTo>
                  <a:pt x="398932" y="638144"/>
                </a:lnTo>
                <a:lnTo>
                  <a:pt x="401078" y="642488"/>
                </a:lnTo>
                <a:lnTo>
                  <a:pt x="403029" y="642488"/>
                </a:lnTo>
                <a:lnTo>
                  <a:pt x="403029" y="646477"/>
                </a:lnTo>
                <a:close/>
              </a:path>
              <a:path w="1136015" h="650875">
                <a:moveTo>
                  <a:pt x="382372" y="646477"/>
                </a:moveTo>
                <a:lnTo>
                  <a:pt x="380244" y="646477"/>
                </a:lnTo>
                <a:lnTo>
                  <a:pt x="375368" y="633888"/>
                </a:lnTo>
                <a:lnTo>
                  <a:pt x="377496" y="633888"/>
                </a:lnTo>
                <a:lnTo>
                  <a:pt x="378648" y="636902"/>
                </a:lnTo>
                <a:lnTo>
                  <a:pt x="386013" y="636902"/>
                </a:lnTo>
                <a:lnTo>
                  <a:pt x="385339" y="638676"/>
                </a:lnTo>
                <a:lnTo>
                  <a:pt x="379269" y="638676"/>
                </a:lnTo>
                <a:lnTo>
                  <a:pt x="381219" y="643906"/>
                </a:lnTo>
                <a:lnTo>
                  <a:pt x="383349" y="643906"/>
                </a:lnTo>
                <a:lnTo>
                  <a:pt x="382372" y="646477"/>
                </a:lnTo>
                <a:close/>
              </a:path>
              <a:path w="1136015" h="650875">
                <a:moveTo>
                  <a:pt x="386013" y="636902"/>
                </a:moveTo>
                <a:lnTo>
                  <a:pt x="383879" y="636902"/>
                </a:lnTo>
                <a:lnTo>
                  <a:pt x="385031" y="633888"/>
                </a:lnTo>
                <a:lnTo>
                  <a:pt x="387159" y="633888"/>
                </a:lnTo>
                <a:lnTo>
                  <a:pt x="386013" y="636902"/>
                </a:lnTo>
                <a:close/>
              </a:path>
              <a:path w="1136015" h="650875">
                <a:moveTo>
                  <a:pt x="383349" y="643906"/>
                </a:moveTo>
                <a:lnTo>
                  <a:pt x="381219" y="643906"/>
                </a:lnTo>
                <a:lnTo>
                  <a:pt x="383258" y="638676"/>
                </a:lnTo>
                <a:lnTo>
                  <a:pt x="385339" y="638676"/>
                </a:lnTo>
                <a:lnTo>
                  <a:pt x="383349" y="643906"/>
                </a:lnTo>
                <a:close/>
              </a:path>
              <a:path w="1136015" h="650875">
                <a:moveTo>
                  <a:pt x="370758" y="644704"/>
                </a:moveTo>
                <a:lnTo>
                  <a:pt x="368807" y="644704"/>
                </a:lnTo>
                <a:lnTo>
                  <a:pt x="368807" y="633977"/>
                </a:lnTo>
                <a:lnTo>
                  <a:pt x="370847" y="633977"/>
                </a:lnTo>
                <a:lnTo>
                  <a:pt x="370758" y="644704"/>
                </a:lnTo>
                <a:close/>
              </a:path>
              <a:path w="1136015" h="650875">
                <a:moveTo>
                  <a:pt x="374393" y="646477"/>
                </a:moveTo>
                <a:lnTo>
                  <a:pt x="365173" y="646477"/>
                </a:lnTo>
                <a:lnTo>
                  <a:pt x="365173" y="644704"/>
                </a:lnTo>
                <a:lnTo>
                  <a:pt x="374393" y="644704"/>
                </a:lnTo>
                <a:lnTo>
                  <a:pt x="374393" y="646477"/>
                </a:lnTo>
                <a:close/>
              </a:path>
              <a:path w="1136015" h="650875">
                <a:moveTo>
                  <a:pt x="361449" y="646477"/>
                </a:moveTo>
                <a:lnTo>
                  <a:pt x="353115" y="646477"/>
                </a:lnTo>
                <a:lnTo>
                  <a:pt x="353115" y="644615"/>
                </a:lnTo>
                <a:lnTo>
                  <a:pt x="359410" y="644615"/>
                </a:lnTo>
                <a:lnTo>
                  <a:pt x="359410" y="641158"/>
                </a:lnTo>
                <a:lnTo>
                  <a:pt x="353913" y="641158"/>
                </a:lnTo>
                <a:lnTo>
                  <a:pt x="353913" y="639296"/>
                </a:lnTo>
                <a:lnTo>
                  <a:pt x="359410" y="639296"/>
                </a:lnTo>
                <a:lnTo>
                  <a:pt x="359410" y="635661"/>
                </a:lnTo>
                <a:lnTo>
                  <a:pt x="353027" y="635661"/>
                </a:lnTo>
                <a:lnTo>
                  <a:pt x="353027" y="633799"/>
                </a:lnTo>
                <a:lnTo>
                  <a:pt x="361449" y="633799"/>
                </a:lnTo>
                <a:lnTo>
                  <a:pt x="361449" y="646477"/>
                </a:lnTo>
                <a:close/>
              </a:path>
              <a:path w="1136015" h="650875">
                <a:moveTo>
                  <a:pt x="341856" y="644881"/>
                </a:moveTo>
                <a:lnTo>
                  <a:pt x="339019" y="644881"/>
                </a:lnTo>
                <a:lnTo>
                  <a:pt x="339906" y="644261"/>
                </a:lnTo>
                <a:lnTo>
                  <a:pt x="339906" y="641956"/>
                </a:lnTo>
                <a:lnTo>
                  <a:pt x="338753" y="641512"/>
                </a:lnTo>
                <a:lnTo>
                  <a:pt x="337157" y="641424"/>
                </a:lnTo>
                <a:lnTo>
                  <a:pt x="334764" y="641246"/>
                </a:lnTo>
                <a:lnTo>
                  <a:pt x="332990" y="640183"/>
                </a:lnTo>
                <a:lnTo>
                  <a:pt x="332990" y="635041"/>
                </a:lnTo>
                <a:lnTo>
                  <a:pt x="335030" y="633799"/>
                </a:lnTo>
                <a:lnTo>
                  <a:pt x="337423" y="633799"/>
                </a:lnTo>
                <a:lnTo>
                  <a:pt x="339285" y="633622"/>
                </a:lnTo>
                <a:lnTo>
                  <a:pt x="341147" y="634686"/>
                </a:lnTo>
                <a:lnTo>
                  <a:pt x="341660" y="635573"/>
                </a:lnTo>
                <a:lnTo>
                  <a:pt x="335828" y="635573"/>
                </a:lnTo>
                <a:lnTo>
                  <a:pt x="335030" y="636282"/>
                </a:lnTo>
                <a:lnTo>
                  <a:pt x="335030" y="638764"/>
                </a:lnTo>
                <a:lnTo>
                  <a:pt x="336005" y="639207"/>
                </a:lnTo>
                <a:lnTo>
                  <a:pt x="337601" y="639296"/>
                </a:lnTo>
                <a:lnTo>
                  <a:pt x="339728" y="639473"/>
                </a:lnTo>
                <a:lnTo>
                  <a:pt x="341856" y="640537"/>
                </a:lnTo>
                <a:lnTo>
                  <a:pt x="341856" y="644881"/>
                </a:lnTo>
                <a:close/>
              </a:path>
              <a:path w="1136015" h="650875">
                <a:moveTo>
                  <a:pt x="340526" y="637523"/>
                </a:moveTo>
                <a:lnTo>
                  <a:pt x="339906" y="636370"/>
                </a:lnTo>
                <a:lnTo>
                  <a:pt x="338753" y="635661"/>
                </a:lnTo>
                <a:lnTo>
                  <a:pt x="337423" y="635573"/>
                </a:lnTo>
                <a:lnTo>
                  <a:pt x="341660" y="635573"/>
                </a:lnTo>
                <a:lnTo>
                  <a:pt x="342122" y="636370"/>
                </a:lnTo>
                <a:lnTo>
                  <a:pt x="340526" y="637523"/>
                </a:lnTo>
                <a:close/>
              </a:path>
              <a:path w="1136015" h="650875">
                <a:moveTo>
                  <a:pt x="335827" y="646743"/>
                </a:moveTo>
                <a:lnTo>
                  <a:pt x="334232" y="645856"/>
                </a:lnTo>
                <a:lnTo>
                  <a:pt x="333256" y="644438"/>
                </a:lnTo>
                <a:lnTo>
                  <a:pt x="334852" y="643286"/>
                </a:lnTo>
                <a:lnTo>
                  <a:pt x="335473" y="644261"/>
                </a:lnTo>
                <a:lnTo>
                  <a:pt x="336537" y="644881"/>
                </a:lnTo>
                <a:lnTo>
                  <a:pt x="341856" y="644881"/>
                </a:lnTo>
                <a:lnTo>
                  <a:pt x="341856" y="645059"/>
                </a:lnTo>
                <a:lnTo>
                  <a:pt x="340083" y="646654"/>
                </a:lnTo>
                <a:lnTo>
                  <a:pt x="337601" y="646654"/>
                </a:lnTo>
                <a:lnTo>
                  <a:pt x="335827" y="646743"/>
                </a:lnTo>
                <a:close/>
              </a:path>
              <a:path w="1136015" h="650875">
                <a:moveTo>
                  <a:pt x="326785" y="644704"/>
                </a:moveTo>
                <a:lnTo>
                  <a:pt x="324746" y="644704"/>
                </a:lnTo>
                <a:lnTo>
                  <a:pt x="324746" y="633977"/>
                </a:lnTo>
                <a:lnTo>
                  <a:pt x="326785" y="633977"/>
                </a:lnTo>
                <a:lnTo>
                  <a:pt x="326785" y="644704"/>
                </a:lnTo>
                <a:close/>
              </a:path>
              <a:path w="1136015" h="650875">
                <a:moveTo>
                  <a:pt x="330331" y="646477"/>
                </a:moveTo>
                <a:lnTo>
                  <a:pt x="321111" y="646477"/>
                </a:lnTo>
                <a:lnTo>
                  <a:pt x="321111" y="644704"/>
                </a:lnTo>
                <a:lnTo>
                  <a:pt x="330331" y="644704"/>
                </a:lnTo>
                <a:lnTo>
                  <a:pt x="330331" y="646477"/>
                </a:lnTo>
                <a:close/>
              </a:path>
              <a:path w="1136015" h="650875">
                <a:moveTo>
                  <a:pt x="317476" y="646477"/>
                </a:moveTo>
                <a:lnTo>
                  <a:pt x="309585" y="646477"/>
                </a:lnTo>
                <a:lnTo>
                  <a:pt x="308078" y="644704"/>
                </a:lnTo>
                <a:lnTo>
                  <a:pt x="307990" y="640892"/>
                </a:lnTo>
                <a:lnTo>
                  <a:pt x="308965" y="639473"/>
                </a:lnTo>
                <a:lnTo>
                  <a:pt x="310472" y="638941"/>
                </a:lnTo>
                <a:lnTo>
                  <a:pt x="307990" y="633888"/>
                </a:lnTo>
                <a:lnTo>
                  <a:pt x="310295" y="633888"/>
                </a:lnTo>
                <a:lnTo>
                  <a:pt x="312511" y="638587"/>
                </a:lnTo>
                <a:lnTo>
                  <a:pt x="317476" y="638587"/>
                </a:lnTo>
                <a:lnTo>
                  <a:pt x="317476" y="640537"/>
                </a:lnTo>
                <a:lnTo>
                  <a:pt x="311270" y="640537"/>
                </a:lnTo>
                <a:lnTo>
                  <a:pt x="310117" y="641158"/>
                </a:lnTo>
                <a:lnTo>
                  <a:pt x="310117" y="643995"/>
                </a:lnTo>
                <a:lnTo>
                  <a:pt x="311270" y="644704"/>
                </a:lnTo>
                <a:lnTo>
                  <a:pt x="317476" y="644704"/>
                </a:lnTo>
                <a:lnTo>
                  <a:pt x="317476" y="646477"/>
                </a:lnTo>
                <a:close/>
              </a:path>
              <a:path w="1136015" h="650875">
                <a:moveTo>
                  <a:pt x="317476" y="638587"/>
                </a:moveTo>
                <a:lnTo>
                  <a:pt x="315437" y="638587"/>
                </a:lnTo>
                <a:lnTo>
                  <a:pt x="315437" y="633888"/>
                </a:lnTo>
                <a:lnTo>
                  <a:pt x="317476" y="633888"/>
                </a:lnTo>
                <a:lnTo>
                  <a:pt x="317476" y="638587"/>
                </a:lnTo>
                <a:close/>
              </a:path>
              <a:path w="1136015" h="650875">
                <a:moveTo>
                  <a:pt x="317476" y="644704"/>
                </a:moveTo>
                <a:lnTo>
                  <a:pt x="315348" y="644704"/>
                </a:lnTo>
                <a:lnTo>
                  <a:pt x="315348" y="640537"/>
                </a:lnTo>
                <a:lnTo>
                  <a:pt x="317476" y="640537"/>
                </a:lnTo>
                <a:lnTo>
                  <a:pt x="317476" y="644704"/>
                </a:lnTo>
                <a:close/>
              </a:path>
              <a:path w="1136015" h="650875">
                <a:moveTo>
                  <a:pt x="304000" y="646477"/>
                </a:moveTo>
                <a:lnTo>
                  <a:pt x="302050" y="646477"/>
                </a:lnTo>
                <a:lnTo>
                  <a:pt x="302050" y="633888"/>
                </a:lnTo>
                <a:lnTo>
                  <a:pt x="304000" y="633888"/>
                </a:lnTo>
                <a:lnTo>
                  <a:pt x="304000" y="646477"/>
                </a:lnTo>
                <a:close/>
              </a:path>
              <a:path w="1136015" h="650875">
                <a:moveTo>
                  <a:pt x="290347" y="646477"/>
                </a:moveTo>
                <a:lnTo>
                  <a:pt x="287776" y="646477"/>
                </a:lnTo>
                <a:lnTo>
                  <a:pt x="292830" y="640449"/>
                </a:lnTo>
                <a:lnTo>
                  <a:pt x="287421" y="633888"/>
                </a:lnTo>
                <a:lnTo>
                  <a:pt x="289993" y="633888"/>
                </a:lnTo>
                <a:lnTo>
                  <a:pt x="294248" y="639030"/>
                </a:lnTo>
                <a:lnTo>
                  <a:pt x="297528" y="639030"/>
                </a:lnTo>
                <a:lnTo>
                  <a:pt x="297528" y="640183"/>
                </a:lnTo>
                <a:lnTo>
                  <a:pt x="295578" y="640183"/>
                </a:lnTo>
                <a:lnTo>
                  <a:pt x="290347" y="646477"/>
                </a:lnTo>
                <a:close/>
              </a:path>
              <a:path w="1136015" h="650875">
                <a:moveTo>
                  <a:pt x="297528" y="639030"/>
                </a:moveTo>
                <a:lnTo>
                  <a:pt x="294248" y="639030"/>
                </a:lnTo>
                <a:lnTo>
                  <a:pt x="295578" y="637523"/>
                </a:lnTo>
                <a:lnTo>
                  <a:pt x="295578" y="633888"/>
                </a:lnTo>
                <a:lnTo>
                  <a:pt x="297528" y="633888"/>
                </a:lnTo>
                <a:lnTo>
                  <a:pt x="297528" y="639030"/>
                </a:lnTo>
                <a:close/>
              </a:path>
              <a:path w="1136015" h="650875">
                <a:moveTo>
                  <a:pt x="297528" y="646477"/>
                </a:moveTo>
                <a:lnTo>
                  <a:pt x="295578" y="646477"/>
                </a:lnTo>
                <a:lnTo>
                  <a:pt x="295578" y="640183"/>
                </a:lnTo>
                <a:lnTo>
                  <a:pt x="297528" y="640183"/>
                </a:lnTo>
                <a:lnTo>
                  <a:pt x="297528" y="646477"/>
                </a:lnTo>
                <a:close/>
              </a:path>
              <a:path w="1136015" h="650875">
                <a:moveTo>
                  <a:pt x="284053" y="646477"/>
                </a:moveTo>
                <a:lnTo>
                  <a:pt x="275719" y="646477"/>
                </a:lnTo>
                <a:lnTo>
                  <a:pt x="275719" y="644615"/>
                </a:lnTo>
                <a:lnTo>
                  <a:pt x="282013" y="644615"/>
                </a:lnTo>
                <a:lnTo>
                  <a:pt x="282013" y="641158"/>
                </a:lnTo>
                <a:lnTo>
                  <a:pt x="276517" y="641158"/>
                </a:lnTo>
                <a:lnTo>
                  <a:pt x="276517" y="639296"/>
                </a:lnTo>
                <a:lnTo>
                  <a:pt x="282013" y="639296"/>
                </a:lnTo>
                <a:lnTo>
                  <a:pt x="282013" y="635661"/>
                </a:lnTo>
                <a:lnTo>
                  <a:pt x="275630" y="635661"/>
                </a:lnTo>
                <a:lnTo>
                  <a:pt x="275630" y="633799"/>
                </a:lnTo>
                <a:lnTo>
                  <a:pt x="284053" y="633799"/>
                </a:lnTo>
                <a:lnTo>
                  <a:pt x="284053" y="646477"/>
                </a:lnTo>
                <a:close/>
              </a:path>
              <a:path w="1136015" h="650875">
                <a:moveTo>
                  <a:pt x="263839" y="644261"/>
                </a:moveTo>
                <a:lnTo>
                  <a:pt x="254796" y="644261"/>
                </a:lnTo>
                <a:lnTo>
                  <a:pt x="254796" y="635218"/>
                </a:lnTo>
                <a:lnTo>
                  <a:pt x="263839" y="635218"/>
                </a:lnTo>
                <a:lnTo>
                  <a:pt x="263839" y="644261"/>
                </a:lnTo>
                <a:close/>
              </a:path>
              <a:path w="1136015" h="650875">
                <a:moveTo>
                  <a:pt x="232100" y="646477"/>
                </a:moveTo>
                <a:lnTo>
                  <a:pt x="229884" y="646477"/>
                </a:lnTo>
                <a:lnTo>
                  <a:pt x="229884" y="633888"/>
                </a:lnTo>
                <a:lnTo>
                  <a:pt x="231923" y="633888"/>
                </a:lnTo>
                <a:lnTo>
                  <a:pt x="231923" y="642576"/>
                </a:lnTo>
                <a:lnTo>
                  <a:pt x="234051" y="642576"/>
                </a:lnTo>
                <a:lnTo>
                  <a:pt x="232100" y="646477"/>
                </a:lnTo>
                <a:close/>
              </a:path>
              <a:path w="1136015" h="650875">
                <a:moveTo>
                  <a:pt x="242505" y="642488"/>
                </a:moveTo>
                <a:lnTo>
                  <a:pt x="240434" y="642488"/>
                </a:lnTo>
                <a:lnTo>
                  <a:pt x="240434" y="633888"/>
                </a:lnTo>
                <a:lnTo>
                  <a:pt x="242384" y="633888"/>
                </a:lnTo>
                <a:lnTo>
                  <a:pt x="242505" y="642488"/>
                </a:lnTo>
                <a:close/>
              </a:path>
              <a:path w="1136015" h="650875">
                <a:moveTo>
                  <a:pt x="234051" y="642576"/>
                </a:moveTo>
                <a:lnTo>
                  <a:pt x="231923" y="642576"/>
                </a:lnTo>
                <a:lnTo>
                  <a:pt x="235735" y="634952"/>
                </a:lnTo>
                <a:lnTo>
                  <a:pt x="236710" y="634952"/>
                </a:lnTo>
                <a:lnTo>
                  <a:pt x="238287" y="638144"/>
                </a:lnTo>
                <a:lnTo>
                  <a:pt x="236267" y="638144"/>
                </a:lnTo>
                <a:lnTo>
                  <a:pt x="234051" y="642576"/>
                </a:lnTo>
                <a:close/>
              </a:path>
              <a:path w="1136015" h="650875">
                <a:moveTo>
                  <a:pt x="242562" y="646477"/>
                </a:moveTo>
                <a:lnTo>
                  <a:pt x="240345" y="646477"/>
                </a:lnTo>
                <a:lnTo>
                  <a:pt x="236267" y="638144"/>
                </a:lnTo>
                <a:lnTo>
                  <a:pt x="238287" y="638144"/>
                </a:lnTo>
                <a:lnTo>
                  <a:pt x="240434" y="642488"/>
                </a:lnTo>
                <a:lnTo>
                  <a:pt x="242505" y="642488"/>
                </a:lnTo>
                <a:lnTo>
                  <a:pt x="242562" y="646477"/>
                </a:lnTo>
                <a:close/>
              </a:path>
              <a:path w="1136015" h="650875">
                <a:moveTo>
                  <a:pt x="223235" y="646655"/>
                </a:moveTo>
                <a:lnTo>
                  <a:pt x="217383" y="646655"/>
                </a:lnTo>
                <a:lnTo>
                  <a:pt x="214495" y="644615"/>
                </a:lnTo>
                <a:lnTo>
                  <a:pt x="214369" y="636016"/>
                </a:lnTo>
                <a:lnTo>
                  <a:pt x="217383" y="633711"/>
                </a:lnTo>
                <a:lnTo>
                  <a:pt x="223235" y="633711"/>
                </a:lnTo>
                <a:lnTo>
                  <a:pt x="225987" y="635573"/>
                </a:lnTo>
                <a:lnTo>
                  <a:pt x="218536" y="635573"/>
                </a:lnTo>
                <a:lnTo>
                  <a:pt x="216408" y="636991"/>
                </a:lnTo>
                <a:lnTo>
                  <a:pt x="216408" y="643463"/>
                </a:lnTo>
                <a:lnTo>
                  <a:pt x="218625" y="644793"/>
                </a:lnTo>
                <a:lnTo>
                  <a:pt x="225987" y="644793"/>
                </a:lnTo>
                <a:lnTo>
                  <a:pt x="223235" y="646655"/>
                </a:lnTo>
                <a:close/>
              </a:path>
              <a:path w="1136015" h="650875">
                <a:moveTo>
                  <a:pt x="225987" y="644793"/>
                </a:moveTo>
                <a:lnTo>
                  <a:pt x="221994" y="644793"/>
                </a:lnTo>
                <a:lnTo>
                  <a:pt x="224210" y="643374"/>
                </a:lnTo>
                <a:lnTo>
                  <a:pt x="224210" y="637168"/>
                </a:lnTo>
                <a:lnTo>
                  <a:pt x="222082" y="635573"/>
                </a:lnTo>
                <a:lnTo>
                  <a:pt x="225987" y="635573"/>
                </a:lnTo>
                <a:lnTo>
                  <a:pt x="226249" y="635750"/>
                </a:lnTo>
                <a:lnTo>
                  <a:pt x="226249" y="644615"/>
                </a:lnTo>
                <a:lnTo>
                  <a:pt x="225987" y="644793"/>
                </a:lnTo>
                <a:close/>
              </a:path>
              <a:path w="1136015" h="650875">
                <a:moveTo>
                  <a:pt x="203376" y="646477"/>
                </a:moveTo>
                <a:lnTo>
                  <a:pt x="201248" y="646477"/>
                </a:lnTo>
                <a:lnTo>
                  <a:pt x="205592" y="633888"/>
                </a:lnTo>
                <a:lnTo>
                  <a:pt x="207631" y="633888"/>
                </a:lnTo>
                <a:lnTo>
                  <a:pt x="208693" y="636902"/>
                </a:lnTo>
                <a:lnTo>
                  <a:pt x="206656" y="636902"/>
                </a:lnTo>
                <a:lnTo>
                  <a:pt x="203376" y="646477"/>
                </a:lnTo>
                <a:close/>
              </a:path>
              <a:path w="1136015" h="650875">
                <a:moveTo>
                  <a:pt x="212064" y="646477"/>
                </a:moveTo>
                <a:lnTo>
                  <a:pt x="209936" y="646477"/>
                </a:lnTo>
                <a:lnTo>
                  <a:pt x="206656" y="636902"/>
                </a:lnTo>
                <a:lnTo>
                  <a:pt x="208693" y="636902"/>
                </a:lnTo>
                <a:lnTo>
                  <a:pt x="212064" y="646477"/>
                </a:lnTo>
                <a:close/>
              </a:path>
              <a:path w="1136015" h="650875">
                <a:moveTo>
                  <a:pt x="197702" y="646477"/>
                </a:moveTo>
                <a:lnTo>
                  <a:pt x="195751" y="646477"/>
                </a:lnTo>
                <a:lnTo>
                  <a:pt x="195751" y="633888"/>
                </a:lnTo>
                <a:lnTo>
                  <a:pt x="197702" y="633888"/>
                </a:lnTo>
                <a:lnTo>
                  <a:pt x="197702" y="646477"/>
                </a:lnTo>
                <a:close/>
              </a:path>
              <a:path w="1136015" h="650875">
                <a:moveTo>
                  <a:pt x="191319" y="646477"/>
                </a:moveTo>
                <a:lnTo>
                  <a:pt x="189368" y="646477"/>
                </a:lnTo>
                <a:lnTo>
                  <a:pt x="189368" y="635750"/>
                </a:lnTo>
                <a:lnTo>
                  <a:pt x="183428" y="635750"/>
                </a:lnTo>
                <a:lnTo>
                  <a:pt x="183428" y="633888"/>
                </a:lnTo>
                <a:lnTo>
                  <a:pt x="191407" y="633888"/>
                </a:lnTo>
                <a:lnTo>
                  <a:pt x="191319" y="646477"/>
                </a:lnTo>
                <a:close/>
              </a:path>
              <a:path w="1136015" h="650875">
                <a:moveTo>
                  <a:pt x="179527" y="646477"/>
                </a:moveTo>
                <a:lnTo>
                  <a:pt x="177577" y="646477"/>
                </a:lnTo>
                <a:lnTo>
                  <a:pt x="177577" y="633888"/>
                </a:lnTo>
                <a:lnTo>
                  <a:pt x="179527" y="633888"/>
                </a:lnTo>
                <a:lnTo>
                  <a:pt x="179527" y="646477"/>
                </a:lnTo>
                <a:close/>
              </a:path>
              <a:path w="1136015" h="650875">
                <a:moveTo>
                  <a:pt x="173676" y="646389"/>
                </a:moveTo>
                <a:lnTo>
                  <a:pt x="164456" y="646389"/>
                </a:lnTo>
                <a:lnTo>
                  <a:pt x="164524" y="644527"/>
                </a:lnTo>
                <a:lnTo>
                  <a:pt x="171371" y="635661"/>
                </a:lnTo>
                <a:lnTo>
                  <a:pt x="164367" y="635661"/>
                </a:lnTo>
                <a:lnTo>
                  <a:pt x="164367" y="633711"/>
                </a:lnTo>
                <a:lnTo>
                  <a:pt x="173853" y="633711"/>
                </a:lnTo>
                <a:lnTo>
                  <a:pt x="173853" y="635750"/>
                </a:lnTo>
                <a:lnTo>
                  <a:pt x="167027" y="644527"/>
                </a:lnTo>
                <a:lnTo>
                  <a:pt x="173676" y="644527"/>
                </a:lnTo>
                <a:lnTo>
                  <a:pt x="173676" y="646389"/>
                </a:lnTo>
                <a:close/>
              </a:path>
              <a:path w="1136015" h="650875">
                <a:moveTo>
                  <a:pt x="156832" y="646477"/>
                </a:moveTo>
                <a:lnTo>
                  <a:pt x="154704" y="646477"/>
                </a:lnTo>
                <a:lnTo>
                  <a:pt x="149828" y="633888"/>
                </a:lnTo>
                <a:lnTo>
                  <a:pt x="151955" y="633888"/>
                </a:lnTo>
                <a:lnTo>
                  <a:pt x="153108" y="636902"/>
                </a:lnTo>
                <a:lnTo>
                  <a:pt x="160473" y="636902"/>
                </a:lnTo>
                <a:lnTo>
                  <a:pt x="159798" y="638676"/>
                </a:lnTo>
                <a:lnTo>
                  <a:pt x="153729" y="638676"/>
                </a:lnTo>
                <a:lnTo>
                  <a:pt x="155679" y="643906"/>
                </a:lnTo>
                <a:lnTo>
                  <a:pt x="157809" y="643906"/>
                </a:lnTo>
                <a:lnTo>
                  <a:pt x="156832" y="646477"/>
                </a:lnTo>
                <a:close/>
              </a:path>
              <a:path w="1136015" h="650875">
                <a:moveTo>
                  <a:pt x="160473" y="636902"/>
                </a:moveTo>
                <a:lnTo>
                  <a:pt x="158339" y="636902"/>
                </a:lnTo>
                <a:lnTo>
                  <a:pt x="159491" y="633888"/>
                </a:lnTo>
                <a:lnTo>
                  <a:pt x="161619" y="633888"/>
                </a:lnTo>
                <a:lnTo>
                  <a:pt x="160473" y="636902"/>
                </a:lnTo>
                <a:close/>
              </a:path>
              <a:path w="1136015" h="650875">
                <a:moveTo>
                  <a:pt x="157809" y="643906"/>
                </a:moveTo>
                <a:lnTo>
                  <a:pt x="155679" y="643906"/>
                </a:lnTo>
                <a:lnTo>
                  <a:pt x="157718" y="638676"/>
                </a:lnTo>
                <a:lnTo>
                  <a:pt x="159798" y="638676"/>
                </a:lnTo>
                <a:lnTo>
                  <a:pt x="157809" y="643906"/>
                </a:lnTo>
                <a:close/>
              </a:path>
              <a:path w="1136015" h="650875">
                <a:moveTo>
                  <a:pt x="138391" y="637612"/>
                </a:moveTo>
                <a:lnTo>
                  <a:pt x="136795" y="636371"/>
                </a:lnTo>
                <a:lnTo>
                  <a:pt x="137948" y="634686"/>
                </a:lnTo>
                <a:lnTo>
                  <a:pt x="139810" y="633711"/>
                </a:lnTo>
                <a:lnTo>
                  <a:pt x="141849" y="633799"/>
                </a:lnTo>
                <a:lnTo>
                  <a:pt x="144665" y="633799"/>
                </a:lnTo>
                <a:lnTo>
                  <a:pt x="147789" y="635573"/>
                </a:lnTo>
                <a:lnTo>
                  <a:pt x="140430" y="635661"/>
                </a:lnTo>
                <a:lnTo>
                  <a:pt x="139100" y="636371"/>
                </a:lnTo>
                <a:lnTo>
                  <a:pt x="138391" y="637612"/>
                </a:lnTo>
                <a:close/>
              </a:path>
              <a:path w="1136015" h="650875">
                <a:moveTo>
                  <a:pt x="144665" y="633799"/>
                </a:moveTo>
                <a:lnTo>
                  <a:pt x="141849" y="633799"/>
                </a:lnTo>
                <a:lnTo>
                  <a:pt x="144508" y="633711"/>
                </a:lnTo>
                <a:lnTo>
                  <a:pt x="144665" y="633799"/>
                </a:lnTo>
                <a:close/>
              </a:path>
              <a:path w="1136015" h="650875">
                <a:moveTo>
                  <a:pt x="147498" y="644970"/>
                </a:moveTo>
                <a:lnTo>
                  <a:pt x="143533" y="644970"/>
                </a:lnTo>
                <a:lnTo>
                  <a:pt x="145750" y="643906"/>
                </a:lnTo>
                <a:lnTo>
                  <a:pt x="145750" y="636903"/>
                </a:lnTo>
                <a:lnTo>
                  <a:pt x="143533" y="635661"/>
                </a:lnTo>
                <a:lnTo>
                  <a:pt x="147789" y="635661"/>
                </a:lnTo>
                <a:lnTo>
                  <a:pt x="147789" y="644793"/>
                </a:lnTo>
                <a:lnTo>
                  <a:pt x="147498" y="644970"/>
                </a:lnTo>
                <a:close/>
              </a:path>
              <a:path w="1136015" h="650875">
                <a:moveTo>
                  <a:pt x="139810" y="646832"/>
                </a:moveTo>
                <a:lnTo>
                  <a:pt x="137948" y="645768"/>
                </a:lnTo>
                <a:lnTo>
                  <a:pt x="136990" y="644172"/>
                </a:lnTo>
                <a:lnTo>
                  <a:pt x="137007" y="643906"/>
                </a:lnTo>
                <a:lnTo>
                  <a:pt x="138480" y="642842"/>
                </a:lnTo>
                <a:lnTo>
                  <a:pt x="139100" y="644172"/>
                </a:lnTo>
                <a:lnTo>
                  <a:pt x="140430" y="644970"/>
                </a:lnTo>
                <a:lnTo>
                  <a:pt x="147498" y="644970"/>
                </a:lnTo>
                <a:lnTo>
                  <a:pt x="144597" y="646743"/>
                </a:lnTo>
                <a:lnTo>
                  <a:pt x="141849" y="646743"/>
                </a:lnTo>
                <a:lnTo>
                  <a:pt x="139810" y="646832"/>
                </a:lnTo>
                <a:close/>
              </a:path>
              <a:path w="1136015" h="650875">
                <a:moveTo>
                  <a:pt x="133160" y="646477"/>
                </a:moveTo>
                <a:lnTo>
                  <a:pt x="131210" y="646477"/>
                </a:lnTo>
                <a:lnTo>
                  <a:pt x="131210" y="633888"/>
                </a:lnTo>
                <a:lnTo>
                  <a:pt x="133160" y="633888"/>
                </a:lnTo>
                <a:lnTo>
                  <a:pt x="133160" y="646477"/>
                </a:lnTo>
                <a:close/>
              </a:path>
              <a:path w="1136015" h="650875">
                <a:moveTo>
                  <a:pt x="124384" y="646655"/>
                </a:moveTo>
                <a:lnTo>
                  <a:pt x="118532" y="646655"/>
                </a:lnTo>
                <a:lnTo>
                  <a:pt x="115644" y="644615"/>
                </a:lnTo>
                <a:lnTo>
                  <a:pt x="115518" y="636016"/>
                </a:lnTo>
                <a:lnTo>
                  <a:pt x="118532" y="633711"/>
                </a:lnTo>
                <a:lnTo>
                  <a:pt x="124384" y="633711"/>
                </a:lnTo>
                <a:lnTo>
                  <a:pt x="127136" y="635573"/>
                </a:lnTo>
                <a:lnTo>
                  <a:pt x="119685" y="635573"/>
                </a:lnTo>
                <a:lnTo>
                  <a:pt x="117557" y="636991"/>
                </a:lnTo>
                <a:lnTo>
                  <a:pt x="117557" y="643463"/>
                </a:lnTo>
                <a:lnTo>
                  <a:pt x="119773" y="644793"/>
                </a:lnTo>
                <a:lnTo>
                  <a:pt x="127136" y="644793"/>
                </a:lnTo>
                <a:lnTo>
                  <a:pt x="124384" y="646655"/>
                </a:lnTo>
                <a:close/>
              </a:path>
              <a:path w="1136015" h="650875">
                <a:moveTo>
                  <a:pt x="127136" y="644793"/>
                </a:moveTo>
                <a:lnTo>
                  <a:pt x="123142" y="644793"/>
                </a:lnTo>
                <a:lnTo>
                  <a:pt x="125359" y="643374"/>
                </a:lnTo>
                <a:lnTo>
                  <a:pt x="125359" y="637168"/>
                </a:lnTo>
                <a:lnTo>
                  <a:pt x="123231" y="635573"/>
                </a:lnTo>
                <a:lnTo>
                  <a:pt x="127136" y="635573"/>
                </a:lnTo>
                <a:lnTo>
                  <a:pt x="127398" y="635750"/>
                </a:lnTo>
                <a:lnTo>
                  <a:pt x="127398" y="644615"/>
                </a:lnTo>
                <a:lnTo>
                  <a:pt x="127136" y="644793"/>
                </a:lnTo>
                <a:close/>
              </a:path>
              <a:path w="1136015" h="650875">
                <a:moveTo>
                  <a:pt x="121015" y="650467"/>
                </a:moveTo>
                <a:lnTo>
                  <a:pt x="119064" y="650467"/>
                </a:lnTo>
                <a:lnTo>
                  <a:pt x="120660" y="647896"/>
                </a:lnTo>
                <a:lnTo>
                  <a:pt x="122522" y="647896"/>
                </a:lnTo>
                <a:lnTo>
                  <a:pt x="121015" y="650467"/>
                </a:lnTo>
                <a:close/>
              </a:path>
              <a:path w="1136015" h="650875">
                <a:moveTo>
                  <a:pt x="103283" y="646477"/>
                </a:moveTo>
                <a:lnTo>
                  <a:pt x="101244" y="646477"/>
                </a:lnTo>
                <a:lnTo>
                  <a:pt x="101244" y="633888"/>
                </a:lnTo>
                <a:lnTo>
                  <a:pt x="103283" y="633888"/>
                </a:lnTo>
                <a:lnTo>
                  <a:pt x="105710" y="637346"/>
                </a:lnTo>
                <a:lnTo>
                  <a:pt x="103283" y="637346"/>
                </a:lnTo>
                <a:lnTo>
                  <a:pt x="103283" y="646477"/>
                </a:lnTo>
                <a:close/>
              </a:path>
              <a:path w="1136015" h="650875">
                <a:moveTo>
                  <a:pt x="111794" y="643108"/>
                </a:moveTo>
                <a:lnTo>
                  <a:pt x="109755" y="643108"/>
                </a:lnTo>
                <a:lnTo>
                  <a:pt x="109755" y="633888"/>
                </a:lnTo>
                <a:lnTo>
                  <a:pt x="111794" y="633888"/>
                </a:lnTo>
                <a:lnTo>
                  <a:pt x="111794" y="643108"/>
                </a:lnTo>
                <a:close/>
              </a:path>
              <a:path w="1136015" h="650875">
                <a:moveTo>
                  <a:pt x="111794" y="646477"/>
                </a:moveTo>
                <a:lnTo>
                  <a:pt x="109755" y="646477"/>
                </a:lnTo>
                <a:lnTo>
                  <a:pt x="103283" y="637346"/>
                </a:lnTo>
                <a:lnTo>
                  <a:pt x="105710" y="637346"/>
                </a:lnTo>
                <a:lnTo>
                  <a:pt x="109755" y="643108"/>
                </a:lnTo>
                <a:lnTo>
                  <a:pt x="111794" y="643108"/>
                </a:lnTo>
                <a:lnTo>
                  <a:pt x="111794" y="646477"/>
                </a:lnTo>
                <a:close/>
              </a:path>
              <a:path w="1136015" h="650875">
                <a:moveTo>
                  <a:pt x="78992" y="646477"/>
                </a:moveTo>
                <a:lnTo>
                  <a:pt x="76775" y="646477"/>
                </a:lnTo>
                <a:lnTo>
                  <a:pt x="76775" y="633888"/>
                </a:lnTo>
                <a:lnTo>
                  <a:pt x="78726" y="633888"/>
                </a:lnTo>
                <a:lnTo>
                  <a:pt x="78726" y="642576"/>
                </a:lnTo>
                <a:lnTo>
                  <a:pt x="80942" y="642576"/>
                </a:lnTo>
                <a:lnTo>
                  <a:pt x="78992" y="646477"/>
                </a:lnTo>
                <a:close/>
              </a:path>
              <a:path w="1136015" h="650875">
                <a:moveTo>
                  <a:pt x="89308" y="642488"/>
                </a:moveTo>
                <a:lnTo>
                  <a:pt x="87237" y="642488"/>
                </a:lnTo>
                <a:lnTo>
                  <a:pt x="87237" y="633888"/>
                </a:lnTo>
                <a:lnTo>
                  <a:pt x="89187" y="633888"/>
                </a:lnTo>
                <a:lnTo>
                  <a:pt x="89308" y="642488"/>
                </a:lnTo>
                <a:close/>
              </a:path>
              <a:path w="1136015" h="650875">
                <a:moveTo>
                  <a:pt x="80942" y="642576"/>
                </a:moveTo>
                <a:lnTo>
                  <a:pt x="78726" y="642576"/>
                </a:lnTo>
                <a:lnTo>
                  <a:pt x="82538" y="634952"/>
                </a:lnTo>
                <a:lnTo>
                  <a:pt x="83513" y="634952"/>
                </a:lnTo>
                <a:lnTo>
                  <a:pt x="85090" y="638144"/>
                </a:lnTo>
                <a:lnTo>
                  <a:pt x="83159" y="638144"/>
                </a:lnTo>
                <a:lnTo>
                  <a:pt x="80942" y="642576"/>
                </a:lnTo>
                <a:close/>
              </a:path>
              <a:path w="1136015" h="650875">
                <a:moveTo>
                  <a:pt x="89365" y="646477"/>
                </a:moveTo>
                <a:lnTo>
                  <a:pt x="87237" y="646477"/>
                </a:lnTo>
                <a:lnTo>
                  <a:pt x="83159" y="638144"/>
                </a:lnTo>
                <a:lnTo>
                  <a:pt x="85090" y="638144"/>
                </a:lnTo>
                <a:lnTo>
                  <a:pt x="87237" y="642488"/>
                </a:lnTo>
                <a:lnTo>
                  <a:pt x="89308" y="642488"/>
                </a:lnTo>
                <a:lnTo>
                  <a:pt x="89365" y="646477"/>
                </a:lnTo>
                <a:close/>
              </a:path>
              <a:path w="1136015" h="650875">
                <a:moveTo>
                  <a:pt x="64896" y="646566"/>
                </a:moveTo>
                <a:lnTo>
                  <a:pt x="62856" y="646566"/>
                </a:lnTo>
                <a:lnTo>
                  <a:pt x="62963" y="635484"/>
                </a:lnTo>
                <a:lnTo>
                  <a:pt x="64984" y="633799"/>
                </a:lnTo>
                <a:lnTo>
                  <a:pt x="70658" y="633799"/>
                </a:lnTo>
                <a:lnTo>
                  <a:pt x="72786" y="635484"/>
                </a:lnTo>
                <a:lnTo>
                  <a:pt x="66225" y="635573"/>
                </a:lnTo>
                <a:lnTo>
                  <a:pt x="64896" y="636725"/>
                </a:lnTo>
                <a:lnTo>
                  <a:pt x="64896" y="646566"/>
                </a:lnTo>
                <a:close/>
              </a:path>
              <a:path w="1136015" h="650875">
                <a:moveTo>
                  <a:pt x="72786" y="646566"/>
                </a:moveTo>
                <a:lnTo>
                  <a:pt x="70747" y="646566"/>
                </a:lnTo>
                <a:lnTo>
                  <a:pt x="70747" y="636725"/>
                </a:lnTo>
                <a:lnTo>
                  <a:pt x="69417" y="635573"/>
                </a:lnTo>
                <a:lnTo>
                  <a:pt x="72786" y="635573"/>
                </a:lnTo>
                <a:lnTo>
                  <a:pt x="72786" y="639119"/>
                </a:lnTo>
                <a:lnTo>
                  <a:pt x="72786" y="646566"/>
                </a:lnTo>
                <a:close/>
              </a:path>
              <a:path w="1136015" h="650875">
                <a:moveTo>
                  <a:pt x="50356" y="646477"/>
                </a:moveTo>
                <a:lnTo>
                  <a:pt x="48317" y="646477"/>
                </a:lnTo>
                <a:lnTo>
                  <a:pt x="48317" y="633888"/>
                </a:lnTo>
                <a:lnTo>
                  <a:pt x="50356" y="633888"/>
                </a:lnTo>
                <a:lnTo>
                  <a:pt x="52783" y="637346"/>
                </a:lnTo>
                <a:lnTo>
                  <a:pt x="50356" y="637346"/>
                </a:lnTo>
                <a:lnTo>
                  <a:pt x="50356" y="646477"/>
                </a:lnTo>
                <a:close/>
              </a:path>
              <a:path w="1136015" h="650875">
                <a:moveTo>
                  <a:pt x="58867" y="643108"/>
                </a:moveTo>
                <a:lnTo>
                  <a:pt x="56828" y="643108"/>
                </a:lnTo>
                <a:lnTo>
                  <a:pt x="56828" y="633888"/>
                </a:lnTo>
                <a:lnTo>
                  <a:pt x="58867" y="633888"/>
                </a:lnTo>
                <a:lnTo>
                  <a:pt x="58867" y="643108"/>
                </a:lnTo>
                <a:close/>
              </a:path>
              <a:path w="1136015" h="650875">
                <a:moveTo>
                  <a:pt x="58867" y="646477"/>
                </a:moveTo>
                <a:lnTo>
                  <a:pt x="56828" y="646477"/>
                </a:lnTo>
                <a:lnTo>
                  <a:pt x="50356" y="637346"/>
                </a:lnTo>
                <a:lnTo>
                  <a:pt x="52783" y="637346"/>
                </a:lnTo>
                <a:lnTo>
                  <a:pt x="56828" y="643108"/>
                </a:lnTo>
                <a:lnTo>
                  <a:pt x="58867" y="643108"/>
                </a:lnTo>
                <a:lnTo>
                  <a:pt x="58867" y="646477"/>
                </a:lnTo>
                <a:close/>
              </a:path>
              <a:path w="1136015" h="650875">
                <a:moveTo>
                  <a:pt x="43973" y="646477"/>
                </a:moveTo>
                <a:lnTo>
                  <a:pt x="36526" y="646477"/>
                </a:lnTo>
                <a:lnTo>
                  <a:pt x="33866" y="644349"/>
                </a:lnTo>
                <a:lnTo>
                  <a:pt x="33866" y="635839"/>
                </a:lnTo>
                <a:lnTo>
                  <a:pt x="36437" y="633888"/>
                </a:lnTo>
                <a:lnTo>
                  <a:pt x="43973" y="633888"/>
                </a:lnTo>
                <a:lnTo>
                  <a:pt x="43973" y="635839"/>
                </a:lnTo>
                <a:lnTo>
                  <a:pt x="37501" y="635839"/>
                </a:lnTo>
                <a:lnTo>
                  <a:pt x="35905" y="637168"/>
                </a:lnTo>
                <a:lnTo>
                  <a:pt x="35905" y="643374"/>
                </a:lnTo>
                <a:lnTo>
                  <a:pt x="37678" y="644615"/>
                </a:lnTo>
                <a:lnTo>
                  <a:pt x="43973" y="644615"/>
                </a:lnTo>
                <a:lnTo>
                  <a:pt x="43973" y="646477"/>
                </a:lnTo>
                <a:close/>
              </a:path>
              <a:path w="1136015" h="650875">
                <a:moveTo>
                  <a:pt x="43973" y="644615"/>
                </a:moveTo>
                <a:lnTo>
                  <a:pt x="41934" y="644615"/>
                </a:lnTo>
                <a:lnTo>
                  <a:pt x="41934" y="635839"/>
                </a:lnTo>
                <a:lnTo>
                  <a:pt x="43973" y="635839"/>
                </a:lnTo>
                <a:lnTo>
                  <a:pt x="43973" y="644615"/>
                </a:lnTo>
                <a:close/>
              </a:path>
              <a:path w="1136015" h="650875">
                <a:moveTo>
                  <a:pt x="30054" y="646477"/>
                </a:moveTo>
                <a:lnTo>
                  <a:pt x="28015" y="646477"/>
                </a:lnTo>
                <a:lnTo>
                  <a:pt x="28015" y="633888"/>
                </a:lnTo>
                <a:lnTo>
                  <a:pt x="30054" y="633888"/>
                </a:lnTo>
                <a:lnTo>
                  <a:pt x="30054" y="646477"/>
                </a:lnTo>
                <a:close/>
              </a:path>
              <a:path w="1136015" h="650875">
                <a:moveTo>
                  <a:pt x="19858" y="646477"/>
                </a:moveTo>
                <a:lnTo>
                  <a:pt x="17731" y="646477"/>
                </a:lnTo>
                <a:lnTo>
                  <a:pt x="12855" y="633888"/>
                </a:lnTo>
                <a:lnTo>
                  <a:pt x="14982" y="633888"/>
                </a:lnTo>
                <a:lnTo>
                  <a:pt x="16135" y="636902"/>
                </a:lnTo>
                <a:lnTo>
                  <a:pt x="23500" y="636902"/>
                </a:lnTo>
                <a:lnTo>
                  <a:pt x="22825" y="638676"/>
                </a:lnTo>
                <a:lnTo>
                  <a:pt x="16755" y="638676"/>
                </a:lnTo>
                <a:lnTo>
                  <a:pt x="18706" y="643906"/>
                </a:lnTo>
                <a:lnTo>
                  <a:pt x="20836" y="643906"/>
                </a:lnTo>
                <a:lnTo>
                  <a:pt x="19858" y="646477"/>
                </a:lnTo>
                <a:close/>
              </a:path>
              <a:path w="1136015" h="650875">
                <a:moveTo>
                  <a:pt x="23500" y="636902"/>
                </a:moveTo>
                <a:lnTo>
                  <a:pt x="21366" y="636902"/>
                </a:lnTo>
                <a:lnTo>
                  <a:pt x="22518" y="633888"/>
                </a:lnTo>
                <a:lnTo>
                  <a:pt x="24646" y="633888"/>
                </a:lnTo>
                <a:lnTo>
                  <a:pt x="23500" y="636902"/>
                </a:lnTo>
                <a:close/>
              </a:path>
              <a:path w="1136015" h="650875">
                <a:moveTo>
                  <a:pt x="20836" y="643906"/>
                </a:moveTo>
                <a:lnTo>
                  <a:pt x="18706" y="643906"/>
                </a:lnTo>
                <a:lnTo>
                  <a:pt x="20745" y="638676"/>
                </a:lnTo>
                <a:lnTo>
                  <a:pt x="22825" y="638676"/>
                </a:lnTo>
                <a:lnTo>
                  <a:pt x="20836" y="643906"/>
                </a:lnTo>
                <a:close/>
              </a:path>
              <a:path w="1136015" h="650875">
                <a:moveTo>
                  <a:pt x="9486" y="646477"/>
                </a:moveTo>
                <a:lnTo>
                  <a:pt x="7535" y="646477"/>
                </a:lnTo>
                <a:lnTo>
                  <a:pt x="7535" y="635750"/>
                </a:lnTo>
                <a:lnTo>
                  <a:pt x="1595" y="635750"/>
                </a:lnTo>
                <a:lnTo>
                  <a:pt x="1595" y="633888"/>
                </a:lnTo>
                <a:lnTo>
                  <a:pt x="9574" y="633888"/>
                </a:lnTo>
                <a:lnTo>
                  <a:pt x="9486" y="646477"/>
                </a:lnTo>
                <a:close/>
              </a:path>
              <a:path w="1136015" h="650875">
                <a:moveTo>
                  <a:pt x="9486" y="646477"/>
                </a:moveTo>
                <a:close/>
              </a:path>
              <a:path w="1136015" h="650875">
                <a:moveTo>
                  <a:pt x="15071" y="617309"/>
                </a:moveTo>
                <a:lnTo>
                  <a:pt x="2482" y="617309"/>
                </a:lnTo>
                <a:lnTo>
                  <a:pt x="2482" y="609774"/>
                </a:lnTo>
                <a:lnTo>
                  <a:pt x="4255" y="608355"/>
                </a:lnTo>
                <a:lnTo>
                  <a:pt x="8688" y="608355"/>
                </a:lnTo>
                <a:lnTo>
                  <a:pt x="10273" y="609774"/>
                </a:lnTo>
                <a:lnTo>
                  <a:pt x="10372" y="610306"/>
                </a:lnTo>
                <a:lnTo>
                  <a:pt x="4964" y="610306"/>
                </a:lnTo>
                <a:lnTo>
                  <a:pt x="4255" y="611458"/>
                </a:lnTo>
                <a:lnTo>
                  <a:pt x="4255" y="615093"/>
                </a:lnTo>
                <a:lnTo>
                  <a:pt x="8422" y="615182"/>
                </a:lnTo>
                <a:lnTo>
                  <a:pt x="10372" y="615182"/>
                </a:lnTo>
                <a:lnTo>
                  <a:pt x="15071" y="615270"/>
                </a:lnTo>
                <a:lnTo>
                  <a:pt x="15071" y="617309"/>
                </a:lnTo>
                <a:close/>
              </a:path>
              <a:path w="1136015" h="650875">
                <a:moveTo>
                  <a:pt x="10372" y="615182"/>
                </a:moveTo>
                <a:lnTo>
                  <a:pt x="8422" y="615182"/>
                </a:lnTo>
                <a:lnTo>
                  <a:pt x="8422" y="611458"/>
                </a:lnTo>
                <a:lnTo>
                  <a:pt x="7801" y="610306"/>
                </a:lnTo>
                <a:lnTo>
                  <a:pt x="10372" y="610306"/>
                </a:lnTo>
                <a:lnTo>
                  <a:pt x="10372" y="615182"/>
                </a:lnTo>
                <a:close/>
              </a:path>
              <a:path w="1136015" h="650875">
                <a:moveTo>
                  <a:pt x="13209" y="605252"/>
                </a:moveTo>
                <a:lnTo>
                  <a:pt x="4344" y="605252"/>
                </a:lnTo>
                <a:lnTo>
                  <a:pt x="2305" y="602238"/>
                </a:lnTo>
                <a:lnTo>
                  <a:pt x="2305" y="596387"/>
                </a:lnTo>
                <a:lnTo>
                  <a:pt x="4432" y="593372"/>
                </a:lnTo>
                <a:lnTo>
                  <a:pt x="12943" y="593372"/>
                </a:lnTo>
                <a:lnTo>
                  <a:pt x="14503" y="595412"/>
                </a:lnTo>
                <a:lnTo>
                  <a:pt x="5496" y="595412"/>
                </a:lnTo>
                <a:lnTo>
                  <a:pt x="4219" y="597539"/>
                </a:lnTo>
                <a:lnTo>
                  <a:pt x="4223" y="601086"/>
                </a:lnTo>
                <a:lnTo>
                  <a:pt x="5585" y="603213"/>
                </a:lnTo>
                <a:lnTo>
                  <a:pt x="14589" y="603213"/>
                </a:lnTo>
                <a:lnTo>
                  <a:pt x="13209" y="605252"/>
                </a:lnTo>
                <a:close/>
              </a:path>
              <a:path w="1136015" h="650875">
                <a:moveTo>
                  <a:pt x="14589" y="603213"/>
                </a:moveTo>
                <a:lnTo>
                  <a:pt x="11791" y="603213"/>
                </a:lnTo>
                <a:lnTo>
                  <a:pt x="13387" y="601086"/>
                </a:lnTo>
                <a:lnTo>
                  <a:pt x="13387" y="597539"/>
                </a:lnTo>
                <a:lnTo>
                  <a:pt x="11879" y="595412"/>
                </a:lnTo>
                <a:lnTo>
                  <a:pt x="14503" y="595412"/>
                </a:lnTo>
                <a:lnTo>
                  <a:pt x="15248" y="596387"/>
                </a:lnTo>
                <a:lnTo>
                  <a:pt x="15248" y="602238"/>
                </a:lnTo>
                <a:lnTo>
                  <a:pt x="14589" y="603213"/>
                </a:lnTo>
                <a:close/>
              </a:path>
              <a:path w="1136015" h="650875">
                <a:moveTo>
                  <a:pt x="15071" y="589826"/>
                </a:moveTo>
                <a:lnTo>
                  <a:pt x="2482" y="589649"/>
                </a:lnTo>
                <a:lnTo>
                  <a:pt x="2482" y="581847"/>
                </a:lnTo>
                <a:lnTo>
                  <a:pt x="4255" y="580429"/>
                </a:lnTo>
                <a:lnTo>
                  <a:pt x="6471" y="580429"/>
                </a:lnTo>
                <a:lnTo>
                  <a:pt x="8067" y="580340"/>
                </a:lnTo>
                <a:lnTo>
                  <a:pt x="9486" y="581315"/>
                </a:lnTo>
                <a:lnTo>
                  <a:pt x="9861" y="582379"/>
                </a:lnTo>
                <a:lnTo>
                  <a:pt x="4964" y="582379"/>
                </a:lnTo>
                <a:lnTo>
                  <a:pt x="4255" y="583532"/>
                </a:lnTo>
                <a:lnTo>
                  <a:pt x="4255" y="587521"/>
                </a:lnTo>
                <a:lnTo>
                  <a:pt x="8422" y="587610"/>
                </a:lnTo>
                <a:lnTo>
                  <a:pt x="10372" y="587610"/>
                </a:lnTo>
                <a:lnTo>
                  <a:pt x="10372" y="587787"/>
                </a:lnTo>
                <a:lnTo>
                  <a:pt x="15071" y="587787"/>
                </a:lnTo>
                <a:lnTo>
                  <a:pt x="15071" y="589826"/>
                </a:lnTo>
                <a:close/>
              </a:path>
              <a:path w="1136015" h="650875">
                <a:moveTo>
                  <a:pt x="14695" y="582822"/>
                </a:moveTo>
                <a:lnTo>
                  <a:pt x="10018" y="582822"/>
                </a:lnTo>
                <a:lnTo>
                  <a:pt x="15071" y="580340"/>
                </a:lnTo>
                <a:lnTo>
                  <a:pt x="15071" y="582645"/>
                </a:lnTo>
                <a:lnTo>
                  <a:pt x="14695" y="582822"/>
                </a:lnTo>
                <a:close/>
              </a:path>
              <a:path w="1136015" h="650875">
                <a:moveTo>
                  <a:pt x="10372" y="587610"/>
                </a:moveTo>
                <a:lnTo>
                  <a:pt x="8422" y="587610"/>
                </a:lnTo>
                <a:lnTo>
                  <a:pt x="8422" y="583532"/>
                </a:lnTo>
                <a:lnTo>
                  <a:pt x="7801" y="582379"/>
                </a:lnTo>
                <a:lnTo>
                  <a:pt x="9861" y="582379"/>
                </a:lnTo>
                <a:lnTo>
                  <a:pt x="10018" y="582822"/>
                </a:lnTo>
                <a:lnTo>
                  <a:pt x="14695" y="582822"/>
                </a:lnTo>
                <a:lnTo>
                  <a:pt x="10372" y="584861"/>
                </a:lnTo>
                <a:lnTo>
                  <a:pt x="10372" y="587610"/>
                </a:lnTo>
                <a:close/>
              </a:path>
              <a:path w="1136015" h="650875">
                <a:moveTo>
                  <a:pt x="15071" y="565712"/>
                </a:moveTo>
                <a:lnTo>
                  <a:pt x="13209" y="565712"/>
                </a:lnTo>
                <a:lnTo>
                  <a:pt x="13209" y="559329"/>
                </a:lnTo>
                <a:lnTo>
                  <a:pt x="15071" y="559329"/>
                </a:lnTo>
                <a:lnTo>
                  <a:pt x="15071" y="565712"/>
                </a:lnTo>
                <a:close/>
              </a:path>
              <a:path w="1136015" h="650875">
                <a:moveTo>
                  <a:pt x="15071" y="567751"/>
                </a:moveTo>
                <a:lnTo>
                  <a:pt x="2482" y="567751"/>
                </a:lnTo>
                <a:lnTo>
                  <a:pt x="2482" y="559417"/>
                </a:lnTo>
                <a:lnTo>
                  <a:pt x="4344" y="559417"/>
                </a:lnTo>
                <a:lnTo>
                  <a:pt x="4344" y="565712"/>
                </a:lnTo>
                <a:lnTo>
                  <a:pt x="15071" y="565712"/>
                </a:lnTo>
                <a:lnTo>
                  <a:pt x="15071" y="567751"/>
                </a:lnTo>
                <a:close/>
              </a:path>
              <a:path w="1136015" h="650875">
                <a:moveTo>
                  <a:pt x="9663" y="565712"/>
                </a:moveTo>
                <a:lnTo>
                  <a:pt x="7801" y="565712"/>
                </a:lnTo>
                <a:lnTo>
                  <a:pt x="7801" y="560215"/>
                </a:lnTo>
                <a:lnTo>
                  <a:pt x="9663" y="560215"/>
                </a:lnTo>
                <a:lnTo>
                  <a:pt x="9663" y="565712"/>
                </a:lnTo>
                <a:close/>
              </a:path>
              <a:path w="1136015" h="650875">
                <a:moveTo>
                  <a:pt x="15071" y="555250"/>
                </a:moveTo>
                <a:lnTo>
                  <a:pt x="2482" y="555162"/>
                </a:lnTo>
                <a:lnTo>
                  <a:pt x="2482" y="553211"/>
                </a:lnTo>
                <a:lnTo>
                  <a:pt x="13209" y="553211"/>
                </a:lnTo>
                <a:lnTo>
                  <a:pt x="13209" y="547271"/>
                </a:lnTo>
                <a:lnTo>
                  <a:pt x="15071" y="547271"/>
                </a:lnTo>
                <a:lnTo>
                  <a:pt x="15071" y="555250"/>
                </a:lnTo>
                <a:close/>
              </a:path>
              <a:path w="1136015" h="650875">
                <a:moveTo>
                  <a:pt x="14513" y="533618"/>
                </a:moveTo>
                <a:lnTo>
                  <a:pt x="12057" y="533618"/>
                </a:lnTo>
                <a:lnTo>
                  <a:pt x="13298" y="531402"/>
                </a:lnTo>
                <a:lnTo>
                  <a:pt x="13298" y="528299"/>
                </a:lnTo>
                <a:lnTo>
                  <a:pt x="12589" y="526969"/>
                </a:lnTo>
                <a:lnTo>
                  <a:pt x="11347" y="526260"/>
                </a:lnTo>
                <a:lnTo>
                  <a:pt x="12500" y="524664"/>
                </a:lnTo>
                <a:lnTo>
                  <a:pt x="14184" y="525817"/>
                </a:lnTo>
                <a:lnTo>
                  <a:pt x="15160" y="527678"/>
                </a:lnTo>
                <a:lnTo>
                  <a:pt x="15150" y="532466"/>
                </a:lnTo>
                <a:lnTo>
                  <a:pt x="14513" y="533618"/>
                </a:lnTo>
                <a:close/>
              </a:path>
              <a:path w="1136015" h="650875">
                <a:moveTo>
                  <a:pt x="13387" y="535658"/>
                </a:moveTo>
                <a:lnTo>
                  <a:pt x="4166" y="535658"/>
                </a:lnTo>
                <a:lnTo>
                  <a:pt x="2216" y="532466"/>
                </a:lnTo>
                <a:lnTo>
                  <a:pt x="2127" y="527678"/>
                </a:lnTo>
                <a:lnTo>
                  <a:pt x="3191" y="525817"/>
                </a:lnTo>
                <a:lnTo>
                  <a:pt x="4964" y="524753"/>
                </a:lnTo>
                <a:lnTo>
                  <a:pt x="6117" y="526349"/>
                </a:lnTo>
                <a:lnTo>
                  <a:pt x="4787" y="526969"/>
                </a:lnTo>
                <a:lnTo>
                  <a:pt x="3989" y="528299"/>
                </a:lnTo>
                <a:lnTo>
                  <a:pt x="3989" y="531402"/>
                </a:lnTo>
                <a:lnTo>
                  <a:pt x="5053" y="533618"/>
                </a:lnTo>
                <a:lnTo>
                  <a:pt x="14513" y="533618"/>
                </a:lnTo>
                <a:lnTo>
                  <a:pt x="13387" y="535658"/>
                </a:lnTo>
                <a:close/>
              </a:path>
              <a:path w="1136015" h="650875">
                <a:moveTo>
                  <a:pt x="15071" y="521029"/>
                </a:moveTo>
                <a:lnTo>
                  <a:pt x="2482" y="520941"/>
                </a:lnTo>
                <a:lnTo>
                  <a:pt x="2482" y="518990"/>
                </a:lnTo>
                <a:lnTo>
                  <a:pt x="13209" y="518990"/>
                </a:lnTo>
                <a:lnTo>
                  <a:pt x="13209" y="513050"/>
                </a:lnTo>
                <a:lnTo>
                  <a:pt x="15071" y="513050"/>
                </a:lnTo>
                <a:lnTo>
                  <a:pt x="15071" y="521029"/>
                </a:lnTo>
                <a:close/>
              </a:path>
              <a:path w="1136015" h="650875">
                <a:moveTo>
                  <a:pt x="15071" y="509238"/>
                </a:moveTo>
                <a:lnTo>
                  <a:pt x="2482" y="509238"/>
                </a:lnTo>
                <a:lnTo>
                  <a:pt x="2482" y="507288"/>
                </a:lnTo>
                <a:lnTo>
                  <a:pt x="15071" y="507288"/>
                </a:lnTo>
                <a:lnTo>
                  <a:pt x="15071" y="509238"/>
                </a:lnTo>
                <a:close/>
              </a:path>
              <a:path w="1136015" h="650875">
                <a:moveTo>
                  <a:pt x="2482" y="502766"/>
                </a:moveTo>
                <a:lnTo>
                  <a:pt x="2482" y="500638"/>
                </a:lnTo>
                <a:lnTo>
                  <a:pt x="10816" y="496560"/>
                </a:lnTo>
                <a:lnTo>
                  <a:pt x="2482" y="492393"/>
                </a:lnTo>
                <a:lnTo>
                  <a:pt x="2482" y="490177"/>
                </a:lnTo>
                <a:lnTo>
                  <a:pt x="15071" y="490177"/>
                </a:lnTo>
                <a:lnTo>
                  <a:pt x="15071" y="492216"/>
                </a:lnTo>
                <a:lnTo>
                  <a:pt x="6383" y="492216"/>
                </a:lnTo>
                <a:lnTo>
                  <a:pt x="14007" y="496028"/>
                </a:lnTo>
                <a:lnTo>
                  <a:pt x="14007" y="497004"/>
                </a:lnTo>
                <a:lnTo>
                  <a:pt x="6471" y="500727"/>
                </a:lnTo>
                <a:lnTo>
                  <a:pt x="14982" y="500727"/>
                </a:lnTo>
                <a:lnTo>
                  <a:pt x="14982" y="502678"/>
                </a:lnTo>
                <a:lnTo>
                  <a:pt x="2482" y="502766"/>
                </a:lnTo>
                <a:close/>
              </a:path>
              <a:path w="1136015" h="650875">
                <a:moveTo>
                  <a:pt x="15071" y="486808"/>
                </a:moveTo>
                <a:lnTo>
                  <a:pt x="2482" y="481932"/>
                </a:lnTo>
                <a:lnTo>
                  <a:pt x="2482" y="479804"/>
                </a:lnTo>
                <a:lnTo>
                  <a:pt x="15071" y="474928"/>
                </a:lnTo>
                <a:lnTo>
                  <a:pt x="15071" y="477056"/>
                </a:lnTo>
                <a:lnTo>
                  <a:pt x="12057" y="478297"/>
                </a:lnTo>
                <a:lnTo>
                  <a:pt x="12057" y="478918"/>
                </a:lnTo>
                <a:lnTo>
                  <a:pt x="10284" y="478918"/>
                </a:lnTo>
                <a:lnTo>
                  <a:pt x="5053" y="480868"/>
                </a:lnTo>
                <a:lnTo>
                  <a:pt x="10284" y="482907"/>
                </a:lnTo>
                <a:lnTo>
                  <a:pt x="12057" y="482907"/>
                </a:lnTo>
                <a:lnTo>
                  <a:pt x="12057" y="483528"/>
                </a:lnTo>
                <a:lnTo>
                  <a:pt x="15071" y="484680"/>
                </a:lnTo>
                <a:lnTo>
                  <a:pt x="15071" y="486808"/>
                </a:lnTo>
                <a:close/>
              </a:path>
              <a:path w="1136015" h="650875">
                <a:moveTo>
                  <a:pt x="12057" y="482907"/>
                </a:moveTo>
                <a:lnTo>
                  <a:pt x="10284" y="482907"/>
                </a:lnTo>
                <a:lnTo>
                  <a:pt x="10284" y="478918"/>
                </a:lnTo>
                <a:lnTo>
                  <a:pt x="12057" y="478918"/>
                </a:lnTo>
                <a:lnTo>
                  <a:pt x="12057" y="482907"/>
                </a:lnTo>
                <a:close/>
              </a:path>
              <a:path w="1136015" h="650875">
                <a:moveTo>
                  <a:pt x="13741" y="462871"/>
                </a:moveTo>
                <a:lnTo>
                  <a:pt x="4698" y="462871"/>
                </a:lnTo>
                <a:lnTo>
                  <a:pt x="4698" y="453828"/>
                </a:lnTo>
                <a:lnTo>
                  <a:pt x="13741" y="453828"/>
                </a:lnTo>
                <a:lnTo>
                  <a:pt x="13741" y="462871"/>
                </a:lnTo>
                <a:close/>
              </a:path>
              <a:path w="1136015" h="650875">
                <a:moveTo>
                  <a:pt x="2238" y="432374"/>
                </a:moveTo>
                <a:lnTo>
                  <a:pt x="354" y="432374"/>
                </a:lnTo>
                <a:lnTo>
                  <a:pt x="3014" y="430246"/>
                </a:lnTo>
                <a:lnTo>
                  <a:pt x="5230" y="427675"/>
                </a:lnTo>
                <a:lnTo>
                  <a:pt x="6826" y="424749"/>
                </a:lnTo>
                <a:lnTo>
                  <a:pt x="7181" y="425015"/>
                </a:lnTo>
                <a:lnTo>
                  <a:pt x="7447" y="425370"/>
                </a:lnTo>
                <a:lnTo>
                  <a:pt x="7890" y="425547"/>
                </a:lnTo>
                <a:lnTo>
                  <a:pt x="6205" y="428473"/>
                </a:lnTo>
                <a:lnTo>
                  <a:pt x="3900" y="431044"/>
                </a:lnTo>
                <a:lnTo>
                  <a:pt x="2238" y="432374"/>
                </a:lnTo>
                <a:close/>
              </a:path>
              <a:path w="1136015" h="650875">
                <a:moveTo>
                  <a:pt x="15958" y="432462"/>
                </a:moveTo>
                <a:lnTo>
                  <a:pt x="14894" y="432462"/>
                </a:lnTo>
                <a:lnTo>
                  <a:pt x="14894" y="425281"/>
                </a:lnTo>
                <a:lnTo>
                  <a:pt x="15958" y="425281"/>
                </a:lnTo>
                <a:lnTo>
                  <a:pt x="15958" y="432462"/>
                </a:lnTo>
                <a:close/>
              </a:path>
              <a:path w="1136015" h="650875">
                <a:moveTo>
                  <a:pt x="11791" y="432462"/>
                </a:moveTo>
                <a:lnTo>
                  <a:pt x="10727" y="432462"/>
                </a:lnTo>
                <a:lnTo>
                  <a:pt x="10727" y="426966"/>
                </a:lnTo>
                <a:lnTo>
                  <a:pt x="11791" y="426966"/>
                </a:lnTo>
                <a:lnTo>
                  <a:pt x="11791" y="432462"/>
                </a:lnTo>
                <a:close/>
              </a:path>
              <a:path w="1136015" h="650875">
                <a:moveTo>
                  <a:pt x="7801" y="438402"/>
                </a:moveTo>
                <a:lnTo>
                  <a:pt x="6737" y="438402"/>
                </a:lnTo>
                <a:lnTo>
                  <a:pt x="6737" y="427586"/>
                </a:lnTo>
                <a:lnTo>
                  <a:pt x="7801" y="427586"/>
                </a:lnTo>
                <a:lnTo>
                  <a:pt x="7801" y="432462"/>
                </a:lnTo>
                <a:lnTo>
                  <a:pt x="11791" y="432462"/>
                </a:lnTo>
                <a:lnTo>
                  <a:pt x="15958" y="432462"/>
                </a:lnTo>
                <a:lnTo>
                  <a:pt x="15958" y="433703"/>
                </a:lnTo>
                <a:lnTo>
                  <a:pt x="7801" y="433703"/>
                </a:lnTo>
                <a:lnTo>
                  <a:pt x="7801" y="438402"/>
                </a:lnTo>
                <a:close/>
              </a:path>
              <a:path w="1136015" h="650875">
                <a:moveTo>
                  <a:pt x="7003" y="441328"/>
                </a:moveTo>
                <a:lnTo>
                  <a:pt x="5319" y="438314"/>
                </a:lnTo>
                <a:lnTo>
                  <a:pt x="2925" y="435742"/>
                </a:lnTo>
                <a:lnTo>
                  <a:pt x="0" y="433792"/>
                </a:lnTo>
                <a:lnTo>
                  <a:pt x="88" y="432019"/>
                </a:lnTo>
                <a:lnTo>
                  <a:pt x="265" y="432108"/>
                </a:lnTo>
                <a:lnTo>
                  <a:pt x="354" y="432374"/>
                </a:lnTo>
                <a:lnTo>
                  <a:pt x="2238" y="432374"/>
                </a:lnTo>
                <a:lnTo>
                  <a:pt x="1241" y="433171"/>
                </a:lnTo>
                <a:lnTo>
                  <a:pt x="3989" y="435122"/>
                </a:lnTo>
                <a:lnTo>
                  <a:pt x="6294" y="437693"/>
                </a:lnTo>
                <a:lnTo>
                  <a:pt x="7979" y="440619"/>
                </a:lnTo>
                <a:lnTo>
                  <a:pt x="7624" y="440796"/>
                </a:lnTo>
                <a:lnTo>
                  <a:pt x="7358" y="441062"/>
                </a:lnTo>
                <a:lnTo>
                  <a:pt x="7003" y="441328"/>
                </a:lnTo>
                <a:close/>
              </a:path>
              <a:path w="1136015" h="650875">
                <a:moveTo>
                  <a:pt x="11791" y="439200"/>
                </a:moveTo>
                <a:lnTo>
                  <a:pt x="10727" y="439200"/>
                </a:lnTo>
                <a:lnTo>
                  <a:pt x="10727" y="433703"/>
                </a:lnTo>
                <a:lnTo>
                  <a:pt x="11791" y="433703"/>
                </a:lnTo>
                <a:lnTo>
                  <a:pt x="11791" y="439200"/>
                </a:lnTo>
                <a:close/>
              </a:path>
              <a:path w="1136015" h="650875">
                <a:moveTo>
                  <a:pt x="15958" y="440619"/>
                </a:moveTo>
                <a:lnTo>
                  <a:pt x="14894" y="440619"/>
                </a:lnTo>
                <a:lnTo>
                  <a:pt x="14894" y="433703"/>
                </a:lnTo>
                <a:lnTo>
                  <a:pt x="15958" y="433703"/>
                </a:lnTo>
                <a:lnTo>
                  <a:pt x="15958" y="440619"/>
                </a:lnTo>
                <a:close/>
              </a:path>
              <a:path w="1136015" h="650875">
                <a:moveTo>
                  <a:pt x="9397" y="410387"/>
                </a:moveTo>
                <a:lnTo>
                  <a:pt x="5053" y="410387"/>
                </a:lnTo>
                <a:lnTo>
                  <a:pt x="9663" y="409678"/>
                </a:lnTo>
                <a:lnTo>
                  <a:pt x="12234" y="408259"/>
                </a:lnTo>
                <a:lnTo>
                  <a:pt x="14450" y="404979"/>
                </a:lnTo>
                <a:lnTo>
                  <a:pt x="14716" y="405334"/>
                </a:lnTo>
                <a:lnTo>
                  <a:pt x="14982" y="405600"/>
                </a:lnTo>
                <a:lnTo>
                  <a:pt x="15337" y="405777"/>
                </a:lnTo>
                <a:lnTo>
                  <a:pt x="13918" y="407905"/>
                </a:lnTo>
                <a:lnTo>
                  <a:pt x="11791" y="409500"/>
                </a:lnTo>
                <a:lnTo>
                  <a:pt x="9397" y="410387"/>
                </a:lnTo>
                <a:close/>
              </a:path>
              <a:path w="1136015" h="650875">
                <a:moveTo>
                  <a:pt x="16423" y="410476"/>
                </a:moveTo>
                <a:lnTo>
                  <a:pt x="3368" y="410476"/>
                </a:lnTo>
                <a:lnTo>
                  <a:pt x="3368" y="405334"/>
                </a:lnTo>
                <a:lnTo>
                  <a:pt x="4521" y="405334"/>
                </a:lnTo>
                <a:lnTo>
                  <a:pt x="4521" y="410387"/>
                </a:lnTo>
                <a:lnTo>
                  <a:pt x="16401" y="410387"/>
                </a:lnTo>
                <a:close/>
              </a:path>
              <a:path w="1136015" h="650875">
                <a:moveTo>
                  <a:pt x="8776" y="408880"/>
                </a:moveTo>
                <a:lnTo>
                  <a:pt x="7713" y="407993"/>
                </a:lnTo>
                <a:lnTo>
                  <a:pt x="6560" y="407195"/>
                </a:lnTo>
                <a:lnTo>
                  <a:pt x="5408" y="406486"/>
                </a:lnTo>
                <a:lnTo>
                  <a:pt x="6117" y="405334"/>
                </a:lnTo>
                <a:lnTo>
                  <a:pt x="6205" y="405688"/>
                </a:lnTo>
                <a:lnTo>
                  <a:pt x="7387" y="406486"/>
                </a:lnTo>
                <a:lnTo>
                  <a:pt x="8333" y="407195"/>
                </a:lnTo>
                <a:lnTo>
                  <a:pt x="9211" y="407993"/>
                </a:lnTo>
                <a:lnTo>
                  <a:pt x="9190" y="408259"/>
                </a:lnTo>
                <a:lnTo>
                  <a:pt x="8776" y="408880"/>
                </a:lnTo>
                <a:close/>
              </a:path>
              <a:path w="1136015" h="650875">
                <a:moveTo>
                  <a:pt x="886" y="409057"/>
                </a:moveTo>
                <a:lnTo>
                  <a:pt x="265" y="408437"/>
                </a:lnTo>
                <a:lnTo>
                  <a:pt x="797" y="407461"/>
                </a:lnTo>
                <a:lnTo>
                  <a:pt x="1418" y="406486"/>
                </a:lnTo>
                <a:lnTo>
                  <a:pt x="2216" y="405688"/>
                </a:lnTo>
                <a:lnTo>
                  <a:pt x="2925" y="406397"/>
                </a:lnTo>
                <a:lnTo>
                  <a:pt x="2127" y="407195"/>
                </a:lnTo>
                <a:lnTo>
                  <a:pt x="1418" y="408082"/>
                </a:lnTo>
                <a:lnTo>
                  <a:pt x="886" y="409057"/>
                </a:lnTo>
                <a:close/>
              </a:path>
              <a:path w="1136015" h="650875">
                <a:moveTo>
                  <a:pt x="15426" y="414288"/>
                </a:moveTo>
                <a:lnTo>
                  <a:pt x="15426" y="411628"/>
                </a:lnTo>
                <a:lnTo>
                  <a:pt x="88" y="411628"/>
                </a:lnTo>
                <a:lnTo>
                  <a:pt x="177" y="410121"/>
                </a:lnTo>
                <a:lnTo>
                  <a:pt x="354" y="410121"/>
                </a:lnTo>
                <a:lnTo>
                  <a:pt x="443" y="410476"/>
                </a:lnTo>
                <a:lnTo>
                  <a:pt x="16423" y="410476"/>
                </a:lnTo>
                <a:lnTo>
                  <a:pt x="16578" y="411096"/>
                </a:lnTo>
                <a:lnTo>
                  <a:pt x="16578" y="413845"/>
                </a:lnTo>
                <a:lnTo>
                  <a:pt x="16224" y="413933"/>
                </a:lnTo>
                <a:lnTo>
                  <a:pt x="15780" y="414110"/>
                </a:lnTo>
                <a:lnTo>
                  <a:pt x="15426" y="414288"/>
                </a:lnTo>
                <a:close/>
              </a:path>
              <a:path w="1136015" h="650875">
                <a:moveTo>
                  <a:pt x="4344" y="416327"/>
                </a:moveTo>
                <a:lnTo>
                  <a:pt x="3280" y="416327"/>
                </a:lnTo>
                <a:lnTo>
                  <a:pt x="3280" y="411628"/>
                </a:lnTo>
                <a:lnTo>
                  <a:pt x="4344" y="411628"/>
                </a:lnTo>
                <a:lnTo>
                  <a:pt x="4344" y="416327"/>
                </a:lnTo>
                <a:close/>
              </a:path>
              <a:path w="1136015" h="650875">
                <a:moveTo>
                  <a:pt x="13564" y="417302"/>
                </a:moveTo>
                <a:lnTo>
                  <a:pt x="12624" y="415706"/>
                </a:lnTo>
                <a:lnTo>
                  <a:pt x="10638" y="412603"/>
                </a:lnTo>
                <a:lnTo>
                  <a:pt x="11613" y="412249"/>
                </a:lnTo>
                <a:lnTo>
                  <a:pt x="14450" y="416416"/>
                </a:lnTo>
                <a:lnTo>
                  <a:pt x="14716" y="416416"/>
                </a:lnTo>
                <a:lnTo>
                  <a:pt x="14805" y="416593"/>
                </a:lnTo>
                <a:lnTo>
                  <a:pt x="13564" y="417302"/>
                </a:lnTo>
                <a:close/>
              </a:path>
              <a:path w="1136015" h="650875">
                <a:moveTo>
                  <a:pt x="6028" y="415706"/>
                </a:moveTo>
                <a:lnTo>
                  <a:pt x="5585" y="414820"/>
                </a:lnTo>
                <a:lnTo>
                  <a:pt x="6560" y="413933"/>
                </a:lnTo>
                <a:lnTo>
                  <a:pt x="8865" y="412692"/>
                </a:lnTo>
                <a:lnTo>
                  <a:pt x="9397" y="413667"/>
                </a:lnTo>
                <a:lnTo>
                  <a:pt x="8156" y="414199"/>
                </a:lnTo>
                <a:lnTo>
                  <a:pt x="7092" y="414908"/>
                </a:lnTo>
                <a:lnTo>
                  <a:pt x="6028" y="415706"/>
                </a:lnTo>
                <a:close/>
              </a:path>
              <a:path w="1136015" h="650875">
                <a:moveTo>
                  <a:pt x="2748" y="421646"/>
                </a:moveTo>
                <a:lnTo>
                  <a:pt x="1684" y="421646"/>
                </a:lnTo>
                <a:lnTo>
                  <a:pt x="1684" y="415706"/>
                </a:lnTo>
                <a:lnTo>
                  <a:pt x="2836" y="415706"/>
                </a:lnTo>
                <a:lnTo>
                  <a:pt x="2836" y="418189"/>
                </a:lnTo>
                <a:lnTo>
                  <a:pt x="7801" y="418189"/>
                </a:lnTo>
                <a:lnTo>
                  <a:pt x="11879" y="418277"/>
                </a:lnTo>
                <a:lnTo>
                  <a:pt x="13098" y="418277"/>
                </a:lnTo>
                <a:lnTo>
                  <a:pt x="13409" y="419341"/>
                </a:lnTo>
                <a:lnTo>
                  <a:pt x="2748" y="419341"/>
                </a:lnTo>
                <a:lnTo>
                  <a:pt x="2748" y="421646"/>
                </a:lnTo>
                <a:close/>
              </a:path>
              <a:path w="1136015" h="650875">
                <a:moveTo>
                  <a:pt x="13098" y="418277"/>
                </a:moveTo>
                <a:lnTo>
                  <a:pt x="11879" y="418277"/>
                </a:lnTo>
                <a:lnTo>
                  <a:pt x="11613" y="417479"/>
                </a:lnTo>
                <a:lnTo>
                  <a:pt x="11436" y="416682"/>
                </a:lnTo>
                <a:lnTo>
                  <a:pt x="11170" y="415884"/>
                </a:lnTo>
                <a:lnTo>
                  <a:pt x="12234" y="415706"/>
                </a:lnTo>
                <a:lnTo>
                  <a:pt x="12943" y="417745"/>
                </a:lnTo>
                <a:lnTo>
                  <a:pt x="13098" y="418277"/>
                </a:lnTo>
                <a:close/>
              </a:path>
              <a:path w="1136015" h="650875">
                <a:moveTo>
                  <a:pt x="7801" y="418189"/>
                </a:moveTo>
                <a:lnTo>
                  <a:pt x="6737" y="418189"/>
                </a:lnTo>
                <a:lnTo>
                  <a:pt x="6737" y="416061"/>
                </a:lnTo>
                <a:lnTo>
                  <a:pt x="7801" y="416061"/>
                </a:lnTo>
                <a:lnTo>
                  <a:pt x="7801" y="418189"/>
                </a:lnTo>
                <a:close/>
              </a:path>
              <a:path w="1136015" h="650875">
                <a:moveTo>
                  <a:pt x="7801" y="421380"/>
                </a:moveTo>
                <a:lnTo>
                  <a:pt x="6649" y="421380"/>
                </a:lnTo>
                <a:lnTo>
                  <a:pt x="6649" y="419341"/>
                </a:lnTo>
                <a:lnTo>
                  <a:pt x="7801" y="419341"/>
                </a:lnTo>
                <a:lnTo>
                  <a:pt x="7801" y="421380"/>
                </a:lnTo>
                <a:close/>
              </a:path>
              <a:path w="1136015" h="650875">
                <a:moveTo>
                  <a:pt x="12943" y="421912"/>
                </a:moveTo>
                <a:lnTo>
                  <a:pt x="12766" y="421203"/>
                </a:lnTo>
                <a:lnTo>
                  <a:pt x="12234" y="419341"/>
                </a:lnTo>
                <a:lnTo>
                  <a:pt x="13409" y="419341"/>
                </a:lnTo>
                <a:lnTo>
                  <a:pt x="13564" y="419873"/>
                </a:lnTo>
                <a:lnTo>
                  <a:pt x="14007" y="421203"/>
                </a:lnTo>
                <a:lnTo>
                  <a:pt x="14273" y="421292"/>
                </a:lnTo>
                <a:lnTo>
                  <a:pt x="14273" y="421469"/>
                </a:lnTo>
                <a:lnTo>
                  <a:pt x="12943" y="421912"/>
                </a:lnTo>
                <a:close/>
              </a:path>
              <a:path w="1136015" h="650875">
                <a:moveTo>
                  <a:pt x="7269" y="400458"/>
                </a:moveTo>
                <a:lnTo>
                  <a:pt x="6205" y="400458"/>
                </a:lnTo>
                <a:lnTo>
                  <a:pt x="6205" y="388932"/>
                </a:lnTo>
                <a:lnTo>
                  <a:pt x="10904" y="388844"/>
                </a:lnTo>
                <a:lnTo>
                  <a:pt x="15426" y="388489"/>
                </a:lnTo>
                <a:lnTo>
                  <a:pt x="15426" y="386716"/>
                </a:lnTo>
                <a:lnTo>
                  <a:pt x="14362" y="386627"/>
                </a:lnTo>
                <a:lnTo>
                  <a:pt x="12855" y="386539"/>
                </a:lnTo>
                <a:lnTo>
                  <a:pt x="13387" y="386007"/>
                </a:lnTo>
                <a:lnTo>
                  <a:pt x="13564" y="385741"/>
                </a:lnTo>
                <a:lnTo>
                  <a:pt x="15780" y="385829"/>
                </a:lnTo>
                <a:lnTo>
                  <a:pt x="16667" y="386095"/>
                </a:lnTo>
                <a:lnTo>
                  <a:pt x="16667" y="389464"/>
                </a:lnTo>
                <a:lnTo>
                  <a:pt x="12677" y="389907"/>
                </a:lnTo>
                <a:lnTo>
                  <a:pt x="7269" y="390085"/>
                </a:lnTo>
                <a:lnTo>
                  <a:pt x="7269" y="400458"/>
                </a:lnTo>
                <a:close/>
              </a:path>
              <a:path w="1136015" h="650875">
                <a:moveTo>
                  <a:pt x="2748" y="397798"/>
                </a:moveTo>
                <a:lnTo>
                  <a:pt x="1773" y="397798"/>
                </a:lnTo>
                <a:lnTo>
                  <a:pt x="1773" y="386361"/>
                </a:lnTo>
                <a:lnTo>
                  <a:pt x="2748" y="386361"/>
                </a:lnTo>
                <a:lnTo>
                  <a:pt x="2748" y="397798"/>
                </a:lnTo>
                <a:close/>
              </a:path>
              <a:path w="1136015" h="650875">
                <a:moveTo>
                  <a:pt x="4964" y="398507"/>
                </a:moveTo>
                <a:lnTo>
                  <a:pt x="3989" y="398507"/>
                </a:lnTo>
                <a:lnTo>
                  <a:pt x="3989" y="387691"/>
                </a:lnTo>
                <a:lnTo>
                  <a:pt x="4964" y="387691"/>
                </a:lnTo>
                <a:lnTo>
                  <a:pt x="4964" y="398507"/>
                </a:lnTo>
                <a:close/>
              </a:path>
              <a:path w="1136015" h="650875">
                <a:moveTo>
                  <a:pt x="11791" y="395581"/>
                </a:moveTo>
                <a:lnTo>
                  <a:pt x="10816" y="395581"/>
                </a:lnTo>
                <a:lnTo>
                  <a:pt x="10816" y="390705"/>
                </a:lnTo>
                <a:lnTo>
                  <a:pt x="11791" y="390705"/>
                </a:lnTo>
                <a:lnTo>
                  <a:pt x="11791" y="395581"/>
                </a:lnTo>
                <a:close/>
              </a:path>
              <a:path w="1136015" h="650875">
                <a:moveTo>
                  <a:pt x="13174" y="395581"/>
                </a:moveTo>
                <a:lnTo>
                  <a:pt x="12057" y="395581"/>
                </a:lnTo>
                <a:lnTo>
                  <a:pt x="12943" y="393986"/>
                </a:lnTo>
                <a:lnTo>
                  <a:pt x="13918" y="392478"/>
                </a:lnTo>
                <a:lnTo>
                  <a:pt x="15071" y="391060"/>
                </a:lnTo>
                <a:lnTo>
                  <a:pt x="15701" y="391769"/>
                </a:lnTo>
                <a:lnTo>
                  <a:pt x="15705" y="391947"/>
                </a:lnTo>
                <a:lnTo>
                  <a:pt x="14746" y="393099"/>
                </a:lnTo>
                <a:lnTo>
                  <a:pt x="13759" y="394606"/>
                </a:lnTo>
                <a:lnTo>
                  <a:pt x="13174" y="395581"/>
                </a:lnTo>
                <a:close/>
              </a:path>
              <a:path w="1136015" h="650875">
                <a:moveTo>
                  <a:pt x="10284" y="394606"/>
                </a:moveTo>
                <a:lnTo>
                  <a:pt x="8688" y="393365"/>
                </a:lnTo>
                <a:lnTo>
                  <a:pt x="7801" y="392833"/>
                </a:lnTo>
                <a:lnTo>
                  <a:pt x="8244" y="391592"/>
                </a:lnTo>
                <a:lnTo>
                  <a:pt x="8422" y="391769"/>
                </a:lnTo>
                <a:lnTo>
                  <a:pt x="8422" y="391947"/>
                </a:lnTo>
                <a:lnTo>
                  <a:pt x="9220" y="392478"/>
                </a:lnTo>
                <a:lnTo>
                  <a:pt x="9929" y="393099"/>
                </a:lnTo>
                <a:lnTo>
                  <a:pt x="10638" y="393808"/>
                </a:lnTo>
                <a:lnTo>
                  <a:pt x="10334" y="394340"/>
                </a:lnTo>
                <a:lnTo>
                  <a:pt x="10284" y="394606"/>
                </a:lnTo>
                <a:close/>
              </a:path>
              <a:path w="1136015" h="650875">
                <a:moveTo>
                  <a:pt x="16578" y="396823"/>
                </a:moveTo>
                <a:lnTo>
                  <a:pt x="7535" y="396823"/>
                </a:lnTo>
                <a:lnTo>
                  <a:pt x="7624" y="395227"/>
                </a:lnTo>
                <a:lnTo>
                  <a:pt x="7801" y="395315"/>
                </a:lnTo>
                <a:lnTo>
                  <a:pt x="7890" y="395581"/>
                </a:lnTo>
                <a:lnTo>
                  <a:pt x="13174" y="395581"/>
                </a:lnTo>
                <a:lnTo>
                  <a:pt x="16578" y="395670"/>
                </a:lnTo>
                <a:lnTo>
                  <a:pt x="16578" y="396823"/>
                </a:lnTo>
                <a:close/>
              </a:path>
              <a:path w="1136015" h="650875">
                <a:moveTo>
                  <a:pt x="11702" y="401787"/>
                </a:moveTo>
                <a:lnTo>
                  <a:pt x="10727" y="401787"/>
                </a:lnTo>
                <a:lnTo>
                  <a:pt x="10727" y="396823"/>
                </a:lnTo>
                <a:lnTo>
                  <a:pt x="12234" y="396823"/>
                </a:lnTo>
                <a:lnTo>
                  <a:pt x="13374" y="397709"/>
                </a:lnTo>
                <a:lnTo>
                  <a:pt x="11702" y="397709"/>
                </a:lnTo>
                <a:lnTo>
                  <a:pt x="11702" y="401787"/>
                </a:lnTo>
                <a:close/>
              </a:path>
              <a:path w="1136015" h="650875">
                <a:moveTo>
                  <a:pt x="6205" y="402408"/>
                </a:moveTo>
                <a:lnTo>
                  <a:pt x="4521" y="400635"/>
                </a:lnTo>
                <a:lnTo>
                  <a:pt x="2393" y="399305"/>
                </a:lnTo>
                <a:lnTo>
                  <a:pt x="88" y="398507"/>
                </a:lnTo>
                <a:lnTo>
                  <a:pt x="531" y="397000"/>
                </a:lnTo>
                <a:lnTo>
                  <a:pt x="709" y="397089"/>
                </a:lnTo>
                <a:lnTo>
                  <a:pt x="709" y="397355"/>
                </a:lnTo>
                <a:lnTo>
                  <a:pt x="1063" y="397532"/>
                </a:lnTo>
                <a:lnTo>
                  <a:pt x="1418" y="397621"/>
                </a:lnTo>
                <a:lnTo>
                  <a:pt x="1773" y="397798"/>
                </a:lnTo>
                <a:lnTo>
                  <a:pt x="2748" y="397798"/>
                </a:lnTo>
                <a:lnTo>
                  <a:pt x="2748" y="398330"/>
                </a:lnTo>
                <a:lnTo>
                  <a:pt x="4255" y="399128"/>
                </a:lnTo>
                <a:lnTo>
                  <a:pt x="5673" y="400192"/>
                </a:lnTo>
                <a:lnTo>
                  <a:pt x="6915" y="401433"/>
                </a:lnTo>
                <a:lnTo>
                  <a:pt x="6649" y="401787"/>
                </a:lnTo>
                <a:lnTo>
                  <a:pt x="6383" y="402053"/>
                </a:lnTo>
                <a:lnTo>
                  <a:pt x="6205" y="402408"/>
                </a:lnTo>
                <a:close/>
              </a:path>
              <a:path w="1136015" h="650875">
                <a:moveTo>
                  <a:pt x="15248" y="402231"/>
                </a:moveTo>
                <a:lnTo>
                  <a:pt x="14450" y="400457"/>
                </a:lnTo>
                <a:lnTo>
                  <a:pt x="13209" y="398950"/>
                </a:lnTo>
                <a:lnTo>
                  <a:pt x="11702" y="397709"/>
                </a:lnTo>
                <a:lnTo>
                  <a:pt x="13374" y="397709"/>
                </a:lnTo>
                <a:lnTo>
                  <a:pt x="13830" y="398064"/>
                </a:lnTo>
                <a:lnTo>
                  <a:pt x="15160" y="399660"/>
                </a:lnTo>
                <a:lnTo>
                  <a:pt x="16135" y="401433"/>
                </a:lnTo>
                <a:lnTo>
                  <a:pt x="15780" y="401610"/>
                </a:lnTo>
                <a:lnTo>
                  <a:pt x="15514" y="401876"/>
                </a:lnTo>
                <a:lnTo>
                  <a:pt x="15248" y="402231"/>
                </a:lnTo>
                <a:close/>
              </a:path>
              <a:path w="1136015" h="650875">
                <a:moveTo>
                  <a:pt x="8244" y="400280"/>
                </a:moveTo>
                <a:lnTo>
                  <a:pt x="7934" y="399660"/>
                </a:lnTo>
                <a:lnTo>
                  <a:pt x="7903" y="399305"/>
                </a:lnTo>
                <a:lnTo>
                  <a:pt x="8510" y="398773"/>
                </a:lnTo>
                <a:lnTo>
                  <a:pt x="9220" y="398241"/>
                </a:lnTo>
                <a:lnTo>
                  <a:pt x="10106" y="397886"/>
                </a:lnTo>
                <a:lnTo>
                  <a:pt x="10550" y="398862"/>
                </a:lnTo>
                <a:lnTo>
                  <a:pt x="9663" y="399216"/>
                </a:lnTo>
                <a:lnTo>
                  <a:pt x="8954" y="399660"/>
                </a:lnTo>
                <a:lnTo>
                  <a:pt x="8244" y="400280"/>
                </a:lnTo>
                <a:close/>
              </a:path>
              <a:path w="1136015" h="650875">
                <a:moveTo>
                  <a:pt x="14303" y="370669"/>
                </a:moveTo>
                <a:lnTo>
                  <a:pt x="11702" y="370669"/>
                </a:lnTo>
                <a:lnTo>
                  <a:pt x="13121" y="370226"/>
                </a:lnTo>
                <a:lnTo>
                  <a:pt x="14805" y="369073"/>
                </a:lnTo>
                <a:lnTo>
                  <a:pt x="15603" y="366059"/>
                </a:lnTo>
                <a:lnTo>
                  <a:pt x="15869" y="366325"/>
                </a:lnTo>
                <a:lnTo>
                  <a:pt x="16224" y="366591"/>
                </a:lnTo>
                <a:lnTo>
                  <a:pt x="16578" y="366768"/>
                </a:lnTo>
                <a:lnTo>
                  <a:pt x="16135" y="368807"/>
                </a:lnTo>
                <a:lnTo>
                  <a:pt x="14716" y="370492"/>
                </a:lnTo>
                <a:lnTo>
                  <a:pt x="14303" y="370669"/>
                </a:lnTo>
                <a:close/>
              </a:path>
              <a:path w="1136015" h="650875">
                <a:moveTo>
                  <a:pt x="13475" y="371024"/>
                </a:moveTo>
                <a:lnTo>
                  <a:pt x="10461" y="371024"/>
                </a:lnTo>
                <a:lnTo>
                  <a:pt x="10461" y="366325"/>
                </a:lnTo>
                <a:lnTo>
                  <a:pt x="11702" y="366236"/>
                </a:lnTo>
                <a:lnTo>
                  <a:pt x="11702" y="370669"/>
                </a:lnTo>
                <a:lnTo>
                  <a:pt x="14303" y="370669"/>
                </a:lnTo>
                <a:lnTo>
                  <a:pt x="13475" y="371024"/>
                </a:lnTo>
                <a:close/>
              </a:path>
              <a:path w="1136015" h="650875">
                <a:moveTo>
                  <a:pt x="1861" y="375013"/>
                </a:moveTo>
                <a:lnTo>
                  <a:pt x="797" y="375013"/>
                </a:lnTo>
                <a:lnTo>
                  <a:pt x="797" y="368541"/>
                </a:lnTo>
                <a:lnTo>
                  <a:pt x="4255" y="368541"/>
                </a:lnTo>
                <a:lnTo>
                  <a:pt x="4255" y="366502"/>
                </a:lnTo>
                <a:lnTo>
                  <a:pt x="5319" y="366502"/>
                </a:lnTo>
                <a:lnTo>
                  <a:pt x="5319" y="369605"/>
                </a:lnTo>
                <a:lnTo>
                  <a:pt x="1861" y="369605"/>
                </a:lnTo>
                <a:lnTo>
                  <a:pt x="1861" y="375013"/>
                </a:lnTo>
                <a:close/>
              </a:path>
              <a:path w="1136015" h="650875">
                <a:moveTo>
                  <a:pt x="8244" y="373772"/>
                </a:moveTo>
                <a:lnTo>
                  <a:pt x="7003" y="373772"/>
                </a:lnTo>
                <a:lnTo>
                  <a:pt x="7003" y="366946"/>
                </a:lnTo>
                <a:lnTo>
                  <a:pt x="8067" y="366946"/>
                </a:lnTo>
                <a:lnTo>
                  <a:pt x="8067" y="371024"/>
                </a:lnTo>
                <a:lnTo>
                  <a:pt x="13475" y="371024"/>
                </a:lnTo>
                <a:lnTo>
                  <a:pt x="12855" y="371290"/>
                </a:lnTo>
                <a:lnTo>
                  <a:pt x="14184" y="371910"/>
                </a:lnTo>
                <a:lnTo>
                  <a:pt x="14387" y="372088"/>
                </a:lnTo>
                <a:lnTo>
                  <a:pt x="8244" y="372088"/>
                </a:lnTo>
                <a:lnTo>
                  <a:pt x="8244" y="373772"/>
                </a:lnTo>
                <a:close/>
              </a:path>
              <a:path w="1136015" h="650875">
                <a:moveTo>
                  <a:pt x="5408" y="376343"/>
                </a:moveTo>
                <a:lnTo>
                  <a:pt x="4344" y="376343"/>
                </a:lnTo>
                <a:lnTo>
                  <a:pt x="4344" y="369605"/>
                </a:lnTo>
                <a:lnTo>
                  <a:pt x="5319" y="369605"/>
                </a:lnTo>
                <a:lnTo>
                  <a:pt x="5319" y="374038"/>
                </a:lnTo>
                <a:lnTo>
                  <a:pt x="8244" y="374038"/>
                </a:lnTo>
                <a:lnTo>
                  <a:pt x="8244" y="374215"/>
                </a:lnTo>
                <a:lnTo>
                  <a:pt x="8422" y="374304"/>
                </a:lnTo>
                <a:lnTo>
                  <a:pt x="5408" y="374304"/>
                </a:lnTo>
                <a:lnTo>
                  <a:pt x="5408" y="376343"/>
                </a:lnTo>
                <a:close/>
              </a:path>
              <a:path w="1136015" h="650875">
                <a:moveTo>
                  <a:pt x="11702" y="376343"/>
                </a:moveTo>
                <a:lnTo>
                  <a:pt x="10638" y="376343"/>
                </a:lnTo>
                <a:lnTo>
                  <a:pt x="10638" y="372088"/>
                </a:lnTo>
                <a:lnTo>
                  <a:pt x="14387" y="372088"/>
                </a:lnTo>
                <a:lnTo>
                  <a:pt x="11702" y="372176"/>
                </a:lnTo>
                <a:lnTo>
                  <a:pt x="11702" y="376343"/>
                </a:lnTo>
                <a:close/>
              </a:path>
              <a:path w="1136015" h="650875">
                <a:moveTo>
                  <a:pt x="15692" y="376786"/>
                </a:moveTo>
                <a:lnTo>
                  <a:pt x="14628" y="373595"/>
                </a:lnTo>
                <a:lnTo>
                  <a:pt x="13121" y="372531"/>
                </a:lnTo>
                <a:lnTo>
                  <a:pt x="11702" y="372176"/>
                </a:lnTo>
                <a:lnTo>
                  <a:pt x="14488" y="372176"/>
                </a:lnTo>
                <a:lnTo>
                  <a:pt x="15603" y="373152"/>
                </a:lnTo>
                <a:lnTo>
                  <a:pt x="16578" y="375989"/>
                </a:lnTo>
                <a:lnTo>
                  <a:pt x="16224" y="376166"/>
                </a:lnTo>
                <a:lnTo>
                  <a:pt x="15825" y="376609"/>
                </a:lnTo>
                <a:lnTo>
                  <a:pt x="15692" y="376786"/>
                </a:lnTo>
                <a:close/>
              </a:path>
              <a:path w="1136015" h="650875">
                <a:moveTo>
                  <a:pt x="8244" y="374038"/>
                </a:moveTo>
                <a:lnTo>
                  <a:pt x="5319" y="374038"/>
                </a:lnTo>
                <a:lnTo>
                  <a:pt x="5585" y="372974"/>
                </a:lnTo>
                <a:lnTo>
                  <a:pt x="5762" y="373329"/>
                </a:lnTo>
                <a:lnTo>
                  <a:pt x="6205" y="373417"/>
                </a:lnTo>
                <a:lnTo>
                  <a:pt x="6560" y="373595"/>
                </a:lnTo>
                <a:lnTo>
                  <a:pt x="7003" y="373772"/>
                </a:lnTo>
                <a:lnTo>
                  <a:pt x="8244" y="373772"/>
                </a:lnTo>
                <a:lnTo>
                  <a:pt x="8244" y="374038"/>
                </a:lnTo>
                <a:close/>
              </a:path>
              <a:path w="1136015" h="650875">
                <a:moveTo>
                  <a:pt x="9574" y="376343"/>
                </a:moveTo>
                <a:lnTo>
                  <a:pt x="8333" y="375368"/>
                </a:lnTo>
                <a:lnTo>
                  <a:pt x="6915" y="374659"/>
                </a:lnTo>
                <a:lnTo>
                  <a:pt x="5408" y="374304"/>
                </a:lnTo>
                <a:lnTo>
                  <a:pt x="8422" y="374304"/>
                </a:lnTo>
                <a:lnTo>
                  <a:pt x="8954" y="374570"/>
                </a:lnTo>
                <a:lnTo>
                  <a:pt x="9574" y="374925"/>
                </a:lnTo>
                <a:lnTo>
                  <a:pt x="10195" y="375457"/>
                </a:lnTo>
                <a:lnTo>
                  <a:pt x="9929" y="375723"/>
                </a:lnTo>
                <a:lnTo>
                  <a:pt x="9752" y="375989"/>
                </a:lnTo>
                <a:lnTo>
                  <a:pt x="9574" y="376343"/>
                </a:lnTo>
                <a:close/>
              </a:path>
              <a:path w="1136015" h="650875">
                <a:moveTo>
                  <a:pt x="13564" y="377939"/>
                </a:moveTo>
                <a:lnTo>
                  <a:pt x="2127" y="377939"/>
                </a:lnTo>
                <a:lnTo>
                  <a:pt x="2216" y="376520"/>
                </a:lnTo>
                <a:lnTo>
                  <a:pt x="2393" y="376609"/>
                </a:lnTo>
                <a:lnTo>
                  <a:pt x="2482" y="376875"/>
                </a:lnTo>
                <a:lnTo>
                  <a:pt x="13564" y="376875"/>
                </a:lnTo>
                <a:lnTo>
                  <a:pt x="13564" y="377939"/>
                </a:lnTo>
                <a:close/>
              </a:path>
              <a:path w="1136015" h="650875">
                <a:moveTo>
                  <a:pt x="8156" y="383258"/>
                </a:moveTo>
                <a:lnTo>
                  <a:pt x="5762" y="381485"/>
                </a:lnTo>
                <a:lnTo>
                  <a:pt x="3014" y="380155"/>
                </a:lnTo>
                <a:lnTo>
                  <a:pt x="177" y="379357"/>
                </a:lnTo>
                <a:lnTo>
                  <a:pt x="620" y="377939"/>
                </a:lnTo>
                <a:lnTo>
                  <a:pt x="797" y="378116"/>
                </a:lnTo>
                <a:lnTo>
                  <a:pt x="797" y="378382"/>
                </a:lnTo>
                <a:lnTo>
                  <a:pt x="2039" y="378737"/>
                </a:lnTo>
                <a:lnTo>
                  <a:pt x="3191" y="379269"/>
                </a:lnTo>
                <a:lnTo>
                  <a:pt x="4344" y="379712"/>
                </a:lnTo>
                <a:lnTo>
                  <a:pt x="16578" y="379712"/>
                </a:lnTo>
                <a:lnTo>
                  <a:pt x="16578" y="380776"/>
                </a:lnTo>
                <a:lnTo>
                  <a:pt x="6471" y="380776"/>
                </a:lnTo>
                <a:lnTo>
                  <a:pt x="7447" y="381308"/>
                </a:lnTo>
                <a:lnTo>
                  <a:pt x="8422" y="381928"/>
                </a:lnTo>
                <a:lnTo>
                  <a:pt x="9308" y="382638"/>
                </a:lnTo>
                <a:lnTo>
                  <a:pt x="8954" y="382815"/>
                </a:lnTo>
                <a:lnTo>
                  <a:pt x="8510" y="382992"/>
                </a:lnTo>
                <a:lnTo>
                  <a:pt x="8156" y="383258"/>
                </a:lnTo>
                <a:close/>
              </a:path>
              <a:path w="1136015" h="650875">
                <a:moveTo>
                  <a:pt x="16578" y="379712"/>
                </a:moveTo>
                <a:lnTo>
                  <a:pt x="4344" y="379712"/>
                </a:lnTo>
                <a:lnTo>
                  <a:pt x="4432" y="379269"/>
                </a:lnTo>
                <a:lnTo>
                  <a:pt x="4610" y="379357"/>
                </a:lnTo>
                <a:lnTo>
                  <a:pt x="4698" y="379623"/>
                </a:lnTo>
                <a:lnTo>
                  <a:pt x="16578" y="379623"/>
                </a:lnTo>
                <a:close/>
              </a:path>
              <a:path w="1136015" h="650875">
                <a:moveTo>
                  <a:pt x="4521" y="362247"/>
                </a:moveTo>
                <a:lnTo>
                  <a:pt x="797" y="362247"/>
                </a:lnTo>
                <a:lnTo>
                  <a:pt x="797" y="347707"/>
                </a:lnTo>
                <a:lnTo>
                  <a:pt x="4521" y="347707"/>
                </a:lnTo>
                <a:lnTo>
                  <a:pt x="4521" y="348949"/>
                </a:lnTo>
                <a:lnTo>
                  <a:pt x="1684" y="348949"/>
                </a:lnTo>
                <a:lnTo>
                  <a:pt x="1684" y="352317"/>
                </a:lnTo>
                <a:lnTo>
                  <a:pt x="4521" y="352317"/>
                </a:lnTo>
                <a:lnTo>
                  <a:pt x="4521" y="353470"/>
                </a:lnTo>
                <a:lnTo>
                  <a:pt x="1684" y="353470"/>
                </a:lnTo>
                <a:lnTo>
                  <a:pt x="1684" y="356839"/>
                </a:lnTo>
                <a:lnTo>
                  <a:pt x="4521" y="356839"/>
                </a:lnTo>
                <a:lnTo>
                  <a:pt x="4521" y="357903"/>
                </a:lnTo>
                <a:lnTo>
                  <a:pt x="1684" y="357903"/>
                </a:lnTo>
                <a:lnTo>
                  <a:pt x="1684" y="361094"/>
                </a:lnTo>
                <a:lnTo>
                  <a:pt x="4521" y="361094"/>
                </a:lnTo>
                <a:lnTo>
                  <a:pt x="4521" y="362247"/>
                </a:lnTo>
                <a:close/>
              </a:path>
              <a:path w="1136015" h="650875">
                <a:moveTo>
                  <a:pt x="4521" y="352317"/>
                </a:moveTo>
                <a:lnTo>
                  <a:pt x="3546" y="352317"/>
                </a:lnTo>
                <a:lnTo>
                  <a:pt x="3634" y="348949"/>
                </a:lnTo>
                <a:lnTo>
                  <a:pt x="4521" y="348949"/>
                </a:lnTo>
                <a:lnTo>
                  <a:pt x="4521" y="352317"/>
                </a:lnTo>
                <a:close/>
              </a:path>
              <a:path w="1136015" h="650875">
                <a:moveTo>
                  <a:pt x="4521" y="356839"/>
                </a:moveTo>
                <a:lnTo>
                  <a:pt x="3546" y="356839"/>
                </a:lnTo>
                <a:lnTo>
                  <a:pt x="3634" y="353470"/>
                </a:lnTo>
                <a:lnTo>
                  <a:pt x="4521" y="353470"/>
                </a:lnTo>
                <a:lnTo>
                  <a:pt x="4521" y="356839"/>
                </a:lnTo>
                <a:close/>
              </a:path>
              <a:path w="1136015" h="650875">
                <a:moveTo>
                  <a:pt x="4521" y="361094"/>
                </a:moveTo>
                <a:lnTo>
                  <a:pt x="3546" y="361094"/>
                </a:lnTo>
                <a:lnTo>
                  <a:pt x="3634" y="357903"/>
                </a:lnTo>
                <a:lnTo>
                  <a:pt x="4521" y="357903"/>
                </a:lnTo>
                <a:lnTo>
                  <a:pt x="4521" y="361094"/>
                </a:lnTo>
                <a:close/>
              </a:path>
              <a:path w="1136015" h="650875">
                <a:moveTo>
                  <a:pt x="5939" y="357991"/>
                </a:moveTo>
                <a:lnTo>
                  <a:pt x="5644" y="357459"/>
                </a:lnTo>
                <a:lnTo>
                  <a:pt x="5569" y="357105"/>
                </a:lnTo>
                <a:lnTo>
                  <a:pt x="6294" y="356218"/>
                </a:lnTo>
                <a:lnTo>
                  <a:pt x="7181" y="355332"/>
                </a:lnTo>
                <a:lnTo>
                  <a:pt x="8244" y="354622"/>
                </a:lnTo>
                <a:lnTo>
                  <a:pt x="8776" y="355509"/>
                </a:lnTo>
                <a:lnTo>
                  <a:pt x="8244" y="355864"/>
                </a:lnTo>
                <a:lnTo>
                  <a:pt x="8067" y="356041"/>
                </a:lnTo>
                <a:lnTo>
                  <a:pt x="8089" y="356662"/>
                </a:lnTo>
                <a:lnTo>
                  <a:pt x="7181" y="356662"/>
                </a:lnTo>
                <a:lnTo>
                  <a:pt x="6737" y="357105"/>
                </a:lnTo>
                <a:lnTo>
                  <a:pt x="6294" y="357459"/>
                </a:lnTo>
                <a:lnTo>
                  <a:pt x="5939" y="357991"/>
                </a:lnTo>
                <a:close/>
              </a:path>
              <a:path w="1136015" h="650875">
                <a:moveTo>
                  <a:pt x="8216" y="360296"/>
                </a:moveTo>
                <a:lnTo>
                  <a:pt x="7269" y="360296"/>
                </a:lnTo>
                <a:lnTo>
                  <a:pt x="7181" y="356662"/>
                </a:lnTo>
                <a:lnTo>
                  <a:pt x="8089" y="356662"/>
                </a:lnTo>
                <a:lnTo>
                  <a:pt x="8216" y="360296"/>
                </a:lnTo>
                <a:close/>
              </a:path>
              <a:path w="1136015" h="650875">
                <a:moveTo>
                  <a:pt x="7269" y="363311"/>
                </a:moveTo>
                <a:lnTo>
                  <a:pt x="7269" y="361715"/>
                </a:lnTo>
                <a:lnTo>
                  <a:pt x="6471" y="361094"/>
                </a:lnTo>
                <a:lnTo>
                  <a:pt x="5585" y="360562"/>
                </a:lnTo>
                <a:lnTo>
                  <a:pt x="4610" y="360119"/>
                </a:lnTo>
                <a:lnTo>
                  <a:pt x="5053" y="358612"/>
                </a:lnTo>
                <a:lnTo>
                  <a:pt x="5230" y="358789"/>
                </a:lnTo>
                <a:lnTo>
                  <a:pt x="5230" y="358967"/>
                </a:lnTo>
                <a:lnTo>
                  <a:pt x="6649" y="359853"/>
                </a:lnTo>
                <a:lnTo>
                  <a:pt x="7269" y="360296"/>
                </a:lnTo>
                <a:lnTo>
                  <a:pt x="8216" y="360296"/>
                </a:lnTo>
                <a:lnTo>
                  <a:pt x="8333" y="362690"/>
                </a:lnTo>
                <a:lnTo>
                  <a:pt x="8510" y="362779"/>
                </a:lnTo>
                <a:lnTo>
                  <a:pt x="8510" y="362956"/>
                </a:lnTo>
                <a:lnTo>
                  <a:pt x="7269" y="363311"/>
                </a:lnTo>
                <a:close/>
              </a:path>
              <a:path w="1136015" h="650875">
                <a:moveTo>
                  <a:pt x="10018" y="353293"/>
                </a:moveTo>
                <a:lnTo>
                  <a:pt x="8865" y="353293"/>
                </a:lnTo>
                <a:lnTo>
                  <a:pt x="8954" y="348594"/>
                </a:lnTo>
                <a:lnTo>
                  <a:pt x="8688" y="348505"/>
                </a:lnTo>
                <a:lnTo>
                  <a:pt x="7269" y="348417"/>
                </a:lnTo>
                <a:lnTo>
                  <a:pt x="7624" y="347707"/>
                </a:lnTo>
                <a:lnTo>
                  <a:pt x="7713" y="347353"/>
                </a:lnTo>
                <a:lnTo>
                  <a:pt x="9574" y="347530"/>
                </a:lnTo>
                <a:lnTo>
                  <a:pt x="10018" y="347885"/>
                </a:lnTo>
                <a:lnTo>
                  <a:pt x="10018" y="353293"/>
                </a:lnTo>
                <a:close/>
              </a:path>
              <a:path w="1136015" h="650875">
                <a:moveTo>
                  <a:pt x="7516" y="353204"/>
                </a:moveTo>
                <a:lnTo>
                  <a:pt x="6649" y="353204"/>
                </a:lnTo>
                <a:lnTo>
                  <a:pt x="6265" y="351697"/>
                </a:lnTo>
                <a:lnTo>
                  <a:pt x="5851" y="350456"/>
                </a:lnTo>
                <a:lnTo>
                  <a:pt x="5230" y="349126"/>
                </a:lnTo>
                <a:lnTo>
                  <a:pt x="6028" y="348151"/>
                </a:lnTo>
                <a:lnTo>
                  <a:pt x="6151" y="348594"/>
                </a:lnTo>
                <a:lnTo>
                  <a:pt x="6737" y="350101"/>
                </a:lnTo>
                <a:lnTo>
                  <a:pt x="7200" y="351785"/>
                </a:lnTo>
                <a:lnTo>
                  <a:pt x="7516" y="353204"/>
                </a:lnTo>
                <a:close/>
              </a:path>
              <a:path w="1136015" h="650875">
                <a:moveTo>
                  <a:pt x="9663" y="354356"/>
                </a:moveTo>
                <a:lnTo>
                  <a:pt x="8510" y="354356"/>
                </a:lnTo>
                <a:lnTo>
                  <a:pt x="4878" y="354268"/>
                </a:lnTo>
                <a:lnTo>
                  <a:pt x="4964" y="352849"/>
                </a:lnTo>
                <a:lnTo>
                  <a:pt x="5142" y="352938"/>
                </a:lnTo>
                <a:lnTo>
                  <a:pt x="5230" y="353204"/>
                </a:lnTo>
                <a:lnTo>
                  <a:pt x="7516" y="353204"/>
                </a:lnTo>
                <a:lnTo>
                  <a:pt x="10018" y="353293"/>
                </a:lnTo>
                <a:lnTo>
                  <a:pt x="10018" y="353913"/>
                </a:lnTo>
                <a:lnTo>
                  <a:pt x="9663" y="354356"/>
                </a:lnTo>
                <a:close/>
              </a:path>
              <a:path w="1136015" h="650875">
                <a:moveTo>
                  <a:pt x="16578" y="361892"/>
                </a:moveTo>
                <a:lnTo>
                  <a:pt x="9220" y="361892"/>
                </a:lnTo>
                <a:lnTo>
                  <a:pt x="9308" y="355864"/>
                </a:lnTo>
                <a:lnTo>
                  <a:pt x="16578" y="355864"/>
                </a:lnTo>
                <a:lnTo>
                  <a:pt x="16667" y="356928"/>
                </a:lnTo>
                <a:lnTo>
                  <a:pt x="10195" y="356928"/>
                </a:lnTo>
                <a:lnTo>
                  <a:pt x="10195" y="360828"/>
                </a:lnTo>
                <a:lnTo>
                  <a:pt x="12057" y="360828"/>
                </a:lnTo>
                <a:lnTo>
                  <a:pt x="16578" y="360917"/>
                </a:lnTo>
                <a:lnTo>
                  <a:pt x="16578" y="361892"/>
                </a:lnTo>
                <a:close/>
              </a:path>
              <a:path w="1136015" h="650875">
                <a:moveTo>
                  <a:pt x="12057" y="360828"/>
                </a:moveTo>
                <a:lnTo>
                  <a:pt x="11347" y="360828"/>
                </a:lnTo>
                <a:lnTo>
                  <a:pt x="11347" y="357016"/>
                </a:lnTo>
                <a:lnTo>
                  <a:pt x="10195" y="356928"/>
                </a:lnTo>
                <a:lnTo>
                  <a:pt x="14096" y="356928"/>
                </a:lnTo>
                <a:lnTo>
                  <a:pt x="12057" y="357016"/>
                </a:lnTo>
                <a:lnTo>
                  <a:pt x="12057" y="360828"/>
                </a:lnTo>
                <a:close/>
              </a:path>
              <a:path w="1136015" h="650875">
                <a:moveTo>
                  <a:pt x="15780" y="358967"/>
                </a:moveTo>
                <a:lnTo>
                  <a:pt x="15692" y="356928"/>
                </a:lnTo>
                <a:lnTo>
                  <a:pt x="16667" y="356928"/>
                </a:lnTo>
                <a:lnTo>
                  <a:pt x="16667" y="358612"/>
                </a:lnTo>
                <a:lnTo>
                  <a:pt x="16046" y="358789"/>
                </a:lnTo>
                <a:lnTo>
                  <a:pt x="15780" y="358967"/>
                </a:lnTo>
                <a:close/>
              </a:path>
              <a:path w="1136015" h="650875">
                <a:moveTo>
                  <a:pt x="16578" y="360917"/>
                </a:moveTo>
                <a:lnTo>
                  <a:pt x="13209" y="360917"/>
                </a:lnTo>
                <a:lnTo>
                  <a:pt x="13209" y="357016"/>
                </a:lnTo>
                <a:lnTo>
                  <a:pt x="14096" y="357016"/>
                </a:lnTo>
                <a:lnTo>
                  <a:pt x="14096" y="360828"/>
                </a:lnTo>
                <a:lnTo>
                  <a:pt x="16578" y="360828"/>
                </a:lnTo>
                <a:close/>
              </a:path>
              <a:path w="1136015" h="650875">
                <a:moveTo>
                  <a:pt x="16312" y="353115"/>
                </a:moveTo>
                <a:lnTo>
                  <a:pt x="15160" y="353115"/>
                </a:lnTo>
                <a:lnTo>
                  <a:pt x="15248" y="348328"/>
                </a:lnTo>
                <a:lnTo>
                  <a:pt x="14982" y="348239"/>
                </a:lnTo>
                <a:lnTo>
                  <a:pt x="13475" y="348151"/>
                </a:lnTo>
                <a:lnTo>
                  <a:pt x="13653" y="347796"/>
                </a:lnTo>
                <a:lnTo>
                  <a:pt x="13830" y="347530"/>
                </a:lnTo>
                <a:lnTo>
                  <a:pt x="13918" y="347087"/>
                </a:lnTo>
                <a:lnTo>
                  <a:pt x="15780" y="347264"/>
                </a:lnTo>
                <a:lnTo>
                  <a:pt x="16312" y="347530"/>
                </a:lnTo>
                <a:lnTo>
                  <a:pt x="16312" y="353115"/>
                </a:lnTo>
                <a:close/>
              </a:path>
              <a:path w="1136015" h="650875">
                <a:moveTo>
                  <a:pt x="13564" y="353115"/>
                </a:moveTo>
                <a:lnTo>
                  <a:pt x="12589" y="353115"/>
                </a:lnTo>
                <a:lnTo>
                  <a:pt x="12179" y="351431"/>
                </a:lnTo>
                <a:lnTo>
                  <a:pt x="11791" y="350190"/>
                </a:lnTo>
                <a:lnTo>
                  <a:pt x="11170" y="348860"/>
                </a:lnTo>
                <a:lnTo>
                  <a:pt x="11968" y="347796"/>
                </a:lnTo>
                <a:lnTo>
                  <a:pt x="12126" y="348328"/>
                </a:lnTo>
                <a:lnTo>
                  <a:pt x="12677" y="349746"/>
                </a:lnTo>
                <a:lnTo>
                  <a:pt x="13209" y="351431"/>
                </a:lnTo>
                <a:lnTo>
                  <a:pt x="13564" y="353115"/>
                </a:lnTo>
                <a:close/>
              </a:path>
              <a:path w="1136015" h="650875">
                <a:moveTo>
                  <a:pt x="15958" y="354179"/>
                </a:moveTo>
                <a:lnTo>
                  <a:pt x="10550" y="354179"/>
                </a:lnTo>
                <a:lnTo>
                  <a:pt x="10638" y="352761"/>
                </a:lnTo>
                <a:lnTo>
                  <a:pt x="10845" y="352938"/>
                </a:lnTo>
                <a:lnTo>
                  <a:pt x="10904" y="353115"/>
                </a:lnTo>
                <a:lnTo>
                  <a:pt x="14716" y="353115"/>
                </a:lnTo>
                <a:lnTo>
                  <a:pt x="16312" y="353115"/>
                </a:lnTo>
                <a:lnTo>
                  <a:pt x="16312" y="353736"/>
                </a:lnTo>
                <a:lnTo>
                  <a:pt x="15958" y="354179"/>
                </a:lnTo>
                <a:close/>
              </a:path>
              <a:path w="1136015" h="650875">
                <a:moveTo>
                  <a:pt x="1684" y="342920"/>
                </a:moveTo>
                <a:lnTo>
                  <a:pt x="709" y="342920"/>
                </a:lnTo>
                <a:lnTo>
                  <a:pt x="709" y="338044"/>
                </a:lnTo>
                <a:lnTo>
                  <a:pt x="1684" y="338044"/>
                </a:lnTo>
                <a:lnTo>
                  <a:pt x="1684" y="342920"/>
                </a:lnTo>
                <a:close/>
              </a:path>
              <a:path w="1136015" h="650875">
                <a:moveTo>
                  <a:pt x="12242" y="331040"/>
                </a:moveTo>
                <a:lnTo>
                  <a:pt x="10550" y="331040"/>
                </a:lnTo>
                <a:lnTo>
                  <a:pt x="12234" y="330065"/>
                </a:lnTo>
                <a:lnTo>
                  <a:pt x="13652" y="328735"/>
                </a:lnTo>
                <a:lnTo>
                  <a:pt x="14716" y="327139"/>
                </a:lnTo>
                <a:lnTo>
                  <a:pt x="14982" y="327494"/>
                </a:lnTo>
                <a:lnTo>
                  <a:pt x="15248" y="327760"/>
                </a:lnTo>
                <a:lnTo>
                  <a:pt x="15603" y="327937"/>
                </a:lnTo>
                <a:lnTo>
                  <a:pt x="14362" y="329444"/>
                </a:lnTo>
                <a:lnTo>
                  <a:pt x="12855" y="330685"/>
                </a:lnTo>
                <a:lnTo>
                  <a:pt x="12242" y="331040"/>
                </a:lnTo>
                <a:close/>
              </a:path>
              <a:path w="1136015" h="650875">
                <a:moveTo>
                  <a:pt x="11170" y="331661"/>
                </a:moveTo>
                <a:lnTo>
                  <a:pt x="9397" y="331661"/>
                </a:lnTo>
                <a:lnTo>
                  <a:pt x="9397" y="327317"/>
                </a:lnTo>
                <a:lnTo>
                  <a:pt x="10549" y="327405"/>
                </a:lnTo>
                <a:lnTo>
                  <a:pt x="10550" y="331040"/>
                </a:lnTo>
                <a:lnTo>
                  <a:pt x="12242" y="331040"/>
                </a:lnTo>
                <a:lnTo>
                  <a:pt x="11170" y="331661"/>
                </a:lnTo>
                <a:close/>
              </a:path>
              <a:path w="1136015" h="650875">
                <a:moveTo>
                  <a:pt x="7713" y="336448"/>
                </a:moveTo>
                <a:lnTo>
                  <a:pt x="797" y="336448"/>
                </a:lnTo>
                <a:lnTo>
                  <a:pt x="797" y="328026"/>
                </a:lnTo>
                <a:lnTo>
                  <a:pt x="7713" y="328026"/>
                </a:lnTo>
                <a:lnTo>
                  <a:pt x="7713" y="329178"/>
                </a:lnTo>
                <a:lnTo>
                  <a:pt x="1773" y="329178"/>
                </a:lnTo>
                <a:lnTo>
                  <a:pt x="1773" y="331749"/>
                </a:lnTo>
                <a:lnTo>
                  <a:pt x="4787" y="331749"/>
                </a:lnTo>
                <a:lnTo>
                  <a:pt x="16489" y="331838"/>
                </a:lnTo>
                <a:lnTo>
                  <a:pt x="16489" y="332813"/>
                </a:lnTo>
                <a:lnTo>
                  <a:pt x="11347" y="332813"/>
                </a:lnTo>
                <a:lnTo>
                  <a:pt x="11509" y="332902"/>
                </a:lnTo>
                <a:lnTo>
                  <a:pt x="1861" y="332902"/>
                </a:lnTo>
                <a:lnTo>
                  <a:pt x="1861" y="335384"/>
                </a:lnTo>
                <a:lnTo>
                  <a:pt x="4787" y="335384"/>
                </a:lnTo>
                <a:lnTo>
                  <a:pt x="7713" y="335473"/>
                </a:lnTo>
                <a:lnTo>
                  <a:pt x="7713" y="336448"/>
                </a:lnTo>
                <a:close/>
              </a:path>
              <a:path w="1136015" h="650875">
                <a:moveTo>
                  <a:pt x="4787" y="331749"/>
                </a:moveTo>
                <a:lnTo>
                  <a:pt x="3723" y="331749"/>
                </a:lnTo>
                <a:lnTo>
                  <a:pt x="3812" y="329178"/>
                </a:lnTo>
                <a:lnTo>
                  <a:pt x="7713" y="329178"/>
                </a:lnTo>
                <a:lnTo>
                  <a:pt x="4787" y="329267"/>
                </a:lnTo>
                <a:lnTo>
                  <a:pt x="4787" y="331749"/>
                </a:lnTo>
                <a:close/>
              </a:path>
              <a:path w="1136015" h="650875">
                <a:moveTo>
                  <a:pt x="16489" y="331838"/>
                </a:moveTo>
                <a:lnTo>
                  <a:pt x="6826" y="331838"/>
                </a:lnTo>
                <a:lnTo>
                  <a:pt x="6826" y="329267"/>
                </a:lnTo>
                <a:lnTo>
                  <a:pt x="7713" y="329267"/>
                </a:lnTo>
                <a:lnTo>
                  <a:pt x="7713" y="331661"/>
                </a:lnTo>
                <a:lnTo>
                  <a:pt x="16489" y="331661"/>
                </a:lnTo>
                <a:lnTo>
                  <a:pt x="16489" y="331838"/>
                </a:lnTo>
                <a:close/>
              </a:path>
              <a:path w="1136015" h="650875">
                <a:moveTo>
                  <a:pt x="4787" y="335384"/>
                </a:moveTo>
                <a:lnTo>
                  <a:pt x="3812" y="335384"/>
                </a:lnTo>
                <a:lnTo>
                  <a:pt x="3812" y="332902"/>
                </a:lnTo>
                <a:lnTo>
                  <a:pt x="7713" y="332902"/>
                </a:lnTo>
                <a:lnTo>
                  <a:pt x="4787" y="332991"/>
                </a:lnTo>
                <a:lnTo>
                  <a:pt x="4787" y="335384"/>
                </a:lnTo>
                <a:close/>
              </a:path>
              <a:path w="1136015" h="650875">
                <a:moveTo>
                  <a:pt x="10550" y="337157"/>
                </a:moveTo>
                <a:lnTo>
                  <a:pt x="9397" y="337157"/>
                </a:lnTo>
                <a:lnTo>
                  <a:pt x="9397" y="332902"/>
                </a:lnTo>
                <a:lnTo>
                  <a:pt x="11509" y="332902"/>
                </a:lnTo>
                <a:lnTo>
                  <a:pt x="12637" y="333522"/>
                </a:lnTo>
                <a:lnTo>
                  <a:pt x="10550" y="333522"/>
                </a:lnTo>
                <a:lnTo>
                  <a:pt x="10550" y="337157"/>
                </a:lnTo>
                <a:close/>
              </a:path>
              <a:path w="1136015" h="650875">
                <a:moveTo>
                  <a:pt x="7713" y="335473"/>
                </a:moveTo>
                <a:lnTo>
                  <a:pt x="6826" y="335473"/>
                </a:lnTo>
                <a:lnTo>
                  <a:pt x="6826" y="332991"/>
                </a:lnTo>
                <a:lnTo>
                  <a:pt x="7713" y="332991"/>
                </a:lnTo>
                <a:lnTo>
                  <a:pt x="7713" y="335473"/>
                </a:lnTo>
                <a:close/>
              </a:path>
              <a:path w="1136015" h="650875">
                <a:moveTo>
                  <a:pt x="14805" y="337689"/>
                </a:moveTo>
                <a:lnTo>
                  <a:pt x="13741" y="335916"/>
                </a:lnTo>
                <a:lnTo>
                  <a:pt x="12323" y="334498"/>
                </a:lnTo>
                <a:lnTo>
                  <a:pt x="10550" y="333522"/>
                </a:lnTo>
                <a:lnTo>
                  <a:pt x="12637" y="333522"/>
                </a:lnTo>
                <a:lnTo>
                  <a:pt x="13121" y="333788"/>
                </a:lnTo>
                <a:lnTo>
                  <a:pt x="14628" y="335207"/>
                </a:lnTo>
                <a:lnTo>
                  <a:pt x="15692" y="336891"/>
                </a:lnTo>
                <a:lnTo>
                  <a:pt x="15337" y="337157"/>
                </a:lnTo>
                <a:lnTo>
                  <a:pt x="14805" y="337689"/>
                </a:lnTo>
                <a:close/>
              </a:path>
              <a:path w="1136015" h="650875">
                <a:moveTo>
                  <a:pt x="4078" y="343806"/>
                </a:moveTo>
                <a:lnTo>
                  <a:pt x="3102" y="343806"/>
                </a:lnTo>
                <a:lnTo>
                  <a:pt x="3102" y="337512"/>
                </a:lnTo>
                <a:lnTo>
                  <a:pt x="4078" y="337512"/>
                </a:lnTo>
                <a:lnTo>
                  <a:pt x="4078" y="343806"/>
                </a:lnTo>
                <a:close/>
              </a:path>
              <a:path w="1136015" h="650875">
                <a:moveTo>
                  <a:pt x="6471" y="343009"/>
                </a:moveTo>
                <a:lnTo>
                  <a:pt x="5496" y="343009"/>
                </a:lnTo>
                <a:lnTo>
                  <a:pt x="5496" y="337955"/>
                </a:lnTo>
                <a:lnTo>
                  <a:pt x="6471" y="337955"/>
                </a:lnTo>
                <a:lnTo>
                  <a:pt x="6471" y="343009"/>
                </a:lnTo>
                <a:close/>
              </a:path>
              <a:path w="1136015" h="650875">
                <a:moveTo>
                  <a:pt x="16312" y="343097"/>
                </a:moveTo>
                <a:lnTo>
                  <a:pt x="10284" y="343097"/>
                </a:lnTo>
                <a:lnTo>
                  <a:pt x="10284" y="337955"/>
                </a:lnTo>
                <a:lnTo>
                  <a:pt x="15514" y="337955"/>
                </a:lnTo>
                <a:lnTo>
                  <a:pt x="15514" y="339019"/>
                </a:lnTo>
                <a:lnTo>
                  <a:pt x="11347" y="339019"/>
                </a:lnTo>
                <a:lnTo>
                  <a:pt x="11347" y="342033"/>
                </a:lnTo>
                <a:lnTo>
                  <a:pt x="16312" y="342033"/>
                </a:lnTo>
                <a:lnTo>
                  <a:pt x="16312" y="343097"/>
                </a:lnTo>
                <a:close/>
              </a:path>
              <a:path w="1136015" h="650875">
                <a:moveTo>
                  <a:pt x="8865" y="343097"/>
                </a:moveTo>
                <a:lnTo>
                  <a:pt x="7890" y="343097"/>
                </a:lnTo>
                <a:lnTo>
                  <a:pt x="7890" y="338044"/>
                </a:lnTo>
                <a:lnTo>
                  <a:pt x="8865" y="338044"/>
                </a:lnTo>
                <a:lnTo>
                  <a:pt x="8865" y="343097"/>
                </a:lnTo>
                <a:close/>
              </a:path>
              <a:path w="1136015" h="650875">
                <a:moveTo>
                  <a:pt x="15514" y="342033"/>
                </a:moveTo>
                <a:lnTo>
                  <a:pt x="14539" y="342033"/>
                </a:lnTo>
                <a:lnTo>
                  <a:pt x="14539" y="339019"/>
                </a:lnTo>
                <a:lnTo>
                  <a:pt x="15514" y="339019"/>
                </a:lnTo>
                <a:lnTo>
                  <a:pt x="15514" y="342033"/>
                </a:lnTo>
                <a:close/>
              </a:path>
              <a:path w="1136015" h="650875">
                <a:moveTo>
                  <a:pt x="13741" y="314816"/>
                </a:moveTo>
                <a:lnTo>
                  <a:pt x="4698" y="314816"/>
                </a:lnTo>
                <a:lnTo>
                  <a:pt x="4698" y="305773"/>
                </a:lnTo>
                <a:lnTo>
                  <a:pt x="13741" y="305773"/>
                </a:lnTo>
                <a:lnTo>
                  <a:pt x="13741" y="314816"/>
                </a:lnTo>
                <a:close/>
              </a:path>
              <a:path w="1136015" h="650875">
                <a:moveTo>
                  <a:pt x="10106" y="287155"/>
                </a:moveTo>
                <a:lnTo>
                  <a:pt x="8333" y="287155"/>
                </a:lnTo>
                <a:lnTo>
                  <a:pt x="8333" y="281925"/>
                </a:lnTo>
                <a:lnTo>
                  <a:pt x="13741" y="281925"/>
                </a:lnTo>
                <a:lnTo>
                  <a:pt x="14781" y="283875"/>
                </a:lnTo>
                <a:lnTo>
                  <a:pt x="10106" y="283875"/>
                </a:lnTo>
                <a:lnTo>
                  <a:pt x="10106" y="287155"/>
                </a:lnTo>
                <a:close/>
              </a:path>
              <a:path w="1136015" h="650875">
                <a:moveTo>
                  <a:pt x="13564" y="293273"/>
                </a:moveTo>
                <a:lnTo>
                  <a:pt x="4255" y="293273"/>
                </a:lnTo>
                <a:lnTo>
                  <a:pt x="2216" y="290081"/>
                </a:lnTo>
                <a:lnTo>
                  <a:pt x="2127" y="285294"/>
                </a:lnTo>
                <a:lnTo>
                  <a:pt x="3191" y="283343"/>
                </a:lnTo>
                <a:lnTo>
                  <a:pt x="4876" y="282279"/>
                </a:lnTo>
                <a:lnTo>
                  <a:pt x="6028" y="283875"/>
                </a:lnTo>
                <a:lnTo>
                  <a:pt x="4787" y="284584"/>
                </a:lnTo>
                <a:lnTo>
                  <a:pt x="4078" y="285914"/>
                </a:lnTo>
                <a:lnTo>
                  <a:pt x="4078" y="289106"/>
                </a:lnTo>
                <a:lnTo>
                  <a:pt x="5496" y="291234"/>
                </a:lnTo>
                <a:lnTo>
                  <a:pt x="14611" y="291234"/>
                </a:lnTo>
                <a:lnTo>
                  <a:pt x="13564" y="293273"/>
                </a:lnTo>
                <a:close/>
              </a:path>
              <a:path w="1136015" h="650875">
                <a:moveTo>
                  <a:pt x="14611" y="291234"/>
                </a:moveTo>
                <a:lnTo>
                  <a:pt x="12057" y="291234"/>
                </a:lnTo>
                <a:lnTo>
                  <a:pt x="13387" y="289106"/>
                </a:lnTo>
                <a:lnTo>
                  <a:pt x="13387" y="285560"/>
                </a:lnTo>
                <a:lnTo>
                  <a:pt x="12500" y="283875"/>
                </a:lnTo>
                <a:lnTo>
                  <a:pt x="14781" y="283875"/>
                </a:lnTo>
                <a:lnTo>
                  <a:pt x="15160" y="284584"/>
                </a:lnTo>
                <a:lnTo>
                  <a:pt x="15203" y="290081"/>
                </a:lnTo>
                <a:lnTo>
                  <a:pt x="14611" y="291234"/>
                </a:lnTo>
                <a:close/>
              </a:path>
              <a:path w="1136015" h="650875">
                <a:moveTo>
                  <a:pt x="15071" y="278113"/>
                </a:moveTo>
                <a:lnTo>
                  <a:pt x="2482" y="278113"/>
                </a:lnTo>
                <a:lnTo>
                  <a:pt x="2482" y="276162"/>
                </a:lnTo>
                <a:lnTo>
                  <a:pt x="13209" y="276162"/>
                </a:lnTo>
                <a:lnTo>
                  <a:pt x="13209" y="270134"/>
                </a:lnTo>
                <a:lnTo>
                  <a:pt x="15071" y="270134"/>
                </a:lnTo>
                <a:lnTo>
                  <a:pt x="15071" y="278113"/>
                </a:lnTo>
                <a:close/>
              </a:path>
              <a:path w="1136015" h="650875">
                <a:moveTo>
                  <a:pt x="13209" y="267474"/>
                </a:moveTo>
                <a:lnTo>
                  <a:pt x="4344" y="267474"/>
                </a:lnTo>
                <a:lnTo>
                  <a:pt x="2305" y="264460"/>
                </a:lnTo>
                <a:lnTo>
                  <a:pt x="2305" y="258608"/>
                </a:lnTo>
                <a:lnTo>
                  <a:pt x="4432" y="255594"/>
                </a:lnTo>
                <a:lnTo>
                  <a:pt x="12943" y="255594"/>
                </a:lnTo>
                <a:lnTo>
                  <a:pt x="14503" y="257633"/>
                </a:lnTo>
                <a:lnTo>
                  <a:pt x="5496" y="257633"/>
                </a:lnTo>
                <a:lnTo>
                  <a:pt x="4220" y="259761"/>
                </a:lnTo>
                <a:lnTo>
                  <a:pt x="4223" y="263307"/>
                </a:lnTo>
                <a:lnTo>
                  <a:pt x="5585" y="265435"/>
                </a:lnTo>
                <a:lnTo>
                  <a:pt x="14589" y="265435"/>
                </a:lnTo>
                <a:lnTo>
                  <a:pt x="13209" y="267474"/>
                </a:lnTo>
                <a:close/>
              </a:path>
              <a:path w="1136015" h="650875">
                <a:moveTo>
                  <a:pt x="14589" y="265435"/>
                </a:moveTo>
                <a:lnTo>
                  <a:pt x="11791" y="265435"/>
                </a:lnTo>
                <a:lnTo>
                  <a:pt x="13387" y="263307"/>
                </a:lnTo>
                <a:lnTo>
                  <a:pt x="13387" y="259761"/>
                </a:lnTo>
                <a:lnTo>
                  <a:pt x="11879" y="257633"/>
                </a:lnTo>
                <a:lnTo>
                  <a:pt x="14503" y="257633"/>
                </a:lnTo>
                <a:lnTo>
                  <a:pt x="15248" y="258608"/>
                </a:lnTo>
                <a:lnTo>
                  <a:pt x="15248" y="264460"/>
                </a:lnTo>
                <a:lnTo>
                  <a:pt x="14589" y="265435"/>
                </a:lnTo>
                <a:close/>
              </a:path>
              <a:path w="1136015" h="650875">
                <a:moveTo>
                  <a:pt x="9905" y="244601"/>
                </a:moveTo>
                <a:lnTo>
                  <a:pt x="8333" y="244601"/>
                </a:lnTo>
                <a:lnTo>
                  <a:pt x="8776" y="243271"/>
                </a:lnTo>
                <a:lnTo>
                  <a:pt x="10018" y="242384"/>
                </a:lnTo>
                <a:lnTo>
                  <a:pt x="13298" y="242384"/>
                </a:lnTo>
                <a:lnTo>
                  <a:pt x="14953" y="243625"/>
                </a:lnTo>
                <a:lnTo>
                  <a:pt x="15071" y="244423"/>
                </a:lnTo>
                <a:lnTo>
                  <a:pt x="10018" y="244423"/>
                </a:lnTo>
                <a:lnTo>
                  <a:pt x="9905" y="244601"/>
                </a:lnTo>
                <a:close/>
              </a:path>
              <a:path w="1136015" h="650875">
                <a:moveTo>
                  <a:pt x="15071" y="251870"/>
                </a:moveTo>
                <a:lnTo>
                  <a:pt x="2482" y="251870"/>
                </a:lnTo>
                <a:lnTo>
                  <a:pt x="2482" y="244601"/>
                </a:lnTo>
                <a:lnTo>
                  <a:pt x="3989" y="243094"/>
                </a:lnTo>
                <a:lnTo>
                  <a:pt x="5939" y="243094"/>
                </a:lnTo>
                <a:lnTo>
                  <a:pt x="7003" y="243005"/>
                </a:lnTo>
                <a:lnTo>
                  <a:pt x="7890" y="243625"/>
                </a:lnTo>
                <a:lnTo>
                  <a:pt x="8333" y="244601"/>
                </a:lnTo>
                <a:lnTo>
                  <a:pt x="9905" y="244601"/>
                </a:lnTo>
                <a:lnTo>
                  <a:pt x="9510" y="245221"/>
                </a:lnTo>
                <a:lnTo>
                  <a:pt x="5053" y="245221"/>
                </a:lnTo>
                <a:lnTo>
                  <a:pt x="4166" y="246108"/>
                </a:lnTo>
                <a:lnTo>
                  <a:pt x="4255" y="249831"/>
                </a:lnTo>
                <a:lnTo>
                  <a:pt x="15071" y="249831"/>
                </a:lnTo>
                <a:lnTo>
                  <a:pt x="15071" y="251870"/>
                </a:lnTo>
                <a:close/>
              </a:path>
              <a:path w="1136015" h="650875">
                <a:moveTo>
                  <a:pt x="15071" y="249743"/>
                </a:moveTo>
                <a:lnTo>
                  <a:pt x="13209" y="249743"/>
                </a:lnTo>
                <a:lnTo>
                  <a:pt x="13209" y="245221"/>
                </a:lnTo>
                <a:lnTo>
                  <a:pt x="12500" y="244423"/>
                </a:lnTo>
                <a:lnTo>
                  <a:pt x="15071" y="244423"/>
                </a:lnTo>
                <a:lnTo>
                  <a:pt x="15071" y="249743"/>
                </a:lnTo>
                <a:close/>
              </a:path>
              <a:path w="1136015" h="650875">
                <a:moveTo>
                  <a:pt x="15071" y="249831"/>
                </a:moveTo>
                <a:lnTo>
                  <a:pt x="7801" y="249831"/>
                </a:lnTo>
                <a:lnTo>
                  <a:pt x="7882" y="246906"/>
                </a:lnTo>
                <a:lnTo>
                  <a:pt x="7979" y="246374"/>
                </a:lnTo>
                <a:lnTo>
                  <a:pt x="7181" y="245399"/>
                </a:lnTo>
                <a:lnTo>
                  <a:pt x="6205" y="245221"/>
                </a:lnTo>
                <a:lnTo>
                  <a:pt x="9510" y="245221"/>
                </a:lnTo>
                <a:lnTo>
                  <a:pt x="9397" y="249743"/>
                </a:lnTo>
                <a:lnTo>
                  <a:pt x="15071" y="249743"/>
                </a:lnTo>
                <a:close/>
              </a:path>
              <a:path w="1136015" h="650875">
                <a:moveTo>
                  <a:pt x="15071" y="240257"/>
                </a:moveTo>
                <a:lnTo>
                  <a:pt x="2482" y="235469"/>
                </a:lnTo>
                <a:lnTo>
                  <a:pt x="2482" y="233341"/>
                </a:lnTo>
                <a:lnTo>
                  <a:pt x="15071" y="228465"/>
                </a:lnTo>
                <a:lnTo>
                  <a:pt x="15071" y="230593"/>
                </a:lnTo>
                <a:lnTo>
                  <a:pt x="12057" y="231746"/>
                </a:lnTo>
                <a:lnTo>
                  <a:pt x="12057" y="232455"/>
                </a:lnTo>
                <a:lnTo>
                  <a:pt x="10284" y="232455"/>
                </a:lnTo>
                <a:lnTo>
                  <a:pt x="5053" y="234405"/>
                </a:lnTo>
                <a:lnTo>
                  <a:pt x="10284" y="236444"/>
                </a:lnTo>
                <a:lnTo>
                  <a:pt x="12057" y="236444"/>
                </a:lnTo>
                <a:lnTo>
                  <a:pt x="12057" y="236976"/>
                </a:lnTo>
                <a:lnTo>
                  <a:pt x="15071" y="238129"/>
                </a:lnTo>
                <a:lnTo>
                  <a:pt x="15071" y="240257"/>
                </a:lnTo>
                <a:close/>
              </a:path>
              <a:path w="1136015" h="650875">
                <a:moveTo>
                  <a:pt x="12057" y="236444"/>
                </a:moveTo>
                <a:lnTo>
                  <a:pt x="10284" y="236444"/>
                </a:lnTo>
                <a:lnTo>
                  <a:pt x="10284" y="232455"/>
                </a:lnTo>
                <a:lnTo>
                  <a:pt x="12057" y="232455"/>
                </a:lnTo>
                <a:lnTo>
                  <a:pt x="12057" y="236444"/>
                </a:lnTo>
                <a:close/>
              </a:path>
              <a:path w="1136015" h="650875">
                <a:moveTo>
                  <a:pt x="15071" y="225096"/>
                </a:moveTo>
                <a:lnTo>
                  <a:pt x="2482" y="225096"/>
                </a:lnTo>
                <a:lnTo>
                  <a:pt x="2482" y="223146"/>
                </a:lnTo>
                <a:lnTo>
                  <a:pt x="13209" y="223146"/>
                </a:lnTo>
                <a:lnTo>
                  <a:pt x="13209" y="217117"/>
                </a:lnTo>
                <a:lnTo>
                  <a:pt x="15071" y="217117"/>
                </a:lnTo>
                <a:lnTo>
                  <a:pt x="15071" y="225096"/>
                </a:lnTo>
                <a:close/>
              </a:path>
              <a:path w="1136015" h="650875">
                <a:moveTo>
                  <a:pt x="15071" y="211355"/>
                </a:moveTo>
                <a:lnTo>
                  <a:pt x="13209" y="211355"/>
                </a:lnTo>
                <a:lnTo>
                  <a:pt x="13209" y="204972"/>
                </a:lnTo>
                <a:lnTo>
                  <a:pt x="15071" y="204972"/>
                </a:lnTo>
                <a:lnTo>
                  <a:pt x="15071" y="211355"/>
                </a:lnTo>
                <a:close/>
              </a:path>
              <a:path w="1136015" h="650875">
                <a:moveTo>
                  <a:pt x="15071" y="213394"/>
                </a:moveTo>
                <a:lnTo>
                  <a:pt x="2482" y="213394"/>
                </a:lnTo>
                <a:lnTo>
                  <a:pt x="2482" y="205060"/>
                </a:lnTo>
                <a:lnTo>
                  <a:pt x="4344" y="205060"/>
                </a:lnTo>
                <a:lnTo>
                  <a:pt x="4344" y="211355"/>
                </a:lnTo>
                <a:lnTo>
                  <a:pt x="15071" y="211355"/>
                </a:lnTo>
                <a:lnTo>
                  <a:pt x="15071" y="213394"/>
                </a:lnTo>
                <a:close/>
              </a:path>
              <a:path w="1136015" h="650875">
                <a:moveTo>
                  <a:pt x="9663" y="211355"/>
                </a:moveTo>
                <a:lnTo>
                  <a:pt x="7801" y="211355"/>
                </a:lnTo>
                <a:lnTo>
                  <a:pt x="7801" y="205858"/>
                </a:lnTo>
                <a:lnTo>
                  <a:pt x="9663" y="205858"/>
                </a:lnTo>
                <a:lnTo>
                  <a:pt x="9663" y="211355"/>
                </a:lnTo>
                <a:close/>
              </a:path>
              <a:path w="1136015" h="650875">
                <a:moveTo>
                  <a:pt x="15071" y="201159"/>
                </a:moveTo>
                <a:lnTo>
                  <a:pt x="2482" y="201159"/>
                </a:lnTo>
                <a:lnTo>
                  <a:pt x="2482" y="193092"/>
                </a:lnTo>
                <a:lnTo>
                  <a:pt x="4255" y="191673"/>
                </a:lnTo>
                <a:lnTo>
                  <a:pt x="6471" y="191673"/>
                </a:lnTo>
                <a:lnTo>
                  <a:pt x="8067" y="191585"/>
                </a:lnTo>
                <a:lnTo>
                  <a:pt x="9486" y="192560"/>
                </a:lnTo>
                <a:lnTo>
                  <a:pt x="9861" y="193624"/>
                </a:lnTo>
                <a:lnTo>
                  <a:pt x="4964" y="193624"/>
                </a:lnTo>
                <a:lnTo>
                  <a:pt x="4255" y="194776"/>
                </a:lnTo>
                <a:lnTo>
                  <a:pt x="4255" y="198766"/>
                </a:lnTo>
                <a:lnTo>
                  <a:pt x="8422" y="198854"/>
                </a:lnTo>
                <a:lnTo>
                  <a:pt x="10372" y="198854"/>
                </a:lnTo>
                <a:lnTo>
                  <a:pt x="10372" y="199120"/>
                </a:lnTo>
                <a:lnTo>
                  <a:pt x="15071" y="199120"/>
                </a:lnTo>
                <a:lnTo>
                  <a:pt x="15071" y="201159"/>
                </a:lnTo>
                <a:close/>
              </a:path>
              <a:path w="1136015" h="650875">
                <a:moveTo>
                  <a:pt x="14710" y="194067"/>
                </a:moveTo>
                <a:lnTo>
                  <a:pt x="10018" y="194067"/>
                </a:lnTo>
                <a:lnTo>
                  <a:pt x="15071" y="191585"/>
                </a:lnTo>
                <a:lnTo>
                  <a:pt x="15071" y="193890"/>
                </a:lnTo>
                <a:lnTo>
                  <a:pt x="14710" y="194067"/>
                </a:lnTo>
                <a:close/>
              </a:path>
              <a:path w="1136015" h="650875">
                <a:moveTo>
                  <a:pt x="10372" y="198854"/>
                </a:moveTo>
                <a:lnTo>
                  <a:pt x="8422" y="198854"/>
                </a:lnTo>
                <a:lnTo>
                  <a:pt x="8422" y="194776"/>
                </a:lnTo>
                <a:lnTo>
                  <a:pt x="7801" y="193624"/>
                </a:lnTo>
                <a:lnTo>
                  <a:pt x="9861" y="193624"/>
                </a:lnTo>
                <a:lnTo>
                  <a:pt x="10018" y="194067"/>
                </a:lnTo>
                <a:lnTo>
                  <a:pt x="14710" y="194067"/>
                </a:lnTo>
                <a:lnTo>
                  <a:pt x="10372" y="196195"/>
                </a:lnTo>
                <a:lnTo>
                  <a:pt x="10372" y="198854"/>
                </a:lnTo>
                <a:close/>
              </a:path>
              <a:path w="1136015" h="650875">
                <a:moveTo>
                  <a:pt x="11643" y="174297"/>
                </a:moveTo>
                <a:lnTo>
                  <a:pt x="8510" y="174297"/>
                </a:lnTo>
                <a:lnTo>
                  <a:pt x="15071" y="168889"/>
                </a:lnTo>
                <a:lnTo>
                  <a:pt x="15071" y="171460"/>
                </a:lnTo>
                <a:lnTo>
                  <a:pt x="11643" y="174297"/>
                </a:lnTo>
                <a:close/>
              </a:path>
              <a:path w="1136015" h="650875">
                <a:moveTo>
                  <a:pt x="11525" y="177045"/>
                </a:moveTo>
                <a:lnTo>
                  <a:pt x="8776" y="177045"/>
                </a:lnTo>
                <a:lnTo>
                  <a:pt x="2482" y="171814"/>
                </a:lnTo>
                <a:lnTo>
                  <a:pt x="2482" y="169243"/>
                </a:lnTo>
                <a:lnTo>
                  <a:pt x="8510" y="174297"/>
                </a:lnTo>
                <a:lnTo>
                  <a:pt x="11643" y="174297"/>
                </a:lnTo>
                <a:lnTo>
                  <a:pt x="9929" y="175715"/>
                </a:lnTo>
                <a:lnTo>
                  <a:pt x="11525" y="177045"/>
                </a:lnTo>
                <a:close/>
              </a:path>
              <a:path w="1136015" h="650875">
                <a:moveTo>
                  <a:pt x="15160" y="178995"/>
                </a:moveTo>
                <a:lnTo>
                  <a:pt x="2482" y="178995"/>
                </a:lnTo>
                <a:lnTo>
                  <a:pt x="2482" y="177045"/>
                </a:lnTo>
                <a:lnTo>
                  <a:pt x="15160" y="177045"/>
                </a:lnTo>
                <a:lnTo>
                  <a:pt x="15160" y="178995"/>
                </a:lnTo>
                <a:close/>
              </a:path>
              <a:path w="1136015" h="650875">
                <a:moveTo>
                  <a:pt x="15071" y="165520"/>
                </a:moveTo>
                <a:lnTo>
                  <a:pt x="2482" y="165520"/>
                </a:lnTo>
                <a:lnTo>
                  <a:pt x="2482" y="163569"/>
                </a:lnTo>
                <a:lnTo>
                  <a:pt x="13209" y="163569"/>
                </a:lnTo>
                <a:lnTo>
                  <a:pt x="13209" y="157541"/>
                </a:lnTo>
                <a:lnTo>
                  <a:pt x="15071" y="157541"/>
                </a:lnTo>
                <a:lnTo>
                  <a:pt x="15071" y="165520"/>
                </a:lnTo>
                <a:close/>
              </a:path>
              <a:path w="1136015" h="650875">
                <a:moveTo>
                  <a:pt x="15071" y="153729"/>
                </a:moveTo>
                <a:lnTo>
                  <a:pt x="2482" y="153729"/>
                </a:lnTo>
                <a:lnTo>
                  <a:pt x="2482" y="151778"/>
                </a:lnTo>
                <a:lnTo>
                  <a:pt x="15071" y="151778"/>
                </a:lnTo>
                <a:lnTo>
                  <a:pt x="15071" y="153729"/>
                </a:lnTo>
                <a:close/>
              </a:path>
              <a:path w="1136015" h="650875">
                <a:moveTo>
                  <a:pt x="2482" y="147345"/>
                </a:moveTo>
                <a:lnTo>
                  <a:pt x="2482" y="145129"/>
                </a:lnTo>
                <a:lnTo>
                  <a:pt x="10816" y="141051"/>
                </a:lnTo>
                <a:lnTo>
                  <a:pt x="2482" y="136884"/>
                </a:lnTo>
                <a:lnTo>
                  <a:pt x="2482" y="134668"/>
                </a:lnTo>
                <a:lnTo>
                  <a:pt x="15071" y="134668"/>
                </a:lnTo>
                <a:lnTo>
                  <a:pt x="15071" y="136707"/>
                </a:lnTo>
                <a:lnTo>
                  <a:pt x="6383" y="136707"/>
                </a:lnTo>
                <a:lnTo>
                  <a:pt x="14007" y="140519"/>
                </a:lnTo>
                <a:lnTo>
                  <a:pt x="14007" y="141494"/>
                </a:lnTo>
                <a:lnTo>
                  <a:pt x="6471" y="145218"/>
                </a:lnTo>
                <a:lnTo>
                  <a:pt x="14982" y="145218"/>
                </a:lnTo>
                <a:lnTo>
                  <a:pt x="14982" y="147168"/>
                </a:lnTo>
                <a:lnTo>
                  <a:pt x="2482" y="147345"/>
                </a:lnTo>
                <a:close/>
              </a:path>
              <a:path w="1136015" h="650875">
                <a:moveTo>
                  <a:pt x="15071" y="131299"/>
                </a:moveTo>
                <a:lnTo>
                  <a:pt x="2482" y="126511"/>
                </a:lnTo>
                <a:lnTo>
                  <a:pt x="2482" y="124383"/>
                </a:lnTo>
                <a:lnTo>
                  <a:pt x="15071" y="119507"/>
                </a:lnTo>
                <a:lnTo>
                  <a:pt x="15071" y="121635"/>
                </a:lnTo>
                <a:lnTo>
                  <a:pt x="12057" y="122788"/>
                </a:lnTo>
                <a:lnTo>
                  <a:pt x="12057" y="123408"/>
                </a:lnTo>
                <a:lnTo>
                  <a:pt x="10284" y="123408"/>
                </a:lnTo>
                <a:lnTo>
                  <a:pt x="5053" y="125359"/>
                </a:lnTo>
                <a:lnTo>
                  <a:pt x="10284" y="127398"/>
                </a:lnTo>
                <a:lnTo>
                  <a:pt x="12057" y="127398"/>
                </a:lnTo>
                <a:lnTo>
                  <a:pt x="12057" y="128018"/>
                </a:lnTo>
                <a:lnTo>
                  <a:pt x="15071" y="129171"/>
                </a:lnTo>
                <a:lnTo>
                  <a:pt x="15071" y="131299"/>
                </a:lnTo>
                <a:close/>
              </a:path>
              <a:path w="1136015" h="650875">
                <a:moveTo>
                  <a:pt x="12057" y="127398"/>
                </a:moveTo>
                <a:lnTo>
                  <a:pt x="10284" y="127398"/>
                </a:lnTo>
                <a:lnTo>
                  <a:pt x="10284" y="123408"/>
                </a:lnTo>
                <a:lnTo>
                  <a:pt x="12057" y="123408"/>
                </a:lnTo>
                <a:lnTo>
                  <a:pt x="12057" y="127398"/>
                </a:lnTo>
                <a:close/>
              </a:path>
              <a:path w="1136015" h="650875">
                <a:moveTo>
                  <a:pt x="9441" y="114720"/>
                </a:moveTo>
                <a:lnTo>
                  <a:pt x="7003" y="114720"/>
                </a:lnTo>
                <a:lnTo>
                  <a:pt x="7412" y="113656"/>
                </a:lnTo>
                <a:lnTo>
                  <a:pt x="7713" y="109667"/>
                </a:lnTo>
                <a:lnTo>
                  <a:pt x="8776" y="107893"/>
                </a:lnTo>
                <a:lnTo>
                  <a:pt x="14096" y="107893"/>
                </a:lnTo>
                <a:lnTo>
                  <a:pt x="15248" y="109933"/>
                </a:lnTo>
                <a:lnTo>
                  <a:pt x="10195" y="109933"/>
                </a:lnTo>
                <a:lnTo>
                  <a:pt x="9832" y="110730"/>
                </a:lnTo>
                <a:lnTo>
                  <a:pt x="9727" y="111351"/>
                </a:lnTo>
                <a:lnTo>
                  <a:pt x="9663" y="112504"/>
                </a:lnTo>
                <a:lnTo>
                  <a:pt x="9552" y="113833"/>
                </a:lnTo>
                <a:lnTo>
                  <a:pt x="9441" y="114720"/>
                </a:lnTo>
                <a:close/>
              </a:path>
              <a:path w="1136015" h="650875">
                <a:moveTo>
                  <a:pt x="8422" y="116759"/>
                </a:moveTo>
                <a:lnTo>
                  <a:pt x="3900" y="116759"/>
                </a:lnTo>
                <a:lnTo>
                  <a:pt x="2305" y="114986"/>
                </a:lnTo>
                <a:lnTo>
                  <a:pt x="2216" y="110730"/>
                </a:lnTo>
                <a:lnTo>
                  <a:pt x="3102" y="109135"/>
                </a:lnTo>
                <a:lnTo>
                  <a:pt x="4521" y="108159"/>
                </a:lnTo>
                <a:lnTo>
                  <a:pt x="5673" y="109667"/>
                </a:lnTo>
                <a:lnTo>
                  <a:pt x="4698" y="110287"/>
                </a:lnTo>
                <a:lnTo>
                  <a:pt x="4078" y="111351"/>
                </a:lnTo>
                <a:lnTo>
                  <a:pt x="4078" y="113833"/>
                </a:lnTo>
                <a:lnTo>
                  <a:pt x="4698" y="114720"/>
                </a:lnTo>
                <a:lnTo>
                  <a:pt x="9441" y="114720"/>
                </a:lnTo>
                <a:lnTo>
                  <a:pt x="8422" y="116759"/>
                </a:lnTo>
                <a:close/>
              </a:path>
              <a:path w="1136015" h="650875">
                <a:moveTo>
                  <a:pt x="12589" y="117025"/>
                </a:moveTo>
                <a:lnTo>
                  <a:pt x="11436" y="115429"/>
                </a:lnTo>
                <a:lnTo>
                  <a:pt x="12589" y="114809"/>
                </a:lnTo>
                <a:lnTo>
                  <a:pt x="13298" y="113656"/>
                </a:lnTo>
                <a:lnTo>
                  <a:pt x="13387" y="110730"/>
                </a:lnTo>
                <a:lnTo>
                  <a:pt x="12677" y="109933"/>
                </a:lnTo>
                <a:lnTo>
                  <a:pt x="15248" y="109933"/>
                </a:lnTo>
                <a:lnTo>
                  <a:pt x="15337" y="114277"/>
                </a:lnTo>
                <a:lnTo>
                  <a:pt x="14273" y="116138"/>
                </a:lnTo>
                <a:lnTo>
                  <a:pt x="12589" y="117025"/>
                </a:lnTo>
                <a:close/>
              </a:path>
              <a:path w="1136015" h="650875">
                <a:moveTo>
                  <a:pt x="4255" y="105234"/>
                </a:moveTo>
                <a:lnTo>
                  <a:pt x="2482" y="105234"/>
                </a:lnTo>
                <a:lnTo>
                  <a:pt x="2482" y="96014"/>
                </a:lnTo>
                <a:lnTo>
                  <a:pt x="4255" y="96014"/>
                </a:lnTo>
                <a:lnTo>
                  <a:pt x="4255" y="99648"/>
                </a:lnTo>
                <a:lnTo>
                  <a:pt x="14982" y="99648"/>
                </a:lnTo>
                <a:lnTo>
                  <a:pt x="14982" y="101599"/>
                </a:lnTo>
                <a:lnTo>
                  <a:pt x="4255" y="101599"/>
                </a:lnTo>
                <a:lnTo>
                  <a:pt x="4255" y="105234"/>
                </a:lnTo>
                <a:close/>
              </a:path>
              <a:path w="1136015" h="650875">
                <a:moveTo>
                  <a:pt x="14982" y="101688"/>
                </a:moveTo>
                <a:lnTo>
                  <a:pt x="4255" y="101688"/>
                </a:lnTo>
                <a:lnTo>
                  <a:pt x="14982" y="101599"/>
                </a:lnTo>
                <a:close/>
              </a:path>
              <a:path w="1136015" h="650875">
                <a:moveTo>
                  <a:pt x="14695" y="85464"/>
                </a:moveTo>
                <a:lnTo>
                  <a:pt x="10018" y="85464"/>
                </a:lnTo>
                <a:lnTo>
                  <a:pt x="15071" y="82981"/>
                </a:lnTo>
                <a:lnTo>
                  <a:pt x="15071" y="85286"/>
                </a:lnTo>
                <a:lnTo>
                  <a:pt x="14695" y="85464"/>
                </a:lnTo>
                <a:close/>
              </a:path>
              <a:path w="1136015" h="650875">
                <a:moveTo>
                  <a:pt x="15071" y="92467"/>
                </a:moveTo>
                <a:lnTo>
                  <a:pt x="2482" y="92467"/>
                </a:lnTo>
                <a:lnTo>
                  <a:pt x="2482" y="84488"/>
                </a:lnTo>
                <a:lnTo>
                  <a:pt x="4255" y="83070"/>
                </a:lnTo>
                <a:lnTo>
                  <a:pt x="6471" y="83070"/>
                </a:lnTo>
                <a:lnTo>
                  <a:pt x="8067" y="82981"/>
                </a:lnTo>
                <a:lnTo>
                  <a:pt x="9486" y="83956"/>
                </a:lnTo>
                <a:lnTo>
                  <a:pt x="9861" y="85020"/>
                </a:lnTo>
                <a:lnTo>
                  <a:pt x="4964" y="85020"/>
                </a:lnTo>
                <a:lnTo>
                  <a:pt x="4255" y="86173"/>
                </a:lnTo>
                <a:lnTo>
                  <a:pt x="4255" y="90251"/>
                </a:lnTo>
                <a:lnTo>
                  <a:pt x="10372" y="90251"/>
                </a:lnTo>
                <a:lnTo>
                  <a:pt x="10372" y="90428"/>
                </a:lnTo>
                <a:lnTo>
                  <a:pt x="15071" y="90428"/>
                </a:lnTo>
                <a:lnTo>
                  <a:pt x="15071" y="92467"/>
                </a:lnTo>
                <a:close/>
              </a:path>
              <a:path w="1136015" h="650875">
                <a:moveTo>
                  <a:pt x="10372" y="90251"/>
                </a:moveTo>
                <a:lnTo>
                  <a:pt x="8422" y="90251"/>
                </a:lnTo>
                <a:lnTo>
                  <a:pt x="8422" y="86173"/>
                </a:lnTo>
                <a:lnTo>
                  <a:pt x="7801" y="85020"/>
                </a:lnTo>
                <a:lnTo>
                  <a:pt x="9861" y="85020"/>
                </a:lnTo>
                <a:lnTo>
                  <a:pt x="10018" y="85464"/>
                </a:lnTo>
                <a:lnTo>
                  <a:pt x="14695" y="85464"/>
                </a:lnTo>
                <a:lnTo>
                  <a:pt x="10372" y="87503"/>
                </a:lnTo>
                <a:lnTo>
                  <a:pt x="10372" y="90251"/>
                </a:lnTo>
                <a:close/>
              </a:path>
              <a:path w="1136015" h="650875">
                <a:moveTo>
                  <a:pt x="15071" y="76864"/>
                </a:moveTo>
                <a:lnTo>
                  <a:pt x="13209" y="76864"/>
                </a:lnTo>
                <a:lnTo>
                  <a:pt x="13209" y="70481"/>
                </a:lnTo>
                <a:lnTo>
                  <a:pt x="15071" y="70481"/>
                </a:lnTo>
                <a:lnTo>
                  <a:pt x="15071" y="76864"/>
                </a:lnTo>
                <a:close/>
              </a:path>
              <a:path w="1136015" h="650875">
                <a:moveTo>
                  <a:pt x="15071" y="78903"/>
                </a:moveTo>
                <a:lnTo>
                  <a:pt x="2482" y="78903"/>
                </a:lnTo>
                <a:lnTo>
                  <a:pt x="2482" y="70658"/>
                </a:lnTo>
                <a:lnTo>
                  <a:pt x="4344" y="70658"/>
                </a:lnTo>
                <a:lnTo>
                  <a:pt x="4344" y="76864"/>
                </a:lnTo>
                <a:lnTo>
                  <a:pt x="15071" y="76864"/>
                </a:lnTo>
                <a:lnTo>
                  <a:pt x="15071" y="78903"/>
                </a:lnTo>
                <a:close/>
              </a:path>
              <a:path w="1136015" h="650875">
                <a:moveTo>
                  <a:pt x="9663" y="76864"/>
                </a:moveTo>
                <a:lnTo>
                  <a:pt x="7801" y="76864"/>
                </a:lnTo>
                <a:lnTo>
                  <a:pt x="7801" y="71367"/>
                </a:lnTo>
                <a:lnTo>
                  <a:pt x="9663" y="71367"/>
                </a:lnTo>
                <a:lnTo>
                  <a:pt x="9663" y="76864"/>
                </a:lnTo>
                <a:close/>
              </a:path>
              <a:path w="1136015" h="650875">
                <a:moveTo>
                  <a:pt x="15071" y="66403"/>
                </a:moveTo>
                <a:lnTo>
                  <a:pt x="2482" y="66403"/>
                </a:lnTo>
                <a:lnTo>
                  <a:pt x="2482" y="64452"/>
                </a:lnTo>
                <a:lnTo>
                  <a:pt x="15071" y="64452"/>
                </a:lnTo>
                <a:lnTo>
                  <a:pt x="15071" y="66403"/>
                </a:lnTo>
                <a:close/>
              </a:path>
              <a:path w="1136015" h="650875">
                <a:moveTo>
                  <a:pt x="11643" y="55232"/>
                </a:moveTo>
                <a:lnTo>
                  <a:pt x="8510" y="55232"/>
                </a:lnTo>
                <a:lnTo>
                  <a:pt x="15071" y="49824"/>
                </a:lnTo>
                <a:lnTo>
                  <a:pt x="15071" y="52395"/>
                </a:lnTo>
                <a:lnTo>
                  <a:pt x="11643" y="55232"/>
                </a:lnTo>
                <a:close/>
              </a:path>
              <a:path w="1136015" h="650875">
                <a:moveTo>
                  <a:pt x="11525" y="57980"/>
                </a:moveTo>
                <a:lnTo>
                  <a:pt x="8776" y="57980"/>
                </a:lnTo>
                <a:lnTo>
                  <a:pt x="2482" y="52750"/>
                </a:lnTo>
                <a:lnTo>
                  <a:pt x="2482" y="50179"/>
                </a:lnTo>
                <a:lnTo>
                  <a:pt x="8510" y="55232"/>
                </a:lnTo>
                <a:lnTo>
                  <a:pt x="11643" y="55232"/>
                </a:lnTo>
                <a:lnTo>
                  <a:pt x="9929" y="56650"/>
                </a:lnTo>
                <a:lnTo>
                  <a:pt x="11525" y="57980"/>
                </a:lnTo>
                <a:close/>
              </a:path>
              <a:path w="1136015" h="650875">
                <a:moveTo>
                  <a:pt x="15160" y="59931"/>
                </a:moveTo>
                <a:lnTo>
                  <a:pt x="2482" y="59931"/>
                </a:lnTo>
                <a:lnTo>
                  <a:pt x="2482" y="57980"/>
                </a:lnTo>
                <a:lnTo>
                  <a:pt x="15160" y="57980"/>
                </a:lnTo>
                <a:lnTo>
                  <a:pt x="15160" y="59931"/>
                </a:lnTo>
                <a:close/>
              </a:path>
              <a:path w="1136015" h="650875">
                <a:moveTo>
                  <a:pt x="13741" y="37678"/>
                </a:moveTo>
                <a:lnTo>
                  <a:pt x="4698" y="37678"/>
                </a:lnTo>
                <a:lnTo>
                  <a:pt x="4698" y="28635"/>
                </a:lnTo>
                <a:lnTo>
                  <a:pt x="13741" y="28635"/>
                </a:lnTo>
                <a:lnTo>
                  <a:pt x="13741" y="37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0014" y="8114278"/>
            <a:ext cx="1145781" cy="11457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1F1C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1F1C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300779"/>
            <a:ext cx="6864350" cy="979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31F1C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84618" y="2728947"/>
            <a:ext cx="8025765" cy="239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231F1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13" Type="http://schemas.openxmlformats.org/officeDocument/2006/relationships/image" Target="../media/image4.png"/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12" Type="http://schemas.openxmlformats.org/officeDocument/2006/relationships/image" Target="../media/image4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7999" cy="102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43149" y="8251321"/>
              <a:ext cx="13601700" cy="28575"/>
            </a:xfrm>
            <a:custGeom>
              <a:avLst/>
              <a:gdLst/>
              <a:ahLst/>
              <a:cxnLst/>
              <a:rect l="l" t="t" r="r" b="b"/>
              <a:pathLst>
                <a:path w="13601700" h="28575">
                  <a:moveTo>
                    <a:pt x="13601698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13601698" y="0"/>
                  </a:lnTo>
                  <a:lnTo>
                    <a:pt x="13601698" y="285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301422" y="1415991"/>
            <a:ext cx="168528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4390" algn="l"/>
              </a:tabLst>
            </a:pPr>
            <a:r>
              <a:rPr sz="1700" spc="54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700" spc="434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700" spc="63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700" spc="40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7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1700" spc="63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700" spc="60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700" spc="60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700" spc="38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65058" y="2071369"/>
            <a:ext cx="10527665" cy="4316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9800"/>
              </a:lnSpc>
              <a:spcBef>
                <a:spcPts val="90"/>
              </a:spcBef>
            </a:pPr>
            <a:r>
              <a:rPr sz="8550" spc="869" dirty="0">
                <a:solidFill>
                  <a:srgbClr val="FFFFFF"/>
                </a:solidFill>
              </a:rPr>
              <a:t>COMPONER</a:t>
            </a:r>
            <a:r>
              <a:rPr sz="8550" spc="730" dirty="0">
                <a:solidFill>
                  <a:srgbClr val="FFFFFF"/>
                </a:solidFill>
              </a:rPr>
              <a:t> </a:t>
            </a:r>
            <a:r>
              <a:rPr sz="8550" spc="740" dirty="0">
                <a:solidFill>
                  <a:srgbClr val="FFFFFF"/>
                </a:solidFill>
              </a:rPr>
              <a:t>UNA  </a:t>
            </a:r>
            <a:r>
              <a:rPr sz="8550" spc="710" dirty="0">
                <a:solidFill>
                  <a:srgbClr val="FFFFFF"/>
                </a:solidFill>
              </a:rPr>
              <a:t>FOTOGRAFÍA </a:t>
            </a:r>
            <a:r>
              <a:rPr sz="8550" spc="450" dirty="0">
                <a:solidFill>
                  <a:srgbClr val="FFFFFF"/>
                </a:solidFill>
              </a:rPr>
              <a:t>AL  </a:t>
            </a:r>
            <a:r>
              <a:rPr sz="8550" spc="515" dirty="0">
                <a:solidFill>
                  <a:srgbClr val="FFFFFF"/>
                </a:solidFill>
              </a:rPr>
              <a:t>ESTILO</a:t>
            </a:r>
            <a:r>
              <a:rPr sz="8550" spc="795" dirty="0">
                <a:solidFill>
                  <a:srgbClr val="FFFFFF"/>
                </a:solidFill>
              </a:rPr>
              <a:t> </a:t>
            </a:r>
            <a:r>
              <a:rPr sz="8550" spc="-5" dirty="0">
                <a:solidFill>
                  <a:srgbClr val="FFFFFF"/>
                </a:solidFill>
              </a:rPr>
              <a:t>DE</a:t>
            </a:r>
            <a:endParaRPr sz="8550" dirty="0"/>
          </a:p>
        </p:txBody>
      </p:sp>
      <p:sp>
        <p:nvSpPr>
          <p:cNvPr id="7" name="object 7"/>
          <p:cNvSpPr txBox="1"/>
          <p:nvPr/>
        </p:nvSpPr>
        <p:spPr>
          <a:xfrm>
            <a:off x="3625242" y="6484303"/>
            <a:ext cx="11007090" cy="1333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50" b="1" spc="730" dirty="0">
                <a:solidFill>
                  <a:srgbClr val="FFFFFF"/>
                </a:solidFill>
                <a:latin typeface="Lucida Sans"/>
                <a:cs typeface="Lucida Sans"/>
              </a:rPr>
              <a:t>"CHEMA</a:t>
            </a:r>
            <a:r>
              <a:rPr sz="8550" b="1" spc="7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550" b="1" spc="905" dirty="0">
                <a:solidFill>
                  <a:srgbClr val="FFFFFF"/>
                </a:solidFill>
                <a:latin typeface="Lucida Sans"/>
                <a:cs typeface="Lucida Sans"/>
              </a:rPr>
              <a:t>MADOZ"</a:t>
            </a:r>
            <a:endParaRPr sz="855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2228" y="8870737"/>
            <a:ext cx="65532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6855" algn="l"/>
                <a:tab pos="3602990" algn="l"/>
                <a:tab pos="5024120" algn="l"/>
              </a:tabLst>
            </a:pPr>
            <a:r>
              <a:rPr sz="2100" spc="-25" dirty="0">
                <a:solidFill>
                  <a:srgbClr val="40C6CC"/>
                </a:solidFill>
                <a:latin typeface="Arial"/>
                <a:cs typeface="Arial"/>
              </a:rPr>
              <a:t>P</a:t>
            </a:r>
            <a:r>
              <a:rPr sz="2100" spc="-165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40C6CC"/>
                </a:solidFill>
                <a:latin typeface="Arial"/>
                <a:cs typeface="Arial"/>
              </a:rPr>
              <a:t>R</a:t>
            </a:r>
            <a:r>
              <a:rPr sz="2100" spc="-165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40C6CC"/>
                </a:solidFill>
                <a:latin typeface="Arial"/>
                <a:cs typeface="Arial"/>
              </a:rPr>
              <a:t>E</a:t>
            </a:r>
            <a:r>
              <a:rPr sz="2100" spc="-160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40C6CC"/>
                </a:solidFill>
                <a:latin typeface="Arial"/>
                <a:cs typeface="Arial"/>
              </a:rPr>
              <a:t>S</a:t>
            </a:r>
            <a:r>
              <a:rPr sz="2100" spc="-165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40C6CC"/>
                </a:solidFill>
                <a:latin typeface="Arial"/>
                <a:cs typeface="Arial"/>
              </a:rPr>
              <a:t>E</a:t>
            </a:r>
            <a:r>
              <a:rPr sz="2100" spc="-160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40C6CC"/>
                </a:solidFill>
                <a:latin typeface="Arial"/>
                <a:cs typeface="Arial"/>
              </a:rPr>
              <a:t>N</a:t>
            </a:r>
            <a:r>
              <a:rPr sz="2100" spc="-165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110" dirty="0">
                <a:solidFill>
                  <a:srgbClr val="40C6CC"/>
                </a:solidFill>
                <a:latin typeface="Arial"/>
                <a:cs typeface="Arial"/>
              </a:rPr>
              <a:t>T</a:t>
            </a:r>
            <a:r>
              <a:rPr sz="2100" spc="-160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40C6CC"/>
                </a:solidFill>
                <a:latin typeface="Arial"/>
                <a:cs typeface="Arial"/>
              </a:rPr>
              <a:t>A</a:t>
            </a:r>
            <a:r>
              <a:rPr sz="2100" spc="-165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125" dirty="0">
                <a:solidFill>
                  <a:srgbClr val="40C6CC"/>
                </a:solidFill>
                <a:latin typeface="Arial"/>
                <a:cs typeface="Arial"/>
              </a:rPr>
              <a:t>C</a:t>
            </a:r>
            <a:r>
              <a:rPr sz="2100" spc="-160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40C6CC"/>
                </a:solidFill>
                <a:latin typeface="Arial"/>
                <a:cs typeface="Arial"/>
              </a:rPr>
              <a:t>I</a:t>
            </a:r>
            <a:r>
              <a:rPr sz="2100" spc="-165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40C6CC"/>
                </a:solidFill>
                <a:latin typeface="Arial"/>
                <a:cs typeface="Arial"/>
              </a:rPr>
              <a:t>Ó</a:t>
            </a:r>
            <a:r>
              <a:rPr sz="2100" spc="-160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40C6CC"/>
                </a:solidFill>
                <a:latin typeface="Arial"/>
                <a:cs typeface="Arial"/>
              </a:rPr>
              <a:t>N	</a:t>
            </a:r>
            <a:r>
              <a:rPr sz="2100" spc="-25" dirty="0">
                <a:solidFill>
                  <a:srgbClr val="40C6CC"/>
                </a:solidFill>
                <a:latin typeface="Arial"/>
                <a:cs typeface="Arial"/>
              </a:rPr>
              <a:t>P</a:t>
            </a:r>
            <a:r>
              <a:rPr sz="2100" spc="-165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40C6CC"/>
                </a:solidFill>
                <a:latin typeface="Arial"/>
                <a:cs typeface="Arial"/>
              </a:rPr>
              <a:t>O</a:t>
            </a:r>
            <a:r>
              <a:rPr sz="2100" spc="-165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40C6CC"/>
                </a:solidFill>
                <a:latin typeface="Arial"/>
                <a:cs typeface="Arial"/>
              </a:rPr>
              <a:t>R	</a:t>
            </a:r>
            <a:r>
              <a:rPr sz="2100" spc="-125" dirty="0">
                <a:solidFill>
                  <a:srgbClr val="40C6CC"/>
                </a:solidFill>
                <a:latin typeface="Arial"/>
                <a:cs typeface="Arial"/>
              </a:rPr>
              <a:t>C</a:t>
            </a:r>
            <a:r>
              <a:rPr sz="2100" spc="-160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40C6CC"/>
                </a:solidFill>
                <a:latin typeface="Arial"/>
                <a:cs typeface="Arial"/>
              </a:rPr>
              <a:t>A</a:t>
            </a:r>
            <a:r>
              <a:rPr sz="2100" spc="-165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95" dirty="0">
                <a:solidFill>
                  <a:srgbClr val="40C6CC"/>
                </a:solidFill>
                <a:latin typeface="Arial"/>
                <a:cs typeface="Arial"/>
              </a:rPr>
              <a:t>M</a:t>
            </a:r>
            <a:r>
              <a:rPr sz="2100" spc="-165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40C6CC"/>
                </a:solidFill>
                <a:latin typeface="Arial"/>
                <a:cs typeface="Arial"/>
              </a:rPr>
              <a:t>I</a:t>
            </a:r>
            <a:r>
              <a:rPr sz="2100" spc="-160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40C6CC"/>
                </a:solidFill>
                <a:latin typeface="Arial"/>
                <a:cs typeface="Arial"/>
              </a:rPr>
              <a:t>L</a:t>
            </a:r>
            <a:r>
              <a:rPr sz="2100" spc="-165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40C6CC"/>
                </a:solidFill>
                <a:latin typeface="Arial"/>
                <a:cs typeface="Arial"/>
              </a:rPr>
              <a:t>A	</a:t>
            </a:r>
            <a:r>
              <a:rPr sz="2100" spc="-114" dirty="0">
                <a:solidFill>
                  <a:srgbClr val="40C6CC"/>
                </a:solidFill>
                <a:latin typeface="Arial"/>
                <a:cs typeface="Arial"/>
              </a:rPr>
              <a:t>E</a:t>
            </a:r>
            <a:r>
              <a:rPr sz="2100" spc="-175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40C6CC"/>
                </a:solidFill>
                <a:latin typeface="Arial"/>
                <a:cs typeface="Arial"/>
              </a:rPr>
              <a:t>S</a:t>
            </a:r>
            <a:r>
              <a:rPr sz="2100" spc="-180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40C6CC"/>
                </a:solidFill>
                <a:latin typeface="Arial"/>
                <a:cs typeface="Arial"/>
              </a:rPr>
              <a:t>P</a:t>
            </a:r>
            <a:r>
              <a:rPr sz="2100" spc="-180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40C6CC"/>
                </a:solidFill>
                <a:latin typeface="Arial"/>
                <a:cs typeface="Arial"/>
              </a:rPr>
              <a:t>A</a:t>
            </a:r>
            <a:r>
              <a:rPr sz="2100" spc="-175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40C6CC"/>
                </a:solidFill>
                <a:latin typeface="Arial"/>
                <a:cs typeface="Arial"/>
              </a:rPr>
              <a:t>R</a:t>
            </a:r>
            <a:r>
              <a:rPr sz="2100" spc="-180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40C6CC"/>
                </a:solidFill>
                <a:latin typeface="Arial"/>
                <a:cs typeface="Arial"/>
              </a:rPr>
              <a:t>Z</a:t>
            </a:r>
            <a:r>
              <a:rPr sz="2100" spc="-180" dirty="0">
                <a:solidFill>
                  <a:srgbClr val="40C6CC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40C6CC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0920" y="2844941"/>
            <a:ext cx="6856730" cy="1323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6200"/>
              </a:lnSpc>
              <a:spcBef>
                <a:spcPts val="95"/>
              </a:spcBef>
            </a:pPr>
            <a:r>
              <a:rPr sz="2250" spc="114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foto 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debe </a:t>
            </a:r>
            <a:r>
              <a:rPr sz="2250" spc="114" dirty="0">
                <a:solidFill>
                  <a:srgbClr val="231F1C"/>
                </a:solidFill>
                <a:latin typeface="Tahoma"/>
                <a:cs typeface="Tahoma"/>
              </a:rPr>
              <a:t>ser </a:t>
            </a:r>
            <a:r>
              <a:rPr sz="2250" spc="120" dirty="0">
                <a:solidFill>
                  <a:srgbClr val="231F1C"/>
                </a:solidFill>
                <a:latin typeface="Tahoma"/>
                <a:cs typeface="Tahoma"/>
              </a:rPr>
              <a:t>tomada </a:t>
            </a:r>
            <a:r>
              <a:rPr sz="2250" spc="8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250" spc="150" dirty="0">
                <a:solidFill>
                  <a:srgbClr val="231F1C"/>
                </a:solidFill>
                <a:latin typeface="Tahoma"/>
                <a:cs typeface="Tahoma"/>
              </a:rPr>
              <a:t>posición </a:t>
            </a:r>
            <a:r>
              <a:rPr sz="2250" spc="140" dirty="0">
                <a:solidFill>
                  <a:srgbClr val="231F1C"/>
                </a:solidFill>
                <a:latin typeface="Tahoma"/>
                <a:cs typeface="Tahoma"/>
              </a:rPr>
              <a:t>horizontal, 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modo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que </a:t>
            </a:r>
            <a:r>
              <a:rPr sz="2250" spc="120" dirty="0">
                <a:solidFill>
                  <a:srgbClr val="231F1C"/>
                </a:solidFill>
                <a:latin typeface="Tahoma"/>
                <a:cs typeface="Tahoma"/>
              </a:rPr>
              <a:t>se </a:t>
            </a:r>
            <a:r>
              <a:rPr sz="2250" spc="95" dirty="0">
                <a:solidFill>
                  <a:srgbClr val="231F1C"/>
                </a:solidFill>
                <a:latin typeface="Tahoma"/>
                <a:cs typeface="Tahoma"/>
              </a:rPr>
              <a:t>vea </a:t>
            </a:r>
            <a:r>
              <a:rPr sz="2250" spc="114" dirty="0">
                <a:solidFill>
                  <a:srgbClr val="231F1C"/>
                </a:solidFill>
                <a:latin typeface="Tahoma"/>
                <a:cs typeface="Tahoma"/>
              </a:rPr>
              <a:t>todo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el </a:t>
            </a:r>
            <a:r>
              <a:rPr sz="2250" spc="110" dirty="0">
                <a:solidFill>
                  <a:srgbClr val="231F1C"/>
                </a:solidFill>
                <a:latin typeface="Tahoma"/>
                <a:cs typeface="Tahoma"/>
              </a:rPr>
              <a:t>fondo 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blanco </a:t>
            </a:r>
            <a:r>
              <a:rPr sz="2250" spc="-50" dirty="0">
                <a:solidFill>
                  <a:srgbClr val="231F1C"/>
                </a:solidFill>
                <a:latin typeface="Tahoma"/>
                <a:cs typeface="Tahoma"/>
              </a:rPr>
              <a:t>y </a:t>
            </a:r>
            <a:r>
              <a:rPr sz="2250" spc="65" dirty="0">
                <a:solidFill>
                  <a:srgbClr val="231F1C"/>
                </a:solidFill>
                <a:latin typeface="Tahoma"/>
                <a:cs typeface="Tahoma"/>
              </a:rPr>
              <a:t>no  </a:t>
            </a:r>
            <a:r>
              <a:rPr sz="2250" spc="120" dirty="0">
                <a:solidFill>
                  <a:srgbClr val="231F1C"/>
                </a:solidFill>
                <a:latin typeface="Tahoma"/>
                <a:cs typeface="Tahoma"/>
              </a:rPr>
              <a:t>los </a:t>
            </a:r>
            <a:r>
              <a:rPr sz="2250" spc="135" dirty="0">
                <a:solidFill>
                  <a:srgbClr val="231F1C"/>
                </a:solidFill>
                <a:latin typeface="Tahoma"/>
                <a:cs typeface="Tahoma"/>
              </a:rPr>
              <a:t>bordes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la</a:t>
            </a:r>
            <a:r>
              <a:rPr sz="2250" spc="-7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250" spc="135" dirty="0">
                <a:solidFill>
                  <a:srgbClr val="231F1C"/>
                </a:solidFill>
                <a:latin typeface="Tahoma"/>
                <a:cs typeface="Tahoma"/>
              </a:rPr>
              <a:t>mesa.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5217338"/>
            <a:ext cx="6855459" cy="890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200"/>
              </a:lnSpc>
              <a:spcBef>
                <a:spcPts val="95"/>
              </a:spcBef>
            </a:pP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Se debe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tomar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foto </a:t>
            </a:r>
            <a:r>
              <a:rPr sz="2250" spc="145" dirty="0">
                <a:solidFill>
                  <a:srgbClr val="231F1C"/>
                </a:solidFill>
                <a:latin typeface="Tahoma"/>
                <a:cs typeface="Tahoma"/>
              </a:rPr>
              <a:t>desde </a:t>
            </a:r>
            <a:r>
              <a:rPr sz="2250" spc="140" dirty="0">
                <a:solidFill>
                  <a:srgbClr val="231F1C"/>
                </a:solidFill>
                <a:latin typeface="Tahoma"/>
                <a:cs typeface="Tahoma"/>
              </a:rPr>
              <a:t>arriba, </a:t>
            </a:r>
            <a:r>
              <a:rPr sz="2250" spc="120" dirty="0">
                <a:solidFill>
                  <a:srgbClr val="231F1C"/>
                </a:solidFill>
                <a:latin typeface="Tahoma"/>
                <a:cs typeface="Tahoma"/>
              </a:rPr>
              <a:t>es </a:t>
            </a:r>
            <a:r>
              <a:rPr sz="2250" spc="140" dirty="0">
                <a:solidFill>
                  <a:srgbClr val="231F1C"/>
                </a:solidFill>
                <a:latin typeface="Tahoma"/>
                <a:cs typeface="Tahoma"/>
              </a:rPr>
              <a:t>decir </a:t>
            </a:r>
            <a:r>
              <a:rPr sz="2250" spc="80" dirty="0">
                <a:solidFill>
                  <a:srgbClr val="231F1C"/>
                </a:solidFill>
                <a:latin typeface="Tahoma"/>
                <a:cs typeface="Tahoma"/>
              </a:rPr>
              <a:t>en  </a:t>
            </a:r>
            <a:r>
              <a:rPr sz="2250" spc="120" dirty="0">
                <a:solidFill>
                  <a:srgbClr val="231F1C"/>
                </a:solidFill>
                <a:latin typeface="Tahoma"/>
                <a:cs typeface="Tahoma"/>
              </a:rPr>
              <a:t>plano </a:t>
            </a:r>
            <a:r>
              <a:rPr sz="2250" spc="145" dirty="0">
                <a:solidFill>
                  <a:srgbClr val="231F1C"/>
                </a:solidFill>
                <a:latin typeface="Tahoma"/>
                <a:cs typeface="Tahoma"/>
              </a:rPr>
              <a:t>cenital </a:t>
            </a:r>
            <a:r>
              <a:rPr sz="2250" spc="-50" dirty="0">
                <a:solidFill>
                  <a:srgbClr val="231F1C"/>
                </a:solidFill>
                <a:latin typeface="Tahoma"/>
                <a:cs typeface="Tahoma"/>
              </a:rPr>
              <a:t>y </a:t>
            </a:r>
            <a:r>
              <a:rPr sz="2250" spc="65" dirty="0">
                <a:solidFill>
                  <a:srgbClr val="231F1C"/>
                </a:solidFill>
                <a:latin typeface="Tahoma"/>
                <a:cs typeface="Tahoma"/>
              </a:rPr>
              <a:t>no </a:t>
            </a:r>
            <a:r>
              <a:rPr sz="2250" spc="8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250" spc="140" dirty="0">
                <a:solidFill>
                  <a:srgbClr val="231F1C"/>
                </a:solidFill>
                <a:latin typeface="Tahoma"/>
                <a:cs typeface="Tahoma"/>
              </a:rPr>
              <a:t>diagonal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ni </a:t>
            </a:r>
            <a:r>
              <a:rPr sz="2250" spc="110" dirty="0">
                <a:solidFill>
                  <a:srgbClr val="231F1C"/>
                </a:solidFill>
                <a:latin typeface="Tahoma"/>
                <a:cs typeface="Tahoma"/>
              </a:rPr>
              <a:t>otra</a:t>
            </a:r>
            <a:r>
              <a:rPr sz="2250" spc="-4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250" spc="155" dirty="0">
                <a:solidFill>
                  <a:srgbClr val="231F1C"/>
                </a:solidFill>
                <a:latin typeface="Tahoma"/>
                <a:cs typeface="Tahoma"/>
              </a:rPr>
              <a:t>dirección.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920" y="7270149"/>
            <a:ext cx="6859270" cy="1323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6200"/>
              </a:lnSpc>
              <a:spcBef>
                <a:spcPts val="95"/>
              </a:spcBef>
            </a:pP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Verificar antes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de tomar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250" spc="125" dirty="0">
                <a:solidFill>
                  <a:srgbClr val="231F1C"/>
                </a:solidFill>
                <a:latin typeface="Tahoma"/>
                <a:cs typeface="Tahoma"/>
              </a:rPr>
              <a:t>fotografía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que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el  </a:t>
            </a:r>
            <a:r>
              <a:rPr sz="2250" spc="120" dirty="0">
                <a:solidFill>
                  <a:srgbClr val="231F1C"/>
                </a:solidFill>
                <a:latin typeface="Tahoma"/>
                <a:cs typeface="Tahoma"/>
              </a:rPr>
              <a:t>objeto se </a:t>
            </a:r>
            <a:r>
              <a:rPr sz="2250" spc="95" dirty="0">
                <a:solidFill>
                  <a:srgbClr val="231F1C"/>
                </a:solidFill>
                <a:latin typeface="Tahoma"/>
                <a:cs typeface="Tahoma"/>
              </a:rPr>
              <a:t>vea 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nítido </a:t>
            </a:r>
            <a:r>
              <a:rPr sz="2250" spc="-50" dirty="0">
                <a:solidFill>
                  <a:srgbClr val="231F1C"/>
                </a:solidFill>
                <a:latin typeface="Tahoma"/>
                <a:cs typeface="Tahoma"/>
              </a:rPr>
              <a:t>y </a:t>
            </a:r>
            <a:r>
              <a:rPr sz="2250" spc="140" dirty="0">
                <a:solidFill>
                  <a:srgbClr val="231F1C"/>
                </a:solidFill>
                <a:latin typeface="Tahoma"/>
                <a:cs typeface="Tahoma"/>
              </a:rPr>
              <a:t>enfocado, </a:t>
            </a:r>
            <a:r>
              <a:rPr sz="2250" spc="55" dirty="0">
                <a:solidFill>
                  <a:srgbClr val="231F1C"/>
                </a:solidFill>
                <a:latin typeface="Tahoma"/>
                <a:cs typeface="Tahoma"/>
              </a:rPr>
              <a:t>ya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que </a:t>
            </a:r>
            <a:r>
              <a:rPr sz="2250" spc="125" dirty="0">
                <a:solidFill>
                  <a:srgbClr val="231F1C"/>
                </a:solidFill>
                <a:latin typeface="Tahoma"/>
                <a:cs typeface="Tahoma"/>
              </a:rPr>
              <a:t>muchas  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veces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250" spc="125" dirty="0">
                <a:solidFill>
                  <a:srgbClr val="231F1C"/>
                </a:solidFill>
                <a:latin typeface="Tahoma"/>
                <a:cs typeface="Tahoma"/>
              </a:rPr>
              <a:t>camara </a:t>
            </a:r>
            <a:r>
              <a:rPr sz="2250" spc="140" dirty="0">
                <a:solidFill>
                  <a:srgbClr val="231F1C"/>
                </a:solidFill>
                <a:latin typeface="Tahoma"/>
                <a:cs typeface="Tahoma"/>
              </a:rPr>
              <a:t>desenfoca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modo</a:t>
            </a:r>
            <a:r>
              <a:rPr sz="2250" spc="-15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250" spc="135" dirty="0">
                <a:solidFill>
                  <a:srgbClr val="231F1C"/>
                </a:solidFill>
                <a:latin typeface="Tahoma"/>
                <a:cs typeface="Tahoma"/>
              </a:rPr>
              <a:t>automático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5" y="1014388"/>
            <a:ext cx="18283555" cy="28575"/>
          </a:xfrm>
          <a:custGeom>
            <a:avLst/>
            <a:gdLst/>
            <a:ahLst/>
            <a:cxnLst/>
            <a:rect l="l" t="t" r="r" b="b"/>
            <a:pathLst>
              <a:path w="18283555" h="28575">
                <a:moveTo>
                  <a:pt x="0" y="0"/>
                </a:moveTo>
                <a:lnTo>
                  <a:pt x="18283354" y="0"/>
                </a:lnTo>
                <a:lnTo>
                  <a:pt x="18283354" y="28574"/>
                </a:lnTo>
                <a:lnTo>
                  <a:pt x="0" y="28574"/>
                </a:lnTo>
                <a:lnTo>
                  <a:pt x="0" y="0"/>
                </a:lnTo>
                <a:close/>
              </a:path>
            </a:pathLst>
          </a:custGeom>
          <a:solidFill>
            <a:srgbClr val="40C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5" y="9258282"/>
            <a:ext cx="18283555" cy="28575"/>
          </a:xfrm>
          <a:custGeom>
            <a:avLst/>
            <a:gdLst/>
            <a:ahLst/>
            <a:cxnLst/>
            <a:rect l="l" t="t" r="r" b="b"/>
            <a:pathLst>
              <a:path w="18283555" h="28575">
                <a:moveTo>
                  <a:pt x="0" y="0"/>
                </a:moveTo>
                <a:lnTo>
                  <a:pt x="18283354" y="0"/>
                </a:lnTo>
                <a:lnTo>
                  <a:pt x="18283354" y="28574"/>
                </a:lnTo>
                <a:lnTo>
                  <a:pt x="0" y="28574"/>
                </a:lnTo>
                <a:lnTo>
                  <a:pt x="0" y="0"/>
                </a:lnTo>
                <a:close/>
              </a:path>
            </a:pathLst>
          </a:custGeom>
          <a:solidFill>
            <a:srgbClr val="40C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6000" y="9720974"/>
            <a:ext cx="26060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solidFill>
                  <a:srgbClr val="231F1C"/>
                </a:solidFill>
                <a:latin typeface="Arial"/>
                <a:cs typeface="Arial"/>
              </a:rPr>
              <a:t>C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1C"/>
                </a:solidFill>
                <a:latin typeface="Arial"/>
                <a:cs typeface="Arial"/>
              </a:rPr>
              <a:t>A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231F1C"/>
                </a:solidFill>
                <a:latin typeface="Arial"/>
                <a:cs typeface="Arial"/>
              </a:rPr>
              <a:t>M</a:t>
            </a:r>
            <a:r>
              <a:rPr sz="1400" spc="-11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1C"/>
                </a:solidFill>
                <a:latin typeface="Arial"/>
                <a:cs typeface="Arial"/>
              </a:rPr>
              <a:t>I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1C"/>
                </a:solidFill>
                <a:latin typeface="Arial"/>
                <a:cs typeface="Arial"/>
              </a:rPr>
              <a:t>L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1C"/>
                </a:solidFill>
                <a:latin typeface="Arial"/>
                <a:cs typeface="Arial"/>
              </a:rPr>
              <a:t>A</a:t>
            </a:r>
            <a:r>
              <a:rPr sz="1400" spc="13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231F1C"/>
                </a:solidFill>
                <a:latin typeface="Arial"/>
                <a:cs typeface="Arial"/>
              </a:rPr>
              <a:t>E</a:t>
            </a:r>
            <a:r>
              <a:rPr sz="1400" spc="-11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231F1C"/>
                </a:solidFill>
                <a:latin typeface="Arial"/>
                <a:cs typeface="Arial"/>
              </a:rPr>
              <a:t>S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1C"/>
                </a:solidFill>
                <a:latin typeface="Arial"/>
                <a:cs typeface="Arial"/>
              </a:rPr>
              <a:t>P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1C"/>
                </a:solidFill>
                <a:latin typeface="Arial"/>
                <a:cs typeface="Arial"/>
              </a:rPr>
              <a:t>A</a:t>
            </a:r>
            <a:r>
              <a:rPr sz="1400" spc="-11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231F1C"/>
                </a:solidFill>
                <a:latin typeface="Arial"/>
                <a:cs typeface="Arial"/>
              </a:rPr>
              <a:t>R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1C"/>
                </a:solidFill>
                <a:latin typeface="Arial"/>
                <a:cs typeface="Arial"/>
              </a:rPr>
              <a:t>Z</a:t>
            </a:r>
            <a:r>
              <a:rPr sz="1400" spc="-11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1C"/>
                </a:solidFill>
                <a:latin typeface="Arial"/>
                <a:cs typeface="Arial"/>
              </a:rPr>
              <a:t>A</a:t>
            </a:r>
            <a:r>
              <a:rPr sz="1400" spc="13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1C"/>
                </a:solidFill>
                <a:latin typeface="Arial"/>
                <a:cs typeface="Arial"/>
              </a:rPr>
              <a:t>2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1C"/>
                </a:solidFill>
                <a:latin typeface="Arial"/>
                <a:cs typeface="Arial"/>
              </a:rPr>
              <a:t>0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1C"/>
                </a:solidFill>
                <a:latin typeface="Arial"/>
                <a:cs typeface="Arial"/>
              </a:rPr>
              <a:t>2</a:t>
            </a:r>
            <a:r>
              <a:rPr sz="1400" spc="-11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1C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833437" y="7645901"/>
            <a:ext cx="2279015" cy="1450340"/>
            <a:chOff x="13833437" y="7645901"/>
            <a:chExt cx="2279015" cy="1450340"/>
          </a:xfrm>
        </p:grpSpPr>
        <p:sp>
          <p:nvSpPr>
            <p:cNvPr id="10" name="object 10"/>
            <p:cNvSpPr/>
            <p:nvPr/>
          </p:nvSpPr>
          <p:spPr>
            <a:xfrm>
              <a:off x="13833437" y="7645901"/>
              <a:ext cx="2279015" cy="1450340"/>
            </a:xfrm>
            <a:custGeom>
              <a:avLst/>
              <a:gdLst/>
              <a:ahLst/>
              <a:cxnLst/>
              <a:rect l="l" t="t" r="r" b="b"/>
              <a:pathLst>
                <a:path w="2279015" h="1450340">
                  <a:moveTo>
                    <a:pt x="2278856" y="310753"/>
                  </a:moveTo>
                  <a:lnTo>
                    <a:pt x="2278856" y="1139428"/>
                  </a:lnTo>
                  <a:lnTo>
                    <a:pt x="2275482" y="1185305"/>
                  </a:lnTo>
                  <a:lnTo>
                    <a:pt x="2265683" y="1229107"/>
                  </a:lnTo>
                  <a:lnTo>
                    <a:pt x="2249942" y="1270350"/>
                  </a:lnTo>
                  <a:lnTo>
                    <a:pt x="2228743" y="1308551"/>
                  </a:lnTo>
                  <a:lnTo>
                    <a:pt x="2202568" y="1343227"/>
                  </a:lnTo>
                  <a:lnTo>
                    <a:pt x="2171902" y="1373893"/>
                  </a:lnTo>
                  <a:lnTo>
                    <a:pt x="2137226" y="1400068"/>
                  </a:lnTo>
                  <a:lnTo>
                    <a:pt x="2099025" y="1421267"/>
                  </a:lnTo>
                  <a:lnTo>
                    <a:pt x="2057782" y="1437008"/>
                  </a:lnTo>
                  <a:lnTo>
                    <a:pt x="2013980" y="1446807"/>
                  </a:lnTo>
                  <a:lnTo>
                    <a:pt x="1968103" y="1450181"/>
                  </a:lnTo>
                  <a:lnTo>
                    <a:pt x="310753" y="1450181"/>
                  </a:lnTo>
                  <a:lnTo>
                    <a:pt x="264875" y="1446807"/>
                  </a:lnTo>
                  <a:lnTo>
                    <a:pt x="221073" y="1437008"/>
                  </a:lnTo>
                  <a:lnTo>
                    <a:pt x="179830" y="1421267"/>
                  </a:lnTo>
                  <a:lnTo>
                    <a:pt x="141629" y="1400068"/>
                  </a:lnTo>
                  <a:lnTo>
                    <a:pt x="106954" y="1373893"/>
                  </a:lnTo>
                  <a:lnTo>
                    <a:pt x="76287" y="1343227"/>
                  </a:lnTo>
                  <a:lnTo>
                    <a:pt x="50112" y="1308551"/>
                  </a:lnTo>
                  <a:lnTo>
                    <a:pt x="28913" y="1270350"/>
                  </a:lnTo>
                  <a:lnTo>
                    <a:pt x="13172" y="1229107"/>
                  </a:lnTo>
                  <a:lnTo>
                    <a:pt x="3373" y="1185305"/>
                  </a:lnTo>
                  <a:lnTo>
                    <a:pt x="0" y="1139428"/>
                  </a:lnTo>
                  <a:lnTo>
                    <a:pt x="0" y="310753"/>
                  </a:lnTo>
                  <a:lnTo>
                    <a:pt x="3373" y="264875"/>
                  </a:lnTo>
                  <a:lnTo>
                    <a:pt x="13172" y="221073"/>
                  </a:lnTo>
                  <a:lnTo>
                    <a:pt x="28913" y="179830"/>
                  </a:lnTo>
                  <a:lnTo>
                    <a:pt x="50112" y="141629"/>
                  </a:lnTo>
                  <a:lnTo>
                    <a:pt x="76287" y="106954"/>
                  </a:lnTo>
                  <a:lnTo>
                    <a:pt x="106954" y="76287"/>
                  </a:lnTo>
                  <a:lnTo>
                    <a:pt x="141629" y="50112"/>
                  </a:lnTo>
                  <a:lnTo>
                    <a:pt x="179830" y="28913"/>
                  </a:lnTo>
                  <a:lnTo>
                    <a:pt x="221073" y="13172"/>
                  </a:lnTo>
                  <a:lnTo>
                    <a:pt x="264875" y="3373"/>
                  </a:lnTo>
                  <a:lnTo>
                    <a:pt x="310753" y="0"/>
                  </a:lnTo>
                  <a:lnTo>
                    <a:pt x="310753" y="1268908"/>
                  </a:lnTo>
                  <a:lnTo>
                    <a:pt x="1760934" y="1268908"/>
                  </a:lnTo>
                  <a:lnTo>
                    <a:pt x="1760934" y="0"/>
                  </a:lnTo>
                  <a:lnTo>
                    <a:pt x="1968103" y="0"/>
                  </a:lnTo>
                  <a:lnTo>
                    <a:pt x="1968103" y="932259"/>
                  </a:lnTo>
                  <a:lnTo>
                    <a:pt x="2071687" y="932259"/>
                  </a:lnTo>
                  <a:lnTo>
                    <a:pt x="2071687" y="18479"/>
                  </a:lnTo>
                  <a:lnTo>
                    <a:pt x="2099025" y="28913"/>
                  </a:lnTo>
                  <a:lnTo>
                    <a:pt x="2137226" y="50112"/>
                  </a:lnTo>
                  <a:lnTo>
                    <a:pt x="2171902" y="76287"/>
                  </a:lnTo>
                  <a:lnTo>
                    <a:pt x="2202568" y="106954"/>
                  </a:lnTo>
                  <a:lnTo>
                    <a:pt x="2228743" y="141629"/>
                  </a:lnTo>
                  <a:lnTo>
                    <a:pt x="2249942" y="179830"/>
                  </a:lnTo>
                  <a:lnTo>
                    <a:pt x="2265683" y="221073"/>
                  </a:lnTo>
                  <a:lnTo>
                    <a:pt x="2275482" y="264875"/>
                  </a:lnTo>
                  <a:lnTo>
                    <a:pt x="2278856" y="310753"/>
                  </a:lnTo>
                  <a:close/>
                </a:path>
                <a:path w="2279015" h="1450340">
                  <a:moveTo>
                    <a:pt x="1760934" y="0"/>
                  </a:moveTo>
                  <a:lnTo>
                    <a:pt x="1760934" y="181272"/>
                  </a:lnTo>
                  <a:lnTo>
                    <a:pt x="310753" y="181272"/>
                  </a:lnTo>
                  <a:lnTo>
                    <a:pt x="310753" y="0"/>
                  </a:lnTo>
                  <a:lnTo>
                    <a:pt x="1760934" y="0"/>
                  </a:lnTo>
                  <a:close/>
                </a:path>
                <a:path w="2279015" h="1450340">
                  <a:moveTo>
                    <a:pt x="2071687" y="18479"/>
                  </a:moveTo>
                  <a:lnTo>
                    <a:pt x="2071687" y="517921"/>
                  </a:lnTo>
                  <a:lnTo>
                    <a:pt x="1968103" y="517921"/>
                  </a:lnTo>
                  <a:lnTo>
                    <a:pt x="1968103" y="0"/>
                  </a:lnTo>
                  <a:lnTo>
                    <a:pt x="2013980" y="3373"/>
                  </a:lnTo>
                  <a:lnTo>
                    <a:pt x="2057782" y="13172"/>
                  </a:lnTo>
                  <a:lnTo>
                    <a:pt x="2071687" y="18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57090" y="8045796"/>
              <a:ext cx="561974" cy="6381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74975" y="8076240"/>
              <a:ext cx="838199" cy="7810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3462179" y="1198846"/>
            <a:ext cx="3458845" cy="6142355"/>
            <a:chOff x="13462179" y="1198846"/>
            <a:chExt cx="3458845" cy="6142355"/>
          </a:xfrm>
        </p:grpSpPr>
        <p:sp>
          <p:nvSpPr>
            <p:cNvPr id="14" name="object 14"/>
            <p:cNvSpPr/>
            <p:nvPr/>
          </p:nvSpPr>
          <p:spPr>
            <a:xfrm>
              <a:off x="13694362" y="1843641"/>
              <a:ext cx="2571749" cy="25717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86638" y="3095642"/>
              <a:ext cx="1771649" cy="1000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212283" y="2510367"/>
              <a:ext cx="1450340" cy="2279015"/>
            </a:xfrm>
            <a:custGeom>
              <a:avLst/>
              <a:gdLst/>
              <a:ahLst/>
              <a:cxnLst/>
              <a:rect l="l" t="t" r="r" b="b"/>
              <a:pathLst>
                <a:path w="1450340" h="2279015">
                  <a:moveTo>
                    <a:pt x="1139428" y="2278856"/>
                  </a:moveTo>
                  <a:lnTo>
                    <a:pt x="310753" y="2278856"/>
                  </a:lnTo>
                  <a:lnTo>
                    <a:pt x="264875" y="2275482"/>
                  </a:lnTo>
                  <a:lnTo>
                    <a:pt x="221073" y="2265683"/>
                  </a:lnTo>
                  <a:lnTo>
                    <a:pt x="179830" y="2249942"/>
                  </a:lnTo>
                  <a:lnTo>
                    <a:pt x="141629" y="2228743"/>
                  </a:lnTo>
                  <a:lnTo>
                    <a:pt x="106954" y="2202568"/>
                  </a:lnTo>
                  <a:lnTo>
                    <a:pt x="76287" y="2171902"/>
                  </a:lnTo>
                  <a:lnTo>
                    <a:pt x="50112" y="2137226"/>
                  </a:lnTo>
                  <a:lnTo>
                    <a:pt x="28913" y="2099025"/>
                  </a:lnTo>
                  <a:lnTo>
                    <a:pt x="13172" y="2057782"/>
                  </a:lnTo>
                  <a:lnTo>
                    <a:pt x="3373" y="2013980"/>
                  </a:lnTo>
                  <a:lnTo>
                    <a:pt x="0" y="1968103"/>
                  </a:lnTo>
                  <a:lnTo>
                    <a:pt x="0" y="310753"/>
                  </a:lnTo>
                  <a:lnTo>
                    <a:pt x="3373" y="264875"/>
                  </a:lnTo>
                  <a:lnTo>
                    <a:pt x="13172" y="221073"/>
                  </a:lnTo>
                  <a:lnTo>
                    <a:pt x="28913" y="179830"/>
                  </a:lnTo>
                  <a:lnTo>
                    <a:pt x="50112" y="141629"/>
                  </a:lnTo>
                  <a:lnTo>
                    <a:pt x="76287" y="106954"/>
                  </a:lnTo>
                  <a:lnTo>
                    <a:pt x="106954" y="76287"/>
                  </a:lnTo>
                  <a:lnTo>
                    <a:pt x="141629" y="50112"/>
                  </a:lnTo>
                  <a:lnTo>
                    <a:pt x="179830" y="28913"/>
                  </a:lnTo>
                  <a:lnTo>
                    <a:pt x="221073" y="13172"/>
                  </a:lnTo>
                  <a:lnTo>
                    <a:pt x="264875" y="3373"/>
                  </a:lnTo>
                  <a:lnTo>
                    <a:pt x="310753" y="0"/>
                  </a:lnTo>
                  <a:lnTo>
                    <a:pt x="1139428" y="0"/>
                  </a:lnTo>
                  <a:lnTo>
                    <a:pt x="1185305" y="3373"/>
                  </a:lnTo>
                  <a:lnTo>
                    <a:pt x="1229107" y="13172"/>
                  </a:lnTo>
                  <a:lnTo>
                    <a:pt x="1270350" y="28913"/>
                  </a:lnTo>
                  <a:lnTo>
                    <a:pt x="1308551" y="50112"/>
                  </a:lnTo>
                  <a:lnTo>
                    <a:pt x="1343227" y="76287"/>
                  </a:lnTo>
                  <a:lnTo>
                    <a:pt x="1373893" y="106954"/>
                  </a:lnTo>
                  <a:lnTo>
                    <a:pt x="1400068" y="141629"/>
                  </a:lnTo>
                  <a:lnTo>
                    <a:pt x="1421267" y="179830"/>
                  </a:lnTo>
                  <a:lnTo>
                    <a:pt x="1437008" y="221073"/>
                  </a:lnTo>
                  <a:lnTo>
                    <a:pt x="1446807" y="264875"/>
                  </a:lnTo>
                  <a:lnTo>
                    <a:pt x="1450181" y="310753"/>
                  </a:lnTo>
                  <a:lnTo>
                    <a:pt x="181272" y="310753"/>
                  </a:lnTo>
                  <a:lnTo>
                    <a:pt x="181272" y="1760934"/>
                  </a:lnTo>
                  <a:lnTo>
                    <a:pt x="1450181" y="1760934"/>
                  </a:lnTo>
                  <a:lnTo>
                    <a:pt x="1450181" y="1968103"/>
                  </a:lnTo>
                  <a:lnTo>
                    <a:pt x="517921" y="1968103"/>
                  </a:lnTo>
                  <a:lnTo>
                    <a:pt x="517921" y="2071687"/>
                  </a:lnTo>
                  <a:lnTo>
                    <a:pt x="1431701" y="2071687"/>
                  </a:lnTo>
                  <a:lnTo>
                    <a:pt x="1421267" y="2099025"/>
                  </a:lnTo>
                  <a:lnTo>
                    <a:pt x="1400068" y="2137226"/>
                  </a:lnTo>
                  <a:lnTo>
                    <a:pt x="1373893" y="2171902"/>
                  </a:lnTo>
                  <a:lnTo>
                    <a:pt x="1343227" y="2202568"/>
                  </a:lnTo>
                  <a:lnTo>
                    <a:pt x="1308551" y="2228743"/>
                  </a:lnTo>
                  <a:lnTo>
                    <a:pt x="1270350" y="2249942"/>
                  </a:lnTo>
                  <a:lnTo>
                    <a:pt x="1229107" y="2265683"/>
                  </a:lnTo>
                  <a:lnTo>
                    <a:pt x="1185305" y="2275482"/>
                  </a:lnTo>
                  <a:lnTo>
                    <a:pt x="1139428" y="2278856"/>
                  </a:lnTo>
                  <a:close/>
                </a:path>
                <a:path w="1450340" h="2279015">
                  <a:moveTo>
                    <a:pt x="1450181" y="1760934"/>
                  </a:moveTo>
                  <a:lnTo>
                    <a:pt x="1268908" y="1760934"/>
                  </a:lnTo>
                  <a:lnTo>
                    <a:pt x="1268908" y="310753"/>
                  </a:lnTo>
                  <a:lnTo>
                    <a:pt x="1450181" y="310753"/>
                  </a:lnTo>
                  <a:lnTo>
                    <a:pt x="1450181" y="1760934"/>
                  </a:lnTo>
                  <a:close/>
                </a:path>
                <a:path w="1450340" h="2279015">
                  <a:moveTo>
                    <a:pt x="1431701" y="2071687"/>
                  </a:moveTo>
                  <a:lnTo>
                    <a:pt x="932259" y="2071687"/>
                  </a:lnTo>
                  <a:lnTo>
                    <a:pt x="932259" y="1968103"/>
                  </a:lnTo>
                  <a:lnTo>
                    <a:pt x="1450181" y="1968103"/>
                  </a:lnTo>
                  <a:lnTo>
                    <a:pt x="1446807" y="2013980"/>
                  </a:lnTo>
                  <a:lnTo>
                    <a:pt x="1437008" y="2057782"/>
                  </a:lnTo>
                  <a:lnTo>
                    <a:pt x="1431701" y="20716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597802" y="3161014"/>
              <a:ext cx="761999" cy="8667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462179" y="4626524"/>
              <a:ext cx="2714624" cy="27146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609889" y="5302512"/>
              <a:ext cx="1311275" cy="1630680"/>
            </a:xfrm>
            <a:custGeom>
              <a:avLst/>
              <a:gdLst/>
              <a:ahLst/>
              <a:cxnLst/>
              <a:rect l="l" t="t" r="r" b="b"/>
              <a:pathLst>
                <a:path w="1311275" h="1630679">
                  <a:moveTo>
                    <a:pt x="677403" y="1630100"/>
                  </a:moveTo>
                  <a:lnTo>
                    <a:pt x="0" y="0"/>
                  </a:lnTo>
                  <a:lnTo>
                    <a:pt x="1310698" y="1366929"/>
                  </a:lnTo>
                  <a:lnTo>
                    <a:pt x="677403" y="1630100"/>
                  </a:lnTo>
                  <a:close/>
                </a:path>
              </a:pathLst>
            </a:custGeom>
            <a:solidFill>
              <a:srgbClr val="577E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695410" y="5508319"/>
              <a:ext cx="1145540" cy="1391920"/>
            </a:xfrm>
            <a:custGeom>
              <a:avLst/>
              <a:gdLst/>
              <a:ahLst/>
              <a:cxnLst/>
              <a:rect l="l" t="t" r="r" b="b"/>
              <a:pathLst>
                <a:path w="1145540" h="1391920">
                  <a:moveTo>
                    <a:pt x="693000" y="1382280"/>
                  </a:moveTo>
                  <a:lnTo>
                    <a:pt x="483730" y="1164069"/>
                  </a:lnTo>
                  <a:lnTo>
                    <a:pt x="508520" y="1223695"/>
                  </a:lnTo>
                  <a:lnTo>
                    <a:pt x="669823" y="1391907"/>
                  </a:lnTo>
                  <a:lnTo>
                    <a:pt x="693000" y="1382280"/>
                  </a:lnTo>
                  <a:close/>
                </a:path>
                <a:path w="1145540" h="1391920">
                  <a:moveTo>
                    <a:pt x="805865" y="1335379"/>
                  </a:moveTo>
                  <a:lnTo>
                    <a:pt x="363029" y="873607"/>
                  </a:lnTo>
                  <a:lnTo>
                    <a:pt x="387819" y="933246"/>
                  </a:lnTo>
                  <a:lnTo>
                    <a:pt x="782688" y="1345006"/>
                  </a:lnTo>
                  <a:lnTo>
                    <a:pt x="805865" y="1335379"/>
                  </a:lnTo>
                  <a:close/>
                </a:path>
                <a:path w="1145540" h="1391920">
                  <a:moveTo>
                    <a:pt x="919162" y="1288288"/>
                  </a:moveTo>
                  <a:lnTo>
                    <a:pt x="241871" y="582041"/>
                  </a:lnTo>
                  <a:lnTo>
                    <a:pt x="266649" y="641667"/>
                  </a:lnTo>
                  <a:lnTo>
                    <a:pt x="895997" y="1297927"/>
                  </a:lnTo>
                  <a:lnTo>
                    <a:pt x="919162" y="1288288"/>
                  </a:lnTo>
                  <a:close/>
                </a:path>
                <a:path w="1145540" h="1391920">
                  <a:moveTo>
                    <a:pt x="1032471" y="1241209"/>
                  </a:moveTo>
                  <a:lnTo>
                    <a:pt x="120700" y="290461"/>
                  </a:lnTo>
                  <a:lnTo>
                    <a:pt x="145478" y="350088"/>
                  </a:lnTo>
                  <a:lnTo>
                    <a:pt x="1009294" y="1250835"/>
                  </a:lnTo>
                  <a:lnTo>
                    <a:pt x="1032471" y="1241209"/>
                  </a:lnTo>
                  <a:close/>
                </a:path>
                <a:path w="1145540" h="1391920">
                  <a:moveTo>
                    <a:pt x="1145336" y="1194308"/>
                  </a:moveTo>
                  <a:lnTo>
                    <a:pt x="0" y="0"/>
                  </a:lnTo>
                  <a:lnTo>
                    <a:pt x="24777" y="59639"/>
                  </a:lnTo>
                  <a:lnTo>
                    <a:pt x="1122159" y="1203934"/>
                  </a:lnTo>
                  <a:lnTo>
                    <a:pt x="1145336" y="1194308"/>
                  </a:lnTo>
                  <a:close/>
                </a:path>
              </a:pathLst>
            </a:custGeom>
            <a:solidFill>
              <a:srgbClr val="5BE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530619" y="1198846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899" y="685799"/>
                  </a:moveTo>
                  <a:lnTo>
                    <a:pt x="300922" y="683220"/>
                  </a:lnTo>
                  <a:lnTo>
                    <a:pt x="259582" y="675523"/>
                  </a:lnTo>
                  <a:lnTo>
                    <a:pt x="219494" y="662824"/>
                  </a:lnTo>
                  <a:lnTo>
                    <a:pt x="181258" y="645310"/>
                  </a:lnTo>
                  <a:lnTo>
                    <a:pt x="145453" y="623248"/>
                  </a:lnTo>
                  <a:lnTo>
                    <a:pt x="112622" y="596972"/>
                  </a:lnTo>
                  <a:lnTo>
                    <a:pt x="83254" y="566874"/>
                  </a:lnTo>
                  <a:lnTo>
                    <a:pt x="57789" y="533404"/>
                  </a:lnTo>
                  <a:lnTo>
                    <a:pt x="36612" y="497069"/>
                  </a:lnTo>
                  <a:lnTo>
                    <a:pt x="20044" y="458419"/>
                  </a:lnTo>
                  <a:lnTo>
                    <a:pt x="8332" y="418032"/>
                  </a:lnTo>
                  <a:lnTo>
                    <a:pt x="1651" y="376510"/>
                  </a:lnTo>
                  <a:lnTo>
                    <a:pt x="0" y="342899"/>
                  </a:lnTo>
                  <a:lnTo>
                    <a:pt x="103" y="334482"/>
                  </a:lnTo>
                  <a:lnTo>
                    <a:pt x="3711" y="292586"/>
                  </a:lnTo>
                  <a:lnTo>
                    <a:pt x="12420" y="251446"/>
                  </a:lnTo>
                  <a:lnTo>
                    <a:pt x="26101" y="211677"/>
                  </a:lnTo>
                  <a:lnTo>
                    <a:pt x="44548" y="173882"/>
                  </a:lnTo>
                  <a:lnTo>
                    <a:pt x="67479" y="138634"/>
                  </a:lnTo>
                  <a:lnTo>
                    <a:pt x="94553" y="106458"/>
                  </a:lnTo>
                  <a:lnTo>
                    <a:pt x="125366" y="77834"/>
                  </a:lnTo>
                  <a:lnTo>
                    <a:pt x="159451" y="53198"/>
                  </a:lnTo>
                  <a:lnTo>
                    <a:pt x="196291" y="32921"/>
                  </a:lnTo>
                  <a:lnTo>
                    <a:pt x="235336" y="17307"/>
                  </a:lnTo>
                  <a:lnTo>
                    <a:pt x="276003" y="6588"/>
                  </a:lnTo>
                  <a:lnTo>
                    <a:pt x="317677" y="928"/>
                  </a:lnTo>
                  <a:lnTo>
                    <a:pt x="342899" y="0"/>
                  </a:lnTo>
                  <a:lnTo>
                    <a:pt x="351317" y="103"/>
                  </a:lnTo>
                  <a:lnTo>
                    <a:pt x="393213" y="3711"/>
                  </a:lnTo>
                  <a:lnTo>
                    <a:pt x="434353" y="12420"/>
                  </a:lnTo>
                  <a:lnTo>
                    <a:pt x="474122" y="26101"/>
                  </a:lnTo>
                  <a:lnTo>
                    <a:pt x="511916" y="44548"/>
                  </a:lnTo>
                  <a:lnTo>
                    <a:pt x="547165" y="67479"/>
                  </a:lnTo>
                  <a:lnTo>
                    <a:pt x="579341" y="94553"/>
                  </a:lnTo>
                  <a:lnTo>
                    <a:pt x="607965" y="125366"/>
                  </a:lnTo>
                  <a:lnTo>
                    <a:pt x="632601" y="159451"/>
                  </a:lnTo>
                  <a:lnTo>
                    <a:pt x="652878" y="196291"/>
                  </a:lnTo>
                  <a:lnTo>
                    <a:pt x="668492" y="235336"/>
                  </a:lnTo>
                  <a:lnTo>
                    <a:pt x="679211" y="276003"/>
                  </a:lnTo>
                  <a:lnTo>
                    <a:pt x="684871" y="317677"/>
                  </a:lnTo>
                  <a:lnTo>
                    <a:pt x="685799" y="342899"/>
                  </a:lnTo>
                  <a:lnTo>
                    <a:pt x="685696" y="351317"/>
                  </a:lnTo>
                  <a:lnTo>
                    <a:pt x="682088" y="393213"/>
                  </a:lnTo>
                  <a:lnTo>
                    <a:pt x="673379" y="434353"/>
                  </a:lnTo>
                  <a:lnTo>
                    <a:pt x="659698" y="474122"/>
                  </a:lnTo>
                  <a:lnTo>
                    <a:pt x="641251" y="511916"/>
                  </a:lnTo>
                  <a:lnTo>
                    <a:pt x="618319" y="547165"/>
                  </a:lnTo>
                  <a:lnTo>
                    <a:pt x="591246" y="579341"/>
                  </a:lnTo>
                  <a:lnTo>
                    <a:pt x="560433" y="607965"/>
                  </a:lnTo>
                  <a:lnTo>
                    <a:pt x="526348" y="632601"/>
                  </a:lnTo>
                  <a:lnTo>
                    <a:pt x="489508" y="652878"/>
                  </a:lnTo>
                  <a:lnTo>
                    <a:pt x="450463" y="668492"/>
                  </a:lnTo>
                  <a:lnTo>
                    <a:pt x="409796" y="679211"/>
                  </a:lnTo>
                  <a:lnTo>
                    <a:pt x="368122" y="684871"/>
                  </a:lnTo>
                  <a:lnTo>
                    <a:pt x="342899" y="685799"/>
                  </a:lnTo>
                  <a:close/>
                </a:path>
              </a:pathLst>
            </a:custGeom>
            <a:solidFill>
              <a:srgbClr val="C62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676365" y="1344592"/>
              <a:ext cx="394335" cy="394335"/>
            </a:xfrm>
            <a:custGeom>
              <a:avLst/>
              <a:gdLst/>
              <a:ahLst/>
              <a:cxnLst/>
              <a:rect l="l" t="t" r="r" b="b"/>
              <a:pathLst>
                <a:path w="394334" h="394335">
                  <a:moveTo>
                    <a:pt x="319781" y="394314"/>
                  </a:moveTo>
                  <a:lnTo>
                    <a:pt x="197153" y="271665"/>
                  </a:lnTo>
                  <a:lnTo>
                    <a:pt x="74498" y="394314"/>
                  </a:lnTo>
                  <a:lnTo>
                    <a:pt x="0" y="319795"/>
                  </a:lnTo>
                  <a:lnTo>
                    <a:pt x="122648" y="197153"/>
                  </a:lnTo>
                  <a:lnTo>
                    <a:pt x="0" y="74491"/>
                  </a:lnTo>
                  <a:lnTo>
                    <a:pt x="74498" y="0"/>
                  </a:lnTo>
                  <a:lnTo>
                    <a:pt x="197153" y="122648"/>
                  </a:lnTo>
                  <a:lnTo>
                    <a:pt x="319781" y="0"/>
                  </a:lnTo>
                  <a:lnTo>
                    <a:pt x="394314" y="74491"/>
                  </a:lnTo>
                  <a:lnTo>
                    <a:pt x="271665" y="197153"/>
                  </a:lnTo>
                  <a:lnTo>
                    <a:pt x="394314" y="319795"/>
                  </a:lnTo>
                  <a:lnTo>
                    <a:pt x="319781" y="3943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059651" y="1198846"/>
            <a:ext cx="12254865" cy="7955280"/>
            <a:chOff x="1059651" y="1198846"/>
            <a:chExt cx="12254865" cy="7955280"/>
          </a:xfrm>
        </p:grpSpPr>
        <p:sp>
          <p:nvSpPr>
            <p:cNvPr id="24" name="object 24"/>
            <p:cNvSpPr/>
            <p:nvPr/>
          </p:nvSpPr>
          <p:spPr>
            <a:xfrm>
              <a:off x="9738464" y="2011221"/>
              <a:ext cx="2371724" cy="2371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90592" y="3095577"/>
              <a:ext cx="1762124" cy="11144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33533" y="2923514"/>
              <a:ext cx="2279015" cy="1450340"/>
            </a:xfrm>
            <a:custGeom>
              <a:avLst/>
              <a:gdLst/>
              <a:ahLst/>
              <a:cxnLst/>
              <a:rect l="l" t="t" r="r" b="b"/>
              <a:pathLst>
                <a:path w="2279015" h="1450339">
                  <a:moveTo>
                    <a:pt x="2278856" y="310753"/>
                  </a:moveTo>
                  <a:lnTo>
                    <a:pt x="2278856" y="1139428"/>
                  </a:lnTo>
                  <a:lnTo>
                    <a:pt x="2275482" y="1185305"/>
                  </a:lnTo>
                  <a:lnTo>
                    <a:pt x="2265683" y="1229107"/>
                  </a:lnTo>
                  <a:lnTo>
                    <a:pt x="2249942" y="1270350"/>
                  </a:lnTo>
                  <a:lnTo>
                    <a:pt x="2228743" y="1308551"/>
                  </a:lnTo>
                  <a:lnTo>
                    <a:pt x="2202568" y="1343227"/>
                  </a:lnTo>
                  <a:lnTo>
                    <a:pt x="2171902" y="1373893"/>
                  </a:lnTo>
                  <a:lnTo>
                    <a:pt x="2137226" y="1400068"/>
                  </a:lnTo>
                  <a:lnTo>
                    <a:pt x="2099025" y="1421267"/>
                  </a:lnTo>
                  <a:lnTo>
                    <a:pt x="2057782" y="1437008"/>
                  </a:lnTo>
                  <a:lnTo>
                    <a:pt x="2013980" y="1446807"/>
                  </a:lnTo>
                  <a:lnTo>
                    <a:pt x="1968103" y="1450181"/>
                  </a:lnTo>
                  <a:lnTo>
                    <a:pt x="310753" y="1450181"/>
                  </a:lnTo>
                  <a:lnTo>
                    <a:pt x="264875" y="1446807"/>
                  </a:lnTo>
                  <a:lnTo>
                    <a:pt x="221073" y="1437008"/>
                  </a:lnTo>
                  <a:lnTo>
                    <a:pt x="179830" y="1421267"/>
                  </a:lnTo>
                  <a:lnTo>
                    <a:pt x="141629" y="1400068"/>
                  </a:lnTo>
                  <a:lnTo>
                    <a:pt x="106954" y="1373893"/>
                  </a:lnTo>
                  <a:lnTo>
                    <a:pt x="76287" y="1343227"/>
                  </a:lnTo>
                  <a:lnTo>
                    <a:pt x="50112" y="1308551"/>
                  </a:lnTo>
                  <a:lnTo>
                    <a:pt x="28913" y="1270350"/>
                  </a:lnTo>
                  <a:lnTo>
                    <a:pt x="13172" y="1229107"/>
                  </a:lnTo>
                  <a:lnTo>
                    <a:pt x="3373" y="1185305"/>
                  </a:lnTo>
                  <a:lnTo>
                    <a:pt x="0" y="1139428"/>
                  </a:lnTo>
                  <a:lnTo>
                    <a:pt x="0" y="310753"/>
                  </a:lnTo>
                  <a:lnTo>
                    <a:pt x="3373" y="264875"/>
                  </a:lnTo>
                  <a:lnTo>
                    <a:pt x="13172" y="221073"/>
                  </a:lnTo>
                  <a:lnTo>
                    <a:pt x="28913" y="179830"/>
                  </a:lnTo>
                  <a:lnTo>
                    <a:pt x="50112" y="141629"/>
                  </a:lnTo>
                  <a:lnTo>
                    <a:pt x="76287" y="106954"/>
                  </a:lnTo>
                  <a:lnTo>
                    <a:pt x="106954" y="76287"/>
                  </a:lnTo>
                  <a:lnTo>
                    <a:pt x="141629" y="50112"/>
                  </a:lnTo>
                  <a:lnTo>
                    <a:pt x="179830" y="28913"/>
                  </a:lnTo>
                  <a:lnTo>
                    <a:pt x="221073" y="13172"/>
                  </a:lnTo>
                  <a:lnTo>
                    <a:pt x="264875" y="3373"/>
                  </a:lnTo>
                  <a:lnTo>
                    <a:pt x="310753" y="0"/>
                  </a:lnTo>
                  <a:lnTo>
                    <a:pt x="310753" y="1268908"/>
                  </a:lnTo>
                  <a:lnTo>
                    <a:pt x="1760934" y="1268908"/>
                  </a:lnTo>
                  <a:lnTo>
                    <a:pt x="1760934" y="0"/>
                  </a:lnTo>
                  <a:lnTo>
                    <a:pt x="1968103" y="0"/>
                  </a:lnTo>
                  <a:lnTo>
                    <a:pt x="1968103" y="932259"/>
                  </a:lnTo>
                  <a:lnTo>
                    <a:pt x="2071687" y="932259"/>
                  </a:lnTo>
                  <a:lnTo>
                    <a:pt x="2071687" y="18479"/>
                  </a:lnTo>
                  <a:lnTo>
                    <a:pt x="2099025" y="28913"/>
                  </a:lnTo>
                  <a:lnTo>
                    <a:pt x="2137226" y="50112"/>
                  </a:lnTo>
                  <a:lnTo>
                    <a:pt x="2171902" y="76287"/>
                  </a:lnTo>
                  <a:lnTo>
                    <a:pt x="2202568" y="106954"/>
                  </a:lnTo>
                  <a:lnTo>
                    <a:pt x="2228743" y="141629"/>
                  </a:lnTo>
                  <a:lnTo>
                    <a:pt x="2249942" y="179830"/>
                  </a:lnTo>
                  <a:lnTo>
                    <a:pt x="2265683" y="221073"/>
                  </a:lnTo>
                  <a:lnTo>
                    <a:pt x="2275482" y="264875"/>
                  </a:lnTo>
                  <a:lnTo>
                    <a:pt x="2278856" y="310753"/>
                  </a:lnTo>
                  <a:close/>
                </a:path>
                <a:path w="2279015" h="1450339">
                  <a:moveTo>
                    <a:pt x="1760934" y="0"/>
                  </a:moveTo>
                  <a:lnTo>
                    <a:pt x="1760934" y="181272"/>
                  </a:lnTo>
                  <a:lnTo>
                    <a:pt x="310753" y="181272"/>
                  </a:lnTo>
                  <a:lnTo>
                    <a:pt x="310753" y="0"/>
                  </a:lnTo>
                  <a:lnTo>
                    <a:pt x="1760934" y="0"/>
                  </a:lnTo>
                  <a:close/>
                </a:path>
                <a:path w="2279015" h="1450339">
                  <a:moveTo>
                    <a:pt x="2071687" y="18479"/>
                  </a:moveTo>
                  <a:lnTo>
                    <a:pt x="2071687" y="517921"/>
                  </a:lnTo>
                  <a:lnTo>
                    <a:pt x="1968103" y="517921"/>
                  </a:lnTo>
                  <a:lnTo>
                    <a:pt x="1968103" y="0"/>
                  </a:lnTo>
                  <a:lnTo>
                    <a:pt x="2013980" y="3373"/>
                  </a:lnTo>
                  <a:lnTo>
                    <a:pt x="2057782" y="13172"/>
                  </a:lnTo>
                  <a:lnTo>
                    <a:pt x="2071687" y="18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05958" y="1714732"/>
              <a:ext cx="7439024" cy="74390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651" y="4626524"/>
              <a:ext cx="7315199" cy="1428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9651" y="6787425"/>
              <a:ext cx="7315199" cy="1428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692389" y="3336518"/>
              <a:ext cx="561974" cy="6381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33891" y="3512813"/>
              <a:ext cx="3835934" cy="38359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383035" y="5672705"/>
              <a:ext cx="638175" cy="1642745"/>
            </a:xfrm>
            <a:custGeom>
              <a:avLst/>
              <a:gdLst/>
              <a:ahLst/>
              <a:cxnLst/>
              <a:rect l="l" t="t" r="r" b="b"/>
              <a:pathLst>
                <a:path w="638175" h="1642745">
                  <a:moveTo>
                    <a:pt x="0" y="1642664"/>
                  </a:moveTo>
                  <a:lnTo>
                    <a:pt x="0" y="0"/>
                  </a:lnTo>
                  <a:lnTo>
                    <a:pt x="638175" y="1642664"/>
                  </a:lnTo>
                  <a:lnTo>
                    <a:pt x="0" y="1642664"/>
                  </a:lnTo>
                  <a:close/>
                </a:path>
              </a:pathLst>
            </a:custGeom>
            <a:solidFill>
              <a:srgbClr val="577E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383033" y="5880099"/>
              <a:ext cx="558165" cy="1435735"/>
            </a:xfrm>
            <a:custGeom>
              <a:avLst/>
              <a:gdLst/>
              <a:ahLst/>
              <a:cxnLst/>
              <a:rect l="l" t="t" r="r" b="b"/>
              <a:pathLst>
                <a:path w="558165" h="1435734">
                  <a:moveTo>
                    <a:pt x="101892" y="1435277"/>
                  </a:moveTo>
                  <a:lnTo>
                    <a:pt x="0" y="1173035"/>
                  </a:lnTo>
                  <a:lnTo>
                    <a:pt x="0" y="1233131"/>
                  </a:lnTo>
                  <a:lnTo>
                    <a:pt x="78549" y="1435277"/>
                  </a:lnTo>
                  <a:lnTo>
                    <a:pt x="101892" y="1435277"/>
                  </a:lnTo>
                  <a:close/>
                </a:path>
                <a:path w="558165" h="1435734">
                  <a:moveTo>
                    <a:pt x="215633" y="1435277"/>
                  </a:moveTo>
                  <a:lnTo>
                    <a:pt x="0" y="880351"/>
                  </a:lnTo>
                  <a:lnTo>
                    <a:pt x="0" y="940447"/>
                  </a:lnTo>
                  <a:lnTo>
                    <a:pt x="192278" y="1435277"/>
                  </a:lnTo>
                  <a:lnTo>
                    <a:pt x="215633" y="1435277"/>
                  </a:lnTo>
                  <a:close/>
                </a:path>
                <a:path w="558165" h="1435734">
                  <a:moveTo>
                    <a:pt x="329806" y="1435277"/>
                  </a:moveTo>
                  <a:lnTo>
                    <a:pt x="0" y="586524"/>
                  </a:lnTo>
                  <a:lnTo>
                    <a:pt x="0" y="646607"/>
                  </a:lnTo>
                  <a:lnTo>
                    <a:pt x="306463" y="1435277"/>
                  </a:lnTo>
                  <a:lnTo>
                    <a:pt x="329806" y="1435277"/>
                  </a:lnTo>
                  <a:close/>
                </a:path>
                <a:path w="558165" h="1435734">
                  <a:moveTo>
                    <a:pt x="443979" y="1435277"/>
                  </a:moveTo>
                  <a:lnTo>
                    <a:pt x="0" y="292696"/>
                  </a:lnTo>
                  <a:lnTo>
                    <a:pt x="0" y="352793"/>
                  </a:lnTo>
                  <a:lnTo>
                    <a:pt x="420636" y="1435277"/>
                  </a:lnTo>
                  <a:lnTo>
                    <a:pt x="443979" y="1435277"/>
                  </a:lnTo>
                  <a:close/>
                </a:path>
                <a:path w="558165" h="1435734">
                  <a:moveTo>
                    <a:pt x="557720" y="1435277"/>
                  </a:moveTo>
                  <a:lnTo>
                    <a:pt x="0" y="0"/>
                  </a:lnTo>
                  <a:lnTo>
                    <a:pt x="0" y="60096"/>
                  </a:lnTo>
                  <a:lnTo>
                    <a:pt x="534365" y="1435277"/>
                  </a:lnTo>
                  <a:lnTo>
                    <a:pt x="557720" y="1435277"/>
                  </a:lnTo>
                  <a:close/>
                </a:path>
              </a:pathLst>
            </a:custGeom>
            <a:solidFill>
              <a:srgbClr val="5BE7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01394" y="7645902"/>
              <a:ext cx="2279015" cy="1450340"/>
            </a:xfrm>
            <a:custGeom>
              <a:avLst/>
              <a:gdLst/>
              <a:ahLst/>
              <a:cxnLst/>
              <a:rect l="l" t="t" r="r" b="b"/>
              <a:pathLst>
                <a:path w="2279015" h="1450340">
                  <a:moveTo>
                    <a:pt x="2278856" y="310753"/>
                  </a:moveTo>
                  <a:lnTo>
                    <a:pt x="2278856" y="1139428"/>
                  </a:lnTo>
                  <a:lnTo>
                    <a:pt x="2275482" y="1185305"/>
                  </a:lnTo>
                  <a:lnTo>
                    <a:pt x="2265683" y="1229107"/>
                  </a:lnTo>
                  <a:lnTo>
                    <a:pt x="2249942" y="1270350"/>
                  </a:lnTo>
                  <a:lnTo>
                    <a:pt x="2228743" y="1308551"/>
                  </a:lnTo>
                  <a:lnTo>
                    <a:pt x="2202568" y="1343227"/>
                  </a:lnTo>
                  <a:lnTo>
                    <a:pt x="2171902" y="1373893"/>
                  </a:lnTo>
                  <a:lnTo>
                    <a:pt x="2137226" y="1400068"/>
                  </a:lnTo>
                  <a:lnTo>
                    <a:pt x="2099025" y="1421267"/>
                  </a:lnTo>
                  <a:lnTo>
                    <a:pt x="2057782" y="1437008"/>
                  </a:lnTo>
                  <a:lnTo>
                    <a:pt x="2013980" y="1446807"/>
                  </a:lnTo>
                  <a:lnTo>
                    <a:pt x="1968103" y="1450181"/>
                  </a:lnTo>
                  <a:lnTo>
                    <a:pt x="310753" y="1450181"/>
                  </a:lnTo>
                  <a:lnTo>
                    <a:pt x="264875" y="1446807"/>
                  </a:lnTo>
                  <a:lnTo>
                    <a:pt x="221073" y="1437008"/>
                  </a:lnTo>
                  <a:lnTo>
                    <a:pt x="179830" y="1421267"/>
                  </a:lnTo>
                  <a:lnTo>
                    <a:pt x="141629" y="1400068"/>
                  </a:lnTo>
                  <a:lnTo>
                    <a:pt x="106954" y="1373893"/>
                  </a:lnTo>
                  <a:lnTo>
                    <a:pt x="76287" y="1343227"/>
                  </a:lnTo>
                  <a:lnTo>
                    <a:pt x="50112" y="1308551"/>
                  </a:lnTo>
                  <a:lnTo>
                    <a:pt x="28913" y="1270350"/>
                  </a:lnTo>
                  <a:lnTo>
                    <a:pt x="13172" y="1229107"/>
                  </a:lnTo>
                  <a:lnTo>
                    <a:pt x="3373" y="1185305"/>
                  </a:lnTo>
                  <a:lnTo>
                    <a:pt x="0" y="1139428"/>
                  </a:lnTo>
                  <a:lnTo>
                    <a:pt x="0" y="310753"/>
                  </a:lnTo>
                  <a:lnTo>
                    <a:pt x="3373" y="264875"/>
                  </a:lnTo>
                  <a:lnTo>
                    <a:pt x="13172" y="221073"/>
                  </a:lnTo>
                  <a:lnTo>
                    <a:pt x="28913" y="179830"/>
                  </a:lnTo>
                  <a:lnTo>
                    <a:pt x="50112" y="141629"/>
                  </a:lnTo>
                  <a:lnTo>
                    <a:pt x="76287" y="106954"/>
                  </a:lnTo>
                  <a:lnTo>
                    <a:pt x="106954" y="76287"/>
                  </a:lnTo>
                  <a:lnTo>
                    <a:pt x="141629" y="50112"/>
                  </a:lnTo>
                  <a:lnTo>
                    <a:pt x="179830" y="28913"/>
                  </a:lnTo>
                  <a:lnTo>
                    <a:pt x="221073" y="13172"/>
                  </a:lnTo>
                  <a:lnTo>
                    <a:pt x="264875" y="3373"/>
                  </a:lnTo>
                  <a:lnTo>
                    <a:pt x="310753" y="0"/>
                  </a:lnTo>
                  <a:lnTo>
                    <a:pt x="310753" y="1268908"/>
                  </a:lnTo>
                  <a:lnTo>
                    <a:pt x="1760934" y="1268908"/>
                  </a:lnTo>
                  <a:lnTo>
                    <a:pt x="1760934" y="0"/>
                  </a:lnTo>
                  <a:lnTo>
                    <a:pt x="1968103" y="0"/>
                  </a:lnTo>
                  <a:lnTo>
                    <a:pt x="1968103" y="932259"/>
                  </a:lnTo>
                  <a:lnTo>
                    <a:pt x="2071687" y="932259"/>
                  </a:lnTo>
                  <a:lnTo>
                    <a:pt x="2071687" y="18479"/>
                  </a:lnTo>
                  <a:lnTo>
                    <a:pt x="2099025" y="28913"/>
                  </a:lnTo>
                  <a:lnTo>
                    <a:pt x="2137226" y="50112"/>
                  </a:lnTo>
                  <a:lnTo>
                    <a:pt x="2171902" y="76287"/>
                  </a:lnTo>
                  <a:lnTo>
                    <a:pt x="2202568" y="106954"/>
                  </a:lnTo>
                  <a:lnTo>
                    <a:pt x="2228743" y="141629"/>
                  </a:lnTo>
                  <a:lnTo>
                    <a:pt x="2249942" y="179830"/>
                  </a:lnTo>
                  <a:lnTo>
                    <a:pt x="2265683" y="221073"/>
                  </a:lnTo>
                  <a:lnTo>
                    <a:pt x="2275482" y="264875"/>
                  </a:lnTo>
                  <a:lnTo>
                    <a:pt x="2278856" y="310753"/>
                  </a:lnTo>
                  <a:close/>
                </a:path>
                <a:path w="2279015" h="1450340">
                  <a:moveTo>
                    <a:pt x="1760934" y="0"/>
                  </a:moveTo>
                  <a:lnTo>
                    <a:pt x="1760934" y="181272"/>
                  </a:lnTo>
                  <a:lnTo>
                    <a:pt x="310753" y="181272"/>
                  </a:lnTo>
                  <a:lnTo>
                    <a:pt x="310753" y="0"/>
                  </a:lnTo>
                  <a:lnTo>
                    <a:pt x="1760934" y="0"/>
                  </a:lnTo>
                  <a:close/>
                </a:path>
                <a:path w="2279015" h="1450340">
                  <a:moveTo>
                    <a:pt x="2071687" y="18479"/>
                  </a:moveTo>
                  <a:lnTo>
                    <a:pt x="2071687" y="517921"/>
                  </a:lnTo>
                  <a:lnTo>
                    <a:pt x="1968103" y="517921"/>
                  </a:lnTo>
                  <a:lnTo>
                    <a:pt x="1968103" y="0"/>
                  </a:lnTo>
                  <a:lnTo>
                    <a:pt x="2013980" y="3373"/>
                  </a:lnTo>
                  <a:lnTo>
                    <a:pt x="2057782" y="13172"/>
                  </a:lnTo>
                  <a:lnTo>
                    <a:pt x="2071687" y="18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92678" y="8054655"/>
              <a:ext cx="561974" cy="6381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539737" y="1198846"/>
              <a:ext cx="809625" cy="809625"/>
            </a:xfrm>
            <a:custGeom>
              <a:avLst/>
              <a:gdLst/>
              <a:ahLst/>
              <a:cxnLst/>
              <a:rect l="l" t="t" r="r" b="b"/>
              <a:pathLst>
                <a:path w="809625" h="809625">
                  <a:moveTo>
                    <a:pt x="404812" y="809624"/>
                  </a:moveTo>
                  <a:lnTo>
                    <a:pt x="357604" y="806901"/>
                  </a:lnTo>
                  <a:lnTo>
                    <a:pt x="311994" y="798934"/>
                  </a:lnTo>
                  <a:lnTo>
                    <a:pt x="268288" y="786027"/>
                  </a:lnTo>
                  <a:lnTo>
                    <a:pt x="226789" y="768482"/>
                  </a:lnTo>
                  <a:lnTo>
                    <a:pt x="187800" y="746605"/>
                  </a:lnTo>
                  <a:lnTo>
                    <a:pt x="151625" y="720698"/>
                  </a:lnTo>
                  <a:lnTo>
                    <a:pt x="118569" y="691065"/>
                  </a:lnTo>
                  <a:lnTo>
                    <a:pt x="88934" y="658010"/>
                  </a:lnTo>
                  <a:lnTo>
                    <a:pt x="63026" y="621836"/>
                  </a:lnTo>
                  <a:lnTo>
                    <a:pt x="41146" y="582847"/>
                  </a:lnTo>
                  <a:lnTo>
                    <a:pt x="23600" y="541346"/>
                  </a:lnTo>
                  <a:lnTo>
                    <a:pt x="10691" y="497638"/>
                  </a:lnTo>
                  <a:lnTo>
                    <a:pt x="2723" y="452025"/>
                  </a:lnTo>
                  <a:lnTo>
                    <a:pt x="0" y="404812"/>
                  </a:lnTo>
                  <a:lnTo>
                    <a:pt x="2723" y="357604"/>
                  </a:lnTo>
                  <a:lnTo>
                    <a:pt x="10691" y="311994"/>
                  </a:lnTo>
                  <a:lnTo>
                    <a:pt x="23600" y="268288"/>
                  </a:lnTo>
                  <a:lnTo>
                    <a:pt x="41146" y="226789"/>
                  </a:lnTo>
                  <a:lnTo>
                    <a:pt x="63026" y="187800"/>
                  </a:lnTo>
                  <a:lnTo>
                    <a:pt x="88934" y="151625"/>
                  </a:lnTo>
                  <a:lnTo>
                    <a:pt x="118569" y="118569"/>
                  </a:lnTo>
                  <a:lnTo>
                    <a:pt x="151625" y="88934"/>
                  </a:lnTo>
                  <a:lnTo>
                    <a:pt x="187800" y="63026"/>
                  </a:lnTo>
                  <a:lnTo>
                    <a:pt x="226789" y="41146"/>
                  </a:lnTo>
                  <a:lnTo>
                    <a:pt x="268288" y="23600"/>
                  </a:lnTo>
                  <a:lnTo>
                    <a:pt x="311994" y="10691"/>
                  </a:lnTo>
                  <a:lnTo>
                    <a:pt x="357604" y="2723"/>
                  </a:lnTo>
                  <a:lnTo>
                    <a:pt x="404812" y="0"/>
                  </a:lnTo>
                  <a:lnTo>
                    <a:pt x="452020" y="2723"/>
                  </a:lnTo>
                  <a:lnTo>
                    <a:pt x="497630" y="10691"/>
                  </a:lnTo>
                  <a:lnTo>
                    <a:pt x="541336" y="23600"/>
                  </a:lnTo>
                  <a:lnTo>
                    <a:pt x="582835" y="41146"/>
                  </a:lnTo>
                  <a:lnTo>
                    <a:pt x="621824" y="63026"/>
                  </a:lnTo>
                  <a:lnTo>
                    <a:pt x="657999" y="88934"/>
                  </a:lnTo>
                  <a:lnTo>
                    <a:pt x="691055" y="118569"/>
                  </a:lnTo>
                  <a:lnTo>
                    <a:pt x="720690" y="151625"/>
                  </a:lnTo>
                  <a:lnTo>
                    <a:pt x="746598" y="187800"/>
                  </a:lnTo>
                  <a:lnTo>
                    <a:pt x="768478" y="226789"/>
                  </a:lnTo>
                  <a:lnTo>
                    <a:pt x="778933" y="251518"/>
                  </a:lnTo>
                  <a:lnTo>
                    <a:pt x="608013" y="251518"/>
                  </a:lnTo>
                  <a:lnTo>
                    <a:pt x="481900" y="377319"/>
                  </a:lnTo>
                  <a:lnTo>
                    <a:pt x="240997" y="377319"/>
                  </a:lnTo>
                  <a:lnTo>
                    <a:pt x="237050" y="378808"/>
                  </a:lnTo>
                  <a:lnTo>
                    <a:pt x="234082" y="381838"/>
                  </a:lnTo>
                  <a:lnTo>
                    <a:pt x="190334" y="421277"/>
                  </a:lnTo>
                  <a:lnTo>
                    <a:pt x="187390" y="424219"/>
                  </a:lnTo>
                  <a:lnTo>
                    <a:pt x="185839" y="427980"/>
                  </a:lnTo>
                  <a:lnTo>
                    <a:pt x="185839" y="435829"/>
                  </a:lnTo>
                  <a:lnTo>
                    <a:pt x="187392" y="439951"/>
                  </a:lnTo>
                  <a:lnTo>
                    <a:pt x="190334" y="442882"/>
                  </a:lnTo>
                  <a:lnTo>
                    <a:pt x="290171" y="547886"/>
                  </a:lnTo>
                  <a:lnTo>
                    <a:pt x="360443" y="618865"/>
                  </a:lnTo>
                  <a:lnTo>
                    <a:pt x="748265" y="618865"/>
                  </a:lnTo>
                  <a:lnTo>
                    <a:pt x="746598" y="621836"/>
                  </a:lnTo>
                  <a:lnTo>
                    <a:pt x="720690" y="658010"/>
                  </a:lnTo>
                  <a:lnTo>
                    <a:pt x="691055" y="691065"/>
                  </a:lnTo>
                  <a:lnTo>
                    <a:pt x="657999" y="720698"/>
                  </a:lnTo>
                  <a:lnTo>
                    <a:pt x="621824" y="746605"/>
                  </a:lnTo>
                  <a:lnTo>
                    <a:pt x="582835" y="768482"/>
                  </a:lnTo>
                  <a:lnTo>
                    <a:pt x="541336" y="786027"/>
                  </a:lnTo>
                  <a:lnTo>
                    <a:pt x="497630" y="798934"/>
                  </a:lnTo>
                  <a:lnTo>
                    <a:pt x="452020" y="806901"/>
                  </a:lnTo>
                  <a:lnTo>
                    <a:pt x="404812" y="809624"/>
                  </a:lnTo>
                  <a:close/>
                </a:path>
                <a:path w="809625" h="809625">
                  <a:moveTo>
                    <a:pt x="748265" y="618865"/>
                  </a:moveTo>
                  <a:lnTo>
                    <a:pt x="370103" y="618865"/>
                  </a:lnTo>
                  <a:lnTo>
                    <a:pt x="672336" y="316560"/>
                  </a:lnTo>
                  <a:lnTo>
                    <a:pt x="672336" y="306787"/>
                  </a:lnTo>
                  <a:lnTo>
                    <a:pt x="617601" y="251518"/>
                  </a:lnTo>
                  <a:lnTo>
                    <a:pt x="778933" y="251518"/>
                  </a:lnTo>
                  <a:lnTo>
                    <a:pt x="786024" y="268288"/>
                  </a:lnTo>
                  <a:lnTo>
                    <a:pt x="798933" y="311994"/>
                  </a:lnTo>
                  <a:lnTo>
                    <a:pt x="806901" y="357604"/>
                  </a:lnTo>
                  <a:lnTo>
                    <a:pt x="809624" y="404812"/>
                  </a:lnTo>
                  <a:lnTo>
                    <a:pt x="806901" y="452025"/>
                  </a:lnTo>
                  <a:lnTo>
                    <a:pt x="798933" y="497638"/>
                  </a:lnTo>
                  <a:lnTo>
                    <a:pt x="786024" y="541346"/>
                  </a:lnTo>
                  <a:lnTo>
                    <a:pt x="768478" y="582847"/>
                  </a:lnTo>
                  <a:lnTo>
                    <a:pt x="748265" y="618865"/>
                  </a:lnTo>
                  <a:close/>
                </a:path>
                <a:path w="809625" h="809625">
                  <a:moveTo>
                    <a:pt x="370128" y="488879"/>
                  </a:moveTo>
                  <a:lnTo>
                    <a:pt x="360480" y="488879"/>
                  </a:lnTo>
                  <a:lnTo>
                    <a:pt x="255538" y="381838"/>
                  </a:lnTo>
                  <a:lnTo>
                    <a:pt x="252596" y="378870"/>
                  </a:lnTo>
                  <a:lnTo>
                    <a:pt x="248758" y="377356"/>
                  </a:lnTo>
                  <a:lnTo>
                    <a:pt x="244909" y="377319"/>
                  </a:lnTo>
                  <a:lnTo>
                    <a:pt x="481900" y="377319"/>
                  </a:lnTo>
                  <a:lnTo>
                    <a:pt x="376064" y="482868"/>
                  </a:lnTo>
                  <a:lnTo>
                    <a:pt x="370128" y="488879"/>
                  </a:lnTo>
                  <a:close/>
                </a:path>
              </a:pathLst>
            </a:custGeom>
            <a:solidFill>
              <a:srgbClr val="77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171530" y="1605027"/>
              <a:ext cx="142874" cy="73151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320420" y="3095600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290512" y="581013"/>
                </a:moveTo>
                <a:lnTo>
                  <a:pt x="243388" y="577211"/>
                </a:lnTo>
                <a:lnTo>
                  <a:pt x="198686" y="566204"/>
                </a:lnTo>
                <a:lnTo>
                  <a:pt x="157003" y="548590"/>
                </a:lnTo>
                <a:lnTo>
                  <a:pt x="118937" y="524966"/>
                </a:lnTo>
                <a:lnTo>
                  <a:pt x="85087" y="495930"/>
                </a:lnTo>
                <a:lnTo>
                  <a:pt x="56050" y="462081"/>
                </a:lnTo>
                <a:lnTo>
                  <a:pt x="32425" y="424017"/>
                </a:lnTo>
                <a:lnTo>
                  <a:pt x="14810" y="382334"/>
                </a:lnTo>
                <a:lnTo>
                  <a:pt x="3802" y="337631"/>
                </a:lnTo>
                <a:lnTo>
                  <a:pt x="0" y="290506"/>
                </a:lnTo>
                <a:lnTo>
                  <a:pt x="3802" y="243384"/>
                </a:lnTo>
                <a:lnTo>
                  <a:pt x="14810" y="198683"/>
                </a:lnTo>
                <a:lnTo>
                  <a:pt x="32425" y="157001"/>
                </a:lnTo>
                <a:lnTo>
                  <a:pt x="56050" y="118936"/>
                </a:lnTo>
                <a:lnTo>
                  <a:pt x="85087" y="85086"/>
                </a:lnTo>
                <a:lnTo>
                  <a:pt x="118937" y="56050"/>
                </a:lnTo>
                <a:lnTo>
                  <a:pt x="157003" y="32425"/>
                </a:lnTo>
                <a:lnTo>
                  <a:pt x="198686" y="14810"/>
                </a:lnTo>
                <a:lnTo>
                  <a:pt x="243388" y="3802"/>
                </a:lnTo>
                <a:lnTo>
                  <a:pt x="290512" y="0"/>
                </a:lnTo>
                <a:lnTo>
                  <a:pt x="337633" y="3802"/>
                </a:lnTo>
                <a:lnTo>
                  <a:pt x="382334" y="14810"/>
                </a:lnTo>
                <a:lnTo>
                  <a:pt x="424016" y="32425"/>
                </a:lnTo>
                <a:lnTo>
                  <a:pt x="462082" y="56050"/>
                </a:lnTo>
                <a:lnTo>
                  <a:pt x="495933" y="85086"/>
                </a:lnTo>
                <a:lnTo>
                  <a:pt x="507654" y="98751"/>
                </a:lnTo>
                <a:lnTo>
                  <a:pt x="395218" y="98751"/>
                </a:lnTo>
                <a:lnTo>
                  <a:pt x="381958" y="102149"/>
                </a:lnTo>
                <a:lnTo>
                  <a:pt x="370268" y="111033"/>
                </a:lnTo>
                <a:lnTo>
                  <a:pt x="363068" y="120086"/>
                </a:lnTo>
                <a:lnTo>
                  <a:pt x="232898" y="120086"/>
                </a:lnTo>
                <a:lnTo>
                  <a:pt x="224073" y="122456"/>
                </a:lnTo>
                <a:lnTo>
                  <a:pt x="216412" y="128569"/>
                </a:lnTo>
                <a:lnTo>
                  <a:pt x="209860" y="136860"/>
                </a:lnTo>
                <a:lnTo>
                  <a:pt x="204410" y="145686"/>
                </a:lnTo>
                <a:lnTo>
                  <a:pt x="148181" y="234215"/>
                </a:lnTo>
                <a:lnTo>
                  <a:pt x="121669" y="283945"/>
                </a:lnTo>
                <a:lnTo>
                  <a:pt x="110394" y="325681"/>
                </a:lnTo>
                <a:lnTo>
                  <a:pt x="118440" y="341807"/>
                </a:lnTo>
                <a:lnTo>
                  <a:pt x="129207" y="355330"/>
                </a:lnTo>
                <a:lnTo>
                  <a:pt x="143364" y="366916"/>
                </a:lnTo>
                <a:lnTo>
                  <a:pt x="161577" y="377230"/>
                </a:lnTo>
                <a:lnTo>
                  <a:pt x="281423" y="377230"/>
                </a:lnTo>
                <a:lnTo>
                  <a:pt x="278711" y="390695"/>
                </a:lnTo>
                <a:lnTo>
                  <a:pt x="274672" y="414737"/>
                </a:lnTo>
                <a:lnTo>
                  <a:pt x="272077" y="435920"/>
                </a:lnTo>
                <a:lnTo>
                  <a:pt x="271135" y="453530"/>
                </a:lnTo>
                <a:lnTo>
                  <a:pt x="273904" y="480423"/>
                </a:lnTo>
                <a:lnTo>
                  <a:pt x="283564" y="498578"/>
                </a:lnTo>
                <a:lnTo>
                  <a:pt x="301852" y="508873"/>
                </a:lnTo>
                <a:lnTo>
                  <a:pt x="330510" y="512185"/>
                </a:lnTo>
                <a:lnTo>
                  <a:pt x="476983" y="512185"/>
                </a:lnTo>
                <a:lnTo>
                  <a:pt x="462082" y="524966"/>
                </a:lnTo>
                <a:lnTo>
                  <a:pt x="424016" y="548590"/>
                </a:lnTo>
                <a:lnTo>
                  <a:pt x="382334" y="566204"/>
                </a:lnTo>
                <a:lnTo>
                  <a:pt x="337633" y="577211"/>
                </a:lnTo>
                <a:lnTo>
                  <a:pt x="290512" y="581013"/>
                </a:lnTo>
                <a:close/>
              </a:path>
              <a:path w="581025" h="581025">
                <a:moveTo>
                  <a:pt x="569820" y="367690"/>
                </a:moveTo>
                <a:lnTo>
                  <a:pt x="419488" y="367690"/>
                </a:lnTo>
                <a:lnTo>
                  <a:pt x="430253" y="366555"/>
                </a:lnTo>
                <a:lnTo>
                  <a:pt x="438416" y="362957"/>
                </a:lnTo>
                <a:lnTo>
                  <a:pt x="444642" y="356692"/>
                </a:lnTo>
                <a:lnTo>
                  <a:pt x="449597" y="347557"/>
                </a:lnTo>
                <a:lnTo>
                  <a:pt x="452719" y="340401"/>
                </a:lnTo>
                <a:lnTo>
                  <a:pt x="456355" y="332827"/>
                </a:lnTo>
                <a:lnTo>
                  <a:pt x="459368" y="326067"/>
                </a:lnTo>
                <a:lnTo>
                  <a:pt x="460624" y="321353"/>
                </a:lnTo>
                <a:lnTo>
                  <a:pt x="454118" y="313234"/>
                </a:lnTo>
                <a:lnTo>
                  <a:pt x="435873" y="310204"/>
                </a:lnTo>
                <a:lnTo>
                  <a:pt x="372163" y="309593"/>
                </a:lnTo>
                <a:lnTo>
                  <a:pt x="382722" y="246378"/>
                </a:lnTo>
                <a:lnTo>
                  <a:pt x="392402" y="189719"/>
                </a:lnTo>
                <a:lnTo>
                  <a:pt x="399491" y="143708"/>
                </a:lnTo>
                <a:lnTo>
                  <a:pt x="402278" y="112434"/>
                </a:lnTo>
                <a:lnTo>
                  <a:pt x="402324" y="104241"/>
                </a:lnTo>
                <a:lnTo>
                  <a:pt x="400169" y="98774"/>
                </a:lnTo>
                <a:lnTo>
                  <a:pt x="395218" y="98751"/>
                </a:lnTo>
                <a:lnTo>
                  <a:pt x="507654" y="98751"/>
                </a:lnTo>
                <a:lnTo>
                  <a:pt x="548597" y="157001"/>
                </a:lnTo>
                <a:lnTo>
                  <a:pt x="566213" y="198683"/>
                </a:lnTo>
                <a:lnTo>
                  <a:pt x="577222" y="243384"/>
                </a:lnTo>
                <a:lnTo>
                  <a:pt x="581024" y="290506"/>
                </a:lnTo>
                <a:lnTo>
                  <a:pt x="577222" y="337631"/>
                </a:lnTo>
                <a:lnTo>
                  <a:pt x="569820" y="367690"/>
                </a:lnTo>
                <a:close/>
              </a:path>
              <a:path w="581025" h="581025">
                <a:moveTo>
                  <a:pt x="189082" y="318837"/>
                </a:moveTo>
                <a:lnTo>
                  <a:pt x="203699" y="264157"/>
                </a:lnTo>
                <a:lnTo>
                  <a:pt x="221790" y="213018"/>
                </a:lnTo>
                <a:lnTo>
                  <a:pt x="237197" y="170167"/>
                </a:lnTo>
                <a:lnTo>
                  <a:pt x="243757" y="140352"/>
                </a:lnTo>
                <a:lnTo>
                  <a:pt x="243780" y="129957"/>
                </a:lnTo>
                <a:lnTo>
                  <a:pt x="238923" y="120109"/>
                </a:lnTo>
                <a:lnTo>
                  <a:pt x="232898" y="120086"/>
                </a:lnTo>
                <a:lnTo>
                  <a:pt x="363068" y="120086"/>
                </a:lnTo>
                <a:lnTo>
                  <a:pt x="340002" y="168940"/>
                </a:lnTo>
                <a:lnTo>
                  <a:pt x="325554" y="210541"/>
                </a:lnTo>
                <a:lnTo>
                  <a:pt x="310774" y="258284"/>
                </a:lnTo>
                <a:lnTo>
                  <a:pt x="296746" y="308791"/>
                </a:lnTo>
                <a:lnTo>
                  <a:pt x="265266" y="308934"/>
                </a:lnTo>
                <a:lnTo>
                  <a:pt x="236182" y="310106"/>
                </a:lnTo>
                <a:lnTo>
                  <a:pt x="210464" y="313131"/>
                </a:lnTo>
                <a:lnTo>
                  <a:pt x="189082" y="318837"/>
                </a:lnTo>
                <a:close/>
              </a:path>
              <a:path w="581025" h="581025">
                <a:moveTo>
                  <a:pt x="281423" y="377230"/>
                </a:moveTo>
                <a:lnTo>
                  <a:pt x="168113" y="377230"/>
                </a:lnTo>
                <a:lnTo>
                  <a:pt x="189982" y="375255"/>
                </a:lnTo>
                <a:lnTo>
                  <a:pt x="247666" y="367657"/>
                </a:lnTo>
                <a:lnTo>
                  <a:pt x="283987" y="364506"/>
                </a:lnTo>
                <a:lnTo>
                  <a:pt x="281423" y="377230"/>
                </a:lnTo>
                <a:close/>
              </a:path>
              <a:path w="581025" h="581025">
                <a:moveTo>
                  <a:pt x="476983" y="512185"/>
                </a:moveTo>
                <a:lnTo>
                  <a:pt x="330510" y="512185"/>
                </a:lnTo>
                <a:lnTo>
                  <a:pt x="338080" y="511503"/>
                </a:lnTo>
                <a:lnTo>
                  <a:pt x="345141" y="509078"/>
                </a:lnTo>
                <a:lnTo>
                  <a:pt x="350364" y="504393"/>
                </a:lnTo>
                <a:lnTo>
                  <a:pt x="352420" y="496933"/>
                </a:lnTo>
                <a:lnTo>
                  <a:pt x="353284" y="466848"/>
                </a:lnTo>
                <a:lnTo>
                  <a:pt x="355603" y="434397"/>
                </a:lnTo>
                <a:lnTo>
                  <a:pt x="359163" y="400303"/>
                </a:lnTo>
                <a:lnTo>
                  <a:pt x="363750" y="365290"/>
                </a:lnTo>
                <a:lnTo>
                  <a:pt x="410331" y="367458"/>
                </a:lnTo>
                <a:lnTo>
                  <a:pt x="419488" y="367690"/>
                </a:lnTo>
                <a:lnTo>
                  <a:pt x="569820" y="367690"/>
                </a:lnTo>
                <a:lnTo>
                  <a:pt x="566213" y="382334"/>
                </a:lnTo>
                <a:lnTo>
                  <a:pt x="548597" y="424017"/>
                </a:lnTo>
                <a:lnTo>
                  <a:pt x="524970" y="462081"/>
                </a:lnTo>
                <a:lnTo>
                  <a:pt x="495933" y="495930"/>
                </a:lnTo>
                <a:lnTo>
                  <a:pt x="476983" y="512185"/>
                </a:lnTo>
                <a:close/>
              </a:path>
            </a:pathLst>
          </a:custGeom>
          <a:solidFill>
            <a:srgbClr val="8BC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1423" y="5432500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280987" y="561974"/>
                </a:moveTo>
                <a:lnTo>
                  <a:pt x="235410" y="558297"/>
                </a:lnTo>
                <a:lnTo>
                  <a:pt x="192174" y="547650"/>
                </a:lnTo>
                <a:lnTo>
                  <a:pt x="151858" y="530613"/>
                </a:lnTo>
                <a:lnTo>
                  <a:pt x="115040" y="507763"/>
                </a:lnTo>
                <a:lnTo>
                  <a:pt x="82299" y="479679"/>
                </a:lnTo>
                <a:lnTo>
                  <a:pt x="54214" y="446939"/>
                </a:lnTo>
                <a:lnTo>
                  <a:pt x="31363" y="410121"/>
                </a:lnTo>
                <a:lnTo>
                  <a:pt x="14325" y="369805"/>
                </a:lnTo>
                <a:lnTo>
                  <a:pt x="3677" y="326567"/>
                </a:lnTo>
                <a:lnTo>
                  <a:pt x="0" y="280987"/>
                </a:lnTo>
                <a:lnTo>
                  <a:pt x="3677" y="235410"/>
                </a:lnTo>
                <a:lnTo>
                  <a:pt x="14325" y="192174"/>
                </a:lnTo>
                <a:lnTo>
                  <a:pt x="31363" y="151858"/>
                </a:lnTo>
                <a:lnTo>
                  <a:pt x="54214" y="115040"/>
                </a:lnTo>
                <a:lnTo>
                  <a:pt x="82299" y="82299"/>
                </a:lnTo>
                <a:lnTo>
                  <a:pt x="115040" y="54214"/>
                </a:lnTo>
                <a:lnTo>
                  <a:pt x="151858" y="31363"/>
                </a:lnTo>
                <a:lnTo>
                  <a:pt x="192174" y="14325"/>
                </a:lnTo>
                <a:lnTo>
                  <a:pt x="235410" y="3677"/>
                </a:lnTo>
                <a:lnTo>
                  <a:pt x="280987" y="0"/>
                </a:lnTo>
                <a:lnTo>
                  <a:pt x="326567" y="3677"/>
                </a:lnTo>
                <a:lnTo>
                  <a:pt x="369805" y="14325"/>
                </a:lnTo>
                <a:lnTo>
                  <a:pt x="410121" y="31363"/>
                </a:lnTo>
                <a:lnTo>
                  <a:pt x="446939" y="54214"/>
                </a:lnTo>
                <a:lnTo>
                  <a:pt x="476588" y="79648"/>
                </a:lnTo>
                <a:lnTo>
                  <a:pt x="313531" y="79648"/>
                </a:lnTo>
                <a:lnTo>
                  <a:pt x="256375" y="85188"/>
                </a:lnTo>
                <a:lnTo>
                  <a:pt x="211970" y="99492"/>
                </a:lnTo>
                <a:lnTo>
                  <a:pt x="183193" y="118518"/>
                </a:lnTo>
                <a:lnTo>
                  <a:pt x="172919" y="138223"/>
                </a:lnTo>
                <a:lnTo>
                  <a:pt x="172919" y="141280"/>
                </a:lnTo>
                <a:lnTo>
                  <a:pt x="175454" y="143331"/>
                </a:lnTo>
                <a:lnTo>
                  <a:pt x="205899" y="143331"/>
                </a:lnTo>
                <a:lnTo>
                  <a:pt x="194436" y="173890"/>
                </a:lnTo>
                <a:lnTo>
                  <a:pt x="184675" y="208244"/>
                </a:lnTo>
                <a:lnTo>
                  <a:pt x="177298" y="241843"/>
                </a:lnTo>
                <a:lnTo>
                  <a:pt x="172464" y="271535"/>
                </a:lnTo>
                <a:lnTo>
                  <a:pt x="176427" y="279263"/>
                </a:lnTo>
                <a:lnTo>
                  <a:pt x="183029" y="285615"/>
                </a:lnTo>
                <a:lnTo>
                  <a:pt x="191069" y="290542"/>
                </a:lnTo>
                <a:lnTo>
                  <a:pt x="199343" y="293997"/>
                </a:lnTo>
                <a:lnTo>
                  <a:pt x="271871" y="294019"/>
                </a:lnTo>
                <a:lnTo>
                  <a:pt x="290933" y="310503"/>
                </a:lnTo>
                <a:lnTo>
                  <a:pt x="301179" y="335328"/>
                </a:lnTo>
                <a:lnTo>
                  <a:pt x="303927" y="363519"/>
                </a:lnTo>
                <a:lnTo>
                  <a:pt x="299222" y="390409"/>
                </a:lnTo>
                <a:lnTo>
                  <a:pt x="124252" y="390409"/>
                </a:lnTo>
                <a:lnTo>
                  <a:pt x="120172" y="393444"/>
                </a:lnTo>
                <a:lnTo>
                  <a:pt x="120172" y="399552"/>
                </a:lnTo>
                <a:lnTo>
                  <a:pt x="128839" y="426394"/>
                </a:lnTo>
                <a:lnTo>
                  <a:pt x="153111" y="452706"/>
                </a:lnTo>
                <a:lnTo>
                  <a:pt x="190101" y="472763"/>
                </a:lnTo>
                <a:lnTo>
                  <a:pt x="236923" y="480836"/>
                </a:lnTo>
                <a:lnTo>
                  <a:pt x="478329" y="480836"/>
                </a:lnTo>
                <a:lnTo>
                  <a:pt x="446939" y="507763"/>
                </a:lnTo>
                <a:lnTo>
                  <a:pt x="410121" y="530613"/>
                </a:lnTo>
                <a:lnTo>
                  <a:pt x="369805" y="547650"/>
                </a:lnTo>
                <a:lnTo>
                  <a:pt x="326567" y="558297"/>
                </a:lnTo>
                <a:lnTo>
                  <a:pt x="280987" y="561974"/>
                </a:lnTo>
                <a:close/>
              </a:path>
              <a:path w="561975" h="561975">
                <a:moveTo>
                  <a:pt x="519762" y="134373"/>
                </a:moveTo>
                <a:lnTo>
                  <a:pt x="399850" y="134373"/>
                </a:lnTo>
                <a:lnTo>
                  <a:pt x="406206" y="133306"/>
                </a:lnTo>
                <a:lnTo>
                  <a:pt x="411048" y="129946"/>
                </a:lnTo>
                <a:lnTo>
                  <a:pt x="414760" y="124106"/>
                </a:lnTo>
                <a:lnTo>
                  <a:pt x="417727" y="115598"/>
                </a:lnTo>
                <a:lnTo>
                  <a:pt x="419744" y="107466"/>
                </a:lnTo>
                <a:lnTo>
                  <a:pt x="424386" y="95271"/>
                </a:lnTo>
                <a:lnTo>
                  <a:pt x="424420" y="83554"/>
                </a:lnTo>
                <a:lnTo>
                  <a:pt x="421385" y="81503"/>
                </a:lnTo>
                <a:lnTo>
                  <a:pt x="416282" y="81503"/>
                </a:lnTo>
                <a:lnTo>
                  <a:pt x="313531" y="79648"/>
                </a:lnTo>
                <a:lnTo>
                  <a:pt x="476588" y="79648"/>
                </a:lnTo>
                <a:lnTo>
                  <a:pt x="479679" y="82299"/>
                </a:lnTo>
                <a:lnTo>
                  <a:pt x="507763" y="115040"/>
                </a:lnTo>
                <a:lnTo>
                  <a:pt x="519762" y="134373"/>
                </a:lnTo>
                <a:close/>
              </a:path>
              <a:path w="561975" h="561975">
                <a:moveTo>
                  <a:pt x="230578" y="239659"/>
                </a:moveTo>
                <a:lnTo>
                  <a:pt x="238710" y="209511"/>
                </a:lnTo>
                <a:lnTo>
                  <a:pt x="253595" y="157601"/>
                </a:lnTo>
                <a:lnTo>
                  <a:pt x="259407" y="135447"/>
                </a:lnTo>
                <a:lnTo>
                  <a:pt x="275855" y="133629"/>
                </a:lnTo>
                <a:lnTo>
                  <a:pt x="292114" y="132047"/>
                </a:lnTo>
                <a:lnTo>
                  <a:pt x="307796" y="130941"/>
                </a:lnTo>
                <a:lnTo>
                  <a:pt x="322511" y="130552"/>
                </a:lnTo>
                <a:lnTo>
                  <a:pt x="338958" y="131163"/>
                </a:lnTo>
                <a:lnTo>
                  <a:pt x="385964" y="133775"/>
                </a:lnTo>
                <a:lnTo>
                  <a:pt x="399850" y="134373"/>
                </a:lnTo>
                <a:lnTo>
                  <a:pt x="519762" y="134373"/>
                </a:lnTo>
                <a:lnTo>
                  <a:pt x="530613" y="151858"/>
                </a:lnTo>
                <a:lnTo>
                  <a:pt x="547650" y="192174"/>
                </a:lnTo>
                <a:lnTo>
                  <a:pt x="558297" y="235410"/>
                </a:lnTo>
                <a:lnTo>
                  <a:pt x="558480" y="237676"/>
                </a:lnTo>
                <a:lnTo>
                  <a:pt x="246375" y="237676"/>
                </a:lnTo>
                <a:lnTo>
                  <a:pt x="230578" y="239659"/>
                </a:lnTo>
                <a:close/>
              </a:path>
              <a:path w="561975" h="561975">
                <a:moveTo>
                  <a:pt x="205899" y="143331"/>
                </a:moveTo>
                <a:lnTo>
                  <a:pt x="179534" y="143331"/>
                </a:lnTo>
                <a:lnTo>
                  <a:pt x="185247" y="143252"/>
                </a:lnTo>
                <a:lnTo>
                  <a:pt x="191670" y="142988"/>
                </a:lnTo>
                <a:lnTo>
                  <a:pt x="198748" y="142545"/>
                </a:lnTo>
                <a:lnTo>
                  <a:pt x="206424" y="141932"/>
                </a:lnTo>
                <a:lnTo>
                  <a:pt x="205899" y="143331"/>
                </a:lnTo>
                <a:close/>
              </a:path>
              <a:path w="561975" h="561975">
                <a:moveTo>
                  <a:pt x="478329" y="480836"/>
                </a:moveTo>
                <a:lnTo>
                  <a:pt x="236923" y="480836"/>
                </a:lnTo>
                <a:lnTo>
                  <a:pt x="285858" y="476248"/>
                </a:lnTo>
                <a:lnTo>
                  <a:pt x="327524" y="462025"/>
                </a:lnTo>
                <a:lnTo>
                  <a:pt x="359872" y="437935"/>
                </a:lnTo>
                <a:lnTo>
                  <a:pt x="380850" y="403744"/>
                </a:lnTo>
                <a:lnTo>
                  <a:pt x="388408" y="359220"/>
                </a:lnTo>
                <a:lnTo>
                  <a:pt x="381500" y="312031"/>
                </a:lnTo>
                <a:lnTo>
                  <a:pt x="362138" y="277617"/>
                </a:lnTo>
                <a:lnTo>
                  <a:pt x="296528" y="241793"/>
                </a:lnTo>
                <a:lnTo>
                  <a:pt x="255518" y="237721"/>
                </a:lnTo>
                <a:lnTo>
                  <a:pt x="246375" y="237676"/>
                </a:lnTo>
                <a:lnTo>
                  <a:pt x="558480" y="237676"/>
                </a:lnTo>
                <a:lnTo>
                  <a:pt x="561974" y="280987"/>
                </a:lnTo>
                <a:lnTo>
                  <a:pt x="558297" y="326567"/>
                </a:lnTo>
                <a:lnTo>
                  <a:pt x="547650" y="369805"/>
                </a:lnTo>
                <a:lnTo>
                  <a:pt x="530613" y="410121"/>
                </a:lnTo>
                <a:lnTo>
                  <a:pt x="507763" y="446939"/>
                </a:lnTo>
                <a:lnTo>
                  <a:pt x="479679" y="479679"/>
                </a:lnTo>
                <a:lnTo>
                  <a:pt x="478329" y="480836"/>
                </a:lnTo>
                <a:close/>
              </a:path>
              <a:path w="561975" h="561975">
                <a:moveTo>
                  <a:pt x="239367" y="286444"/>
                </a:moveTo>
                <a:lnTo>
                  <a:pt x="224818" y="286444"/>
                </a:lnTo>
                <a:lnTo>
                  <a:pt x="231421" y="285944"/>
                </a:lnTo>
                <a:lnTo>
                  <a:pt x="237029" y="285966"/>
                </a:lnTo>
                <a:lnTo>
                  <a:pt x="239367" y="286444"/>
                </a:lnTo>
                <a:close/>
              </a:path>
              <a:path w="561975" h="561975">
                <a:moveTo>
                  <a:pt x="271871" y="294019"/>
                </a:moveTo>
                <a:lnTo>
                  <a:pt x="207986" y="294019"/>
                </a:lnTo>
                <a:lnTo>
                  <a:pt x="214601" y="291485"/>
                </a:lnTo>
                <a:lnTo>
                  <a:pt x="218186" y="286421"/>
                </a:lnTo>
                <a:lnTo>
                  <a:pt x="239367" y="286444"/>
                </a:lnTo>
                <a:lnTo>
                  <a:pt x="270459" y="292797"/>
                </a:lnTo>
                <a:lnTo>
                  <a:pt x="271871" y="294019"/>
                </a:lnTo>
                <a:close/>
              </a:path>
              <a:path w="561975" h="561975">
                <a:moveTo>
                  <a:pt x="225868" y="431967"/>
                </a:moveTo>
                <a:lnTo>
                  <a:pt x="195662" y="425421"/>
                </a:lnTo>
                <a:lnTo>
                  <a:pt x="171337" y="411176"/>
                </a:lnTo>
                <a:lnTo>
                  <a:pt x="150529" y="396943"/>
                </a:lnTo>
                <a:lnTo>
                  <a:pt x="130878" y="390432"/>
                </a:lnTo>
                <a:lnTo>
                  <a:pt x="124252" y="390409"/>
                </a:lnTo>
                <a:lnTo>
                  <a:pt x="299222" y="390409"/>
                </a:lnTo>
                <a:lnTo>
                  <a:pt x="299120" y="390990"/>
                </a:lnTo>
                <a:lnTo>
                  <a:pt x="284701" y="412697"/>
                </a:lnTo>
                <a:lnTo>
                  <a:pt x="260380" y="426927"/>
                </a:lnTo>
                <a:lnTo>
                  <a:pt x="225868" y="431967"/>
                </a:lnTo>
                <a:close/>
              </a:path>
            </a:pathLst>
          </a:custGeom>
          <a:solidFill>
            <a:srgbClr val="8BC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354785" y="7498085"/>
            <a:ext cx="552450" cy="552450"/>
            <a:chOff x="354785" y="7498085"/>
            <a:chExt cx="552450" cy="552450"/>
          </a:xfrm>
        </p:grpSpPr>
        <p:sp>
          <p:nvSpPr>
            <p:cNvPr id="41" name="object 41"/>
            <p:cNvSpPr/>
            <p:nvPr/>
          </p:nvSpPr>
          <p:spPr>
            <a:xfrm>
              <a:off x="354785" y="7498085"/>
              <a:ext cx="552450" cy="552450"/>
            </a:xfrm>
            <a:custGeom>
              <a:avLst/>
              <a:gdLst/>
              <a:ahLst/>
              <a:cxnLst/>
              <a:rect l="l" t="t" r="r" b="b"/>
              <a:pathLst>
                <a:path w="552450" h="552450">
                  <a:moveTo>
                    <a:pt x="276222" y="552455"/>
                  </a:moveTo>
                  <a:lnTo>
                    <a:pt x="226571" y="548004"/>
                  </a:lnTo>
                  <a:lnTo>
                    <a:pt x="179839" y="535173"/>
                  </a:lnTo>
                  <a:lnTo>
                    <a:pt x="136808" y="514741"/>
                  </a:lnTo>
                  <a:lnTo>
                    <a:pt x="98256" y="487488"/>
                  </a:lnTo>
                  <a:lnTo>
                    <a:pt x="64964" y="454195"/>
                  </a:lnTo>
                  <a:lnTo>
                    <a:pt x="37712" y="415641"/>
                  </a:lnTo>
                  <a:lnTo>
                    <a:pt x="17271" y="372571"/>
                  </a:lnTo>
                  <a:lnTo>
                    <a:pt x="4450" y="325875"/>
                  </a:lnTo>
                  <a:lnTo>
                    <a:pt x="0" y="276222"/>
                  </a:lnTo>
                  <a:lnTo>
                    <a:pt x="4450" y="226569"/>
                  </a:lnTo>
                  <a:lnTo>
                    <a:pt x="17281" y="179837"/>
                  </a:lnTo>
                  <a:lnTo>
                    <a:pt x="37712" y="136805"/>
                  </a:lnTo>
                  <a:lnTo>
                    <a:pt x="64964" y="98254"/>
                  </a:lnTo>
                  <a:lnTo>
                    <a:pt x="98256" y="64962"/>
                  </a:lnTo>
                  <a:lnTo>
                    <a:pt x="136808" y="37711"/>
                  </a:lnTo>
                  <a:lnTo>
                    <a:pt x="179839" y="17280"/>
                  </a:lnTo>
                  <a:lnTo>
                    <a:pt x="226571" y="4450"/>
                  </a:lnTo>
                  <a:lnTo>
                    <a:pt x="276222" y="0"/>
                  </a:lnTo>
                  <a:lnTo>
                    <a:pt x="325876" y="4450"/>
                  </a:lnTo>
                  <a:lnTo>
                    <a:pt x="372609" y="17280"/>
                  </a:lnTo>
                  <a:lnTo>
                    <a:pt x="415641" y="37711"/>
                  </a:lnTo>
                  <a:lnTo>
                    <a:pt x="454192" y="64962"/>
                  </a:lnTo>
                  <a:lnTo>
                    <a:pt x="461677" y="72447"/>
                  </a:lnTo>
                  <a:lnTo>
                    <a:pt x="304899" y="72447"/>
                  </a:lnTo>
                  <a:lnTo>
                    <a:pt x="258733" y="79305"/>
                  </a:lnTo>
                  <a:lnTo>
                    <a:pt x="218622" y="98569"/>
                  </a:lnTo>
                  <a:lnTo>
                    <a:pt x="184914" y="127811"/>
                  </a:lnTo>
                  <a:lnTo>
                    <a:pt x="157960" y="164600"/>
                  </a:lnTo>
                  <a:lnTo>
                    <a:pt x="138110" y="206505"/>
                  </a:lnTo>
                  <a:lnTo>
                    <a:pt x="125715" y="251096"/>
                  </a:lnTo>
                  <a:lnTo>
                    <a:pt x="121123" y="295944"/>
                  </a:lnTo>
                  <a:lnTo>
                    <a:pt x="110133" y="302129"/>
                  </a:lnTo>
                  <a:lnTo>
                    <a:pt x="101584" y="308504"/>
                  </a:lnTo>
                  <a:lnTo>
                    <a:pt x="96033" y="314701"/>
                  </a:lnTo>
                  <a:lnTo>
                    <a:pt x="94037" y="320351"/>
                  </a:lnTo>
                  <a:lnTo>
                    <a:pt x="94037" y="324870"/>
                  </a:lnTo>
                  <a:lnTo>
                    <a:pt x="96025" y="329361"/>
                  </a:lnTo>
                  <a:lnTo>
                    <a:pt x="123353" y="329383"/>
                  </a:lnTo>
                  <a:lnTo>
                    <a:pt x="137546" y="383389"/>
                  </a:lnTo>
                  <a:lnTo>
                    <a:pt x="167356" y="423349"/>
                  </a:lnTo>
                  <a:lnTo>
                    <a:pt x="207165" y="446096"/>
                  </a:lnTo>
                  <a:lnTo>
                    <a:pt x="252654" y="453391"/>
                  </a:lnTo>
                  <a:lnTo>
                    <a:pt x="488051" y="453391"/>
                  </a:lnTo>
                  <a:lnTo>
                    <a:pt x="487483" y="454195"/>
                  </a:lnTo>
                  <a:lnTo>
                    <a:pt x="454192" y="487488"/>
                  </a:lnTo>
                  <a:lnTo>
                    <a:pt x="415641" y="514741"/>
                  </a:lnTo>
                  <a:lnTo>
                    <a:pt x="372609" y="535173"/>
                  </a:lnTo>
                  <a:lnTo>
                    <a:pt x="325876" y="548004"/>
                  </a:lnTo>
                  <a:lnTo>
                    <a:pt x="276222" y="552455"/>
                  </a:lnTo>
                  <a:close/>
                </a:path>
                <a:path w="552450" h="552450">
                  <a:moveTo>
                    <a:pt x="512939" y="134266"/>
                  </a:moveTo>
                  <a:lnTo>
                    <a:pt x="392699" y="134266"/>
                  </a:lnTo>
                  <a:lnTo>
                    <a:pt x="395229" y="131774"/>
                  </a:lnTo>
                  <a:lnTo>
                    <a:pt x="395229" y="124266"/>
                  </a:lnTo>
                  <a:lnTo>
                    <a:pt x="389585" y="106713"/>
                  </a:lnTo>
                  <a:lnTo>
                    <a:pt x="372592" y="90002"/>
                  </a:lnTo>
                  <a:lnTo>
                    <a:pt x="344335" y="77468"/>
                  </a:lnTo>
                  <a:lnTo>
                    <a:pt x="304899" y="72447"/>
                  </a:lnTo>
                  <a:lnTo>
                    <a:pt x="461677" y="72447"/>
                  </a:lnTo>
                  <a:lnTo>
                    <a:pt x="487483" y="98254"/>
                  </a:lnTo>
                  <a:lnTo>
                    <a:pt x="512939" y="134266"/>
                  </a:lnTo>
                  <a:close/>
                </a:path>
                <a:path w="552450" h="552450">
                  <a:moveTo>
                    <a:pt x="200819" y="243683"/>
                  </a:moveTo>
                  <a:lnTo>
                    <a:pt x="213080" y="198041"/>
                  </a:lnTo>
                  <a:lnTo>
                    <a:pt x="234179" y="158573"/>
                  </a:lnTo>
                  <a:lnTo>
                    <a:pt x="263582" y="130860"/>
                  </a:lnTo>
                  <a:lnTo>
                    <a:pt x="300756" y="120482"/>
                  </a:lnTo>
                  <a:lnTo>
                    <a:pt x="332115" y="122678"/>
                  </a:lnTo>
                  <a:lnTo>
                    <a:pt x="356714" y="127394"/>
                  </a:lnTo>
                  <a:lnTo>
                    <a:pt x="374943" y="132094"/>
                  </a:lnTo>
                  <a:lnTo>
                    <a:pt x="387191" y="134244"/>
                  </a:lnTo>
                  <a:lnTo>
                    <a:pt x="512939" y="134266"/>
                  </a:lnTo>
                  <a:lnTo>
                    <a:pt x="514734" y="136805"/>
                  </a:lnTo>
                  <a:lnTo>
                    <a:pt x="535164" y="179837"/>
                  </a:lnTo>
                  <a:lnTo>
                    <a:pt x="547278" y="223961"/>
                  </a:lnTo>
                  <a:lnTo>
                    <a:pt x="291889" y="223961"/>
                  </a:lnTo>
                  <a:lnTo>
                    <a:pt x="268464" y="225180"/>
                  </a:lnTo>
                  <a:lnTo>
                    <a:pt x="245442" y="228943"/>
                  </a:lnTo>
                  <a:lnTo>
                    <a:pt x="222876" y="235145"/>
                  </a:lnTo>
                  <a:lnTo>
                    <a:pt x="200819" y="243683"/>
                  </a:lnTo>
                  <a:close/>
                </a:path>
                <a:path w="552450" h="552450">
                  <a:moveTo>
                    <a:pt x="488051" y="453391"/>
                  </a:moveTo>
                  <a:lnTo>
                    <a:pt x="252654" y="453391"/>
                  </a:lnTo>
                  <a:lnTo>
                    <a:pt x="302830" y="448052"/>
                  </a:lnTo>
                  <a:lnTo>
                    <a:pt x="345696" y="432243"/>
                  </a:lnTo>
                  <a:lnTo>
                    <a:pt x="379066" y="406803"/>
                  </a:lnTo>
                  <a:lnTo>
                    <a:pt x="400751" y="372571"/>
                  </a:lnTo>
                  <a:lnTo>
                    <a:pt x="408565" y="330383"/>
                  </a:lnTo>
                  <a:lnTo>
                    <a:pt x="401303" y="290999"/>
                  </a:lnTo>
                  <a:lnTo>
                    <a:pt x="379357" y="257013"/>
                  </a:lnTo>
                  <a:lnTo>
                    <a:pt x="342846" y="233105"/>
                  </a:lnTo>
                  <a:lnTo>
                    <a:pt x="291889" y="223961"/>
                  </a:lnTo>
                  <a:lnTo>
                    <a:pt x="547278" y="223961"/>
                  </a:lnTo>
                  <a:lnTo>
                    <a:pt x="547994" y="226569"/>
                  </a:lnTo>
                  <a:lnTo>
                    <a:pt x="552444" y="276222"/>
                  </a:lnTo>
                  <a:lnTo>
                    <a:pt x="547994" y="325875"/>
                  </a:lnTo>
                  <a:lnTo>
                    <a:pt x="535164" y="372608"/>
                  </a:lnTo>
                  <a:lnTo>
                    <a:pt x="514734" y="415641"/>
                  </a:lnTo>
                  <a:lnTo>
                    <a:pt x="488051" y="453391"/>
                  </a:lnTo>
                  <a:close/>
                </a:path>
                <a:path w="552450" h="552450">
                  <a:moveTo>
                    <a:pt x="123353" y="329383"/>
                  </a:moveTo>
                  <a:lnTo>
                    <a:pt x="107500" y="329383"/>
                  </a:lnTo>
                  <a:lnTo>
                    <a:pt x="114527" y="327433"/>
                  </a:lnTo>
                  <a:lnTo>
                    <a:pt x="122057" y="324450"/>
                  </a:lnTo>
                  <a:lnTo>
                    <a:pt x="123353" y="329383"/>
                  </a:lnTo>
                  <a:close/>
                </a:path>
              </a:pathLst>
            </a:custGeom>
            <a:solidFill>
              <a:srgbClr val="8BC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2450" y="7767988"/>
              <a:ext cx="143906" cy="1210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016000" y="1300779"/>
            <a:ext cx="6864350" cy="97980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355"/>
              </a:spcBef>
            </a:pPr>
            <a:r>
              <a:rPr spc="135" dirty="0"/>
              <a:t>PARA</a:t>
            </a:r>
            <a:r>
              <a:rPr spc="-165" dirty="0"/>
              <a:t> </a:t>
            </a:r>
            <a:r>
              <a:rPr spc="40" dirty="0"/>
              <a:t>TOMAR</a:t>
            </a:r>
            <a:r>
              <a:rPr spc="-165" dirty="0"/>
              <a:t> </a:t>
            </a:r>
            <a:r>
              <a:rPr spc="114" dirty="0"/>
              <a:t>UNA</a:t>
            </a:r>
            <a:r>
              <a:rPr spc="-165" dirty="0"/>
              <a:t> </a:t>
            </a:r>
            <a:r>
              <a:rPr spc="75" dirty="0"/>
              <a:t>BUENA</a:t>
            </a:r>
            <a:r>
              <a:rPr spc="-165" dirty="0"/>
              <a:t> </a:t>
            </a:r>
            <a:r>
              <a:rPr dirty="0"/>
              <a:t>FOTO  </a:t>
            </a:r>
            <a:r>
              <a:rPr spc="-65" dirty="0"/>
              <a:t>TEN </a:t>
            </a:r>
            <a:r>
              <a:rPr spc="55" dirty="0"/>
              <a:t>EN </a:t>
            </a:r>
            <a:r>
              <a:rPr spc="15" dirty="0"/>
              <a:t>CUENTA </a:t>
            </a:r>
            <a:r>
              <a:rPr spc="55" dirty="0"/>
              <a:t>LO</a:t>
            </a:r>
            <a:r>
              <a:rPr spc="-630" dirty="0"/>
              <a:t> </a:t>
            </a:r>
            <a:r>
              <a:rPr spc="45" dirty="0"/>
              <a:t>SIGUIENTE: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9819560" y="8793231"/>
            <a:ext cx="6805295" cy="110489"/>
            <a:chOff x="9819560" y="8793231"/>
            <a:chExt cx="6805295" cy="110489"/>
          </a:xfrm>
        </p:grpSpPr>
        <p:sp>
          <p:nvSpPr>
            <p:cNvPr id="5" name="object 5"/>
            <p:cNvSpPr/>
            <p:nvPr/>
          </p:nvSpPr>
          <p:spPr>
            <a:xfrm>
              <a:off x="9819560" y="8793231"/>
              <a:ext cx="3117850" cy="110489"/>
            </a:xfrm>
            <a:custGeom>
              <a:avLst/>
              <a:gdLst/>
              <a:ahLst/>
              <a:cxnLst/>
              <a:rect l="l" t="t" r="r" b="b"/>
              <a:pathLst>
                <a:path w="3117850" h="110490">
                  <a:moveTo>
                    <a:pt x="3117590" y="110332"/>
                  </a:moveTo>
                  <a:lnTo>
                    <a:pt x="0" y="110332"/>
                  </a:lnTo>
                  <a:lnTo>
                    <a:pt x="0" y="0"/>
                  </a:lnTo>
                  <a:lnTo>
                    <a:pt x="3117590" y="0"/>
                  </a:lnTo>
                  <a:lnTo>
                    <a:pt x="3117590" y="1103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22722" y="8793231"/>
              <a:ext cx="2602230" cy="110489"/>
            </a:xfrm>
            <a:custGeom>
              <a:avLst/>
              <a:gdLst/>
              <a:ahLst/>
              <a:cxnLst/>
              <a:rect l="l" t="t" r="r" b="b"/>
              <a:pathLst>
                <a:path w="2602230" h="110490">
                  <a:moveTo>
                    <a:pt x="2602129" y="110332"/>
                  </a:moveTo>
                  <a:lnTo>
                    <a:pt x="0" y="110332"/>
                  </a:lnTo>
                  <a:lnTo>
                    <a:pt x="0" y="0"/>
                  </a:lnTo>
                  <a:lnTo>
                    <a:pt x="2602129" y="0"/>
                  </a:lnTo>
                  <a:lnTo>
                    <a:pt x="2602129" y="1103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11085" y="1479504"/>
            <a:ext cx="4620260" cy="8221980"/>
            <a:chOff x="6131586" y="1626549"/>
            <a:chExt cx="4620260" cy="8221980"/>
          </a:xfrm>
        </p:grpSpPr>
        <p:sp>
          <p:nvSpPr>
            <p:cNvPr id="10" name="object 10"/>
            <p:cNvSpPr/>
            <p:nvPr/>
          </p:nvSpPr>
          <p:spPr>
            <a:xfrm>
              <a:off x="6629190" y="7594007"/>
              <a:ext cx="1559560" cy="1971039"/>
            </a:xfrm>
            <a:custGeom>
              <a:avLst/>
              <a:gdLst/>
              <a:ahLst/>
              <a:cxnLst/>
              <a:rect l="l" t="t" r="r" b="b"/>
              <a:pathLst>
                <a:path w="1559559" h="1971040">
                  <a:moveTo>
                    <a:pt x="971481" y="1970669"/>
                  </a:moveTo>
                  <a:lnTo>
                    <a:pt x="587648" y="1970669"/>
                  </a:lnTo>
                  <a:lnTo>
                    <a:pt x="572257" y="1902521"/>
                  </a:lnTo>
                  <a:lnTo>
                    <a:pt x="553599" y="1839476"/>
                  </a:lnTo>
                  <a:lnTo>
                    <a:pt x="532414" y="1781556"/>
                  </a:lnTo>
                  <a:lnTo>
                    <a:pt x="509442" y="1728783"/>
                  </a:lnTo>
                  <a:lnTo>
                    <a:pt x="485424" y="1681177"/>
                  </a:lnTo>
                  <a:lnTo>
                    <a:pt x="461100" y="1638761"/>
                  </a:lnTo>
                  <a:lnTo>
                    <a:pt x="437211" y="1601555"/>
                  </a:lnTo>
                  <a:lnTo>
                    <a:pt x="414497" y="1569582"/>
                  </a:lnTo>
                  <a:lnTo>
                    <a:pt x="375556" y="1521419"/>
                  </a:lnTo>
                  <a:lnTo>
                    <a:pt x="359821" y="1505305"/>
                  </a:lnTo>
                  <a:lnTo>
                    <a:pt x="322084" y="1464691"/>
                  </a:lnTo>
                  <a:lnTo>
                    <a:pt x="278001" y="1413464"/>
                  </a:lnTo>
                  <a:lnTo>
                    <a:pt x="233207" y="1356391"/>
                  </a:lnTo>
                  <a:lnTo>
                    <a:pt x="188957" y="1293987"/>
                  </a:lnTo>
                  <a:lnTo>
                    <a:pt x="167429" y="1260946"/>
                  </a:lnTo>
                  <a:lnTo>
                    <a:pt x="146508" y="1226766"/>
                  </a:lnTo>
                  <a:lnTo>
                    <a:pt x="126352" y="1191509"/>
                  </a:lnTo>
                  <a:lnTo>
                    <a:pt x="107117" y="1155241"/>
                  </a:lnTo>
                  <a:lnTo>
                    <a:pt x="88961" y="1118025"/>
                  </a:lnTo>
                  <a:lnTo>
                    <a:pt x="72040" y="1079926"/>
                  </a:lnTo>
                  <a:lnTo>
                    <a:pt x="56512" y="1041009"/>
                  </a:lnTo>
                  <a:lnTo>
                    <a:pt x="42533" y="1001336"/>
                  </a:lnTo>
                  <a:lnTo>
                    <a:pt x="30261" y="960974"/>
                  </a:lnTo>
                  <a:lnTo>
                    <a:pt x="19853" y="919985"/>
                  </a:lnTo>
                  <a:lnTo>
                    <a:pt x="11466" y="878435"/>
                  </a:lnTo>
                  <a:lnTo>
                    <a:pt x="5257" y="836387"/>
                  </a:lnTo>
                  <a:lnTo>
                    <a:pt x="1382" y="793905"/>
                  </a:lnTo>
                  <a:lnTo>
                    <a:pt x="0" y="751055"/>
                  </a:lnTo>
                  <a:lnTo>
                    <a:pt x="1266" y="707899"/>
                  </a:lnTo>
                  <a:lnTo>
                    <a:pt x="5338" y="664503"/>
                  </a:lnTo>
                  <a:lnTo>
                    <a:pt x="12374" y="620931"/>
                  </a:lnTo>
                  <a:lnTo>
                    <a:pt x="22530" y="577247"/>
                  </a:lnTo>
                  <a:lnTo>
                    <a:pt x="35963" y="533514"/>
                  </a:lnTo>
                  <a:lnTo>
                    <a:pt x="52830" y="489798"/>
                  </a:lnTo>
                  <a:lnTo>
                    <a:pt x="73288" y="446163"/>
                  </a:lnTo>
                  <a:lnTo>
                    <a:pt x="97495" y="402673"/>
                  </a:lnTo>
                  <a:lnTo>
                    <a:pt x="125608" y="359391"/>
                  </a:lnTo>
                  <a:lnTo>
                    <a:pt x="157782" y="316384"/>
                  </a:lnTo>
                  <a:lnTo>
                    <a:pt x="194177" y="273714"/>
                  </a:lnTo>
                  <a:lnTo>
                    <a:pt x="234948" y="231445"/>
                  </a:lnTo>
                  <a:lnTo>
                    <a:pt x="280252" y="189643"/>
                  </a:lnTo>
                  <a:lnTo>
                    <a:pt x="330103" y="151645"/>
                  </a:lnTo>
                  <a:lnTo>
                    <a:pt x="408096" y="101348"/>
                  </a:lnTo>
                  <a:lnTo>
                    <a:pt x="457759" y="74881"/>
                  </a:lnTo>
                  <a:lnTo>
                    <a:pt x="506591" y="52844"/>
                  </a:lnTo>
                  <a:lnTo>
                    <a:pt x="554546" y="34993"/>
                  </a:lnTo>
                  <a:lnTo>
                    <a:pt x="601577" y="21084"/>
                  </a:lnTo>
                  <a:lnTo>
                    <a:pt x="647634" y="10875"/>
                  </a:lnTo>
                  <a:lnTo>
                    <a:pt x="692672" y="4120"/>
                  </a:lnTo>
                  <a:lnTo>
                    <a:pt x="736641" y="576"/>
                  </a:lnTo>
                  <a:lnTo>
                    <a:pt x="779496" y="0"/>
                  </a:lnTo>
                  <a:lnTo>
                    <a:pt x="822391" y="576"/>
                  </a:lnTo>
                  <a:lnTo>
                    <a:pt x="866393" y="4119"/>
                  </a:lnTo>
                  <a:lnTo>
                    <a:pt x="911454" y="10874"/>
                  </a:lnTo>
                  <a:lnTo>
                    <a:pt x="957529" y="21084"/>
                  </a:lnTo>
                  <a:lnTo>
                    <a:pt x="1004571" y="34993"/>
                  </a:lnTo>
                  <a:lnTo>
                    <a:pt x="1052533" y="52844"/>
                  </a:lnTo>
                  <a:lnTo>
                    <a:pt x="1101369" y="74881"/>
                  </a:lnTo>
                  <a:lnTo>
                    <a:pt x="1151033" y="101348"/>
                  </a:lnTo>
                  <a:lnTo>
                    <a:pt x="1201477" y="132488"/>
                  </a:lnTo>
                  <a:lnTo>
                    <a:pt x="1253915" y="170155"/>
                  </a:lnTo>
                  <a:lnTo>
                    <a:pt x="1324182" y="231445"/>
                  </a:lnTo>
                  <a:lnTo>
                    <a:pt x="1364952" y="273713"/>
                  </a:lnTo>
                  <a:lnTo>
                    <a:pt x="1401347" y="316384"/>
                  </a:lnTo>
                  <a:lnTo>
                    <a:pt x="1433522" y="359391"/>
                  </a:lnTo>
                  <a:lnTo>
                    <a:pt x="1461634" y="402673"/>
                  </a:lnTo>
                  <a:lnTo>
                    <a:pt x="1485841" y="446163"/>
                  </a:lnTo>
                  <a:lnTo>
                    <a:pt x="1506299" y="489798"/>
                  </a:lnTo>
                  <a:lnTo>
                    <a:pt x="1523166" y="533514"/>
                  </a:lnTo>
                  <a:lnTo>
                    <a:pt x="1536599" y="577246"/>
                  </a:lnTo>
                  <a:lnTo>
                    <a:pt x="1546755" y="620931"/>
                  </a:lnTo>
                  <a:lnTo>
                    <a:pt x="1553791" y="664503"/>
                  </a:lnTo>
                  <a:lnTo>
                    <a:pt x="1557863" y="707899"/>
                  </a:lnTo>
                  <a:lnTo>
                    <a:pt x="1559130" y="751055"/>
                  </a:lnTo>
                  <a:lnTo>
                    <a:pt x="1557747" y="793905"/>
                  </a:lnTo>
                  <a:lnTo>
                    <a:pt x="1553873" y="836386"/>
                  </a:lnTo>
                  <a:lnTo>
                    <a:pt x="1547663" y="878435"/>
                  </a:lnTo>
                  <a:lnTo>
                    <a:pt x="1539276" y="919985"/>
                  </a:lnTo>
                  <a:lnTo>
                    <a:pt x="1528868" y="960974"/>
                  </a:lnTo>
                  <a:lnTo>
                    <a:pt x="1516596" y="1001336"/>
                  </a:lnTo>
                  <a:lnTo>
                    <a:pt x="1502617" y="1041008"/>
                  </a:lnTo>
                  <a:lnTo>
                    <a:pt x="1487089" y="1079926"/>
                  </a:lnTo>
                  <a:lnTo>
                    <a:pt x="1470168" y="1118025"/>
                  </a:lnTo>
                  <a:lnTo>
                    <a:pt x="1452012" y="1155240"/>
                  </a:lnTo>
                  <a:lnTo>
                    <a:pt x="1432777" y="1191509"/>
                  </a:lnTo>
                  <a:lnTo>
                    <a:pt x="1412621" y="1226765"/>
                  </a:lnTo>
                  <a:lnTo>
                    <a:pt x="1391700" y="1260946"/>
                  </a:lnTo>
                  <a:lnTo>
                    <a:pt x="1370172" y="1293987"/>
                  </a:lnTo>
                  <a:lnTo>
                    <a:pt x="1348194" y="1325823"/>
                  </a:lnTo>
                  <a:lnTo>
                    <a:pt x="1303515" y="1385626"/>
                  </a:lnTo>
                  <a:lnTo>
                    <a:pt x="1258919" y="1439841"/>
                  </a:lnTo>
                  <a:lnTo>
                    <a:pt x="1215663" y="1487953"/>
                  </a:lnTo>
                  <a:lnTo>
                    <a:pt x="1183573" y="1521419"/>
                  </a:lnTo>
                  <a:lnTo>
                    <a:pt x="1165397" y="1542863"/>
                  </a:lnTo>
                  <a:lnTo>
                    <a:pt x="1121857" y="1601555"/>
                  </a:lnTo>
                  <a:lnTo>
                    <a:pt x="1097969" y="1638761"/>
                  </a:lnTo>
                  <a:lnTo>
                    <a:pt x="1073654" y="1681177"/>
                  </a:lnTo>
                  <a:lnTo>
                    <a:pt x="1049648" y="1728783"/>
                  </a:lnTo>
                  <a:lnTo>
                    <a:pt x="1026689" y="1781556"/>
                  </a:lnTo>
                  <a:lnTo>
                    <a:pt x="1005517" y="1839476"/>
                  </a:lnTo>
                  <a:lnTo>
                    <a:pt x="986868" y="1902521"/>
                  </a:lnTo>
                  <a:lnTo>
                    <a:pt x="971481" y="1970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29190" y="7594007"/>
              <a:ext cx="1559560" cy="1971039"/>
            </a:xfrm>
            <a:custGeom>
              <a:avLst/>
              <a:gdLst/>
              <a:ahLst/>
              <a:cxnLst/>
              <a:rect l="l" t="t" r="r" b="b"/>
              <a:pathLst>
                <a:path w="1559559" h="1971040">
                  <a:moveTo>
                    <a:pt x="1278877" y="189643"/>
                  </a:moveTo>
                  <a:lnTo>
                    <a:pt x="1229026" y="151645"/>
                  </a:lnTo>
                  <a:lnTo>
                    <a:pt x="1151033" y="101348"/>
                  </a:lnTo>
                  <a:lnTo>
                    <a:pt x="1101369" y="74881"/>
                  </a:lnTo>
                  <a:lnTo>
                    <a:pt x="1052533" y="52844"/>
                  </a:lnTo>
                  <a:lnTo>
                    <a:pt x="1004571" y="34993"/>
                  </a:lnTo>
                  <a:lnTo>
                    <a:pt x="957529" y="21084"/>
                  </a:lnTo>
                  <a:lnTo>
                    <a:pt x="911454" y="10874"/>
                  </a:lnTo>
                  <a:lnTo>
                    <a:pt x="866393" y="4119"/>
                  </a:lnTo>
                  <a:lnTo>
                    <a:pt x="822391" y="576"/>
                  </a:lnTo>
                  <a:lnTo>
                    <a:pt x="779496" y="0"/>
                  </a:lnTo>
                  <a:lnTo>
                    <a:pt x="736642" y="576"/>
                  </a:lnTo>
                  <a:lnTo>
                    <a:pt x="692672" y="4119"/>
                  </a:lnTo>
                  <a:lnTo>
                    <a:pt x="647634" y="10874"/>
                  </a:lnTo>
                  <a:lnTo>
                    <a:pt x="601577" y="21084"/>
                  </a:lnTo>
                  <a:lnTo>
                    <a:pt x="554546" y="34993"/>
                  </a:lnTo>
                  <a:lnTo>
                    <a:pt x="506591" y="52844"/>
                  </a:lnTo>
                  <a:lnTo>
                    <a:pt x="457759" y="74881"/>
                  </a:lnTo>
                  <a:lnTo>
                    <a:pt x="408096" y="101348"/>
                  </a:lnTo>
                  <a:lnTo>
                    <a:pt x="357652" y="132488"/>
                  </a:lnTo>
                  <a:lnTo>
                    <a:pt x="305214" y="170155"/>
                  </a:lnTo>
                  <a:lnTo>
                    <a:pt x="234948" y="231445"/>
                  </a:lnTo>
                  <a:lnTo>
                    <a:pt x="194177" y="273714"/>
                  </a:lnTo>
                  <a:lnTo>
                    <a:pt x="157782" y="316384"/>
                  </a:lnTo>
                  <a:lnTo>
                    <a:pt x="125608" y="359391"/>
                  </a:lnTo>
                  <a:lnTo>
                    <a:pt x="97495" y="402673"/>
                  </a:lnTo>
                  <a:lnTo>
                    <a:pt x="73288" y="446163"/>
                  </a:lnTo>
                  <a:lnTo>
                    <a:pt x="52830" y="489798"/>
                  </a:lnTo>
                  <a:lnTo>
                    <a:pt x="35963" y="533514"/>
                  </a:lnTo>
                  <a:lnTo>
                    <a:pt x="22530" y="577246"/>
                  </a:lnTo>
                  <a:lnTo>
                    <a:pt x="12374" y="620931"/>
                  </a:lnTo>
                  <a:lnTo>
                    <a:pt x="5338" y="664503"/>
                  </a:lnTo>
                  <a:lnTo>
                    <a:pt x="1266" y="707899"/>
                  </a:lnTo>
                  <a:lnTo>
                    <a:pt x="0" y="751055"/>
                  </a:lnTo>
                  <a:lnTo>
                    <a:pt x="1382" y="793905"/>
                  </a:lnTo>
                  <a:lnTo>
                    <a:pt x="5257" y="836387"/>
                  </a:lnTo>
                  <a:lnTo>
                    <a:pt x="11466" y="878435"/>
                  </a:lnTo>
                  <a:lnTo>
                    <a:pt x="19853" y="919985"/>
                  </a:lnTo>
                  <a:lnTo>
                    <a:pt x="30261" y="960974"/>
                  </a:lnTo>
                  <a:lnTo>
                    <a:pt x="42533" y="1001336"/>
                  </a:lnTo>
                  <a:lnTo>
                    <a:pt x="56512" y="1041009"/>
                  </a:lnTo>
                  <a:lnTo>
                    <a:pt x="72040" y="1079926"/>
                  </a:lnTo>
                  <a:lnTo>
                    <a:pt x="88961" y="1118025"/>
                  </a:lnTo>
                  <a:lnTo>
                    <a:pt x="107117" y="1155241"/>
                  </a:lnTo>
                  <a:lnTo>
                    <a:pt x="126352" y="1191509"/>
                  </a:lnTo>
                  <a:lnTo>
                    <a:pt x="146508" y="1226766"/>
                  </a:lnTo>
                  <a:lnTo>
                    <a:pt x="167429" y="1260946"/>
                  </a:lnTo>
                  <a:lnTo>
                    <a:pt x="188957" y="1293987"/>
                  </a:lnTo>
                  <a:lnTo>
                    <a:pt x="210935" y="1325824"/>
                  </a:lnTo>
                  <a:lnTo>
                    <a:pt x="255615" y="1385626"/>
                  </a:lnTo>
                  <a:lnTo>
                    <a:pt x="300211" y="1439841"/>
                  </a:lnTo>
                  <a:lnTo>
                    <a:pt x="343467" y="1487953"/>
                  </a:lnTo>
                  <a:lnTo>
                    <a:pt x="375556" y="1521419"/>
                  </a:lnTo>
                  <a:lnTo>
                    <a:pt x="393699" y="1542863"/>
                  </a:lnTo>
                  <a:lnTo>
                    <a:pt x="437211" y="1601555"/>
                  </a:lnTo>
                  <a:lnTo>
                    <a:pt x="461100" y="1638761"/>
                  </a:lnTo>
                  <a:lnTo>
                    <a:pt x="485424" y="1681177"/>
                  </a:lnTo>
                  <a:lnTo>
                    <a:pt x="509442" y="1728783"/>
                  </a:lnTo>
                  <a:lnTo>
                    <a:pt x="532414" y="1781556"/>
                  </a:lnTo>
                  <a:lnTo>
                    <a:pt x="553599" y="1839476"/>
                  </a:lnTo>
                  <a:lnTo>
                    <a:pt x="572258" y="1902521"/>
                  </a:lnTo>
                  <a:lnTo>
                    <a:pt x="587649" y="1970670"/>
                  </a:lnTo>
                  <a:lnTo>
                    <a:pt x="971481" y="1970670"/>
                  </a:lnTo>
                  <a:lnTo>
                    <a:pt x="986868" y="1902521"/>
                  </a:lnTo>
                  <a:lnTo>
                    <a:pt x="1005517" y="1839476"/>
                  </a:lnTo>
                  <a:lnTo>
                    <a:pt x="1026690" y="1781556"/>
                  </a:lnTo>
                  <a:lnTo>
                    <a:pt x="1049648" y="1728783"/>
                  </a:lnTo>
                  <a:lnTo>
                    <a:pt x="1073654" y="1681177"/>
                  </a:lnTo>
                  <a:lnTo>
                    <a:pt x="1097970" y="1638761"/>
                  </a:lnTo>
                  <a:lnTo>
                    <a:pt x="1121858" y="1601555"/>
                  </a:lnTo>
                  <a:lnTo>
                    <a:pt x="1144580" y="1569582"/>
                  </a:lnTo>
                  <a:lnTo>
                    <a:pt x="1183574" y="1521419"/>
                  </a:lnTo>
                  <a:lnTo>
                    <a:pt x="1191318" y="1513517"/>
                  </a:lnTo>
                  <a:lnTo>
                    <a:pt x="1199257" y="1505306"/>
                  </a:lnTo>
                  <a:lnTo>
                    <a:pt x="1237045" y="1464692"/>
                  </a:lnTo>
                  <a:lnTo>
                    <a:pt x="1281128" y="1413464"/>
                  </a:lnTo>
                  <a:lnTo>
                    <a:pt x="1325923" y="1356391"/>
                  </a:lnTo>
                  <a:lnTo>
                    <a:pt x="1370173" y="1293987"/>
                  </a:lnTo>
                  <a:lnTo>
                    <a:pt x="1391701" y="1260946"/>
                  </a:lnTo>
                  <a:lnTo>
                    <a:pt x="1412621" y="1226766"/>
                  </a:lnTo>
                  <a:lnTo>
                    <a:pt x="1432778" y="1191509"/>
                  </a:lnTo>
                  <a:lnTo>
                    <a:pt x="1452013" y="1155241"/>
                  </a:lnTo>
                  <a:lnTo>
                    <a:pt x="1470169" y="1118025"/>
                  </a:lnTo>
                  <a:lnTo>
                    <a:pt x="1487090" y="1079926"/>
                  </a:lnTo>
                  <a:lnTo>
                    <a:pt x="1502618" y="1041009"/>
                  </a:lnTo>
                  <a:lnTo>
                    <a:pt x="1516596" y="1001336"/>
                  </a:lnTo>
                  <a:lnTo>
                    <a:pt x="1528868" y="960974"/>
                  </a:lnTo>
                  <a:lnTo>
                    <a:pt x="1539276" y="919985"/>
                  </a:lnTo>
                  <a:lnTo>
                    <a:pt x="1547664" y="878435"/>
                  </a:lnTo>
                  <a:lnTo>
                    <a:pt x="1553873" y="836387"/>
                  </a:lnTo>
                  <a:lnTo>
                    <a:pt x="1557748" y="793905"/>
                  </a:lnTo>
                  <a:lnTo>
                    <a:pt x="1559130" y="751055"/>
                  </a:lnTo>
                  <a:lnTo>
                    <a:pt x="1557864" y="707899"/>
                  </a:lnTo>
                  <a:lnTo>
                    <a:pt x="1553791" y="664503"/>
                  </a:lnTo>
                  <a:lnTo>
                    <a:pt x="1546756" y="620931"/>
                  </a:lnTo>
                  <a:lnTo>
                    <a:pt x="1536600" y="577246"/>
                  </a:lnTo>
                  <a:lnTo>
                    <a:pt x="1523167" y="533514"/>
                  </a:lnTo>
                  <a:lnTo>
                    <a:pt x="1506300" y="489798"/>
                  </a:lnTo>
                  <a:lnTo>
                    <a:pt x="1485841" y="446163"/>
                  </a:lnTo>
                  <a:lnTo>
                    <a:pt x="1461634" y="402673"/>
                  </a:lnTo>
                  <a:lnTo>
                    <a:pt x="1433522" y="359391"/>
                  </a:lnTo>
                  <a:lnTo>
                    <a:pt x="1401347" y="316384"/>
                  </a:lnTo>
                  <a:lnTo>
                    <a:pt x="1364953" y="273714"/>
                  </a:lnTo>
                  <a:lnTo>
                    <a:pt x="1324182" y="231445"/>
                  </a:lnTo>
                  <a:lnTo>
                    <a:pt x="1278878" y="189643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4330" y="9466067"/>
              <a:ext cx="349250" cy="354965"/>
            </a:xfrm>
            <a:custGeom>
              <a:avLst/>
              <a:gdLst/>
              <a:ahLst/>
              <a:cxnLst/>
              <a:rect l="l" t="t" r="r" b="b"/>
              <a:pathLst>
                <a:path w="349250" h="354965">
                  <a:moveTo>
                    <a:pt x="174356" y="354773"/>
                  </a:moveTo>
                  <a:lnTo>
                    <a:pt x="128015" y="348433"/>
                  </a:lnTo>
                  <a:lnTo>
                    <a:pt x="86367" y="330544"/>
                  </a:lnTo>
                  <a:lnTo>
                    <a:pt x="51077" y="302800"/>
                  </a:lnTo>
                  <a:lnTo>
                    <a:pt x="23810" y="266896"/>
                  </a:lnTo>
                  <a:lnTo>
                    <a:pt x="6230" y="224526"/>
                  </a:lnTo>
                  <a:lnTo>
                    <a:pt x="0" y="177386"/>
                  </a:lnTo>
                  <a:lnTo>
                    <a:pt x="6230" y="130246"/>
                  </a:lnTo>
                  <a:lnTo>
                    <a:pt x="23810" y="87877"/>
                  </a:lnTo>
                  <a:lnTo>
                    <a:pt x="51077" y="51972"/>
                  </a:lnTo>
                  <a:lnTo>
                    <a:pt x="86367" y="24228"/>
                  </a:lnTo>
                  <a:lnTo>
                    <a:pt x="128015" y="6339"/>
                  </a:lnTo>
                  <a:lnTo>
                    <a:pt x="174356" y="0"/>
                  </a:lnTo>
                  <a:lnTo>
                    <a:pt x="220756" y="6339"/>
                  </a:lnTo>
                  <a:lnTo>
                    <a:pt x="262443" y="24228"/>
                  </a:lnTo>
                  <a:lnTo>
                    <a:pt x="297756" y="51972"/>
                  </a:lnTo>
                  <a:lnTo>
                    <a:pt x="325035" y="87877"/>
                  </a:lnTo>
                  <a:lnTo>
                    <a:pt x="342620" y="130246"/>
                  </a:lnTo>
                  <a:lnTo>
                    <a:pt x="348851" y="177386"/>
                  </a:lnTo>
                  <a:lnTo>
                    <a:pt x="342620" y="224526"/>
                  </a:lnTo>
                  <a:lnTo>
                    <a:pt x="325035" y="266895"/>
                  </a:lnTo>
                  <a:lnTo>
                    <a:pt x="297756" y="302800"/>
                  </a:lnTo>
                  <a:lnTo>
                    <a:pt x="262443" y="330544"/>
                  </a:lnTo>
                  <a:lnTo>
                    <a:pt x="220756" y="348433"/>
                  </a:lnTo>
                  <a:lnTo>
                    <a:pt x="174356" y="3547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4330" y="9466067"/>
              <a:ext cx="349250" cy="354965"/>
            </a:xfrm>
            <a:custGeom>
              <a:avLst/>
              <a:gdLst/>
              <a:ahLst/>
              <a:cxnLst/>
              <a:rect l="l" t="t" r="r" b="b"/>
              <a:pathLst>
                <a:path w="349250" h="354965">
                  <a:moveTo>
                    <a:pt x="348850" y="177386"/>
                  </a:moveTo>
                  <a:lnTo>
                    <a:pt x="342620" y="224526"/>
                  </a:lnTo>
                  <a:lnTo>
                    <a:pt x="325035" y="266895"/>
                  </a:lnTo>
                  <a:lnTo>
                    <a:pt x="297755" y="302800"/>
                  </a:lnTo>
                  <a:lnTo>
                    <a:pt x="262442" y="330544"/>
                  </a:lnTo>
                  <a:lnTo>
                    <a:pt x="220756" y="348433"/>
                  </a:lnTo>
                  <a:lnTo>
                    <a:pt x="174356" y="354773"/>
                  </a:lnTo>
                  <a:lnTo>
                    <a:pt x="128014" y="348433"/>
                  </a:lnTo>
                  <a:lnTo>
                    <a:pt x="86367" y="330544"/>
                  </a:lnTo>
                  <a:lnTo>
                    <a:pt x="51077" y="302800"/>
                  </a:lnTo>
                  <a:lnTo>
                    <a:pt x="23810" y="266896"/>
                  </a:lnTo>
                  <a:lnTo>
                    <a:pt x="6230" y="224526"/>
                  </a:lnTo>
                  <a:lnTo>
                    <a:pt x="0" y="177386"/>
                  </a:lnTo>
                  <a:lnTo>
                    <a:pt x="6230" y="130246"/>
                  </a:lnTo>
                  <a:lnTo>
                    <a:pt x="23810" y="87877"/>
                  </a:lnTo>
                  <a:lnTo>
                    <a:pt x="51077" y="51972"/>
                  </a:lnTo>
                  <a:lnTo>
                    <a:pt x="86367" y="24228"/>
                  </a:lnTo>
                  <a:lnTo>
                    <a:pt x="128014" y="6339"/>
                  </a:lnTo>
                  <a:lnTo>
                    <a:pt x="174356" y="0"/>
                  </a:lnTo>
                  <a:lnTo>
                    <a:pt x="220756" y="6339"/>
                  </a:lnTo>
                  <a:lnTo>
                    <a:pt x="262442" y="24228"/>
                  </a:lnTo>
                  <a:lnTo>
                    <a:pt x="297755" y="51972"/>
                  </a:lnTo>
                  <a:lnTo>
                    <a:pt x="325035" y="87877"/>
                  </a:lnTo>
                  <a:lnTo>
                    <a:pt x="342620" y="130246"/>
                  </a:lnTo>
                  <a:lnTo>
                    <a:pt x="348850" y="177386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18092" y="9345148"/>
              <a:ext cx="581660" cy="359410"/>
            </a:xfrm>
            <a:custGeom>
              <a:avLst/>
              <a:gdLst/>
              <a:ahLst/>
              <a:cxnLst/>
              <a:rect l="l" t="t" r="r" b="b"/>
              <a:pathLst>
                <a:path w="581659" h="359409">
                  <a:moveTo>
                    <a:pt x="581188" y="359179"/>
                  </a:moveTo>
                  <a:lnTo>
                    <a:pt x="0" y="359179"/>
                  </a:lnTo>
                  <a:lnTo>
                    <a:pt x="0" y="0"/>
                  </a:lnTo>
                  <a:lnTo>
                    <a:pt x="581188" y="0"/>
                  </a:lnTo>
                  <a:lnTo>
                    <a:pt x="581188" y="3591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18092" y="9345147"/>
              <a:ext cx="581660" cy="359410"/>
            </a:xfrm>
            <a:custGeom>
              <a:avLst/>
              <a:gdLst/>
              <a:ahLst/>
              <a:cxnLst/>
              <a:rect l="l" t="t" r="r" b="b"/>
              <a:pathLst>
                <a:path w="581659" h="359409">
                  <a:moveTo>
                    <a:pt x="581188" y="359180"/>
                  </a:moveTo>
                  <a:lnTo>
                    <a:pt x="0" y="359180"/>
                  </a:lnTo>
                  <a:lnTo>
                    <a:pt x="0" y="0"/>
                  </a:lnTo>
                  <a:lnTo>
                    <a:pt x="581188" y="0"/>
                  </a:lnTo>
                  <a:lnTo>
                    <a:pt x="581188" y="359180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1585" y="7123962"/>
              <a:ext cx="2549525" cy="2050414"/>
            </a:xfrm>
            <a:custGeom>
              <a:avLst/>
              <a:gdLst/>
              <a:ahLst/>
              <a:cxnLst/>
              <a:rect l="l" t="t" r="r" b="b"/>
              <a:pathLst>
                <a:path w="2549525" h="2050415">
                  <a:moveTo>
                    <a:pt x="331635" y="1103299"/>
                  </a:moveTo>
                  <a:lnTo>
                    <a:pt x="0" y="1103299"/>
                  </a:lnTo>
                  <a:lnTo>
                    <a:pt x="0" y="1207414"/>
                  </a:lnTo>
                  <a:lnTo>
                    <a:pt x="331635" y="1207414"/>
                  </a:lnTo>
                  <a:lnTo>
                    <a:pt x="331635" y="1103299"/>
                  </a:lnTo>
                  <a:close/>
                </a:path>
                <a:path w="2549525" h="2050415">
                  <a:moveTo>
                    <a:pt x="533806" y="1781860"/>
                  </a:moveTo>
                  <a:lnTo>
                    <a:pt x="460260" y="1708315"/>
                  </a:lnTo>
                  <a:lnTo>
                    <a:pt x="225717" y="1942719"/>
                  </a:lnTo>
                  <a:lnTo>
                    <a:pt x="299402" y="2016404"/>
                  </a:lnTo>
                  <a:lnTo>
                    <a:pt x="533806" y="1781860"/>
                  </a:lnTo>
                  <a:close/>
                </a:path>
                <a:path w="2549525" h="2050415">
                  <a:moveTo>
                    <a:pt x="687920" y="566318"/>
                  </a:moveTo>
                  <a:lnTo>
                    <a:pt x="453377" y="331774"/>
                  </a:lnTo>
                  <a:lnTo>
                    <a:pt x="379831" y="405320"/>
                  </a:lnTo>
                  <a:lnTo>
                    <a:pt x="614235" y="639864"/>
                  </a:lnTo>
                  <a:lnTo>
                    <a:pt x="687920" y="566318"/>
                  </a:lnTo>
                  <a:close/>
                </a:path>
                <a:path w="2549525" h="2050415">
                  <a:moveTo>
                    <a:pt x="1329156" y="0"/>
                  </a:moveTo>
                  <a:lnTo>
                    <a:pt x="1225169" y="0"/>
                  </a:lnTo>
                  <a:lnTo>
                    <a:pt x="1225169" y="331635"/>
                  </a:lnTo>
                  <a:lnTo>
                    <a:pt x="1329156" y="331635"/>
                  </a:lnTo>
                  <a:lnTo>
                    <a:pt x="1329156" y="0"/>
                  </a:lnTo>
                  <a:close/>
                </a:path>
                <a:path w="2549525" h="2050415">
                  <a:moveTo>
                    <a:pt x="2180691" y="405320"/>
                  </a:moveTo>
                  <a:lnTo>
                    <a:pt x="2107146" y="331774"/>
                  </a:lnTo>
                  <a:lnTo>
                    <a:pt x="1872602" y="566318"/>
                  </a:lnTo>
                  <a:lnTo>
                    <a:pt x="1946287" y="639864"/>
                  </a:lnTo>
                  <a:lnTo>
                    <a:pt x="2180691" y="405320"/>
                  </a:lnTo>
                  <a:close/>
                </a:path>
                <a:path w="2549525" h="2050415">
                  <a:moveTo>
                    <a:pt x="2334806" y="1976869"/>
                  </a:moveTo>
                  <a:lnTo>
                    <a:pt x="2100262" y="1742325"/>
                  </a:lnTo>
                  <a:lnTo>
                    <a:pt x="2026716" y="1816011"/>
                  </a:lnTo>
                  <a:lnTo>
                    <a:pt x="2261120" y="2050415"/>
                  </a:lnTo>
                  <a:lnTo>
                    <a:pt x="2334806" y="1976869"/>
                  </a:lnTo>
                  <a:close/>
                </a:path>
                <a:path w="2549525" h="2050415">
                  <a:moveTo>
                    <a:pt x="2548966" y="1103299"/>
                  </a:moveTo>
                  <a:lnTo>
                    <a:pt x="2217331" y="1103299"/>
                  </a:lnTo>
                  <a:lnTo>
                    <a:pt x="2217331" y="1207414"/>
                  </a:lnTo>
                  <a:lnTo>
                    <a:pt x="2548966" y="1207414"/>
                  </a:lnTo>
                  <a:lnTo>
                    <a:pt x="2548966" y="1103299"/>
                  </a:lnTo>
                  <a:close/>
                </a:path>
              </a:pathLst>
            </a:custGeom>
            <a:solidFill>
              <a:srgbClr val="04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63857" y="7924403"/>
              <a:ext cx="1096010" cy="1096010"/>
            </a:xfrm>
            <a:custGeom>
              <a:avLst/>
              <a:gdLst/>
              <a:ahLst/>
              <a:cxnLst/>
              <a:rect l="l" t="t" r="r" b="b"/>
              <a:pathLst>
                <a:path w="1096009" h="1096009">
                  <a:moveTo>
                    <a:pt x="622091" y="1095994"/>
                  </a:moveTo>
                  <a:lnTo>
                    <a:pt x="473902" y="1095994"/>
                  </a:lnTo>
                  <a:lnTo>
                    <a:pt x="473902" y="923290"/>
                  </a:lnTo>
                  <a:lnTo>
                    <a:pt x="436676" y="914005"/>
                  </a:lnTo>
                  <a:lnTo>
                    <a:pt x="400961" y="901169"/>
                  </a:lnTo>
                  <a:lnTo>
                    <a:pt x="366976" y="885002"/>
                  </a:lnTo>
                  <a:lnTo>
                    <a:pt x="334940" y="865723"/>
                  </a:lnTo>
                  <a:lnTo>
                    <a:pt x="212918" y="987882"/>
                  </a:lnTo>
                  <a:lnTo>
                    <a:pt x="108249" y="883076"/>
                  </a:lnTo>
                  <a:lnTo>
                    <a:pt x="230271" y="760916"/>
                  </a:lnTo>
                  <a:lnTo>
                    <a:pt x="210992" y="728960"/>
                  </a:lnTo>
                  <a:lnTo>
                    <a:pt x="194825" y="695016"/>
                  </a:lnTo>
                  <a:lnTo>
                    <a:pt x="181989" y="659315"/>
                  </a:lnTo>
                  <a:lnTo>
                    <a:pt x="172703" y="622092"/>
                  </a:lnTo>
                  <a:lnTo>
                    <a:pt x="0" y="622092"/>
                  </a:lnTo>
                  <a:lnTo>
                    <a:pt x="0" y="473902"/>
                  </a:lnTo>
                  <a:lnTo>
                    <a:pt x="172703" y="473902"/>
                  </a:lnTo>
                  <a:lnTo>
                    <a:pt x="181989" y="436698"/>
                  </a:lnTo>
                  <a:lnTo>
                    <a:pt x="194825" y="401030"/>
                  </a:lnTo>
                  <a:lnTo>
                    <a:pt x="210992" y="367092"/>
                  </a:lnTo>
                  <a:lnTo>
                    <a:pt x="230271" y="335078"/>
                  </a:lnTo>
                  <a:lnTo>
                    <a:pt x="108249" y="212918"/>
                  </a:lnTo>
                  <a:lnTo>
                    <a:pt x="212918" y="108111"/>
                  </a:lnTo>
                  <a:lnTo>
                    <a:pt x="334940" y="230271"/>
                  </a:lnTo>
                  <a:lnTo>
                    <a:pt x="366976" y="210992"/>
                  </a:lnTo>
                  <a:lnTo>
                    <a:pt x="400961" y="194825"/>
                  </a:lnTo>
                  <a:lnTo>
                    <a:pt x="436676" y="181989"/>
                  </a:lnTo>
                  <a:lnTo>
                    <a:pt x="473902" y="172703"/>
                  </a:lnTo>
                  <a:lnTo>
                    <a:pt x="473902" y="0"/>
                  </a:lnTo>
                  <a:lnTo>
                    <a:pt x="622091" y="0"/>
                  </a:lnTo>
                  <a:lnTo>
                    <a:pt x="622091" y="172703"/>
                  </a:lnTo>
                  <a:lnTo>
                    <a:pt x="659296" y="181989"/>
                  </a:lnTo>
                  <a:lnTo>
                    <a:pt x="694964" y="194825"/>
                  </a:lnTo>
                  <a:lnTo>
                    <a:pt x="728902" y="210992"/>
                  </a:lnTo>
                  <a:lnTo>
                    <a:pt x="760916" y="230271"/>
                  </a:lnTo>
                  <a:lnTo>
                    <a:pt x="883076" y="108111"/>
                  </a:lnTo>
                  <a:lnTo>
                    <a:pt x="987882" y="212918"/>
                  </a:lnTo>
                  <a:lnTo>
                    <a:pt x="865722" y="335078"/>
                  </a:lnTo>
                  <a:lnTo>
                    <a:pt x="885001" y="367092"/>
                  </a:lnTo>
                  <a:lnTo>
                    <a:pt x="901169" y="401030"/>
                  </a:lnTo>
                  <a:lnTo>
                    <a:pt x="914005" y="436698"/>
                  </a:lnTo>
                  <a:lnTo>
                    <a:pt x="923290" y="473902"/>
                  </a:lnTo>
                  <a:lnTo>
                    <a:pt x="1095994" y="473902"/>
                  </a:lnTo>
                  <a:lnTo>
                    <a:pt x="1095994" y="622092"/>
                  </a:lnTo>
                  <a:lnTo>
                    <a:pt x="923290" y="622092"/>
                  </a:lnTo>
                  <a:lnTo>
                    <a:pt x="914005" y="659315"/>
                  </a:lnTo>
                  <a:lnTo>
                    <a:pt x="901169" y="695016"/>
                  </a:lnTo>
                  <a:lnTo>
                    <a:pt x="885001" y="728960"/>
                  </a:lnTo>
                  <a:lnTo>
                    <a:pt x="865722" y="760916"/>
                  </a:lnTo>
                  <a:lnTo>
                    <a:pt x="987882" y="883076"/>
                  </a:lnTo>
                  <a:lnTo>
                    <a:pt x="883076" y="987882"/>
                  </a:lnTo>
                  <a:lnTo>
                    <a:pt x="760916" y="865723"/>
                  </a:lnTo>
                  <a:lnTo>
                    <a:pt x="728902" y="885002"/>
                  </a:lnTo>
                  <a:lnTo>
                    <a:pt x="694964" y="901169"/>
                  </a:lnTo>
                  <a:lnTo>
                    <a:pt x="659296" y="914005"/>
                  </a:lnTo>
                  <a:lnTo>
                    <a:pt x="622091" y="923290"/>
                  </a:lnTo>
                  <a:lnTo>
                    <a:pt x="622091" y="1095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63856" y="7924402"/>
              <a:ext cx="1096010" cy="1096010"/>
            </a:xfrm>
            <a:custGeom>
              <a:avLst/>
              <a:gdLst/>
              <a:ahLst/>
              <a:cxnLst/>
              <a:rect l="l" t="t" r="r" b="b"/>
              <a:pathLst>
                <a:path w="1096009" h="1096009">
                  <a:moveTo>
                    <a:pt x="1095995" y="622092"/>
                  </a:moveTo>
                  <a:lnTo>
                    <a:pt x="1095995" y="473903"/>
                  </a:lnTo>
                  <a:lnTo>
                    <a:pt x="923291" y="473903"/>
                  </a:lnTo>
                  <a:lnTo>
                    <a:pt x="914006" y="436698"/>
                  </a:lnTo>
                  <a:lnTo>
                    <a:pt x="901170" y="401030"/>
                  </a:lnTo>
                  <a:lnTo>
                    <a:pt x="885002" y="367092"/>
                  </a:lnTo>
                  <a:lnTo>
                    <a:pt x="865723" y="335078"/>
                  </a:lnTo>
                  <a:lnTo>
                    <a:pt x="987883" y="212919"/>
                  </a:lnTo>
                  <a:lnTo>
                    <a:pt x="883076" y="108112"/>
                  </a:lnTo>
                  <a:lnTo>
                    <a:pt x="760916" y="230271"/>
                  </a:lnTo>
                  <a:lnTo>
                    <a:pt x="728902" y="210992"/>
                  </a:lnTo>
                  <a:lnTo>
                    <a:pt x="694964" y="194825"/>
                  </a:lnTo>
                  <a:lnTo>
                    <a:pt x="659296" y="181989"/>
                  </a:lnTo>
                  <a:lnTo>
                    <a:pt x="622092" y="172703"/>
                  </a:lnTo>
                  <a:lnTo>
                    <a:pt x="622092" y="0"/>
                  </a:lnTo>
                  <a:lnTo>
                    <a:pt x="473903" y="0"/>
                  </a:lnTo>
                  <a:lnTo>
                    <a:pt x="473903" y="172703"/>
                  </a:lnTo>
                  <a:lnTo>
                    <a:pt x="436677" y="181989"/>
                  </a:lnTo>
                  <a:lnTo>
                    <a:pt x="400961" y="194825"/>
                  </a:lnTo>
                  <a:lnTo>
                    <a:pt x="366976" y="210992"/>
                  </a:lnTo>
                  <a:lnTo>
                    <a:pt x="334941" y="230271"/>
                  </a:lnTo>
                  <a:lnTo>
                    <a:pt x="212919" y="108112"/>
                  </a:lnTo>
                  <a:lnTo>
                    <a:pt x="108249" y="212919"/>
                  </a:lnTo>
                  <a:lnTo>
                    <a:pt x="230272" y="335078"/>
                  </a:lnTo>
                  <a:lnTo>
                    <a:pt x="210993" y="367092"/>
                  </a:lnTo>
                  <a:lnTo>
                    <a:pt x="194825" y="401030"/>
                  </a:lnTo>
                  <a:lnTo>
                    <a:pt x="181989" y="436698"/>
                  </a:lnTo>
                  <a:lnTo>
                    <a:pt x="172703" y="473903"/>
                  </a:lnTo>
                  <a:lnTo>
                    <a:pt x="0" y="473903"/>
                  </a:lnTo>
                  <a:lnTo>
                    <a:pt x="0" y="622092"/>
                  </a:lnTo>
                  <a:lnTo>
                    <a:pt x="172703" y="622092"/>
                  </a:lnTo>
                  <a:lnTo>
                    <a:pt x="181989" y="659316"/>
                  </a:lnTo>
                  <a:lnTo>
                    <a:pt x="194825" y="695016"/>
                  </a:lnTo>
                  <a:lnTo>
                    <a:pt x="210992" y="728960"/>
                  </a:lnTo>
                  <a:lnTo>
                    <a:pt x="230272" y="760916"/>
                  </a:lnTo>
                  <a:lnTo>
                    <a:pt x="108249" y="883076"/>
                  </a:lnTo>
                  <a:lnTo>
                    <a:pt x="212919" y="987883"/>
                  </a:lnTo>
                  <a:lnTo>
                    <a:pt x="334941" y="865723"/>
                  </a:lnTo>
                  <a:lnTo>
                    <a:pt x="366976" y="885002"/>
                  </a:lnTo>
                  <a:lnTo>
                    <a:pt x="400961" y="901169"/>
                  </a:lnTo>
                  <a:lnTo>
                    <a:pt x="436677" y="914005"/>
                  </a:lnTo>
                  <a:lnTo>
                    <a:pt x="473903" y="923291"/>
                  </a:lnTo>
                  <a:lnTo>
                    <a:pt x="473903" y="1095995"/>
                  </a:lnTo>
                  <a:lnTo>
                    <a:pt x="622092" y="1095995"/>
                  </a:lnTo>
                  <a:lnTo>
                    <a:pt x="622092" y="923291"/>
                  </a:lnTo>
                  <a:lnTo>
                    <a:pt x="659296" y="914006"/>
                  </a:lnTo>
                  <a:lnTo>
                    <a:pt x="694964" y="901169"/>
                  </a:lnTo>
                  <a:lnTo>
                    <a:pt x="728902" y="885002"/>
                  </a:lnTo>
                  <a:lnTo>
                    <a:pt x="760916" y="865723"/>
                  </a:lnTo>
                  <a:lnTo>
                    <a:pt x="883076" y="987883"/>
                  </a:lnTo>
                  <a:lnTo>
                    <a:pt x="987883" y="883076"/>
                  </a:lnTo>
                  <a:lnTo>
                    <a:pt x="865723" y="760916"/>
                  </a:lnTo>
                  <a:lnTo>
                    <a:pt x="885002" y="728960"/>
                  </a:lnTo>
                  <a:lnTo>
                    <a:pt x="901170" y="695016"/>
                  </a:lnTo>
                  <a:lnTo>
                    <a:pt x="914006" y="659316"/>
                  </a:lnTo>
                  <a:lnTo>
                    <a:pt x="923291" y="622092"/>
                  </a:lnTo>
                  <a:lnTo>
                    <a:pt x="1095995" y="622092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66845" y="8227255"/>
              <a:ext cx="490220" cy="490220"/>
            </a:xfrm>
            <a:custGeom>
              <a:avLst/>
              <a:gdLst/>
              <a:ahLst/>
              <a:cxnLst/>
              <a:rect l="l" t="t" r="r" b="b"/>
              <a:pathLst>
                <a:path w="490220" h="490220">
                  <a:moveTo>
                    <a:pt x="245008" y="490154"/>
                  </a:moveTo>
                  <a:lnTo>
                    <a:pt x="195611" y="485179"/>
                  </a:lnTo>
                  <a:lnTo>
                    <a:pt x="149611" y="470909"/>
                  </a:lnTo>
                  <a:lnTo>
                    <a:pt x="107992" y="448328"/>
                  </a:lnTo>
                  <a:lnTo>
                    <a:pt x="71736" y="418418"/>
                  </a:lnTo>
                  <a:lnTo>
                    <a:pt x="41825" y="382161"/>
                  </a:lnTo>
                  <a:lnTo>
                    <a:pt x="19244" y="340542"/>
                  </a:lnTo>
                  <a:lnTo>
                    <a:pt x="4974" y="294542"/>
                  </a:lnTo>
                  <a:lnTo>
                    <a:pt x="0" y="245146"/>
                  </a:lnTo>
                  <a:lnTo>
                    <a:pt x="4974" y="195743"/>
                  </a:lnTo>
                  <a:lnTo>
                    <a:pt x="19244" y="149728"/>
                  </a:lnTo>
                  <a:lnTo>
                    <a:pt x="41825" y="108086"/>
                  </a:lnTo>
                  <a:lnTo>
                    <a:pt x="71736" y="71805"/>
                  </a:lnTo>
                  <a:lnTo>
                    <a:pt x="107992" y="41869"/>
                  </a:lnTo>
                  <a:lnTo>
                    <a:pt x="149611" y="19266"/>
                  </a:lnTo>
                  <a:lnTo>
                    <a:pt x="195611" y="4980"/>
                  </a:lnTo>
                  <a:lnTo>
                    <a:pt x="245008" y="0"/>
                  </a:lnTo>
                  <a:lnTo>
                    <a:pt x="294405" y="4980"/>
                  </a:lnTo>
                  <a:lnTo>
                    <a:pt x="340404" y="19266"/>
                  </a:lnTo>
                  <a:lnTo>
                    <a:pt x="382024" y="41869"/>
                  </a:lnTo>
                  <a:lnTo>
                    <a:pt x="418280" y="71805"/>
                  </a:lnTo>
                  <a:lnTo>
                    <a:pt x="448190" y="108086"/>
                  </a:lnTo>
                  <a:lnTo>
                    <a:pt x="470772" y="149728"/>
                  </a:lnTo>
                  <a:lnTo>
                    <a:pt x="485041" y="195743"/>
                  </a:lnTo>
                  <a:lnTo>
                    <a:pt x="490016" y="245146"/>
                  </a:lnTo>
                  <a:lnTo>
                    <a:pt x="485041" y="294542"/>
                  </a:lnTo>
                  <a:lnTo>
                    <a:pt x="470772" y="340542"/>
                  </a:lnTo>
                  <a:lnTo>
                    <a:pt x="448190" y="382161"/>
                  </a:lnTo>
                  <a:lnTo>
                    <a:pt x="418280" y="418418"/>
                  </a:lnTo>
                  <a:lnTo>
                    <a:pt x="382024" y="448328"/>
                  </a:lnTo>
                  <a:lnTo>
                    <a:pt x="340404" y="470909"/>
                  </a:lnTo>
                  <a:lnTo>
                    <a:pt x="294405" y="485179"/>
                  </a:lnTo>
                  <a:lnTo>
                    <a:pt x="245008" y="490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66846" y="8227254"/>
              <a:ext cx="490220" cy="490220"/>
            </a:xfrm>
            <a:custGeom>
              <a:avLst/>
              <a:gdLst/>
              <a:ahLst/>
              <a:cxnLst/>
              <a:rect l="l" t="t" r="r" b="b"/>
              <a:pathLst>
                <a:path w="490220" h="490220">
                  <a:moveTo>
                    <a:pt x="490016" y="245145"/>
                  </a:moveTo>
                  <a:lnTo>
                    <a:pt x="485041" y="294542"/>
                  </a:lnTo>
                  <a:lnTo>
                    <a:pt x="470771" y="340542"/>
                  </a:lnTo>
                  <a:lnTo>
                    <a:pt x="448190" y="382161"/>
                  </a:lnTo>
                  <a:lnTo>
                    <a:pt x="418280" y="418417"/>
                  </a:lnTo>
                  <a:lnTo>
                    <a:pt x="382023" y="448328"/>
                  </a:lnTo>
                  <a:lnTo>
                    <a:pt x="340404" y="470909"/>
                  </a:lnTo>
                  <a:lnTo>
                    <a:pt x="294405" y="485179"/>
                  </a:lnTo>
                  <a:lnTo>
                    <a:pt x="245008" y="490154"/>
                  </a:lnTo>
                  <a:lnTo>
                    <a:pt x="195611" y="485179"/>
                  </a:lnTo>
                  <a:lnTo>
                    <a:pt x="149611" y="470909"/>
                  </a:lnTo>
                  <a:lnTo>
                    <a:pt x="107992" y="448328"/>
                  </a:lnTo>
                  <a:lnTo>
                    <a:pt x="71736" y="418417"/>
                  </a:lnTo>
                  <a:lnTo>
                    <a:pt x="41826" y="382161"/>
                  </a:lnTo>
                  <a:lnTo>
                    <a:pt x="19244" y="340542"/>
                  </a:lnTo>
                  <a:lnTo>
                    <a:pt x="4974" y="294542"/>
                  </a:lnTo>
                  <a:lnTo>
                    <a:pt x="0" y="245145"/>
                  </a:lnTo>
                  <a:lnTo>
                    <a:pt x="4974" y="195743"/>
                  </a:lnTo>
                  <a:lnTo>
                    <a:pt x="19244" y="149727"/>
                  </a:lnTo>
                  <a:lnTo>
                    <a:pt x="41825" y="108086"/>
                  </a:lnTo>
                  <a:lnTo>
                    <a:pt x="71736" y="71805"/>
                  </a:lnTo>
                  <a:lnTo>
                    <a:pt x="107992" y="41869"/>
                  </a:lnTo>
                  <a:lnTo>
                    <a:pt x="149611" y="19266"/>
                  </a:lnTo>
                  <a:lnTo>
                    <a:pt x="195611" y="4980"/>
                  </a:lnTo>
                  <a:lnTo>
                    <a:pt x="245008" y="0"/>
                  </a:lnTo>
                  <a:lnTo>
                    <a:pt x="294405" y="4980"/>
                  </a:lnTo>
                  <a:lnTo>
                    <a:pt x="340404" y="19266"/>
                  </a:lnTo>
                  <a:lnTo>
                    <a:pt x="382023" y="41869"/>
                  </a:lnTo>
                  <a:lnTo>
                    <a:pt x="418280" y="71805"/>
                  </a:lnTo>
                  <a:lnTo>
                    <a:pt x="448190" y="108086"/>
                  </a:lnTo>
                  <a:lnTo>
                    <a:pt x="470771" y="149727"/>
                  </a:lnTo>
                  <a:lnTo>
                    <a:pt x="485041" y="195743"/>
                  </a:lnTo>
                  <a:lnTo>
                    <a:pt x="490016" y="245145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85936" y="1626551"/>
              <a:ext cx="2065655" cy="1914525"/>
            </a:xfrm>
            <a:custGeom>
              <a:avLst/>
              <a:gdLst/>
              <a:ahLst/>
              <a:cxnLst/>
              <a:rect l="l" t="t" r="r" b="b"/>
              <a:pathLst>
                <a:path w="2065654" h="1914525">
                  <a:moveTo>
                    <a:pt x="1914080" y="793915"/>
                  </a:moveTo>
                  <a:lnTo>
                    <a:pt x="1674825" y="1004176"/>
                  </a:lnTo>
                  <a:lnTo>
                    <a:pt x="1674825" y="1675218"/>
                  </a:lnTo>
                  <a:lnTo>
                    <a:pt x="239255" y="1675218"/>
                  </a:lnTo>
                  <a:lnTo>
                    <a:pt x="239255" y="239318"/>
                  </a:lnTo>
                  <a:lnTo>
                    <a:pt x="1674825" y="239318"/>
                  </a:lnTo>
                  <a:lnTo>
                    <a:pt x="1674825" y="280301"/>
                  </a:lnTo>
                  <a:lnTo>
                    <a:pt x="1873415" y="106210"/>
                  </a:lnTo>
                  <a:lnTo>
                    <a:pt x="1844230" y="70573"/>
                  </a:lnTo>
                  <a:lnTo>
                    <a:pt x="1808822" y="41160"/>
                  </a:lnTo>
                  <a:lnTo>
                    <a:pt x="1768157" y="18948"/>
                  </a:lnTo>
                  <a:lnTo>
                    <a:pt x="1723161" y="4902"/>
                  </a:lnTo>
                  <a:lnTo>
                    <a:pt x="1674825" y="0"/>
                  </a:lnTo>
                  <a:lnTo>
                    <a:pt x="239255" y="0"/>
                  </a:lnTo>
                  <a:lnTo>
                    <a:pt x="191046" y="4864"/>
                  </a:lnTo>
                  <a:lnTo>
                    <a:pt x="146138" y="18808"/>
                  </a:lnTo>
                  <a:lnTo>
                    <a:pt x="105498" y="40881"/>
                  </a:lnTo>
                  <a:lnTo>
                    <a:pt x="70078" y="70104"/>
                  </a:lnTo>
                  <a:lnTo>
                    <a:pt x="40868" y="105524"/>
                  </a:lnTo>
                  <a:lnTo>
                    <a:pt x="18808" y="146177"/>
                  </a:lnTo>
                  <a:lnTo>
                    <a:pt x="4864" y="191096"/>
                  </a:lnTo>
                  <a:lnTo>
                    <a:pt x="0" y="239318"/>
                  </a:lnTo>
                  <a:lnTo>
                    <a:pt x="0" y="1675218"/>
                  </a:lnTo>
                  <a:lnTo>
                    <a:pt x="4864" y="1723428"/>
                  </a:lnTo>
                  <a:lnTo>
                    <a:pt x="18808" y="1768348"/>
                  </a:lnTo>
                  <a:lnTo>
                    <a:pt x="40868" y="1809000"/>
                  </a:lnTo>
                  <a:lnTo>
                    <a:pt x="70078" y="1844421"/>
                  </a:lnTo>
                  <a:lnTo>
                    <a:pt x="105498" y="1873643"/>
                  </a:lnTo>
                  <a:lnTo>
                    <a:pt x="146138" y="1895716"/>
                  </a:lnTo>
                  <a:lnTo>
                    <a:pt x="191046" y="1909660"/>
                  </a:lnTo>
                  <a:lnTo>
                    <a:pt x="239255" y="1914525"/>
                  </a:lnTo>
                  <a:lnTo>
                    <a:pt x="1674825" y="1914525"/>
                  </a:lnTo>
                  <a:lnTo>
                    <a:pt x="1723047" y="1909660"/>
                  </a:lnTo>
                  <a:lnTo>
                    <a:pt x="1767954" y="1895716"/>
                  </a:lnTo>
                  <a:lnTo>
                    <a:pt x="1808607" y="1873643"/>
                  </a:lnTo>
                  <a:lnTo>
                    <a:pt x="1844014" y="1844421"/>
                  </a:lnTo>
                  <a:lnTo>
                    <a:pt x="1873224" y="1809000"/>
                  </a:lnTo>
                  <a:lnTo>
                    <a:pt x="1895284" y="1768348"/>
                  </a:lnTo>
                  <a:lnTo>
                    <a:pt x="1909229" y="1723428"/>
                  </a:lnTo>
                  <a:lnTo>
                    <a:pt x="1914080" y="1675218"/>
                  </a:lnTo>
                  <a:lnTo>
                    <a:pt x="1914080" y="793915"/>
                  </a:lnTo>
                  <a:close/>
                </a:path>
                <a:path w="2065654" h="1914525">
                  <a:moveTo>
                    <a:pt x="2065477" y="519290"/>
                  </a:moveTo>
                  <a:lnTo>
                    <a:pt x="1847938" y="271678"/>
                  </a:lnTo>
                  <a:lnTo>
                    <a:pt x="958075" y="1053706"/>
                  </a:lnTo>
                  <a:lnTo>
                    <a:pt x="647725" y="700506"/>
                  </a:lnTo>
                  <a:lnTo>
                    <a:pt x="403771" y="914857"/>
                  </a:lnTo>
                  <a:lnTo>
                    <a:pt x="931659" y="1515668"/>
                  </a:lnTo>
                  <a:lnTo>
                    <a:pt x="2065477" y="519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7A70F8C-6134-044D-8469-2ACD7C265EE5}"/>
              </a:ext>
            </a:extLst>
          </p:cNvPr>
          <p:cNvSpPr txBox="1"/>
          <p:nvPr/>
        </p:nvSpPr>
        <p:spPr>
          <a:xfrm flipH="1">
            <a:off x="264703" y="437209"/>
            <a:ext cx="821374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800" dirty="0">
                <a:solidFill>
                  <a:schemeClr val="bg1"/>
                </a:solidFill>
                <a:latin typeface="Lucida Sans" panose="020B0602030504020204" pitchFamily="34" charset="77"/>
              </a:rPr>
              <a:t>AHORA QUE YA SABES CÓMO COMPONER UNA FOTOGRAFÍA AL ESTILO CHEMA MADOZ  Y CÓMO CAPTURAR UNA BUENA FOTOGRAFÍA…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93BE41C-02BC-3A4A-AEB1-2A448312D798}"/>
              </a:ext>
            </a:extLst>
          </p:cNvPr>
          <p:cNvSpPr txBox="1"/>
          <p:nvPr/>
        </p:nvSpPr>
        <p:spPr>
          <a:xfrm flipH="1">
            <a:off x="11085987" y="3012050"/>
            <a:ext cx="6781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800" dirty="0">
                <a:solidFill>
                  <a:schemeClr val="bg1"/>
                </a:solidFill>
                <a:latin typeface="Lucida Sans" panose="020B0602030504020204" pitchFamily="34" charset="77"/>
              </a:rPr>
              <a:t>¿CÓMO CONVERTIR UNA FOTOGRAFÍA EN </a:t>
            </a:r>
            <a:r>
              <a:rPr lang="es-CL" sz="5800" dirty="0">
                <a:solidFill>
                  <a:srgbClr val="00B050"/>
                </a:solidFill>
                <a:latin typeface="Lucida Sans" panose="020B0602030504020204" pitchFamily="34" charset="77"/>
              </a:rPr>
              <a:t>C</a:t>
            </a:r>
            <a:r>
              <a:rPr lang="es-CL" sz="5800" dirty="0">
                <a:solidFill>
                  <a:srgbClr val="C00000"/>
                </a:solidFill>
                <a:latin typeface="Lucida Sans" panose="020B0602030504020204" pitchFamily="34" charset="77"/>
              </a:rPr>
              <a:t>O</a:t>
            </a:r>
            <a:r>
              <a:rPr lang="es-CL" sz="5800" dirty="0">
                <a:solidFill>
                  <a:srgbClr val="FFFF00"/>
                </a:solidFill>
                <a:latin typeface="Lucida Sans" panose="020B0602030504020204" pitchFamily="34" charset="77"/>
              </a:rPr>
              <a:t>L</a:t>
            </a:r>
            <a:r>
              <a:rPr lang="es-CL" sz="5800" dirty="0">
                <a:solidFill>
                  <a:srgbClr val="0070C0"/>
                </a:solidFill>
                <a:latin typeface="Lucida Sans" panose="020B0602030504020204" pitchFamily="34" charset="77"/>
              </a:rPr>
              <a:t>O</a:t>
            </a:r>
            <a:r>
              <a:rPr lang="es-CL" sz="5800" dirty="0">
                <a:solidFill>
                  <a:srgbClr val="7030A0"/>
                </a:solidFill>
                <a:latin typeface="Lucida Sans" panose="020B0602030504020204" pitchFamily="34" charset="77"/>
              </a:rPr>
              <a:t>R</a:t>
            </a:r>
            <a:r>
              <a:rPr lang="es-CL" sz="5800" dirty="0">
                <a:solidFill>
                  <a:schemeClr val="bg1"/>
                </a:solidFill>
                <a:latin typeface="Lucida Sans" panose="020B0602030504020204" pitchFamily="34" charset="77"/>
              </a:rPr>
              <a:t> A BLANCO Y </a:t>
            </a:r>
            <a:r>
              <a:rPr lang="es-CL" sz="5800" dirty="0">
                <a:solidFill>
                  <a:schemeClr val="bg1"/>
                </a:solidFill>
                <a:highlight>
                  <a:srgbClr val="000000"/>
                </a:highlight>
                <a:latin typeface="Lucida Sans" panose="020B0602030504020204" pitchFamily="34" charset="77"/>
              </a:rPr>
              <a:t>NEGRO</a:t>
            </a:r>
            <a:r>
              <a:rPr lang="es-CL" sz="5800" dirty="0">
                <a:solidFill>
                  <a:schemeClr val="bg1"/>
                </a:solidFill>
                <a:latin typeface="Lucida Sans" panose="020B0602030504020204" pitchFamily="34" charset="77"/>
              </a:rPr>
              <a:t> DE FORMA SENCILLA?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5978" y="5143500"/>
            <a:ext cx="976202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9350" y="6610794"/>
            <a:ext cx="5953125" cy="9213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2554605" algn="l"/>
                <a:tab pos="4065904" algn="l"/>
                <a:tab pos="5064125" algn="l"/>
              </a:tabLst>
            </a:pP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Normalmente	suelen	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ser	</a:t>
            </a:r>
            <a:r>
              <a:rPr sz="2400" spc="135" dirty="0">
                <a:solidFill>
                  <a:srgbClr val="231F1C"/>
                </a:solidFill>
                <a:latin typeface="Tahoma"/>
                <a:cs typeface="Tahoma"/>
              </a:rPr>
              <a:t>filtros</a:t>
            </a:r>
            <a:endParaRPr sz="2400" dirty="0">
              <a:latin typeface="Tahoma"/>
              <a:cs typeface="Tahoma"/>
            </a:endParaRPr>
          </a:p>
          <a:p>
            <a:pPr marL="4193540">
              <a:lnSpc>
                <a:spcPct val="100000"/>
              </a:lnSpc>
              <a:spcBef>
                <a:spcPts val="645"/>
              </a:spcBef>
            </a:pP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la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9350" y="7058532"/>
            <a:ext cx="3912870" cy="92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400"/>
              </a:lnSpc>
              <a:spcBef>
                <a:spcPts val="100"/>
              </a:spcBef>
              <a:tabLst>
                <a:tab pos="1310640" algn="l"/>
                <a:tab pos="1664335" algn="l"/>
                <a:tab pos="1881505" algn="l"/>
                <a:tab pos="2843530" algn="l"/>
                <a:tab pos="3550285" algn="l"/>
              </a:tabLst>
            </a:pPr>
            <a:r>
              <a:rPr sz="2400" spc="185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400" spc="14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400" spc="204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400" spc="65" dirty="0">
                <a:solidFill>
                  <a:srgbClr val="231F1C"/>
                </a:solidFill>
                <a:latin typeface="Tahoma"/>
                <a:cs typeface="Tahoma"/>
              </a:rPr>
              <a:t>v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spc="75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204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400" spc="105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400" spc="14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g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ad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spc="75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-5" dirty="0">
                <a:solidFill>
                  <a:srgbClr val="231F1C"/>
                </a:solidFill>
                <a:latin typeface="Tahoma"/>
                <a:cs typeface="Tahoma"/>
              </a:rPr>
              <a:t>n  </a:t>
            </a: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cámara	</a:t>
            </a:r>
            <a:r>
              <a:rPr sz="2400" spc="95" dirty="0">
                <a:solidFill>
                  <a:srgbClr val="231F1C"/>
                </a:solidFill>
                <a:latin typeface="Tahoma"/>
                <a:cs typeface="Tahoma"/>
              </a:rPr>
              <a:t>de		</a:t>
            </a: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fotos	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del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0081" y="7519669"/>
            <a:ext cx="924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móvil.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6485" y="7058532"/>
            <a:ext cx="1341120" cy="92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2555">
              <a:lnSpc>
                <a:spcPct val="122400"/>
              </a:lnSpc>
              <a:spcBef>
                <a:spcPts val="100"/>
              </a:spcBef>
              <a:tabLst>
                <a:tab pos="730885" algn="l"/>
                <a:tab pos="972819" algn="l"/>
              </a:tabLst>
            </a:pP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ap</a:t>
            </a:r>
            <a:r>
              <a:rPr sz="2400" spc="40" dirty="0">
                <a:solidFill>
                  <a:srgbClr val="231F1C"/>
                </a:solidFill>
                <a:latin typeface="Tahoma"/>
                <a:cs typeface="Tahoma"/>
              </a:rPr>
              <a:t>p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	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d</a:t>
            </a:r>
            <a:r>
              <a:rPr sz="2400" spc="25" dirty="0">
                <a:solidFill>
                  <a:srgbClr val="231F1C"/>
                </a:solidFill>
                <a:latin typeface="Tahoma"/>
                <a:cs typeface="Tahoma"/>
              </a:rPr>
              <a:t>e  </a:t>
            </a:r>
            <a:r>
              <a:rPr sz="2400" spc="325" dirty="0">
                <a:solidFill>
                  <a:srgbClr val="231F1C"/>
                </a:solidFill>
                <a:latin typeface="Tahoma"/>
                <a:cs typeface="Tahoma"/>
              </a:rPr>
              <a:t>P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r	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spc="14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400" spc="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9350" y="7954005"/>
            <a:ext cx="5953760" cy="1315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2400"/>
              </a:lnSpc>
              <a:spcBef>
                <a:spcPts val="100"/>
              </a:spcBef>
            </a:pPr>
            <a:r>
              <a:rPr lang="es-CL" sz="2400" spc="120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ado</a:t>
            </a:r>
            <a:r>
              <a:rPr lang="es-ES" sz="2400" spc="120" dirty="0">
                <a:solidFill>
                  <a:srgbClr val="231F1C"/>
                </a:solidFill>
                <a:latin typeface="Tahoma"/>
                <a:cs typeface="Tahoma"/>
              </a:rPr>
              <a:t>,</a:t>
            </a: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 tenemos 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400" spc="160" dirty="0">
                <a:solidFill>
                  <a:srgbClr val="231F1C"/>
                </a:solidFill>
                <a:latin typeface="Tahoma"/>
                <a:cs typeface="Tahoma"/>
              </a:rPr>
              <a:t>posibilidad </a:t>
            </a:r>
            <a:r>
              <a:rPr sz="2400" spc="9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400" spc="135" dirty="0">
                <a:solidFill>
                  <a:srgbClr val="231F1C"/>
                </a:solidFill>
                <a:latin typeface="Tahoma"/>
                <a:cs typeface="Tahoma"/>
              </a:rPr>
              <a:t>editar </a:t>
            </a:r>
            <a:r>
              <a:rPr sz="2400" spc="40" dirty="0">
                <a:solidFill>
                  <a:srgbClr val="231F1C"/>
                </a:solidFill>
                <a:latin typeface="Tahoma"/>
                <a:cs typeface="Tahoma"/>
              </a:rPr>
              <a:t>a  </a:t>
            </a:r>
            <a:r>
              <a:rPr sz="2400" spc="140" dirty="0">
                <a:solidFill>
                  <a:srgbClr val="231F1C"/>
                </a:solidFill>
                <a:latin typeface="Tahoma"/>
                <a:cs typeface="Tahoma"/>
              </a:rPr>
              <a:t>posteriori 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las imágenes 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para </a:t>
            </a: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poder  </a:t>
            </a:r>
            <a:r>
              <a:rPr sz="2400" spc="135" dirty="0">
                <a:solidFill>
                  <a:srgbClr val="231F1C"/>
                </a:solidFill>
                <a:latin typeface="Tahoma"/>
                <a:cs typeface="Tahoma"/>
              </a:rPr>
              <a:t>convertirlas </a:t>
            </a:r>
            <a:r>
              <a:rPr sz="2400" spc="40" dirty="0">
                <a:solidFill>
                  <a:srgbClr val="231F1C"/>
                </a:solidFill>
                <a:latin typeface="Tahoma"/>
                <a:cs typeface="Tahoma"/>
              </a:rPr>
              <a:t>a 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blanco </a:t>
            </a:r>
            <a:r>
              <a:rPr sz="2400" spc="-65" dirty="0">
                <a:solidFill>
                  <a:srgbClr val="231F1C"/>
                </a:solidFill>
                <a:latin typeface="Tahoma"/>
                <a:cs typeface="Tahoma"/>
              </a:rPr>
              <a:t>y</a:t>
            </a:r>
            <a:r>
              <a:rPr sz="2400" spc="-2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negro.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44856" y="487979"/>
            <a:ext cx="557911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9400"/>
              </a:lnSpc>
              <a:spcBef>
                <a:spcPts val="100"/>
              </a:spcBef>
            </a:pPr>
            <a:r>
              <a:rPr spc="35" dirty="0"/>
              <a:t>EN </a:t>
            </a:r>
            <a:r>
              <a:rPr spc="-160" dirty="0"/>
              <a:t>TU </a:t>
            </a:r>
            <a:r>
              <a:rPr spc="55" dirty="0"/>
              <a:t>MÓVIL </a:t>
            </a:r>
            <a:r>
              <a:rPr spc="-35" dirty="0"/>
              <a:t>TIENES </a:t>
            </a:r>
            <a:r>
              <a:rPr spc="80" dirty="0"/>
              <a:t>UN  </a:t>
            </a:r>
            <a:r>
              <a:rPr spc="40" dirty="0"/>
              <a:t>MODO </a:t>
            </a:r>
            <a:r>
              <a:rPr spc="-145" dirty="0"/>
              <a:t>DE </a:t>
            </a:r>
            <a:r>
              <a:rPr spc="20" dirty="0"/>
              <a:t>FOTOGRAFÍA</a:t>
            </a:r>
            <a:r>
              <a:rPr spc="-610" dirty="0"/>
              <a:t> </a:t>
            </a:r>
            <a:r>
              <a:rPr spc="35" dirty="0"/>
              <a:t>EN  </a:t>
            </a:r>
            <a:r>
              <a:rPr spc="80" dirty="0"/>
              <a:t>BLANCO </a:t>
            </a:r>
            <a:r>
              <a:rPr spc="155" dirty="0"/>
              <a:t>Y</a:t>
            </a:r>
            <a:r>
              <a:rPr spc="-535" dirty="0"/>
              <a:t> </a:t>
            </a:r>
            <a:r>
              <a:rPr spc="95" dirty="0"/>
              <a:t>NEGRO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6000" y="2367246"/>
            <a:ext cx="4460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2330" algn="l"/>
                <a:tab pos="2392680" algn="l"/>
                <a:tab pos="3324860" algn="l"/>
              </a:tabLst>
            </a:pP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El	</a:t>
            </a:r>
            <a:r>
              <a:rPr sz="2400" spc="95" dirty="0">
                <a:solidFill>
                  <a:srgbClr val="231F1C"/>
                </a:solidFill>
                <a:latin typeface="Tahoma"/>
                <a:cs typeface="Tahoma"/>
              </a:rPr>
              <a:t>99,9%	de</a:t>
            </a:r>
            <a:r>
              <a:rPr lang="es-ES" sz="2400" spc="95" dirty="0">
                <a:solidFill>
                  <a:srgbClr val="231F1C"/>
                </a:solidFill>
                <a:latin typeface="Tahoma"/>
                <a:cs typeface="Tahoma"/>
              </a:rPr>
              <a:t> los</a:t>
            </a:r>
            <a:r>
              <a:rPr sz="2400" spc="95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móviles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000" y="2732943"/>
            <a:ext cx="4299585" cy="92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400"/>
              </a:lnSpc>
              <a:spcBef>
                <a:spcPts val="100"/>
              </a:spcBef>
              <a:tabLst>
                <a:tab pos="1662430" algn="l"/>
                <a:tab pos="2227580" algn="l"/>
                <a:tab pos="3040380" algn="l"/>
                <a:tab pos="3407410" algn="l"/>
                <a:tab pos="3933825" algn="l"/>
              </a:tabLst>
            </a:pPr>
            <a:r>
              <a:rPr sz="2400" spc="70" dirty="0">
                <a:solidFill>
                  <a:srgbClr val="231F1C"/>
                </a:solidFill>
                <a:latin typeface="Tahoma"/>
                <a:cs typeface="Tahoma"/>
              </a:rPr>
              <a:t>m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400" spc="185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ad</a:t>
            </a:r>
            <a:r>
              <a:rPr sz="2400" spc="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85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105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400" spc="14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400" spc="40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85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spc="-1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400" spc="-5" dirty="0">
                <a:solidFill>
                  <a:srgbClr val="231F1C"/>
                </a:solidFill>
                <a:latin typeface="Tahoma"/>
                <a:cs typeface="Tahoma"/>
              </a:rPr>
              <a:t>n  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fotografía	</a:t>
            </a:r>
            <a:r>
              <a:rPr sz="2400" spc="70" dirty="0">
                <a:solidFill>
                  <a:srgbClr val="231F1C"/>
                </a:solidFill>
                <a:latin typeface="Tahoma"/>
                <a:cs typeface="Tahoma"/>
              </a:rPr>
              <a:t>en	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blanco	</a:t>
            </a:r>
            <a:r>
              <a:rPr sz="2400" spc="-65" dirty="0">
                <a:solidFill>
                  <a:srgbClr val="231F1C"/>
                </a:solidFill>
                <a:latin typeface="Tahoma"/>
                <a:cs typeface="Tahoma"/>
              </a:rPr>
              <a:t>y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0328" y="3181126"/>
            <a:ext cx="20123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6655" algn="l"/>
              </a:tabLst>
            </a:pPr>
            <a:r>
              <a:rPr sz="2400" spc="105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g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spc="80" dirty="0">
                <a:solidFill>
                  <a:srgbClr val="231F1C"/>
                </a:solidFill>
                <a:latin typeface="Tahoma"/>
                <a:cs typeface="Tahoma"/>
              </a:rPr>
              <a:t>.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80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spc="70" dirty="0">
                <a:solidFill>
                  <a:srgbClr val="231F1C"/>
                </a:solidFill>
                <a:latin typeface="Tahoma"/>
                <a:cs typeface="Tahoma"/>
              </a:rPr>
              <a:t>m</a:t>
            </a:r>
            <a:r>
              <a:rPr sz="2400" spc="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7148" y="2285205"/>
            <a:ext cx="1569720" cy="13690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5"/>
              </a:spcBef>
              <a:tabLst>
                <a:tab pos="926465" algn="l"/>
              </a:tabLst>
            </a:pP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-1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40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endParaRPr sz="2400" dirty="0">
              <a:latin typeface="Tahoma"/>
              <a:cs typeface="Tahoma"/>
            </a:endParaRPr>
          </a:p>
          <a:p>
            <a:pPr marL="1294130" marR="11430" indent="-1282065" algn="r">
              <a:lnSpc>
                <a:spcPct val="122400"/>
              </a:lnSpc>
              <a:tabLst>
                <a:tab pos="1194435" algn="l"/>
              </a:tabLst>
            </a:pPr>
            <a:r>
              <a:rPr sz="2400" spc="70" dirty="0">
                <a:solidFill>
                  <a:srgbClr val="231F1C"/>
                </a:solidFill>
                <a:latin typeface="Tahoma"/>
                <a:cs typeface="Tahoma"/>
              </a:rPr>
              <a:t>m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d</a:t>
            </a:r>
            <a:r>
              <a:rPr sz="2400" spc="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d</a:t>
            </a:r>
            <a:r>
              <a:rPr sz="2400" spc="25" dirty="0">
                <a:solidFill>
                  <a:srgbClr val="231F1C"/>
                </a:solidFill>
                <a:latin typeface="Tahoma"/>
                <a:cs typeface="Tahoma"/>
              </a:rPr>
              <a:t>e  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400" spc="40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6000" y="3628416"/>
            <a:ext cx="6221730" cy="2264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2400"/>
              </a:lnSpc>
              <a:spcBef>
                <a:spcPts val="100"/>
              </a:spcBef>
            </a:pPr>
            <a:r>
              <a:rPr sz="2400" spc="135" dirty="0">
                <a:solidFill>
                  <a:srgbClr val="231F1C"/>
                </a:solidFill>
                <a:latin typeface="Tahoma"/>
                <a:cs typeface="Tahoma"/>
              </a:rPr>
              <a:t>capa </a:t>
            </a:r>
            <a:r>
              <a:rPr sz="2400" spc="9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400" spc="110" dirty="0">
                <a:solidFill>
                  <a:srgbClr val="231F1C"/>
                </a:solidFill>
                <a:latin typeface="Tahoma"/>
                <a:cs typeface="Tahoma"/>
              </a:rPr>
              <a:t>software </a:t>
            </a:r>
            <a:r>
              <a:rPr sz="2400" spc="-65" dirty="0">
                <a:solidFill>
                  <a:srgbClr val="231F1C"/>
                </a:solidFill>
                <a:latin typeface="Tahoma"/>
                <a:cs typeface="Tahoma"/>
              </a:rPr>
              <a:t>y 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app </a:t>
            </a:r>
            <a:r>
              <a:rPr sz="2400" spc="9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cámara </a:t>
            </a:r>
            <a:r>
              <a:rPr sz="2400" spc="95" dirty="0">
                <a:solidFill>
                  <a:srgbClr val="231F1C"/>
                </a:solidFill>
                <a:latin typeface="Tahoma"/>
                <a:cs typeface="Tahoma"/>
              </a:rPr>
              <a:t>de  </a:t>
            </a:r>
            <a:r>
              <a:rPr sz="2400" spc="135" dirty="0">
                <a:solidFill>
                  <a:srgbClr val="231F1C"/>
                </a:solidFill>
                <a:latin typeface="Tahoma"/>
                <a:cs typeface="Tahoma"/>
              </a:rPr>
              <a:t>cada 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móvil 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es </a:t>
            </a:r>
            <a:r>
              <a:rPr sz="2400" spc="45" dirty="0">
                <a:solidFill>
                  <a:srgbClr val="231F1C"/>
                </a:solidFill>
                <a:latin typeface="Tahoma"/>
                <a:cs typeface="Tahoma"/>
              </a:rPr>
              <a:t>un </a:t>
            </a:r>
            <a:r>
              <a:rPr sz="2400" spc="105" dirty="0">
                <a:solidFill>
                  <a:srgbClr val="231F1C"/>
                </a:solidFill>
                <a:latin typeface="Tahoma"/>
                <a:cs typeface="Tahoma"/>
              </a:rPr>
              <a:t>mundo, </a:t>
            </a:r>
            <a:r>
              <a:rPr sz="2400" spc="85" dirty="0">
                <a:solidFill>
                  <a:srgbClr val="231F1C"/>
                </a:solidFill>
                <a:latin typeface="Tahoma"/>
                <a:cs typeface="Tahoma"/>
              </a:rPr>
              <a:t>lo 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normal 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es  </a:t>
            </a:r>
            <a:r>
              <a:rPr sz="2400" spc="95" dirty="0">
                <a:solidFill>
                  <a:srgbClr val="231F1C"/>
                </a:solidFill>
                <a:latin typeface="Tahoma"/>
                <a:cs typeface="Tahoma"/>
              </a:rPr>
              <a:t>que 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encuentres </a:t>
            </a:r>
            <a:r>
              <a:rPr sz="2400" spc="45" dirty="0">
                <a:solidFill>
                  <a:srgbClr val="231F1C"/>
                </a:solidFill>
                <a:latin typeface="Tahoma"/>
                <a:cs typeface="Tahoma"/>
              </a:rPr>
              <a:t>un </a:t>
            </a:r>
            <a:r>
              <a:rPr sz="2400" spc="90" dirty="0">
                <a:solidFill>
                  <a:srgbClr val="231F1C"/>
                </a:solidFill>
                <a:latin typeface="Tahoma"/>
                <a:cs typeface="Tahoma"/>
              </a:rPr>
              <a:t>modo </a:t>
            </a:r>
            <a:r>
              <a:rPr sz="2400" spc="9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fotografía </a:t>
            </a:r>
            <a:r>
              <a:rPr sz="2400" spc="70" dirty="0">
                <a:solidFill>
                  <a:srgbClr val="231F1C"/>
                </a:solidFill>
                <a:latin typeface="Tahoma"/>
                <a:cs typeface="Tahoma"/>
              </a:rPr>
              <a:t>en  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blanco </a:t>
            </a:r>
            <a:r>
              <a:rPr sz="2400" spc="-65" dirty="0">
                <a:solidFill>
                  <a:srgbClr val="231F1C"/>
                </a:solidFill>
                <a:latin typeface="Tahoma"/>
                <a:cs typeface="Tahoma"/>
              </a:rPr>
              <a:t>y </a:t>
            </a:r>
            <a:r>
              <a:rPr sz="2400" spc="105" dirty="0">
                <a:solidFill>
                  <a:srgbClr val="231F1C"/>
                </a:solidFill>
                <a:latin typeface="Tahoma"/>
                <a:cs typeface="Tahoma"/>
              </a:rPr>
              <a:t>negro 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con </a:t>
            </a:r>
            <a:r>
              <a:rPr sz="2400" spc="95" dirty="0">
                <a:solidFill>
                  <a:srgbClr val="231F1C"/>
                </a:solidFill>
                <a:latin typeface="Tahoma"/>
                <a:cs typeface="Tahoma"/>
              </a:rPr>
              <a:t>el que </a:t>
            </a:r>
            <a:r>
              <a:rPr sz="2400" spc="135" dirty="0">
                <a:solidFill>
                  <a:srgbClr val="231F1C"/>
                </a:solidFill>
                <a:latin typeface="Tahoma"/>
                <a:cs typeface="Tahoma"/>
              </a:rPr>
              <a:t>puedas </a:t>
            </a: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hacer  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las </a:t>
            </a: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fotos 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con 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este efecto </a:t>
            </a:r>
            <a:r>
              <a:rPr sz="2400" spc="7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tiempo</a:t>
            </a:r>
            <a:r>
              <a:rPr sz="2400" spc="-17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real.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0380" y="10034413"/>
            <a:ext cx="22510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20" dirty="0">
                <a:latin typeface="Lucida Sans"/>
                <a:cs typeface="Lucida Sans"/>
              </a:rPr>
              <a:t>CAMILA </a:t>
            </a:r>
            <a:r>
              <a:rPr sz="1400" b="1" spc="65" dirty="0">
                <a:latin typeface="Lucida Sans"/>
                <a:cs typeface="Lucida Sans"/>
              </a:rPr>
              <a:t>ESPARZA</a:t>
            </a:r>
            <a:r>
              <a:rPr sz="1400" b="1" spc="-275" dirty="0">
                <a:latin typeface="Lucida Sans"/>
                <a:cs typeface="Lucida Sans"/>
              </a:rPr>
              <a:t> </a:t>
            </a:r>
            <a:r>
              <a:rPr sz="1400" b="1" spc="135" dirty="0">
                <a:latin typeface="Lucida Sans"/>
                <a:cs typeface="Lucida Sans"/>
              </a:rPr>
              <a:t>2020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091" y="577988"/>
            <a:ext cx="384238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105">
              <a:lnSpc>
                <a:spcPct val="109400"/>
              </a:lnSpc>
              <a:spcBef>
                <a:spcPts val="100"/>
              </a:spcBef>
            </a:pPr>
            <a:r>
              <a:rPr spc="-125" dirty="0"/>
              <a:t>EDITA </a:t>
            </a:r>
            <a:r>
              <a:rPr spc="110" dirty="0"/>
              <a:t>LAS </a:t>
            </a:r>
            <a:r>
              <a:rPr spc="35" dirty="0"/>
              <a:t>FOTOS  </a:t>
            </a:r>
            <a:r>
              <a:rPr spc="-10" dirty="0"/>
              <a:t>POSTERIORMENTE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6000" y="1919971"/>
            <a:ext cx="10731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9300" algn="l"/>
              </a:tabLst>
            </a:pPr>
            <a:r>
              <a:rPr sz="2100" spc="65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100" spc="3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d</a:t>
            </a:r>
            <a:r>
              <a:rPr sz="2100" spc="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2429" y="1919971"/>
            <a:ext cx="39681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5625" algn="l"/>
                <a:tab pos="2282190" algn="l"/>
                <a:tab pos="2672715" algn="l"/>
                <a:tab pos="3159125" algn="l"/>
              </a:tabLst>
            </a:pP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las	</a:t>
            </a:r>
            <a:r>
              <a:rPr sz="2100" spc="120" dirty="0" err="1">
                <a:solidFill>
                  <a:srgbClr val="231F1C"/>
                </a:solidFill>
                <a:latin typeface="Tahoma"/>
                <a:cs typeface="Tahoma"/>
              </a:rPr>
              <a:t>alternativas</a:t>
            </a:r>
            <a:r>
              <a:rPr lang="es-ES" sz="2100" spc="120" dirty="0">
                <a:solidFill>
                  <a:srgbClr val="231F1C"/>
                </a:solidFill>
                <a:latin typeface="Tahoma"/>
                <a:cs typeface="Tahoma"/>
              </a:rPr>
              <a:t>,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	si	</a:t>
            </a:r>
            <a:r>
              <a:rPr sz="2100" spc="50" dirty="0">
                <a:solidFill>
                  <a:srgbClr val="231F1C"/>
                </a:solidFill>
                <a:latin typeface="Tahoma"/>
                <a:cs typeface="Tahoma"/>
              </a:rPr>
              <a:t>no	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tienes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3716" y="1919971"/>
            <a:ext cx="8718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m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100" spc="160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h</a:t>
            </a:r>
            <a:r>
              <a:rPr sz="2100" spc="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2239942"/>
            <a:ext cx="6223000" cy="197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2000"/>
              </a:lnSpc>
              <a:spcBef>
                <a:spcPts val="100"/>
              </a:spcBef>
            </a:pP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tiempo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mientras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haces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las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fotos 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blanco </a:t>
            </a:r>
            <a:r>
              <a:rPr sz="2100" spc="-55" dirty="0">
                <a:solidFill>
                  <a:srgbClr val="231F1C"/>
                </a:solidFill>
                <a:latin typeface="Tahoma"/>
                <a:cs typeface="Tahoma"/>
              </a:rPr>
              <a:t>y  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negro 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tiempo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real,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es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editar </a:t>
            </a:r>
            <a:r>
              <a:rPr sz="2100" spc="35" dirty="0">
                <a:solidFill>
                  <a:srgbClr val="231F1C"/>
                </a:solidFill>
                <a:latin typeface="Tahoma"/>
                <a:cs typeface="Tahoma"/>
              </a:rPr>
              <a:t>a 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posteriori 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las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imágenes. </a:t>
            </a:r>
            <a:r>
              <a:rPr sz="2100" spc="140" dirty="0">
                <a:solidFill>
                  <a:srgbClr val="231F1C"/>
                </a:solidFill>
                <a:latin typeface="Tahoma"/>
                <a:cs typeface="Tahoma"/>
              </a:rPr>
              <a:t>Para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ello 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hay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apps 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interesantes 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que 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nos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permiten convertir </a:t>
            </a:r>
            <a:r>
              <a:rPr sz="2100" spc="70" dirty="0">
                <a:solidFill>
                  <a:srgbClr val="231F1C"/>
                </a:solidFill>
                <a:latin typeface="Tahoma"/>
                <a:cs typeface="Tahoma"/>
              </a:rPr>
              <a:t>una 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foto 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color  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100" spc="95" dirty="0">
                <a:solidFill>
                  <a:srgbClr val="231F1C"/>
                </a:solidFill>
                <a:latin typeface="Tahoma"/>
                <a:cs typeface="Tahoma"/>
              </a:rPr>
              <a:t>otra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blanco </a:t>
            </a:r>
            <a:r>
              <a:rPr sz="2100" spc="-55" dirty="0">
                <a:solidFill>
                  <a:srgbClr val="231F1C"/>
                </a:solidFill>
                <a:latin typeface="Tahoma"/>
                <a:cs typeface="Tahoma"/>
              </a:rPr>
              <a:t>y 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negro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fácilmente.</a:t>
            </a:r>
            <a:endParaRPr sz="21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5433" y="4621540"/>
            <a:ext cx="3057525" cy="5665470"/>
            <a:chOff x="595433" y="4621540"/>
            <a:chExt cx="3057525" cy="5665470"/>
          </a:xfrm>
        </p:grpSpPr>
        <p:sp>
          <p:nvSpPr>
            <p:cNvPr id="8" name="object 8"/>
            <p:cNvSpPr/>
            <p:nvPr/>
          </p:nvSpPr>
          <p:spPr>
            <a:xfrm>
              <a:off x="595433" y="4621540"/>
              <a:ext cx="3057524" cy="54387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6799" y="8238671"/>
              <a:ext cx="1343211" cy="13432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6797" y="9258301"/>
              <a:ext cx="1238249" cy="10286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181987" y="4621540"/>
            <a:ext cx="3057525" cy="5665470"/>
            <a:chOff x="4181987" y="4621540"/>
            <a:chExt cx="3057525" cy="5665470"/>
          </a:xfrm>
        </p:grpSpPr>
        <p:sp>
          <p:nvSpPr>
            <p:cNvPr id="12" name="object 12"/>
            <p:cNvSpPr/>
            <p:nvPr/>
          </p:nvSpPr>
          <p:spPr>
            <a:xfrm>
              <a:off x="4181987" y="4621540"/>
              <a:ext cx="3057524" cy="54387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28066" y="9400342"/>
              <a:ext cx="1047749" cy="8866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7615045" y="4621540"/>
            <a:ext cx="3057524" cy="5438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0940727" y="4291421"/>
            <a:ext cx="6821170" cy="5995670"/>
            <a:chOff x="10940727" y="4291421"/>
            <a:chExt cx="6821170" cy="5995670"/>
          </a:xfrm>
        </p:grpSpPr>
        <p:sp>
          <p:nvSpPr>
            <p:cNvPr id="16" name="object 16"/>
            <p:cNvSpPr/>
            <p:nvPr/>
          </p:nvSpPr>
          <p:spPr>
            <a:xfrm>
              <a:off x="10940727" y="4621540"/>
              <a:ext cx="3057524" cy="54387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372711" y="4621540"/>
              <a:ext cx="3057524" cy="54387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110980" y="4291421"/>
              <a:ext cx="1205355" cy="12053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066028" y="4719589"/>
              <a:ext cx="1554659" cy="15546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87901" y="8529910"/>
              <a:ext cx="1455741" cy="145574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068493" y="4368940"/>
              <a:ext cx="1047749" cy="104774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752106" y="4583050"/>
              <a:ext cx="1009649" cy="5619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765333" y="9581520"/>
              <a:ext cx="1657349" cy="7054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2111865" y="690476"/>
            <a:ext cx="43503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35" dirty="0">
                <a:solidFill>
                  <a:srgbClr val="231F1C"/>
                </a:solidFill>
                <a:latin typeface="Lucida Sans"/>
                <a:cs typeface="Lucida Sans"/>
              </a:rPr>
              <a:t>APP </a:t>
            </a:r>
            <a:r>
              <a:rPr sz="3200" b="1" spc="90" dirty="0">
                <a:solidFill>
                  <a:srgbClr val="231F1C"/>
                </a:solidFill>
                <a:latin typeface="Lucida Sans"/>
                <a:cs typeface="Lucida Sans"/>
              </a:rPr>
              <a:t>GOOGLE</a:t>
            </a:r>
            <a:r>
              <a:rPr sz="3200" b="1" spc="-640" dirty="0">
                <a:solidFill>
                  <a:srgbClr val="231F1C"/>
                </a:solidFill>
                <a:latin typeface="Lucida Sans"/>
                <a:cs typeface="Lucida Sans"/>
              </a:rPr>
              <a:t> </a:t>
            </a:r>
            <a:r>
              <a:rPr sz="3200" b="1" spc="35" dirty="0">
                <a:solidFill>
                  <a:srgbClr val="231F1C"/>
                </a:solidFill>
                <a:latin typeface="Lucida Sans"/>
                <a:cs typeface="Lucida Sans"/>
              </a:rPr>
              <a:t>FOTOS</a:t>
            </a:r>
            <a:endParaRPr sz="32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08770" y="1773150"/>
            <a:ext cx="1073150" cy="1197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100"/>
              </a:spcBef>
              <a:tabLst>
                <a:tab pos="744220" algn="l"/>
              </a:tabLst>
            </a:pPr>
            <a:r>
              <a:rPr sz="2100" spc="85" dirty="0">
                <a:solidFill>
                  <a:srgbClr val="231F1C"/>
                </a:solidFill>
                <a:latin typeface="Arial"/>
                <a:cs typeface="Arial"/>
              </a:rPr>
              <a:t>U</a:t>
            </a:r>
            <a:r>
              <a:rPr sz="2100" spc="105" dirty="0">
                <a:solidFill>
                  <a:srgbClr val="231F1C"/>
                </a:solidFill>
                <a:latin typeface="Arial"/>
                <a:cs typeface="Arial"/>
              </a:rPr>
              <a:t>n</a:t>
            </a:r>
            <a:r>
              <a:rPr sz="2100" spc="-15" dirty="0">
                <a:solidFill>
                  <a:srgbClr val="231F1C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231F1C"/>
                </a:solidFill>
                <a:latin typeface="Arial"/>
                <a:cs typeface="Arial"/>
              </a:rPr>
              <a:t>	</a:t>
            </a:r>
            <a:r>
              <a:rPr sz="2100" spc="150" dirty="0">
                <a:solidFill>
                  <a:srgbClr val="231F1C"/>
                </a:solidFill>
                <a:latin typeface="Arial"/>
                <a:cs typeface="Arial"/>
              </a:rPr>
              <a:t>d</a:t>
            </a:r>
            <a:r>
              <a:rPr sz="2100" spc="-5" dirty="0">
                <a:solidFill>
                  <a:srgbClr val="231F1C"/>
                </a:solidFill>
                <a:latin typeface="Arial"/>
                <a:cs typeface="Arial"/>
              </a:rPr>
              <a:t>e  </a:t>
            </a:r>
            <a:r>
              <a:rPr sz="2100" spc="75" dirty="0">
                <a:solidFill>
                  <a:srgbClr val="231F1C"/>
                </a:solidFill>
                <a:latin typeface="Arial"/>
                <a:cs typeface="Arial"/>
              </a:rPr>
              <a:t>Google 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imagen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574763" y="1843759"/>
            <a:ext cx="30448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1980" algn="l"/>
                <a:tab pos="1345565" algn="l"/>
                <a:tab pos="2715260" algn="l"/>
              </a:tabLst>
            </a:pPr>
            <a:r>
              <a:rPr sz="2100" spc="165" dirty="0">
                <a:solidFill>
                  <a:srgbClr val="231F1C"/>
                </a:solidFill>
                <a:latin typeface="Arial"/>
                <a:cs typeface="Arial"/>
              </a:rPr>
              <a:t>l</a:t>
            </a:r>
            <a:r>
              <a:rPr sz="2100" spc="85" dirty="0">
                <a:solidFill>
                  <a:srgbClr val="231F1C"/>
                </a:solidFill>
                <a:latin typeface="Arial"/>
                <a:cs typeface="Arial"/>
              </a:rPr>
              <a:t>a</a:t>
            </a:r>
            <a:r>
              <a:rPr sz="2100" spc="-25" dirty="0">
                <a:solidFill>
                  <a:srgbClr val="231F1C"/>
                </a:solidFill>
                <a:latin typeface="Arial"/>
                <a:cs typeface="Arial"/>
              </a:rPr>
              <a:t>s</a:t>
            </a:r>
            <a:r>
              <a:rPr sz="2100" dirty="0">
                <a:solidFill>
                  <a:srgbClr val="231F1C"/>
                </a:solidFill>
                <a:latin typeface="Arial"/>
                <a:cs typeface="Arial"/>
              </a:rPr>
              <a:t>	</a:t>
            </a:r>
            <a:r>
              <a:rPr sz="2100" spc="90" dirty="0">
                <a:solidFill>
                  <a:srgbClr val="231F1C"/>
                </a:solidFill>
                <a:latin typeface="Arial"/>
                <a:cs typeface="Arial"/>
              </a:rPr>
              <a:t>m</a:t>
            </a:r>
            <a:r>
              <a:rPr sz="2100" spc="85" dirty="0">
                <a:solidFill>
                  <a:srgbClr val="231F1C"/>
                </a:solidFill>
                <a:latin typeface="Arial"/>
                <a:cs typeface="Arial"/>
              </a:rPr>
              <a:t>á</a:t>
            </a:r>
            <a:r>
              <a:rPr sz="2100" spc="-25" dirty="0">
                <a:solidFill>
                  <a:srgbClr val="231F1C"/>
                </a:solidFill>
                <a:latin typeface="Arial"/>
                <a:cs typeface="Arial"/>
              </a:rPr>
              <a:t>s</a:t>
            </a:r>
            <a:r>
              <a:rPr sz="2100" dirty="0">
                <a:solidFill>
                  <a:srgbClr val="231F1C"/>
                </a:solidFill>
                <a:latin typeface="Arial"/>
                <a:cs typeface="Arial"/>
              </a:rPr>
              <a:t>	</a:t>
            </a:r>
            <a:r>
              <a:rPr sz="2100" spc="75" dirty="0">
                <a:solidFill>
                  <a:srgbClr val="231F1C"/>
                </a:solidFill>
                <a:latin typeface="Arial"/>
                <a:cs typeface="Arial"/>
              </a:rPr>
              <a:t>s</a:t>
            </a:r>
            <a:r>
              <a:rPr sz="2100" spc="90" dirty="0">
                <a:solidFill>
                  <a:srgbClr val="231F1C"/>
                </a:solidFill>
                <a:latin typeface="Arial"/>
                <a:cs typeface="Arial"/>
              </a:rPr>
              <a:t>e</a:t>
            </a:r>
            <a:r>
              <a:rPr sz="2100" spc="105" dirty="0">
                <a:solidFill>
                  <a:srgbClr val="231F1C"/>
                </a:solidFill>
                <a:latin typeface="Arial"/>
                <a:cs typeface="Arial"/>
              </a:rPr>
              <a:t>n</a:t>
            </a:r>
            <a:r>
              <a:rPr sz="2100" spc="100" dirty="0">
                <a:solidFill>
                  <a:srgbClr val="231F1C"/>
                </a:solidFill>
                <a:latin typeface="Arial"/>
                <a:cs typeface="Arial"/>
              </a:rPr>
              <a:t>c</a:t>
            </a:r>
            <a:r>
              <a:rPr sz="2100" spc="195" dirty="0">
                <a:solidFill>
                  <a:srgbClr val="231F1C"/>
                </a:solidFill>
                <a:latin typeface="Arial"/>
                <a:cs typeface="Arial"/>
              </a:rPr>
              <a:t>i</a:t>
            </a:r>
            <a:r>
              <a:rPr sz="2100" spc="165" dirty="0">
                <a:solidFill>
                  <a:srgbClr val="231F1C"/>
                </a:solidFill>
                <a:latin typeface="Arial"/>
                <a:cs typeface="Arial"/>
              </a:rPr>
              <a:t>ll</a:t>
            </a:r>
            <a:r>
              <a:rPr sz="2100" spc="85" dirty="0">
                <a:solidFill>
                  <a:srgbClr val="231F1C"/>
                </a:solidFill>
                <a:latin typeface="Arial"/>
                <a:cs typeface="Arial"/>
              </a:rPr>
              <a:t>a</a:t>
            </a:r>
            <a:r>
              <a:rPr sz="2100" spc="-25" dirty="0">
                <a:solidFill>
                  <a:srgbClr val="231F1C"/>
                </a:solidFill>
                <a:latin typeface="Arial"/>
                <a:cs typeface="Arial"/>
              </a:rPr>
              <a:t>s</a:t>
            </a:r>
            <a:r>
              <a:rPr sz="2100" dirty="0">
                <a:solidFill>
                  <a:srgbClr val="231F1C"/>
                </a:solidFill>
                <a:latin typeface="Arial"/>
                <a:cs typeface="Arial"/>
              </a:rPr>
              <a:t>	</a:t>
            </a:r>
            <a:r>
              <a:rPr sz="2100" spc="150" dirty="0">
                <a:solidFill>
                  <a:srgbClr val="231F1C"/>
                </a:solidFill>
                <a:latin typeface="Arial"/>
                <a:cs typeface="Arial"/>
              </a:rPr>
              <a:t>d</a:t>
            </a:r>
            <a:r>
              <a:rPr sz="2100" spc="-10" dirty="0">
                <a:solidFill>
                  <a:srgbClr val="231F1C"/>
                </a:solidFill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473275" y="2234339"/>
            <a:ext cx="34410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6645" algn="l"/>
                <a:tab pos="1907539" algn="l"/>
                <a:tab pos="2956560" algn="l"/>
              </a:tabLst>
            </a:pPr>
            <a:r>
              <a:rPr sz="2100" spc="-10" dirty="0">
                <a:solidFill>
                  <a:srgbClr val="231F1C"/>
                </a:solidFill>
                <a:latin typeface="Arial"/>
                <a:cs typeface="Arial"/>
              </a:rPr>
              <a:t>F</a:t>
            </a:r>
            <a:r>
              <a:rPr sz="2100" spc="105" dirty="0">
                <a:solidFill>
                  <a:srgbClr val="231F1C"/>
                </a:solidFill>
                <a:latin typeface="Arial"/>
                <a:cs typeface="Arial"/>
              </a:rPr>
              <a:t>o</a:t>
            </a:r>
            <a:r>
              <a:rPr sz="2100" spc="265" dirty="0">
                <a:solidFill>
                  <a:srgbClr val="231F1C"/>
                </a:solidFill>
                <a:latin typeface="Arial"/>
                <a:cs typeface="Arial"/>
              </a:rPr>
              <a:t>t</a:t>
            </a:r>
            <a:r>
              <a:rPr sz="2100" spc="105" dirty="0">
                <a:solidFill>
                  <a:srgbClr val="231F1C"/>
                </a:solidFill>
                <a:latin typeface="Arial"/>
                <a:cs typeface="Arial"/>
              </a:rPr>
              <a:t>o</a:t>
            </a:r>
            <a:r>
              <a:rPr sz="2100" spc="75" dirty="0">
                <a:solidFill>
                  <a:srgbClr val="231F1C"/>
                </a:solidFill>
                <a:latin typeface="Arial"/>
                <a:cs typeface="Arial"/>
              </a:rPr>
              <a:t>s</a:t>
            </a:r>
            <a:r>
              <a:rPr sz="2100" spc="135" dirty="0">
                <a:solidFill>
                  <a:srgbClr val="231F1C"/>
                </a:solidFill>
                <a:latin typeface="Arial"/>
                <a:cs typeface="Arial"/>
              </a:rPr>
              <a:t>.</a:t>
            </a:r>
            <a:r>
              <a:rPr sz="2100" dirty="0">
                <a:solidFill>
                  <a:srgbClr val="231F1C"/>
                </a:solidFill>
                <a:latin typeface="Arial"/>
                <a:cs typeface="Arial"/>
              </a:rPr>
              <a:t>	</a:t>
            </a:r>
            <a:r>
              <a:rPr sz="2100" spc="180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100" spc="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100" spc="180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65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q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100" spc="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045615" y="2163730"/>
            <a:ext cx="880110" cy="80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885">
              <a:lnSpc>
                <a:spcPct val="122000"/>
              </a:lnSpc>
              <a:spcBef>
                <a:spcPts val="100"/>
              </a:spcBef>
            </a:pP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abrir  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bla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100" spc="160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100" spc="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811892" y="1773150"/>
            <a:ext cx="1453515" cy="119761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  <a:tabLst>
                <a:tab pos="1149350" algn="l"/>
              </a:tabLst>
            </a:pPr>
            <a:r>
              <a:rPr sz="2100" spc="100" dirty="0">
                <a:solidFill>
                  <a:srgbClr val="231F1C"/>
                </a:solidFill>
                <a:latin typeface="Arial"/>
                <a:cs typeface="Arial"/>
              </a:rPr>
              <a:t>u</a:t>
            </a:r>
            <a:r>
              <a:rPr sz="2100" spc="265" dirty="0">
                <a:solidFill>
                  <a:srgbClr val="231F1C"/>
                </a:solidFill>
                <a:latin typeface="Arial"/>
                <a:cs typeface="Arial"/>
              </a:rPr>
              <a:t>t</a:t>
            </a:r>
            <a:r>
              <a:rPr sz="2100" spc="195" dirty="0">
                <a:solidFill>
                  <a:srgbClr val="231F1C"/>
                </a:solidFill>
                <a:latin typeface="Arial"/>
                <a:cs typeface="Arial"/>
              </a:rPr>
              <a:t>i</a:t>
            </a:r>
            <a:r>
              <a:rPr sz="2100" spc="165" dirty="0">
                <a:solidFill>
                  <a:srgbClr val="231F1C"/>
                </a:solidFill>
                <a:latin typeface="Arial"/>
                <a:cs typeface="Arial"/>
              </a:rPr>
              <a:t>l</a:t>
            </a:r>
            <a:r>
              <a:rPr sz="2100" spc="195" dirty="0">
                <a:solidFill>
                  <a:srgbClr val="231F1C"/>
                </a:solidFill>
                <a:latin typeface="Arial"/>
                <a:cs typeface="Arial"/>
              </a:rPr>
              <a:t>i</a:t>
            </a:r>
            <a:r>
              <a:rPr sz="2100" spc="45" dirty="0">
                <a:solidFill>
                  <a:srgbClr val="231F1C"/>
                </a:solidFill>
                <a:latin typeface="Arial"/>
                <a:cs typeface="Arial"/>
              </a:rPr>
              <a:t>z</a:t>
            </a:r>
            <a:r>
              <a:rPr sz="2100" spc="85" dirty="0">
                <a:solidFill>
                  <a:srgbClr val="231F1C"/>
                </a:solidFill>
                <a:latin typeface="Arial"/>
                <a:cs typeface="Arial"/>
              </a:rPr>
              <a:t>a</a:t>
            </a:r>
            <a:r>
              <a:rPr sz="2100" spc="65" dirty="0">
                <a:solidFill>
                  <a:srgbClr val="231F1C"/>
                </a:solidFill>
                <a:latin typeface="Arial"/>
                <a:cs typeface="Arial"/>
              </a:rPr>
              <a:t>r</a:t>
            </a:r>
            <a:r>
              <a:rPr sz="2100" dirty="0">
                <a:solidFill>
                  <a:srgbClr val="231F1C"/>
                </a:solidFill>
                <a:latin typeface="Arial"/>
                <a:cs typeface="Arial"/>
              </a:rPr>
              <a:t>	</a:t>
            </a:r>
            <a:r>
              <a:rPr sz="2100" spc="90" dirty="0">
                <a:solidFill>
                  <a:srgbClr val="231F1C"/>
                </a:solidFill>
                <a:latin typeface="Arial"/>
                <a:cs typeface="Arial"/>
              </a:rPr>
              <a:t>e</a:t>
            </a:r>
            <a:r>
              <a:rPr sz="2100" spc="-25" dirty="0">
                <a:solidFill>
                  <a:srgbClr val="231F1C"/>
                </a:solidFill>
                <a:latin typeface="Arial"/>
                <a:cs typeface="Arial"/>
              </a:rPr>
              <a:t>s</a:t>
            </a:r>
            <a:endParaRPr sz="2100">
              <a:latin typeface="Arial"/>
              <a:cs typeface="Arial"/>
            </a:endParaRPr>
          </a:p>
          <a:p>
            <a:pPr marL="1311275" marR="7620" indent="-102235" algn="r">
              <a:lnSpc>
                <a:spcPct val="122000"/>
              </a:lnSpc>
            </a:pP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100" spc="25" dirty="0">
                <a:solidFill>
                  <a:srgbClr val="231F1C"/>
                </a:solidFill>
                <a:latin typeface="Tahoma"/>
                <a:cs typeface="Tahoma"/>
              </a:rPr>
              <a:t>a  </a:t>
            </a:r>
            <a:r>
              <a:rPr sz="2100" spc="-55" dirty="0">
                <a:solidFill>
                  <a:srgbClr val="231F1C"/>
                </a:solidFill>
                <a:latin typeface="Tahoma"/>
                <a:cs typeface="Tahoma"/>
              </a:rPr>
              <a:t>y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08770" y="3015496"/>
            <a:ext cx="42462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4560" algn="l"/>
                <a:tab pos="1225550" algn="l"/>
                <a:tab pos="2200275" algn="l"/>
                <a:tab pos="3095625" algn="l"/>
                <a:tab pos="3493770" algn="l"/>
              </a:tabLst>
            </a:pP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g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100" spc="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-55" dirty="0">
                <a:solidFill>
                  <a:srgbClr val="231F1C"/>
                </a:solidFill>
                <a:latin typeface="Tahoma"/>
                <a:cs typeface="Tahoma"/>
              </a:rPr>
              <a:t>y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p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100" spc="165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r	</a:t>
            </a:r>
            <a:r>
              <a:rPr sz="2100" spc="165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b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100" spc="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35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b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ó</a:t>
            </a:r>
            <a:r>
              <a:rPr sz="2100" spc="-1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463364" y="2554308"/>
            <a:ext cx="4799330" cy="8070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  <a:tabLst>
                <a:tab pos="693420" algn="l"/>
                <a:tab pos="1868170" algn="l"/>
                <a:tab pos="3239135" algn="l"/>
              </a:tabLst>
            </a:pP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que	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quieres	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convertir	</a:t>
            </a:r>
            <a:r>
              <a:rPr sz="2100" spc="3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endParaRPr sz="2100">
              <a:latin typeface="Tahoma"/>
              <a:cs typeface="Tahoma"/>
            </a:endParaRPr>
          </a:p>
          <a:p>
            <a:pPr marL="3253104">
              <a:lnSpc>
                <a:spcPct val="100000"/>
              </a:lnSpc>
              <a:spcBef>
                <a:spcPts val="555"/>
              </a:spcBef>
              <a:tabLst>
                <a:tab pos="3738245" algn="l"/>
              </a:tabLst>
            </a:pP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	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edición.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08770" y="3335466"/>
            <a:ext cx="5952490" cy="80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100"/>
              </a:spcBef>
            </a:pP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Verás </a:t>
            </a:r>
            <a:r>
              <a:rPr sz="2100" spc="40" dirty="0">
                <a:solidFill>
                  <a:srgbClr val="231F1C"/>
                </a:solidFill>
                <a:latin typeface="Tahoma"/>
                <a:cs typeface="Tahoma"/>
              </a:rPr>
              <a:t>un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gran </a:t>
            </a:r>
            <a:r>
              <a:rPr sz="2100" spc="80" dirty="0">
                <a:solidFill>
                  <a:srgbClr val="231F1C"/>
                </a:solidFill>
                <a:latin typeface="Tahoma"/>
                <a:cs typeface="Tahoma"/>
              </a:rPr>
              <a:t>número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filtros </a:t>
            </a:r>
            <a:r>
              <a:rPr sz="2100" spc="95" dirty="0">
                <a:solidFill>
                  <a:srgbClr val="231F1C"/>
                </a:solidFill>
                <a:latin typeface="Tahoma"/>
                <a:cs typeface="Tahoma"/>
              </a:rPr>
              <a:t>entre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los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que  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hay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varios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blanco </a:t>
            </a:r>
            <a:r>
              <a:rPr sz="2100" spc="-55" dirty="0">
                <a:solidFill>
                  <a:srgbClr val="231F1C"/>
                </a:solidFill>
                <a:latin typeface="Tahoma"/>
                <a:cs typeface="Tahoma"/>
              </a:rPr>
              <a:t>y</a:t>
            </a:r>
            <a:r>
              <a:rPr sz="2100" spc="-4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negro.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-14800" y="7959949"/>
            <a:ext cx="249554" cy="225107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20" dirty="0">
                <a:latin typeface="Lucida Sans"/>
                <a:cs typeface="Lucida Sans"/>
              </a:rPr>
              <a:t>CAMILA </a:t>
            </a:r>
            <a:r>
              <a:rPr sz="1400" b="1" spc="65" dirty="0">
                <a:latin typeface="Lucida Sans"/>
                <a:cs typeface="Lucida Sans"/>
              </a:rPr>
              <a:t>ESPARZA</a:t>
            </a:r>
            <a:r>
              <a:rPr sz="1400" b="1" spc="-275" dirty="0">
                <a:latin typeface="Lucida Sans"/>
                <a:cs typeface="Lucida Sans"/>
              </a:rPr>
              <a:t> </a:t>
            </a:r>
            <a:r>
              <a:rPr sz="1400" b="1" spc="135" dirty="0">
                <a:latin typeface="Lucida Sans"/>
                <a:cs typeface="Lucida Sans"/>
              </a:rPr>
              <a:t>2020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4659" y="639212"/>
            <a:ext cx="60871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LA</a:t>
            </a:r>
            <a:r>
              <a:rPr spc="-229" dirty="0"/>
              <a:t> </a:t>
            </a:r>
            <a:r>
              <a:rPr spc="90" dirty="0"/>
              <a:t>CLAVE,</a:t>
            </a:r>
            <a:r>
              <a:rPr spc="-229" dirty="0"/>
              <a:t> </a:t>
            </a:r>
            <a:r>
              <a:rPr spc="120" dirty="0"/>
              <a:t>LOS</a:t>
            </a:r>
            <a:r>
              <a:rPr spc="-229" dirty="0"/>
              <a:t> </a:t>
            </a:r>
            <a:r>
              <a:rPr spc="30" dirty="0"/>
              <a:t>CONTRASTES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802" y="1331310"/>
            <a:ext cx="6942455" cy="158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2000"/>
              </a:lnSpc>
              <a:spcBef>
                <a:spcPts val="100"/>
              </a:spcBef>
            </a:pP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También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puedes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hacerlo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manualmente,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editando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los 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parámetros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 la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fotografía, </a:t>
            </a:r>
            <a:r>
              <a:rPr sz="2100" spc="-55" dirty="0">
                <a:solidFill>
                  <a:srgbClr val="231F1C"/>
                </a:solidFill>
                <a:latin typeface="Tahoma"/>
                <a:cs typeface="Tahoma"/>
              </a:rPr>
              <a:t>y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dejando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el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del color </a:t>
            </a:r>
            <a:r>
              <a:rPr sz="2100" spc="35" dirty="0">
                <a:solidFill>
                  <a:srgbClr val="231F1C"/>
                </a:solidFill>
                <a:latin typeface="Tahoma"/>
                <a:cs typeface="Tahoma"/>
              </a:rPr>
              <a:t>a  </a:t>
            </a:r>
            <a:r>
              <a:rPr sz="2100" spc="75" dirty="0">
                <a:solidFill>
                  <a:srgbClr val="231F1C"/>
                </a:solidFill>
                <a:latin typeface="Tahoma"/>
                <a:cs typeface="Tahoma"/>
              </a:rPr>
              <a:t>su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valor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mínimo, </a:t>
            </a:r>
            <a:r>
              <a:rPr sz="2100" spc="95" dirty="0">
                <a:solidFill>
                  <a:srgbClr val="231F1C"/>
                </a:solidFill>
                <a:latin typeface="Tahoma"/>
                <a:cs typeface="Tahoma"/>
              </a:rPr>
              <a:t>verás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como 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torna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imagen </a:t>
            </a:r>
            <a:r>
              <a:rPr sz="2100" spc="35" dirty="0">
                <a:solidFill>
                  <a:srgbClr val="231F1C"/>
                </a:solidFill>
                <a:latin typeface="Tahoma"/>
                <a:cs typeface="Tahoma"/>
              </a:rPr>
              <a:t>a </a:t>
            </a:r>
            <a:r>
              <a:rPr sz="2100" spc="70" dirty="0">
                <a:solidFill>
                  <a:srgbClr val="231F1C"/>
                </a:solidFill>
                <a:latin typeface="Tahoma"/>
                <a:cs typeface="Tahoma"/>
              </a:rPr>
              <a:t>una  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blanco </a:t>
            </a:r>
            <a:r>
              <a:rPr sz="2100" spc="-55" dirty="0">
                <a:solidFill>
                  <a:srgbClr val="231F1C"/>
                </a:solidFill>
                <a:latin typeface="Tahoma"/>
                <a:cs typeface="Tahoma"/>
              </a:rPr>
              <a:t>y</a:t>
            </a:r>
            <a:r>
              <a:rPr sz="2100" spc="2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negro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40958" y="1131260"/>
            <a:ext cx="6217920" cy="80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100"/>
              </a:spcBef>
              <a:tabLst>
                <a:tab pos="885190" algn="l"/>
                <a:tab pos="1935480" algn="l"/>
                <a:tab pos="3373754" algn="l"/>
                <a:tab pos="3973829" algn="l"/>
                <a:tab pos="4598035" algn="l"/>
                <a:tab pos="5734050" algn="l"/>
              </a:tabLst>
            </a:pPr>
            <a:r>
              <a:rPr sz="2100" spc="155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m</a:t>
            </a:r>
            <a:r>
              <a:rPr sz="2100" spc="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ap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100" spc="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ad</a:t>
            </a:r>
            <a:r>
              <a:rPr sz="2100" spc="180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100" spc="160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100" spc="180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al</a:t>
            </a:r>
            <a:r>
              <a:rPr sz="2100" spc="70" dirty="0">
                <a:solidFill>
                  <a:srgbClr val="231F1C"/>
                </a:solidFill>
                <a:latin typeface="Tahoma"/>
                <a:cs typeface="Tahoma"/>
              </a:rPr>
              <a:t>,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h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100" spc="-55" dirty="0">
                <a:solidFill>
                  <a:srgbClr val="231F1C"/>
                </a:solidFill>
                <a:latin typeface="Tahoma"/>
                <a:cs typeface="Tahoma"/>
              </a:rPr>
              <a:t>y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q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100" spc="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165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ñ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r	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q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100" spc="25" dirty="0">
                <a:solidFill>
                  <a:srgbClr val="231F1C"/>
                </a:solidFill>
                <a:latin typeface="Tahoma"/>
                <a:cs typeface="Tahoma"/>
              </a:rPr>
              <a:t>e  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fotografía 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blanco </a:t>
            </a:r>
            <a:r>
              <a:rPr sz="2100" spc="-55" dirty="0">
                <a:solidFill>
                  <a:srgbClr val="231F1C"/>
                </a:solidFill>
                <a:latin typeface="Tahoma"/>
                <a:cs typeface="Tahoma"/>
              </a:rPr>
              <a:t>y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negro,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al </a:t>
            </a:r>
            <a:r>
              <a:rPr sz="2100" spc="95" dirty="0">
                <a:solidFill>
                  <a:srgbClr val="231F1C"/>
                </a:solidFill>
                <a:latin typeface="Tahoma"/>
                <a:cs typeface="Tahoma"/>
              </a:rPr>
              <a:t>tener</a:t>
            </a:r>
            <a:r>
              <a:rPr sz="2100" spc="8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solo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12887" y="1912417"/>
            <a:ext cx="1347470" cy="80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5080" indent="-196215">
              <a:lnSpc>
                <a:spcPct val="122000"/>
              </a:lnSpc>
              <a:spcBef>
                <a:spcPts val="100"/>
              </a:spcBef>
              <a:tabLst>
                <a:tab pos="1025525" algn="l"/>
                <a:tab pos="1045844" algn="l"/>
              </a:tabLst>
            </a:pP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m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75" dirty="0">
                <a:solidFill>
                  <a:srgbClr val="231F1C"/>
                </a:solidFill>
                <a:latin typeface="Tahoma"/>
                <a:cs typeface="Tahoma"/>
              </a:rPr>
              <a:t>j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r		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50" dirty="0">
                <a:solidFill>
                  <a:srgbClr val="231F1C"/>
                </a:solidFill>
                <a:latin typeface="Tahoma"/>
                <a:cs typeface="Tahoma"/>
              </a:rPr>
              <a:t>s 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h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100" spc="45" dirty="0">
                <a:solidFill>
                  <a:srgbClr val="231F1C"/>
                </a:solidFill>
                <a:latin typeface="Tahoma"/>
                <a:cs typeface="Tahoma"/>
              </a:rPr>
              <a:t>y</a:t>
            </a:r>
            <a:r>
              <a:rPr sz="2100" spc="3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100" spc="-1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40958" y="1912417"/>
            <a:ext cx="4880610" cy="1197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100"/>
              </a:spcBef>
              <a:tabLst>
                <a:tab pos="766445" algn="l"/>
                <a:tab pos="1256665" algn="l"/>
                <a:tab pos="1939925" algn="l"/>
                <a:tab pos="2005330" algn="l"/>
                <a:tab pos="2999740" algn="l"/>
                <a:tab pos="3522979" algn="l"/>
                <a:tab pos="3959860" algn="l"/>
                <a:tab pos="4357370" algn="l"/>
              </a:tabLst>
            </a:pP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dos	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colores		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predominantes,	</a:t>
            </a:r>
            <a:r>
              <a:rPr sz="2100" spc="70" dirty="0">
                <a:solidFill>
                  <a:srgbClr val="231F1C"/>
                </a:solidFill>
                <a:latin typeface="Tahoma"/>
                <a:cs typeface="Tahoma"/>
              </a:rPr>
              <a:t>lo  </a:t>
            </a:r>
            <a:r>
              <a:rPr sz="2100" spc="180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r	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q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100" spc="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d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100" spc="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d</a:t>
            </a:r>
            <a:r>
              <a:rPr sz="2100" spc="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100" spc="3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165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100" spc="160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100" spc="25" dirty="0">
                <a:solidFill>
                  <a:srgbClr val="231F1C"/>
                </a:solidFill>
                <a:latin typeface="Tahoma"/>
                <a:cs typeface="Tahoma"/>
              </a:rPr>
              <a:t>a  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suficiente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contraste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</a:t>
            </a:r>
            <a:r>
              <a:rPr sz="2100" spc="-5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detalles.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52742" y="8886657"/>
            <a:ext cx="577850" cy="332740"/>
            <a:chOff x="3652742" y="8886657"/>
            <a:chExt cx="577850" cy="332740"/>
          </a:xfrm>
        </p:grpSpPr>
        <p:sp>
          <p:nvSpPr>
            <p:cNvPr id="8" name="object 8"/>
            <p:cNvSpPr/>
            <p:nvPr/>
          </p:nvSpPr>
          <p:spPr>
            <a:xfrm>
              <a:off x="3652736" y="8886659"/>
              <a:ext cx="577850" cy="332740"/>
            </a:xfrm>
            <a:custGeom>
              <a:avLst/>
              <a:gdLst/>
              <a:ahLst/>
              <a:cxnLst/>
              <a:rect l="l" t="t" r="r" b="b"/>
              <a:pathLst>
                <a:path w="577850" h="332740">
                  <a:moveTo>
                    <a:pt x="577850" y="0"/>
                  </a:moveTo>
                  <a:lnTo>
                    <a:pt x="560070" y="0"/>
                  </a:lnTo>
                  <a:lnTo>
                    <a:pt x="560070" y="17780"/>
                  </a:lnTo>
                  <a:lnTo>
                    <a:pt x="560070" y="314960"/>
                  </a:lnTo>
                  <a:lnTo>
                    <a:pt x="17780" y="314960"/>
                  </a:lnTo>
                  <a:lnTo>
                    <a:pt x="17780" y="17780"/>
                  </a:lnTo>
                  <a:lnTo>
                    <a:pt x="560070" y="17780"/>
                  </a:lnTo>
                  <a:lnTo>
                    <a:pt x="560070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314960"/>
                  </a:lnTo>
                  <a:lnTo>
                    <a:pt x="0" y="332740"/>
                  </a:lnTo>
                  <a:lnTo>
                    <a:pt x="577850" y="332740"/>
                  </a:lnTo>
                  <a:lnTo>
                    <a:pt x="577850" y="315595"/>
                  </a:lnTo>
                  <a:lnTo>
                    <a:pt x="577850" y="314960"/>
                  </a:lnTo>
                  <a:lnTo>
                    <a:pt x="577850" y="17780"/>
                  </a:lnTo>
                  <a:lnTo>
                    <a:pt x="577850" y="0"/>
                  </a:lnTo>
                  <a:close/>
                </a:path>
              </a:pathLst>
            </a:custGeom>
            <a:solidFill>
              <a:srgbClr val="69E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57676" y="8889902"/>
              <a:ext cx="569595" cy="326390"/>
            </a:xfrm>
            <a:custGeom>
              <a:avLst/>
              <a:gdLst/>
              <a:ahLst/>
              <a:cxnLst/>
              <a:rect l="l" t="t" r="r" b="b"/>
              <a:pathLst>
                <a:path w="569595" h="326390">
                  <a:moveTo>
                    <a:pt x="6578" y="7689"/>
                  </a:moveTo>
                  <a:lnTo>
                    <a:pt x="2044" y="7689"/>
                  </a:lnTo>
                  <a:lnTo>
                    <a:pt x="2044" y="3155"/>
                  </a:lnTo>
                  <a:lnTo>
                    <a:pt x="6578" y="3155"/>
                  </a:lnTo>
                  <a:lnTo>
                    <a:pt x="6578" y="7689"/>
                  </a:lnTo>
                  <a:close/>
                </a:path>
                <a:path w="569595" h="326390">
                  <a:moveTo>
                    <a:pt x="16268" y="8401"/>
                  </a:moveTo>
                  <a:lnTo>
                    <a:pt x="13512" y="8401"/>
                  </a:lnTo>
                  <a:lnTo>
                    <a:pt x="11956" y="7556"/>
                  </a:lnTo>
                  <a:lnTo>
                    <a:pt x="11956" y="2933"/>
                  </a:lnTo>
                  <a:lnTo>
                    <a:pt x="13557" y="1911"/>
                  </a:lnTo>
                  <a:lnTo>
                    <a:pt x="14935" y="1911"/>
                  </a:lnTo>
                  <a:lnTo>
                    <a:pt x="15957" y="1866"/>
                  </a:lnTo>
                  <a:lnTo>
                    <a:pt x="16935" y="2400"/>
                  </a:lnTo>
                  <a:lnTo>
                    <a:pt x="17216" y="2844"/>
                  </a:lnTo>
                  <a:lnTo>
                    <a:pt x="14046" y="2844"/>
                  </a:lnTo>
                  <a:lnTo>
                    <a:pt x="12979" y="3556"/>
                  </a:lnTo>
                  <a:lnTo>
                    <a:pt x="12979" y="6845"/>
                  </a:lnTo>
                  <a:lnTo>
                    <a:pt x="14046" y="7512"/>
                  </a:lnTo>
                  <a:lnTo>
                    <a:pt x="17602" y="7512"/>
                  </a:lnTo>
                  <a:lnTo>
                    <a:pt x="17602" y="7689"/>
                  </a:lnTo>
                  <a:lnTo>
                    <a:pt x="16268" y="8401"/>
                  </a:lnTo>
                  <a:close/>
                </a:path>
                <a:path w="569595" h="326390">
                  <a:moveTo>
                    <a:pt x="16668" y="3822"/>
                  </a:moveTo>
                  <a:lnTo>
                    <a:pt x="16313" y="3200"/>
                  </a:lnTo>
                  <a:lnTo>
                    <a:pt x="15646" y="2844"/>
                  </a:lnTo>
                  <a:lnTo>
                    <a:pt x="17216" y="2844"/>
                  </a:lnTo>
                  <a:lnTo>
                    <a:pt x="17468" y="3244"/>
                  </a:lnTo>
                  <a:lnTo>
                    <a:pt x="16668" y="3822"/>
                  </a:lnTo>
                  <a:close/>
                </a:path>
                <a:path w="569595" h="326390">
                  <a:moveTo>
                    <a:pt x="17602" y="7512"/>
                  </a:moveTo>
                  <a:lnTo>
                    <a:pt x="15824" y="7512"/>
                  </a:lnTo>
                  <a:lnTo>
                    <a:pt x="16668" y="7067"/>
                  </a:lnTo>
                  <a:lnTo>
                    <a:pt x="16668" y="5867"/>
                  </a:lnTo>
                  <a:lnTo>
                    <a:pt x="14979" y="5867"/>
                  </a:lnTo>
                  <a:lnTo>
                    <a:pt x="14979" y="4978"/>
                  </a:lnTo>
                  <a:lnTo>
                    <a:pt x="17602" y="4978"/>
                  </a:lnTo>
                  <a:lnTo>
                    <a:pt x="17602" y="7512"/>
                  </a:lnTo>
                  <a:close/>
                </a:path>
                <a:path w="569595" h="326390">
                  <a:moveTo>
                    <a:pt x="23513" y="8312"/>
                  </a:moveTo>
                  <a:lnTo>
                    <a:pt x="19513" y="8312"/>
                  </a:lnTo>
                  <a:lnTo>
                    <a:pt x="19513" y="2000"/>
                  </a:lnTo>
                  <a:lnTo>
                    <a:pt x="20491" y="2000"/>
                  </a:lnTo>
                  <a:lnTo>
                    <a:pt x="20491" y="7423"/>
                  </a:lnTo>
                  <a:lnTo>
                    <a:pt x="23513" y="7423"/>
                  </a:lnTo>
                  <a:lnTo>
                    <a:pt x="23513" y="8312"/>
                  </a:lnTo>
                  <a:close/>
                </a:path>
                <a:path w="569595" h="326390">
                  <a:moveTo>
                    <a:pt x="29292" y="8401"/>
                  </a:moveTo>
                  <a:lnTo>
                    <a:pt x="26358" y="8401"/>
                  </a:lnTo>
                  <a:lnTo>
                    <a:pt x="24847" y="7378"/>
                  </a:lnTo>
                  <a:lnTo>
                    <a:pt x="24847" y="2933"/>
                  </a:lnTo>
                  <a:lnTo>
                    <a:pt x="26358" y="1911"/>
                  </a:lnTo>
                  <a:lnTo>
                    <a:pt x="29292" y="1911"/>
                  </a:lnTo>
                  <a:lnTo>
                    <a:pt x="30614" y="2844"/>
                  </a:lnTo>
                  <a:lnTo>
                    <a:pt x="26981" y="2844"/>
                  </a:lnTo>
                  <a:lnTo>
                    <a:pt x="25939" y="3511"/>
                  </a:lnTo>
                  <a:lnTo>
                    <a:pt x="25988" y="6756"/>
                  </a:lnTo>
                  <a:lnTo>
                    <a:pt x="26936" y="7467"/>
                  </a:lnTo>
                  <a:lnTo>
                    <a:pt x="30513" y="7467"/>
                  </a:lnTo>
                  <a:lnTo>
                    <a:pt x="29292" y="8401"/>
                  </a:lnTo>
                  <a:close/>
                </a:path>
                <a:path w="569595" h="326390">
                  <a:moveTo>
                    <a:pt x="30513" y="7467"/>
                  </a:moveTo>
                  <a:lnTo>
                    <a:pt x="28714" y="7467"/>
                  </a:lnTo>
                  <a:lnTo>
                    <a:pt x="29781" y="6756"/>
                  </a:lnTo>
                  <a:lnTo>
                    <a:pt x="29781" y="3511"/>
                  </a:lnTo>
                  <a:lnTo>
                    <a:pt x="28670" y="2844"/>
                  </a:lnTo>
                  <a:lnTo>
                    <a:pt x="30614" y="2844"/>
                  </a:lnTo>
                  <a:lnTo>
                    <a:pt x="30803" y="7245"/>
                  </a:lnTo>
                  <a:lnTo>
                    <a:pt x="30513" y="7467"/>
                  </a:lnTo>
                  <a:close/>
                </a:path>
                <a:path w="569595" h="326390">
                  <a:moveTo>
                    <a:pt x="36760" y="8312"/>
                  </a:moveTo>
                  <a:lnTo>
                    <a:pt x="32670" y="8312"/>
                  </a:lnTo>
                  <a:lnTo>
                    <a:pt x="32670" y="2000"/>
                  </a:lnTo>
                  <a:lnTo>
                    <a:pt x="36315" y="2000"/>
                  </a:lnTo>
                  <a:lnTo>
                    <a:pt x="37071" y="2755"/>
                  </a:lnTo>
                  <a:lnTo>
                    <a:pt x="37071" y="2889"/>
                  </a:lnTo>
                  <a:lnTo>
                    <a:pt x="33737" y="2889"/>
                  </a:lnTo>
                  <a:lnTo>
                    <a:pt x="33737" y="4711"/>
                  </a:lnTo>
                  <a:lnTo>
                    <a:pt x="35226" y="4711"/>
                  </a:lnTo>
                  <a:lnTo>
                    <a:pt x="35471" y="4756"/>
                  </a:lnTo>
                  <a:lnTo>
                    <a:pt x="36706" y="4756"/>
                  </a:lnTo>
                  <a:lnTo>
                    <a:pt x="36315" y="4933"/>
                  </a:lnTo>
                  <a:lnTo>
                    <a:pt x="36982" y="5156"/>
                  </a:lnTo>
                  <a:lnTo>
                    <a:pt x="37261" y="5511"/>
                  </a:lnTo>
                  <a:lnTo>
                    <a:pt x="33737" y="5511"/>
                  </a:lnTo>
                  <a:lnTo>
                    <a:pt x="33737" y="7423"/>
                  </a:lnTo>
                  <a:lnTo>
                    <a:pt x="37426" y="7423"/>
                  </a:lnTo>
                  <a:lnTo>
                    <a:pt x="36760" y="8312"/>
                  </a:lnTo>
                  <a:close/>
                </a:path>
                <a:path w="569595" h="326390">
                  <a:moveTo>
                    <a:pt x="36706" y="4756"/>
                  </a:moveTo>
                  <a:lnTo>
                    <a:pt x="35471" y="4756"/>
                  </a:lnTo>
                  <a:lnTo>
                    <a:pt x="35959" y="4356"/>
                  </a:lnTo>
                  <a:lnTo>
                    <a:pt x="36048" y="3289"/>
                  </a:lnTo>
                  <a:lnTo>
                    <a:pt x="35604" y="2889"/>
                  </a:lnTo>
                  <a:lnTo>
                    <a:pt x="37071" y="2889"/>
                  </a:lnTo>
                  <a:lnTo>
                    <a:pt x="37053" y="4356"/>
                  </a:lnTo>
                  <a:lnTo>
                    <a:pt x="36804" y="4711"/>
                  </a:lnTo>
                  <a:close/>
                </a:path>
                <a:path w="569595" h="326390">
                  <a:moveTo>
                    <a:pt x="34982" y="4667"/>
                  </a:moveTo>
                  <a:close/>
                </a:path>
                <a:path w="569595" h="326390">
                  <a:moveTo>
                    <a:pt x="35226" y="4711"/>
                  </a:moveTo>
                  <a:lnTo>
                    <a:pt x="33737" y="4711"/>
                  </a:lnTo>
                  <a:lnTo>
                    <a:pt x="34982" y="4667"/>
                  </a:lnTo>
                  <a:lnTo>
                    <a:pt x="35226" y="4711"/>
                  </a:lnTo>
                  <a:close/>
                </a:path>
                <a:path w="569595" h="326390">
                  <a:moveTo>
                    <a:pt x="37426" y="7423"/>
                  </a:moveTo>
                  <a:lnTo>
                    <a:pt x="36004" y="7423"/>
                  </a:lnTo>
                  <a:lnTo>
                    <a:pt x="36404" y="7067"/>
                  </a:lnTo>
                  <a:lnTo>
                    <a:pt x="36334" y="5778"/>
                  </a:lnTo>
                  <a:lnTo>
                    <a:pt x="35915" y="5511"/>
                  </a:lnTo>
                  <a:lnTo>
                    <a:pt x="37261" y="5511"/>
                  </a:lnTo>
                  <a:lnTo>
                    <a:pt x="37471" y="5778"/>
                  </a:lnTo>
                  <a:lnTo>
                    <a:pt x="37426" y="7423"/>
                  </a:lnTo>
                  <a:close/>
                </a:path>
                <a:path w="569595" h="326390">
                  <a:moveTo>
                    <a:pt x="39560" y="8312"/>
                  </a:moveTo>
                  <a:lnTo>
                    <a:pt x="38493" y="8312"/>
                  </a:lnTo>
                  <a:lnTo>
                    <a:pt x="40893" y="2000"/>
                  </a:lnTo>
                  <a:lnTo>
                    <a:pt x="41960" y="2000"/>
                  </a:lnTo>
                  <a:lnTo>
                    <a:pt x="42477" y="3333"/>
                  </a:lnTo>
                  <a:lnTo>
                    <a:pt x="41471" y="3333"/>
                  </a:lnTo>
                  <a:lnTo>
                    <a:pt x="40449" y="5956"/>
                  </a:lnTo>
                  <a:lnTo>
                    <a:pt x="43492" y="5956"/>
                  </a:lnTo>
                  <a:lnTo>
                    <a:pt x="43820" y="6800"/>
                  </a:lnTo>
                  <a:lnTo>
                    <a:pt x="40138" y="6800"/>
                  </a:lnTo>
                  <a:lnTo>
                    <a:pt x="39560" y="8312"/>
                  </a:lnTo>
                  <a:close/>
                </a:path>
                <a:path w="569595" h="326390">
                  <a:moveTo>
                    <a:pt x="43492" y="5956"/>
                  </a:moveTo>
                  <a:lnTo>
                    <a:pt x="42449" y="5956"/>
                  </a:lnTo>
                  <a:lnTo>
                    <a:pt x="41471" y="3333"/>
                  </a:lnTo>
                  <a:lnTo>
                    <a:pt x="42477" y="3333"/>
                  </a:lnTo>
                  <a:lnTo>
                    <a:pt x="43492" y="5956"/>
                  </a:lnTo>
                  <a:close/>
                </a:path>
                <a:path w="569595" h="326390">
                  <a:moveTo>
                    <a:pt x="44405" y="8312"/>
                  </a:moveTo>
                  <a:lnTo>
                    <a:pt x="43338" y="8312"/>
                  </a:lnTo>
                  <a:lnTo>
                    <a:pt x="42760" y="6800"/>
                  </a:lnTo>
                  <a:lnTo>
                    <a:pt x="43820" y="6800"/>
                  </a:lnTo>
                  <a:lnTo>
                    <a:pt x="44405" y="8312"/>
                  </a:lnTo>
                  <a:close/>
                </a:path>
                <a:path w="569595" h="326390">
                  <a:moveTo>
                    <a:pt x="50050" y="8312"/>
                  </a:moveTo>
                  <a:lnTo>
                    <a:pt x="46050" y="8312"/>
                  </a:lnTo>
                  <a:lnTo>
                    <a:pt x="46094" y="2000"/>
                  </a:lnTo>
                  <a:lnTo>
                    <a:pt x="47072" y="2000"/>
                  </a:lnTo>
                  <a:lnTo>
                    <a:pt x="47072" y="7423"/>
                  </a:lnTo>
                  <a:lnTo>
                    <a:pt x="50050" y="7423"/>
                  </a:lnTo>
                  <a:lnTo>
                    <a:pt x="50050" y="8312"/>
                  </a:lnTo>
                  <a:close/>
                </a:path>
                <a:path w="569595" h="326390">
                  <a:moveTo>
                    <a:pt x="58985" y="8445"/>
                  </a:moveTo>
                  <a:lnTo>
                    <a:pt x="57962" y="8401"/>
                  </a:lnTo>
                  <a:lnTo>
                    <a:pt x="56673" y="8401"/>
                  </a:lnTo>
                  <a:lnTo>
                    <a:pt x="54984" y="7467"/>
                  </a:lnTo>
                  <a:lnTo>
                    <a:pt x="54984" y="2889"/>
                  </a:lnTo>
                  <a:lnTo>
                    <a:pt x="56584" y="1911"/>
                  </a:lnTo>
                  <a:lnTo>
                    <a:pt x="57962" y="1911"/>
                  </a:lnTo>
                  <a:lnTo>
                    <a:pt x="58985" y="1866"/>
                  </a:lnTo>
                  <a:lnTo>
                    <a:pt x="59918" y="2400"/>
                  </a:lnTo>
                  <a:lnTo>
                    <a:pt x="60158" y="2800"/>
                  </a:lnTo>
                  <a:lnTo>
                    <a:pt x="57118" y="2800"/>
                  </a:lnTo>
                  <a:lnTo>
                    <a:pt x="56099" y="3289"/>
                  </a:lnTo>
                  <a:lnTo>
                    <a:pt x="56006" y="6845"/>
                  </a:lnTo>
                  <a:lnTo>
                    <a:pt x="57118" y="7467"/>
                  </a:lnTo>
                  <a:lnTo>
                    <a:pt x="60253" y="7467"/>
                  </a:lnTo>
                  <a:lnTo>
                    <a:pt x="59918" y="7956"/>
                  </a:lnTo>
                  <a:lnTo>
                    <a:pt x="58985" y="8445"/>
                  </a:lnTo>
                  <a:close/>
                </a:path>
                <a:path w="569595" h="326390">
                  <a:moveTo>
                    <a:pt x="59651" y="3867"/>
                  </a:moveTo>
                  <a:lnTo>
                    <a:pt x="59340" y="3200"/>
                  </a:lnTo>
                  <a:lnTo>
                    <a:pt x="58673" y="2800"/>
                  </a:lnTo>
                  <a:lnTo>
                    <a:pt x="60158" y="2800"/>
                  </a:lnTo>
                  <a:lnTo>
                    <a:pt x="60398" y="3200"/>
                  </a:lnTo>
                  <a:lnTo>
                    <a:pt x="60390" y="3333"/>
                  </a:lnTo>
                  <a:lnTo>
                    <a:pt x="59651" y="3867"/>
                  </a:lnTo>
                  <a:close/>
                </a:path>
                <a:path w="569595" h="326390">
                  <a:moveTo>
                    <a:pt x="60253" y="7467"/>
                  </a:moveTo>
                  <a:lnTo>
                    <a:pt x="58673" y="7467"/>
                  </a:lnTo>
                  <a:lnTo>
                    <a:pt x="59340" y="7112"/>
                  </a:lnTo>
                  <a:lnTo>
                    <a:pt x="59696" y="6489"/>
                  </a:lnTo>
                  <a:lnTo>
                    <a:pt x="60496" y="7112"/>
                  </a:lnTo>
                  <a:lnTo>
                    <a:pt x="60253" y="7467"/>
                  </a:lnTo>
                  <a:close/>
                </a:path>
                <a:path w="569595" h="326390">
                  <a:moveTo>
                    <a:pt x="66274" y="8312"/>
                  </a:moveTo>
                  <a:lnTo>
                    <a:pt x="62274" y="8312"/>
                  </a:lnTo>
                  <a:lnTo>
                    <a:pt x="62318" y="2000"/>
                  </a:lnTo>
                  <a:lnTo>
                    <a:pt x="63296" y="2000"/>
                  </a:lnTo>
                  <a:lnTo>
                    <a:pt x="63296" y="7423"/>
                  </a:lnTo>
                  <a:lnTo>
                    <a:pt x="66274" y="7423"/>
                  </a:lnTo>
                  <a:lnTo>
                    <a:pt x="66274" y="8312"/>
                  </a:lnTo>
                  <a:close/>
                </a:path>
                <a:path w="569595" h="326390">
                  <a:moveTo>
                    <a:pt x="69208" y="8312"/>
                  </a:moveTo>
                  <a:lnTo>
                    <a:pt x="68230" y="8312"/>
                  </a:lnTo>
                  <a:lnTo>
                    <a:pt x="68230" y="2000"/>
                  </a:lnTo>
                  <a:lnTo>
                    <a:pt x="69208" y="2000"/>
                  </a:lnTo>
                  <a:lnTo>
                    <a:pt x="69208" y="8312"/>
                  </a:lnTo>
                  <a:close/>
                </a:path>
                <a:path w="569595" h="326390">
                  <a:moveTo>
                    <a:pt x="72453" y="8312"/>
                  </a:moveTo>
                  <a:lnTo>
                    <a:pt x="71475" y="8312"/>
                  </a:lnTo>
                  <a:lnTo>
                    <a:pt x="71475" y="2000"/>
                  </a:lnTo>
                  <a:lnTo>
                    <a:pt x="72542" y="2000"/>
                  </a:lnTo>
                  <a:lnTo>
                    <a:pt x="73542" y="4044"/>
                  </a:lnTo>
                  <a:lnTo>
                    <a:pt x="72453" y="4044"/>
                  </a:lnTo>
                  <a:lnTo>
                    <a:pt x="72453" y="8312"/>
                  </a:lnTo>
                  <a:close/>
                </a:path>
                <a:path w="569595" h="326390">
                  <a:moveTo>
                    <a:pt x="75631" y="6178"/>
                  </a:moveTo>
                  <a:lnTo>
                    <a:pt x="74587" y="6178"/>
                  </a:lnTo>
                  <a:lnTo>
                    <a:pt x="76676" y="2000"/>
                  </a:lnTo>
                  <a:lnTo>
                    <a:pt x="77742" y="2000"/>
                  </a:lnTo>
                  <a:lnTo>
                    <a:pt x="77742" y="4000"/>
                  </a:lnTo>
                  <a:lnTo>
                    <a:pt x="76720" y="4000"/>
                  </a:lnTo>
                  <a:lnTo>
                    <a:pt x="75631" y="6178"/>
                  </a:lnTo>
                  <a:close/>
                </a:path>
                <a:path w="569595" h="326390">
                  <a:moveTo>
                    <a:pt x="77742" y="8312"/>
                  </a:moveTo>
                  <a:lnTo>
                    <a:pt x="76720" y="8312"/>
                  </a:lnTo>
                  <a:lnTo>
                    <a:pt x="76720" y="4000"/>
                  </a:lnTo>
                  <a:lnTo>
                    <a:pt x="77742" y="4000"/>
                  </a:lnTo>
                  <a:lnTo>
                    <a:pt x="77742" y="8312"/>
                  </a:lnTo>
                  <a:close/>
                </a:path>
                <a:path w="569595" h="326390">
                  <a:moveTo>
                    <a:pt x="74809" y="7823"/>
                  </a:moveTo>
                  <a:lnTo>
                    <a:pt x="74320" y="7823"/>
                  </a:lnTo>
                  <a:lnTo>
                    <a:pt x="72453" y="4044"/>
                  </a:lnTo>
                  <a:lnTo>
                    <a:pt x="73542" y="4044"/>
                  </a:lnTo>
                  <a:lnTo>
                    <a:pt x="74587" y="6178"/>
                  </a:lnTo>
                  <a:lnTo>
                    <a:pt x="75631" y="6178"/>
                  </a:lnTo>
                  <a:lnTo>
                    <a:pt x="74809" y="7823"/>
                  </a:lnTo>
                  <a:close/>
                </a:path>
                <a:path w="569595" h="326390">
                  <a:moveTo>
                    <a:pt x="80543" y="8312"/>
                  </a:moveTo>
                  <a:lnTo>
                    <a:pt x="79476" y="8312"/>
                  </a:lnTo>
                  <a:lnTo>
                    <a:pt x="81876" y="2000"/>
                  </a:lnTo>
                  <a:lnTo>
                    <a:pt x="82943" y="2000"/>
                  </a:lnTo>
                  <a:lnTo>
                    <a:pt x="83460" y="3333"/>
                  </a:lnTo>
                  <a:lnTo>
                    <a:pt x="82454" y="3333"/>
                  </a:lnTo>
                  <a:lnTo>
                    <a:pt x="81432" y="5956"/>
                  </a:lnTo>
                  <a:lnTo>
                    <a:pt x="84475" y="5956"/>
                  </a:lnTo>
                  <a:lnTo>
                    <a:pt x="84802" y="6800"/>
                  </a:lnTo>
                  <a:lnTo>
                    <a:pt x="81121" y="6800"/>
                  </a:lnTo>
                  <a:lnTo>
                    <a:pt x="80543" y="8312"/>
                  </a:lnTo>
                  <a:close/>
                </a:path>
                <a:path w="569595" h="326390">
                  <a:moveTo>
                    <a:pt x="84475" y="5956"/>
                  </a:moveTo>
                  <a:lnTo>
                    <a:pt x="83432" y="5956"/>
                  </a:lnTo>
                  <a:lnTo>
                    <a:pt x="82454" y="3333"/>
                  </a:lnTo>
                  <a:lnTo>
                    <a:pt x="83460" y="3333"/>
                  </a:lnTo>
                  <a:lnTo>
                    <a:pt x="84475" y="5956"/>
                  </a:lnTo>
                  <a:close/>
                </a:path>
                <a:path w="569595" h="326390">
                  <a:moveTo>
                    <a:pt x="85388" y="8312"/>
                  </a:moveTo>
                  <a:lnTo>
                    <a:pt x="84321" y="8312"/>
                  </a:lnTo>
                  <a:lnTo>
                    <a:pt x="83743" y="6800"/>
                  </a:lnTo>
                  <a:lnTo>
                    <a:pt x="84802" y="6800"/>
                  </a:lnTo>
                  <a:lnTo>
                    <a:pt x="85388" y="8312"/>
                  </a:lnTo>
                  <a:close/>
                </a:path>
                <a:path w="569595" h="326390">
                  <a:moveTo>
                    <a:pt x="87655" y="2933"/>
                  </a:moveTo>
                  <a:lnTo>
                    <a:pt x="85877" y="2933"/>
                  </a:lnTo>
                  <a:lnTo>
                    <a:pt x="85877" y="2044"/>
                  </a:lnTo>
                  <a:lnTo>
                    <a:pt x="90500" y="2044"/>
                  </a:lnTo>
                  <a:lnTo>
                    <a:pt x="90500" y="2933"/>
                  </a:lnTo>
                  <a:lnTo>
                    <a:pt x="87655" y="2933"/>
                  </a:lnTo>
                  <a:close/>
                </a:path>
                <a:path w="569595" h="326390">
                  <a:moveTo>
                    <a:pt x="88677" y="8312"/>
                  </a:moveTo>
                  <a:lnTo>
                    <a:pt x="87655" y="8312"/>
                  </a:lnTo>
                  <a:lnTo>
                    <a:pt x="87655" y="2933"/>
                  </a:lnTo>
                  <a:lnTo>
                    <a:pt x="88677" y="2933"/>
                  </a:lnTo>
                  <a:lnTo>
                    <a:pt x="88677" y="8312"/>
                  </a:lnTo>
                  <a:close/>
                </a:path>
                <a:path w="569595" h="326390">
                  <a:moveTo>
                    <a:pt x="90500" y="2933"/>
                  </a:moveTo>
                  <a:lnTo>
                    <a:pt x="87655" y="2933"/>
                  </a:lnTo>
                  <a:lnTo>
                    <a:pt x="90500" y="2933"/>
                  </a:lnTo>
                  <a:close/>
                </a:path>
                <a:path w="569595" h="326390">
                  <a:moveTo>
                    <a:pt x="96545" y="8312"/>
                  </a:moveTo>
                  <a:lnTo>
                    <a:pt x="92322" y="8312"/>
                  </a:lnTo>
                  <a:lnTo>
                    <a:pt x="92367" y="2000"/>
                  </a:lnTo>
                  <a:lnTo>
                    <a:pt x="96500" y="2000"/>
                  </a:lnTo>
                  <a:lnTo>
                    <a:pt x="96500" y="2933"/>
                  </a:lnTo>
                  <a:lnTo>
                    <a:pt x="93344" y="2933"/>
                  </a:lnTo>
                  <a:lnTo>
                    <a:pt x="93344" y="4667"/>
                  </a:lnTo>
                  <a:lnTo>
                    <a:pt x="96100" y="4667"/>
                  </a:lnTo>
                  <a:lnTo>
                    <a:pt x="96100" y="5600"/>
                  </a:lnTo>
                  <a:lnTo>
                    <a:pt x="93344" y="5600"/>
                  </a:lnTo>
                  <a:lnTo>
                    <a:pt x="93344" y="7423"/>
                  </a:lnTo>
                  <a:lnTo>
                    <a:pt x="96545" y="7423"/>
                  </a:lnTo>
                  <a:lnTo>
                    <a:pt x="96545" y="8312"/>
                  </a:lnTo>
                  <a:close/>
                </a:path>
                <a:path w="569595" h="326390">
                  <a:moveTo>
                    <a:pt x="106235" y="7467"/>
                  </a:moveTo>
                  <a:lnTo>
                    <a:pt x="104813" y="7467"/>
                  </a:lnTo>
                  <a:lnTo>
                    <a:pt x="105213" y="7112"/>
                  </a:lnTo>
                  <a:lnTo>
                    <a:pt x="105213" y="5867"/>
                  </a:lnTo>
                  <a:lnTo>
                    <a:pt x="104724" y="5645"/>
                  </a:lnTo>
                  <a:lnTo>
                    <a:pt x="102857" y="5511"/>
                  </a:lnTo>
                  <a:lnTo>
                    <a:pt x="101790" y="4978"/>
                  </a:lnTo>
                  <a:lnTo>
                    <a:pt x="101790" y="2711"/>
                  </a:lnTo>
                  <a:lnTo>
                    <a:pt x="102679" y="1911"/>
                  </a:lnTo>
                  <a:lnTo>
                    <a:pt x="103924" y="1911"/>
                  </a:lnTo>
                  <a:lnTo>
                    <a:pt x="104813" y="1866"/>
                  </a:lnTo>
                  <a:lnTo>
                    <a:pt x="105613" y="2311"/>
                  </a:lnTo>
                  <a:lnTo>
                    <a:pt x="105949" y="2800"/>
                  </a:lnTo>
                  <a:lnTo>
                    <a:pt x="103212" y="2800"/>
                  </a:lnTo>
                  <a:lnTo>
                    <a:pt x="102895" y="3022"/>
                  </a:lnTo>
                  <a:lnTo>
                    <a:pt x="102768" y="4267"/>
                  </a:lnTo>
                  <a:lnTo>
                    <a:pt x="103346" y="4489"/>
                  </a:lnTo>
                  <a:lnTo>
                    <a:pt x="105346" y="4622"/>
                  </a:lnTo>
                  <a:lnTo>
                    <a:pt x="106235" y="5156"/>
                  </a:lnTo>
                  <a:lnTo>
                    <a:pt x="106235" y="7467"/>
                  </a:lnTo>
                  <a:close/>
                </a:path>
                <a:path w="569595" h="326390">
                  <a:moveTo>
                    <a:pt x="105301" y="3600"/>
                  </a:moveTo>
                  <a:lnTo>
                    <a:pt x="104990" y="3111"/>
                  </a:lnTo>
                  <a:lnTo>
                    <a:pt x="104457" y="2800"/>
                  </a:lnTo>
                  <a:lnTo>
                    <a:pt x="105949" y="2800"/>
                  </a:lnTo>
                  <a:lnTo>
                    <a:pt x="105978" y="3111"/>
                  </a:lnTo>
                  <a:lnTo>
                    <a:pt x="105301" y="3600"/>
                  </a:lnTo>
                  <a:close/>
                </a:path>
                <a:path w="569595" h="326390">
                  <a:moveTo>
                    <a:pt x="103035" y="8445"/>
                  </a:moveTo>
                  <a:lnTo>
                    <a:pt x="102101" y="7956"/>
                  </a:lnTo>
                  <a:lnTo>
                    <a:pt x="101657" y="7067"/>
                  </a:lnTo>
                  <a:lnTo>
                    <a:pt x="102457" y="6489"/>
                  </a:lnTo>
                  <a:lnTo>
                    <a:pt x="102768" y="7067"/>
                  </a:lnTo>
                  <a:lnTo>
                    <a:pt x="103346" y="7423"/>
                  </a:lnTo>
                  <a:lnTo>
                    <a:pt x="104012" y="7467"/>
                  </a:lnTo>
                  <a:lnTo>
                    <a:pt x="106235" y="7467"/>
                  </a:lnTo>
                  <a:lnTo>
                    <a:pt x="106235" y="7734"/>
                  </a:lnTo>
                  <a:lnTo>
                    <a:pt x="105213" y="8356"/>
                  </a:lnTo>
                  <a:lnTo>
                    <a:pt x="104012" y="8356"/>
                  </a:lnTo>
                  <a:lnTo>
                    <a:pt x="103035" y="8445"/>
                  </a:lnTo>
                  <a:close/>
                </a:path>
                <a:path w="569595" h="326390">
                  <a:moveTo>
                    <a:pt x="109346" y="2933"/>
                  </a:moveTo>
                  <a:lnTo>
                    <a:pt x="107568" y="2933"/>
                  </a:lnTo>
                  <a:lnTo>
                    <a:pt x="107568" y="2044"/>
                  </a:lnTo>
                  <a:lnTo>
                    <a:pt x="112191" y="2044"/>
                  </a:lnTo>
                  <a:lnTo>
                    <a:pt x="112191" y="2933"/>
                  </a:lnTo>
                  <a:lnTo>
                    <a:pt x="109346" y="2933"/>
                  </a:lnTo>
                  <a:close/>
                </a:path>
                <a:path w="569595" h="326390">
                  <a:moveTo>
                    <a:pt x="110369" y="8312"/>
                  </a:moveTo>
                  <a:lnTo>
                    <a:pt x="109346" y="8312"/>
                  </a:lnTo>
                  <a:lnTo>
                    <a:pt x="109346" y="2933"/>
                  </a:lnTo>
                  <a:lnTo>
                    <a:pt x="110369" y="2933"/>
                  </a:lnTo>
                  <a:lnTo>
                    <a:pt x="110369" y="8312"/>
                  </a:lnTo>
                  <a:close/>
                </a:path>
                <a:path w="569595" h="326390">
                  <a:moveTo>
                    <a:pt x="112191" y="2933"/>
                  </a:moveTo>
                  <a:lnTo>
                    <a:pt x="109346" y="2933"/>
                  </a:lnTo>
                  <a:lnTo>
                    <a:pt x="112191" y="2933"/>
                  </a:lnTo>
                  <a:close/>
                </a:path>
                <a:path w="569595" h="326390">
                  <a:moveTo>
                    <a:pt x="115080" y="8312"/>
                  </a:moveTo>
                  <a:lnTo>
                    <a:pt x="114058" y="8312"/>
                  </a:lnTo>
                  <a:lnTo>
                    <a:pt x="114058" y="2000"/>
                  </a:lnTo>
                  <a:lnTo>
                    <a:pt x="117970" y="2000"/>
                  </a:lnTo>
                  <a:lnTo>
                    <a:pt x="118681" y="2889"/>
                  </a:lnTo>
                  <a:lnTo>
                    <a:pt x="115080" y="2933"/>
                  </a:lnTo>
                  <a:lnTo>
                    <a:pt x="115080" y="5022"/>
                  </a:lnTo>
                  <a:lnTo>
                    <a:pt x="118573" y="5022"/>
                  </a:lnTo>
                  <a:lnTo>
                    <a:pt x="118236" y="5511"/>
                  </a:lnTo>
                  <a:lnTo>
                    <a:pt x="117481" y="5778"/>
                  </a:lnTo>
                  <a:lnTo>
                    <a:pt x="117568" y="5956"/>
                  </a:lnTo>
                  <a:lnTo>
                    <a:pt x="115080" y="5956"/>
                  </a:lnTo>
                  <a:lnTo>
                    <a:pt x="115080" y="8312"/>
                  </a:lnTo>
                  <a:close/>
                </a:path>
                <a:path w="569595" h="326390">
                  <a:moveTo>
                    <a:pt x="118573" y="5022"/>
                  </a:moveTo>
                  <a:lnTo>
                    <a:pt x="117081" y="5022"/>
                  </a:lnTo>
                  <a:lnTo>
                    <a:pt x="117659" y="4711"/>
                  </a:lnTo>
                  <a:lnTo>
                    <a:pt x="117659" y="3289"/>
                  </a:lnTo>
                  <a:lnTo>
                    <a:pt x="117081" y="2933"/>
                  </a:lnTo>
                  <a:lnTo>
                    <a:pt x="118681" y="2933"/>
                  </a:lnTo>
                  <a:lnTo>
                    <a:pt x="118725" y="4800"/>
                  </a:lnTo>
                  <a:lnTo>
                    <a:pt x="118573" y="5022"/>
                  </a:lnTo>
                  <a:close/>
                </a:path>
                <a:path w="569595" h="326390">
                  <a:moveTo>
                    <a:pt x="118725" y="8312"/>
                  </a:moveTo>
                  <a:lnTo>
                    <a:pt x="117570" y="8312"/>
                  </a:lnTo>
                  <a:lnTo>
                    <a:pt x="116458" y="5956"/>
                  </a:lnTo>
                  <a:lnTo>
                    <a:pt x="117568" y="5956"/>
                  </a:lnTo>
                  <a:lnTo>
                    <a:pt x="118725" y="8312"/>
                  </a:lnTo>
                  <a:close/>
                </a:path>
                <a:path w="569595" h="326390">
                  <a:moveTo>
                    <a:pt x="121748" y="8312"/>
                  </a:moveTo>
                  <a:lnTo>
                    <a:pt x="120770" y="8312"/>
                  </a:lnTo>
                  <a:lnTo>
                    <a:pt x="120770" y="2000"/>
                  </a:lnTo>
                  <a:lnTo>
                    <a:pt x="121748" y="2000"/>
                  </a:lnTo>
                  <a:lnTo>
                    <a:pt x="121748" y="8312"/>
                  </a:lnTo>
                  <a:close/>
                </a:path>
                <a:path w="569595" h="326390">
                  <a:moveTo>
                    <a:pt x="126481" y="5156"/>
                  </a:moveTo>
                  <a:lnTo>
                    <a:pt x="124993" y="5156"/>
                  </a:lnTo>
                  <a:lnTo>
                    <a:pt x="127615" y="2000"/>
                  </a:lnTo>
                  <a:lnTo>
                    <a:pt x="128904" y="2000"/>
                  </a:lnTo>
                  <a:lnTo>
                    <a:pt x="126371" y="5022"/>
                  </a:lnTo>
                  <a:lnTo>
                    <a:pt x="126481" y="5156"/>
                  </a:lnTo>
                  <a:close/>
                </a:path>
                <a:path w="569595" h="326390">
                  <a:moveTo>
                    <a:pt x="124993" y="8312"/>
                  </a:moveTo>
                  <a:lnTo>
                    <a:pt x="124015" y="8312"/>
                  </a:lnTo>
                  <a:lnTo>
                    <a:pt x="124015" y="2000"/>
                  </a:lnTo>
                  <a:lnTo>
                    <a:pt x="124993" y="2000"/>
                  </a:lnTo>
                  <a:lnTo>
                    <a:pt x="124993" y="5156"/>
                  </a:lnTo>
                  <a:lnTo>
                    <a:pt x="126481" y="5156"/>
                  </a:lnTo>
                  <a:lnTo>
                    <a:pt x="126957" y="5734"/>
                  </a:lnTo>
                  <a:lnTo>
                    <a:pt x="125660" y="5734"/>
                  </a:lnTo>
                  <a:lnTo>
                    <a:pt x="124993" y="6489"/>
                  </a:lnTo>
                  <a:lnTo>
                    <a:pt x="124993" y="8312"/>
                  </a:lnTo>
                  <a:close/>
                </a:path>
                <a:path w="569595" h="326390">
                  <a:moveTo>
                    <a:pt x="129082" y="8312"/>
                  </a:moveTo>
                  <a:lnTo>
                    <a:pt x="127793" y="8312"/>
                  </a:lnTo>
                  <a:lnTo>
                    <a:pt x="125660" y="5734"/>
                  </a:lnTo>
                  <a:lnTo>
                    <a:pt x="126957" y="5734"/>
                  </a:lnTo>
                  <a:lnTo>
                    <a:pt x="129082" y="8312"/>
                  </a:lnTo>
                  <a:close/>
                </a:path>
                <a:path w="569595" h="326390">
                  <a:moveTo>
                    <a:pt x="134950" y="8312"/>
                  </a:moveTo>
                  <a:lnTo>
                    <a:pt x="130727" y="8312"/>
                  </a:lnTo>
                  <a:lnTo>
                    <a:pt x="130727" y="2000"/>
                  </a:lnTo>
                  <a:lnTo>
                    <a:pt x="134905" y="2000"/>
                  </a:lnTo>
                  <a:lnTo>
                    <a:pt x="134905" y="2933"/>
                  </a:lnTo>
                  <a:lnTo>
                    <a:pt x="131749" y="2933"/>
                  </a:lnTo>
                  <a:lnTo>
                    <a:pt x="131749" y="4667"/>
                  </a:lnTo>
                  <a:lnTo>
                    <a:pt x="134505" y="4667"/>
                  </a:lnTo>
                  <a:lnTo>
                    <a:pt x="134505" y="5600"/>
                  </a:lnTo>
                  <a:lnTo>
                    <a:pt x="131749" y="5600"/>
                  </a:lnTo>
                  <a:lnTo>
                    <a:pt x="131749" y="7423"/>
                  </a:lnTo>
                  <a:lnTo>
                    <a:pt x="134950" y="7423"/>
                  </a:lnTo>
                  <a:lnTo>
                    <a:pt x="134950" y="8312"/>
                  </a:lnTo>
                  <a:close/>
                </a:path>
                <a:path w="569595" h="326390">
                  <a:moveTo>
                    <a:pt x="145040" y="7689"/>
                  </a:moveTo>
                  <a:lnTo>
                    <a:pt x="140506" y="7689"/>
                  </a:lnTo>
                  <a:lnTo>
                    <a:pt x="140506" y="3155"/>
                  </a:lnTo>
                  <a:lnTo>
                    <a:pt x="145040" y="3155"/>
                  </a:lnTo>
                  <a:lnTo>
                    <a:pt x="145040" y="7689"/>
                  </a:lnTo>
                  <a:close/>
                </a:path>
                <a:path w="569595" h="326390">
                  <a:moveTo>
                    <a:pt x="150729" y="4800"/>
                  </a:moveTo>
                  <a:lnTo>
                    <a:pt x="150640" y="4622"/>
                  </a:lnTo>
                  <a:lnTo>
                    <a:pt x="150374" y="4311"/>
                  </a:lnTo>
                  <a:lnTo>
                    <a:pt x="151885" y="3467"/>
                  </a:lnTo>
                  <a:lnTo>
                    <a:pt x="153219" y="2266"/>
                  </a:lnTo>
                  <a:lnTo>
                    <a:pt x="154196" y="800"/>
                  </a:lnTo>
                  <a:lnTo>
                    <a:pt x="155041" y="844"/>
                  </a:lnTo>
                  <a:lnTo>
                    <a:pt x="154952" y="977"/>
                  </a:lnTo>
                  <a:lnTo>
                    <a:pt x="155219" y="1422"/>
                  </a:lnTo>
                  <a:lnTo>
                    <a:pt x="154463" y="1422"/>
                  </a:lnTo>
                  <a:lnTo>
                    <a:pt x="153485" y="2800"/>
                  </a:lnTo>
                  <a:lnTo>
                    <a:pt x="152196" y="3956"/>
                  </a:lnTo>
                  <a:lnTo>
                    <a:pt x="150729" y="4800"/>
                  </a:lnTo>
                  <a:close/>
                </a:path>
                <a:path w="569595" h="326390">
                  <a:moveTo>
                    <a:pt x="158286" y="4756"/>
                  </a:moveTo>
                  <a:lnTo>
                    <a:pt x="156819" y="3911"/>
                  </a:lnTo>
                  <a:lnTo>
                    <a:pt x="155530" y="2755"/>
                  </a:lnTo>
                  <a:lnTo>
                    <a:pt x="154463" y="1422"/>
                  </a:lnTo>
                  <a:lnTo>
                    <a:pt x="155219" y="1422"/>
                  </a:lnTo>
                  <a:lnTo>
                    <a:pt x="155930" y="2311"/>
                  </a:lnTo>
                  <a:lnTo>
                    <a:pt x="157219" y="3422"/>
                  </a:lnTo>
                  <a:lnTo>
                    <a:pt x="158604" y="4178"/>
                  </a:lnTo>
                  <a:lnTo>
                    <a:pt x="158553" y="4400"/>
                  </a:lnTo>
                  <a:lnTo>
                    <a:pt x="158339" y="4622"/>
                  </a:lnTo>
                  <a:lnTo>
                    <a:pt x="158286" y="4756"/>
                  </a:lnTo>
                  <a:close/>
                </a:path>
                <a:path w="569595" h="326390">
                  <a:moveTo>
                    <a:pt x="157264" y="4711"/>
                  </a:moveTo>
                  <a:lnTo>
                    <a:pt x="151841" y="4711"/>
                  </a:lnTo>
                  <a:lnTo>
                    <a:pt x="151841" y="4178"/>
                  </a:lnTo>
                  <a:lnTo>
                    <a:pt x="157264" y="4178"/>
                  </a:lnTo>
                  <a:lnTo>
                    <a:pt x="157264" y="4711"/>
                  </a:lnTo>
                  <a:close/>
                </a:path>
                <a:path w="569595" h="326390">
                  <a:moveTo>
                    <a:pt x="154819" y="6178"/>
                  </a:moveTo>
                  <a:lnTo>
                    <a:pt x="154196" y="6178"/>
                  </a:lnTo>
                  <a:lnTo>
                    <a:pt x="154196" y="4711"/>
                  </a:lnTo>
                  <a:lnTo>
                    <a:pt x="154819" y="4711"/>
                  </a:lnTo>
                  <a:lnTo>
                    <a:pt x="154819" y="6178"/>
                  </a:lnTo>
                  <a:close/>
                </a:path>
                <a:path w="569595" h="326390">
                  <a:moveTo>
                    <a:pt x="157575" y="6711"/>
                  </a:moveTo>
                  <a:lnTo>
                    <a:pt x="151441" y="6711"/>
                  </a:lnTo>
                  <a:lnTo>
                    <a:pt x="151441" y="6178"/>
                  </a:lnTo>
                  <a:lnTo>
                    <a:pt x="157575" y="6178"/>
                  </a:lnTo>
                  <a:lnTo>
                    <a:pt x="157575" y="6711"/>
                  </a:lnTo>
                  <a:close/>
                </a:path>
                <a:path w="569595" h="326390">
                  <a:moveTo>
                    <a:pt x="154819" y="8267"/>
                  </a:moveTo>
                  <a:lnTo>
                    <a:pt x="154196" y="8267"/>
                  </a:lnTo>
                  <a:lnTo>
                    <a:pt x="154196" y="6711"/>
                  </a:lnTo>
                  <a:lnTo>
                    <a:pt x="154819" y="6711"/>
                  </a:lnTo>
                  <a:lnTo>
                    <a:pt x="154819" y="8267"/>
                  </a:lnTo>
                  <a:close/>
                </a:path>
                <a:path w="569595" h="326390">
                  <a:moveTo>
                    <a:pt x="158419" y="8801"/>
                  </a:moveTo>
                  <a:lnTo>
                    <a:pt x="150729" y="8801"/>
                  </a:lnTo>
                  <a:lnTo>
                    <a:pt x="150729" y="8267"/>
                  </a:lnTo>
                  <a:lnTo>
                    <a:pt x="158419" y="8267"/>
                  </a:lnTo>
                  <a:lnTo>
                    <a:pt x="158419" y="8801"/>
                  </a:lnTo>
                  <a:close/>
                </a:path>
                <a:path w="569595" h="326390">
                  <a:moveTo>
                    <a:pt x="168465" y="2978"/>
                  </a:moveTo>
                  <a:lnTo>
                    <a:pt x="165931" y="2978"/>
                  </a:lnTo>
                  <a:lnTo>
                    <a:pt x="162953" y="2978"/>
                  </a:lnTo>
                  <a:lnTo>
                    <a:pt x="162953" y="2444"/>
                  </a:lnTo>
                  <a:lnTo>
                    <a:pt x="165309" y="2444"/>
                  </a:lnTo>
                  <a:lnTo>
                    <a:pt x="165309" y="800"/>
                  </a:lnTo>
                  <a:lnTo>
                    <a:pt x="166065" y="844"/>
                  </a:lnTo>
                  <a:lnTo>
                    <a:pt x="165887" y="977"/>
                  </a:lnTo>
                  <a:lnTo>
                    <a:pt x="165887" y="2444"/>
                  </a:lnTo>
                  <a:lnTo>
                    <a:pt x="168465" y="2444"/>
                  </a:lnTo>
                  <a:lnTo>
                    <a:pt x="168465" y="2978"/>
                  </a:lnTo>
                  <a:close/>
                </a:path>
                <a:path w="569595" h="326390">
                  <a:moveTo>
                    <a:pt x="166909" y="889"/>
                  </a:moveTo>
                  <a:close/>
                </a:path>
                <a:path w="569595" h="326390">
                  <a:moveTo>
                    <a:pt x="167932" y="2222"/>
                  </a:moveTo>
                  <a:lnTo>
                    <a:pt x="167531" y="1822"/>
                  </a:lnTo>
                  <a:lnTo>
                    <a:pt x="167087" y="1466"/>
                  </a:lnTo>
                  <a:lnTo>
                    <a:pt x="166598" y="1200"/>
                  </a:lnTo>
                  <a:lnTo>
                    <a:pt x="166909" y="889"/>
                  </a:lnTo>
                  <a:lnTo>
                    <a:pt x="167468" y="1200"/>
                  </a:lnTo>
                  <a:lnTo>
                    <a:pt x="167887" y="1466"/>
                  </a:lnTo>
                  <a:lnTo>
                    <a:pt x="168287" y="1866"/>
                  </a:lnTo>
                  <a:lnTo>
                    <a:pt x="167932" y="2222"/>
                  </a:lnTo>
                  <a:close/>
                </a:path>
                <a:path w="569595" h="326390">
                  <a:moveTo>
                    <a:pt x="163264" y="2178"/>
                  </a:moveTo>
                  <a:lnTo>
                    <a:pt x="160286" y="2178"/>
                  </a:lnTo>
                  <a:lnTo>
                    <a:pt x="160286" y="1600"/>
                  </a:lnTo>
                  <a:lnTo>
                    <a:pt x="163264" y="1600"/>
                  </a:lnTo>
                  <a:lnTo>
                    <a:pt x="163264" y="2178"/>
                  </a:lnTo>
                  <a:close/>
                </a:path>
                <a:path w="569595" h="326390">
                  <a:moveTo>
                    <a:pt x="162020" y="4133"/>
                  </a:moveTo>
                  <a:lnTo>
                    <a:pt x="161442" y="4133"/>
                  </a:lnTo>
                  <a:lnTo>
                    <a:pt x="161442" y="2178"/>
                  </a:lnTo>
                  <a:lnTo>
                    <a:pt x="162020" y="2178"/>
                  </a:lnTo>
                  <a:lnTo>
                    <a:pt x="162020" y="4133"/>
                  </a:lnTo>
                  <a:close/>
                </a:path>
                <a:path w="569595" h="326390">
                  <a:moveTo>
                    <a:pt x="165576" y="9112"/>
                  </a:moveTo>
                  <a:lnTo>
                    <a:pt x="164198" y="9112"/>
                  </a:lnTo>
                  <a:lnTo>
                    <a:pt x="164153" y="8934"/>
                  </a:lnTo>
                  <a:lnTo>
                    <a:pt x="163975" y="8534"/>
                  </a:lnTo>
                  <a:lnTo>
                    <a:pt x="165309" y="8534"/>
                  </a:lnTo>
                  <a:lnTo>
                    <a:pt x="165309" y="2978"/>
                  </a:lnTo>
                  <a:lnTo>
                    <a:pt x="165931" y="2978"/>
                  </a:lnTo>
                  <a:lnTo>
                    <a:pt x="166054" y="4089"/>
                  </a:lnTo>
                  <a:lnTo>
                    <a:pt x="166266" y="5467"/>
                  </a:lnTo>
                  <a:lnTo>
                    <a:pt x="165931" y="5467"/>
                  </a:lnTo>
                  <a:lnTo>
                    <a:pt x="165931" y="9023"/>
                  </a:lnTo>
                  <a:lnTo>
                    <a:pt x="165576" y="9112"/>
                  </a:lnTo>
                  <a:close/>
                </a:path>
                <a:path w="569595" h="326390">
                  <a:moveTo>
                    <a:pt x="167087" y="5467"/>
                  </a:moveTo>
                  <a:lnTo>
                    <a:pt x="166642" y="5200"/>
                  </a:lnTo>
                  <a:lnTo>
                    <a:pt x="167087" y="4667"/>
                  </a:lnTo>
                  <a:lnTo>
                    <a:pt x="167843" y="3511"/>
                  </a:lnTo>
                  <a:lnTo>
                    <a:pt x="168387" y="3822"/>
                  </a:lnTo>
                  <a:lnTo>
                    <a:pt x="167531" y="4978"/>
                  </a:lnTo>
                  <a:lnTo>
                    <a:pt x="167087" y="5467"/>
                  </a:lnTo>
                  <a:close/>
                </a:path>
                <a:path w="569595" h="326390">
                  <a:moveTo>
                    <a:pt x="164242" y="5511"/>
                  </a:moveTo>
                  <a:lnTo>
                    <a:pt x="163975" y="4889"/>
                  </a:lnTo>
                  <a:lnTo>
                    <a:pt x="163220" y="3822"/>
                  </a:lnTo>
                  <a:lnTo>
                    <a:pt x="163664" y="3600"/>
                  </a:lnTo>
                  <a:lnTo>
                    <a:pt x="164133" y="4133"/>
                  </a:lnTo>
                  <a:lnTo>
                    <a:pt x="164731" y="5245"/>
                  </a:lnTo>
                  <a:lnTo>
                    <a:pt x="164242" y="5511"/>
                  </a:lnTo>
                  <a:close/>
                </a:path>
                <a:path w="569595" h="326390">
                  <a:moveTo>
                    <a:pt x="168332" y="3956"/>
                  </a:moveTo>
                  <a:close/>
                </a:path>
                <a:path w="569595" h="326390">
                  <a:moveTo>
                    <a:pt x="163086" y="4711"/>
                  </a:moveTo>
                  <a:lnTo>
                    <a:pt x="160419" y="4711"/>
                  </a:lnTo>
                  <a:lnTo>
                    <a:pt x="160419" y="4133"/>
                  </a:lnTo>
                  <a:lnTo>
                    <a:pt x="163086" y="4133"/>
                  </a:lnTo>
                  <a:lnTo>
                    <a:pt x="163086" y="4711"/>
                  </a:lnTo>
                  <a:close/>
                </a:path>
                <a:path w="569595" h="326390">
                  <a:moveTo>
                    <a:pt x="160464" y="7956"/>
                  </a:moveTo>
                  <a:lnTo>
                    <a:pt x="160153" y="7289"/>
                  </a:lnTo>
                  <a:lnTo>
                    <a:pt x="161442" y="6934"/>
                  </a:lnTo>
                  <a:lnTo>
                    <a:pt x="161442" y="4711"/>
                  </a:lnTo>
                  <a:lnTo>
                    <a:pt x="162020" y="4711"/>
                  </a:lnTo>
                  <a:lnTo>
                    <a:pt x="161975" y="6756"/>
                  </a:lnTo>
                  <a:lnTo>
                    <a:pt x="163235" y="6756"/>
                  </a:lnTo>
                  <a:lnTo>
                    <a:pt x="163264" y="6934"/>
                  </a:lnTo>
                  <a:lnTo>
                    <a:pt x="162242" y="7289"/>
                  </a:lnTo>
                  <a:lnTo>
                    <a:pt x="161175" y="7600"/>
                  </a:lnTo>
                  <a:lnTo>
                    <a:pt x="160508" y="7823"/>
                  </a:lnTo>
                  <a:lnTo>
                    <a:pt x="160464" y="7956"/>
                  </a:lnTo>
                  <a:close/>
                </a:path>
                <a:path w="569595" h="326390">
                  <a:moveTo>
                    <a:pt x="168243" y="8445"/>
                  </a:moveTo>
                  <a:lnTo>
                    <a:pt x="167176" y="7734"/>
                  </a:lnTo>
                  <a:lnTo>
                    <a:pt x="166376" y="6667"/>
                  </a:lnTo>
                  <a:lnTo>
                    <a:pt x="165931" y="5467"/>
                  </a:lnTo>
                  <a:lnTo>
                    <a:pt x="166266" y="5467"/>
                  </a:lnTo>
                  <a:lnTo>
                    <a:pt x="166287" y="5600"/>
                  </a:lnTo>
                  <a:lnTo>
                    <a:pt x="166998" y="6889"/>
                  </a:lnTo>
                  <a:lnTo>
                    <a:pt x="168577" y="7956"/>
                  </a:lnTo>
                  <a:lnTo>
                    <a:pt x="168465" y="8134"/>
                  </a:lnTo>
                  <a:lnTo>
                    <a:pt x="168332" y="8267"/>
                  </a:lnTo>
                  <a:lnTo>
                    <a:pt x="168243" y="8445"/>
                  </a:lnTo>
                  <a:close/>
                </a:path>
                <a:path w="569595" h="326390">
                  <a:moveTo>
                    <a:pt x="162820" y="8223"/>
                  </a:moveTo>
                  <a:lnTo>
                    <a:pt x="162464" y="7600"/>
                  </a:lnTo>
                  <a:lnTo>
                    <a:pt x="163086" y="7245"/>
                  </a:lnTo>
                  <a:lnTo>
                    <a:pt x="164820" y="6134"/>
                  </a:lnTo>
                  <a:lnTo>
                    <a:pt x="164917" y="6400"/>
                  </a:lnTo>
                  <a:lnTo>
                    <a:pt x="164933" y="6667"/>
                  </a:lnTo>
                  <a:lnTo>
                    <a:pt x="162974" y="8001"/>
                  </a:lnTo>
                  <a:lnTo>
                    <a:pt x="162909" y="8178"/>
                  </a:lnTo>
                  <a:close/>
                </a:path>
                <a:path w="569595" h="326390">
                  <a:moveTo>
                    <a:pt x="163235" y="6756"/>
                  </a:moveTo>
                  <a:lnTo>
                    <a:pt x="161975" y="6756"/>
                  </a:lnTo>
                  <a:lnTo>
                    <a:pt x="163175" y="6400"/>
                  </a:lnTo>
                  <a:lnTo>
                    <a:pt x="163235" y="6756"/>
                  </a:lnTo>
                  <a:close/>
                </a:path>
                <a:path w="569595" h="326390">
                  <a:moveTo>
                    <a:pt x="170465" y="4267"/>
                  </a:moveTo>
                  <a:lnTo>
                    <a:pt x="170287" y="4133"/>
                  </a:lnTo>
                  <a:lnTo>
                    <a:pt x="170154" y="4000"/>
                  </a:lnTo>
                  <a:lnTo>
                    <a:pt x="169976" y="3911"/>
                  </a:lnTo>
                  <a:lnTo>
                    <a:pt x="170865" y="3067"/>
                  </a:lnTo>
                  <a:lnTo>
                    <a:pt x="171532" y="2000"/>
                  </a:lnTo>
                  <a:lnTo>
                    <a:pt x="171932" y="844"/>
                  </a:lnTo>
                  <a:lnTo>
                    <a:pt x="172688" y="1066"/>
                  </a:lnTo>
                  <a:lnTo>
                    <a:pt x="172510" y="1155"/>
                  </a:lnTo>
                  <a:lnTo>
                    <a:pt x="172421" y="1333"/>
                  </a:lnTo>
                  <a:lnTo>
                    <a:pt x="172377" y="1511"/>
                  </a:lnTo>
                  <a:lnTo>
                    <a:pt x="172288" y="1689"/>
                  </a:lnTo>
                  <a:lnTo>
                    <a:pt x="178022" y="1689"/>
                  </a:lnTo>
                  <a:lnTo>
                    <a:pt x="177977" y="2178"/>
                  </a:lnTo>
                  <a:lnTo>
                    <a:pt x="171976" y="2178"/>
                  </a:lnTo>
                  <a:lnTo>
                    <a:pt x="171576" y="2933"/>
                  </a:lnTo>
                  <a:lnTo>
                    <a:pt x="171087" y="3644"/>
                  </a:lnTo>
                  <a:lnTo>
                    <a:pt x="170465" y="4267"/>
                  </a:lnTo>
                  <a:close/>
                </a:path>
                <a:path w="569595" h="326390">
                  <a:moveTo>
                    <a:pt x="177310" y="3289"/>
                  </a:moveTo>
                  <a:lnTo>
                    <a:pt x="171888" y="3289"/>
                  </a:lnTo>
                  <a:lnTo>
                    <a:pt x="171888" y="2800"/>
                  </a:lnTo>
                  <a:lnTo>
                    <a:pt x="177310" y="2800"/>
                  </a:lnTo>
                  <a:lnTo>
                    <a:pt x="177310" y="3289"/>
                  </a:lnTo>
                  <a:close/>
                </a:path>
                <a:path w="569595" h="326390">
                  <a:moveTo>
                    <a:pt x="178111" y="9112"/>
                  </a:moveTo>
                  <a:lnTo>
                    <a:pt x="176421" y="9112"/>
                  </a:lnTo>
                  <a:lnTo>
                    <a:pt x="176229" y="7378"/>
                  </a:lnTo>
                  <a:lnTo>
                    <a:pt x="176110" y="4400"/>
                  </a:lnTo>
                  <a:lnTo>
                    <a:pt x="170910" y="4400"/>
                  </a:lnTo>
                  <a:lnTo>
                    <a:pt x="170910" y="3867"/>
                  </a:lnTo>
                  <a:lnTo>
                    <a:pt x="176688" y="3867"/>
                  </a:lnTo>
                  <a:lnTo>
                    <a:pt x="176813" y="7245"/>
                  </a:lnTo>
                  <a:lnTo>
                    <a:pt x="176910" y="8489"/>
                  </a:lnTo>
                  <a:lnTo>
                    <a:pt x="178251" y="8489"/>
                  </a:lnTo>
                  <a:lnTo>
                    <a:pt x="178191" y="8845"/>
                  </a:lnTo>
                  <a:lnTo>
                    <a:pt x="178111" y="9112"/>
                  </a:lnTo>
                  <a:close/>
                </a:path>
                <a:path w="569595" h="326390">
                  <a:moveTo>
                    <a:pt x="170421" y="8845"/>
                  </a:moveTo>
                  <a:lnTo>
                    <a:pt x="170332" y="8667"/>
                  </a:lnTo>
                  <a:lnTo>
                    <a:pt x="170198" y="8534"/>
                  </a:lnTo>
                  <a:lnTo>
                    <a:pt x="170119" y="8356"/>
                  </a:lnTo>
                  <a:lnTo>
                    <a:pt x="170910" y="8000"/>
                  </a:lnTo>
                  <a:lnTo>
                    <a:pt x="171665" y="7378"/>
                  </a:lnTo>
                  <a:lnTo>
                    <a:pt x="172288" y="6623"/>
                  </a:lnTo>
                  <a:lnTo>
                    <a:pt x="170243" y="6623"/>
                  </a:lnTo>
                  <a:lnTo>
                    <a:pt x="170243" y="6134"/>
                  </a:lnTo>
                  <a:lnTo>
                    <a:pt x="172732" y="6134"/>
                  </a:lnTo>
                  <a:lnTo>
                    <a:pt x="172732" y="4533"/>
                  </a:lnTo>
                  <a:lnTo>
                    <a:pt x="173532" y="4578"/>
                  </a:lnTo>
                  <a:lnTo>
                    <a:pt x="173354" y="4711"/>
                  </a:lnTo>
                  <a:lnTo>
                    <a:pt x="173354" y="6178"/>
                  </a:lnTo>
                  <a:lnTo>
                    <a:pt x="175799" y="6178"/>
                  </a:lnTo>
                  <a:lnTo>
                    <a:pt x="175799" y="6667"/>
                  </a:lnTo>
                  <a:lnTo>
                    <a:pt x="173354" y="6667"/>
                  </a:lnTo>
                  <a:lnTo>
                    <a:pt x="173354" y="6800"/>
                  </a:lnTo>
                  <a:lnTo>
                    <a:pt x="173514" y="6889"/>
                  </a:lnTo>
                  <a:lnTo>
                    <a:pt x="172732" y="6889"/>
                  </a:lnTo>
                  <a:lnTo>
                    <a:pt x="172110" y="7689"/>
                  </a:lnTo>
                  <a:lnTo>
                    <a:pt x="171310" y="8356"/>
                  </a:lnTo>
                  <a:lnTo>
                    <a:pt x="170421" y="8845"/>
                  </a:lnTo>
                  <a:close/>
                </a:path>
                <a:path w="569595" h="326390">
                  <a:moveTo>
                    <a:pt x="171710" y="6089"/>
                  </a:moveTo>
                  <a:lnTo>
                    <a:pt x="171532" y="5645"/>
                  </a:lnTo>
                  <a:lnTo>
                    <a:pt x="171310" y="5289"/>
                  </a:lnTo>
                  <a:lnTo>
                    <a:pt x="170999" y="4933"/>
                  </a:lnTo>
                  <a:lnTo>
                    <a:pt x="171443" y="4711"/>
                  </a:lnTo>
                  <a:lnTo>
                    <a:pt x="172021" y="5422"/>
                  </a:lnTo>
                  <a:lnTo>
                    <a:pt x="172199" y="5867"/>
                  </a:lnTo>
                  <a:lnTo>
                    <a:pt x="171710" y="6089"/>
                  </a:lnTo>
                  <a:close/>
                </a:path>
                <a:path w="569595" h="326390">
                  <a:moveTo>
                    <a:pt x="174243" y="6134"/>
                  </a:moveTo>
                  <a:lnTo>
                    <a:pt x="173932" y="5956"/>
                  </a:lnTo>
                  <a:lnTo>
                    <a:pt x="174519" y="5067"/>
                  </a:lnTo>
                  <a:lnTo>
                    <a:pt x="174732" y="4711"/>
                  </a:lnTo>
                  <a:lnTo>
                    <a:pt x="175355" y="4933"/>
                  </a:lnTo>
                  <a:lnTo>
                    <a:pt x="175177" y="5022"/>
                  </a:lnTo>
                  <a:lnTo>
                    <a:pt x="174910" y="5422"/>
                  </a:lnTo>
                  <a:lnTo>
                    <a:pt x="174243" y="6134"/>
                  </a:lnTo>
                  <a:close/>
                </a:path>
                <a:path w="569595" h="326390">
                  <a:moveTo>
                    <a:pt x="173310" y="9067"/>
                  </a:moveTo>
                  <a:lnTo>
                    <a:pt x="172732" y="9067"/>
                  </a:lnTo>
                  <a:lnTo>
                    <a:pt x="172732" y="6889"/>
                  </a:lnTo>
                  <a:lnTo>
                    <a:pt x="173514" y="6889"/>
                  </a:lnTo>
                  <a:lnTo>
                    <a:pt x="174292" y="7334"/>
                  </a:lnTo>
                  <a:lnTo>
                    <a:pt x="173310" y="7334"/>
                  </a:lnTo>
                  <a:lnTo>
                    <a:pt x="173310" y="9067"/>
                  </a:lnTo>
                  <a:close/>
                </a:path>
                <a:path w="569595" h="326390">
                  <a:moveTo>
                    <a:pt x="178251" y="8489"/>
                  </a:moveTo>
                  <a:lnTo>
                    <a:pt x="177799" y="8489"/>
                  </a:lnTo>
                  <a:lnTo>
                    <a:pt x="177888" y="7200"/>
                  </a:lnTo>
                  <a:lnTo>
                    <a:pt x="178155" y="7467"/>
                  </a:lnTo>
                  <a:lnTo>
                    <a:pt x="178288" y="7556"/>
                  </a:lnTo>
                  <a:lnTo>
                    <a:pt x="178251" y="8489"/>
                  </a:lnTo>
                  <a:close/>
                </a:path>
                <a:path w="569595" h="326390">
                  <a:moveTo>
                    <a:pt x="175221" y="8667"/>
                  </a:moveTo>
                  <a:lnTo>
                    <a:pt x="174643" y="8178"/>
                  </a:lnTo>
                  <a:lnTo>
                    <a:pt x="173903" y="7689"/>
                  </a:lnTo>
                  <a:lnTo>
                    <a:pt x="173310" y="7334"/>
                  </a:lnTo>
                  <a:lnTo>
                    <a:pt x="174292" y="7334"/>
                  </a:lnTo>
                  <a:lnTo>
                    <a:pt x="174910" y="7734"/>
                  </a:lnTo>
                  <a:lnTo>
                    <a:pt x="175621" y="8312"/>
                  </a:lnTo>
                  <a:lnTo>
                    <a:pt x="175221" y="8667"/>
                  </a:lnTo>
                  <a:close/>
                </a:path>
                <a:path w="569595" h="326390">
                  <a:moveTo>
                    <a:pt x="179844" y="5467"/>
                  </a:moveTo>
                  <a:lnTo>
                    <a:pt x="179633" y="5022"/>
                  </a:lnTo>
                  <a:lnTo>
                    <a:pt x="179533" y="4889"/>
                  </a:lnTo>
                  <a:lnTo>
                    <a:pt x="180422" y="3689"/>
                  </a:lnTo>
                  <a:lnTo>
                    <a:pt x="181089" y="2311"/>
                  </a:lnTo>
                  <a:lnTo>
                    <a:pt x="181489" y="889"/>
                  </a:lnTo>
                  <a:lnTo>
                    <a:pt x="182200" y="1111"/>
                  </a:lnTo>
                  <a:lnTo>
                    <a:pt x="181978" y="1200"/>
                  </a:lnTo>
                  <a:lnTo>
                    <a:pt x="181800" y="1822"/>
                  </a:lnTo>
                  <a:lnTo>
                    <a:pt x="181533" y="2400"/>
                  </a:lnTo>
                  <a:lnTo>
                    <a:pt x="181311" y="2978"/>
                  </a:lnTo>
                  <a:lnTo>
                    <a:pt x="181533" y="3022"/>
                  </a:lnTo>
                  <a:lnTo>
                    <a:pt x="181355" y="3155"/>
                  </a:lnTo>
                  <a:lnTo>
                    <a:pt x="181355" y="4044"/>
                  </a:lnTo>
                  <a:lnTo>
                    <a:pt x="180778" y="4044"/>
                  </a:lnTo>
                  <a:lnTo>
                    <a:pt x="180511" y="4533"/>
                  </a:lnTo>
                  <a:lnTo>
                    <a:pt x="180164" y="5067"/>
                  </a:lnTo>
                  <a:lnTo>
                    <a:pt x="179844" y="5467"/>
                  </a:lnTo>
                  <a:close/>
                </a:path>
                <a:path w="569595" h="326390">
                  <a:moveTo>
                    <a:pt x="181355" y="9112"/>
                  </a:moveTo>
                  <a:lnTo>
                    <a:pt x="180778" y="9112"/>
                  </a:lnTo>
                  <a:lnTo>
                    <a:pt x="180778" y="4044"/>
                  </a:lnTo>
                  <a:lnTo>
                    <a:pt x="181355" y="4044"/>
                  </a:lnTo>
                  <a:lnTo>
                    <a:pt x="181355" y="9112"/>
                  </a:lnTo>
                  <a:close/>
                </a:path>
                <a:path w="569595" h="326390">
                  <a:moveTo>
                    <a:pt x="183445" y="5911"/>
                  </a:moveTo>
                  <a:lnTo>
                    <a:pt x="183311" y="5778"/>
                  </a:lnTo>
                  <a:lnTo>
                    <a:pt x="183000" y="5600"/>
                  </a:lnTo>
                  <a:lnTo>
                    <a:pt x="183489" y="4978"/>
                  </a:lnTo>
                  <a:lnTo>
                    <a:pt x="183822" y="4311"/>
                  </a:lnTo>
                  <a:lnTo>
                    <a:pt x="184022" y="3511"/>
                  </a:lnTo>
                  <a:lnTo>
                    <a:pt x="183000" y="3511"/>
                  </a:lnTo>
                  <a:lnTo>
                    <a:pt x="183000" y="2978"/>
                  </a:lnTo>
                  <a:lnTo>
                    <a:pt x="186378" y="2978"/>
                  </a:lnTo>
                  <a:lnTo>
                    <a:pt x="186378" y="1733"/>
                  </a:lnTo>
                  <a:lnTo>
                    <a:pt x="183667" y="1733"/>
                  </a:lnTo>
                  <a:lnTo>
                    <a:pt x="183667" y="1200"/>
                  </a:lnTo>
                  <a:lnTo>
                    <a:pt x="186912" y="1200"/>
                  </a:lnTo>
                  <a:lnTo>
                    <a:pt x="186912" y="2933"/>
                  </a:lnTo>
                  <a:lnTo>
                    <a:pt x="187934" y="2933"/>
                  </a:lnTo>
                  <a:lnTo>
                    <a:pt x="187934" y="3467"/>
                  </a:lnTo>
                  <a:lnTo>
                    <a:pt x="184156" y="3467"/>
                  </a:lnTo>
                  <a:lnTo>
                    <a:pt x="184689" y="3600"/>
                  </a:lnTo>
                  <a:lnTo>
                    <a:pt x="184511" y="3689"/>
                  </a:lnTo>
                  <a:lnTo>
                    <a:pt x="184467" y="3911"/>
                  </a:lnTo>
                  <a:lnTo>
                    <a:pt x="184289" y="4311"/>
                  </a:lnTo>
                  <a:lnTo>
                    <a:pt x="187712" y="4311"/>
                  </a:lnTo>
                  <a:lnTo>
                    <a:pt x="187712" y="4845"/>
                  </a:lnTo>
                  <a:lnTo>
                    <a:pt x="185756" y="4845"/>
                  </a:lnTo>
                  <a:lnTo>
                    <a:pt x="184067" y="4933"/>
                  </a:lnTo>
                  <a:lnTo>
                    <a:pt x="183711" y="5600"/>
                  </a:lnTo>
                  <a:lnTo>
                    <a:pt x="183445" y="5911"/>
                  </a:lnTo>
                  <a:close/>
                </a:path>
                <a:path w="569595" h="326390">
                  <a:moveTo>
                    <a:pt x="182733" y="7600"/>
                  </a:moveTo>
                  <a:lnTo>
                    <a:pt x="182200" y="7600"/>
                  </a:lnTo>
                  <a:lnTo>
                    <a:pt x="182200" y="1866"/>
                  </a:lnTo>
                  <a:lnTo>
                    <a:pt x="182911" y="1911"/>
                  </a:lnTo>
                  <a:lnTo>
                    <a:pt x="182733" y="2044"/>
                  </a:lnTo>
                  <a:lnTo>
                    <a:pt x="182733" y="7600"/>
                  </a:lnTo>
                  <a:close/>
                </a:path>
                <a:path w="569595" h="326390">
                  <a:moveTo>
                    <a:pt x="188067" y="6667"/>
                  </a:moveTo>
                  <a:lnTo>
                    <a:pt x="183000" y="6667"/>
                  </a:lnTo>
                  <a:lnTo>
                    <a:pt x="183000" y="6134"/>
                  </a:lnTo>
                  <a:lnTo>
                    <a:pt x="185134" y="6134"/>
                  </a:lnTo>
                  <a:lnTo>
                    <a:pt x="185134" y="4933"/>
                  </a:lnTo>
                  <a:lnTo>
                    <a:pt x="185756" y="4933"/>
                  </a:lnTo>
                  <a:lnTo>
                    <a:pt x="185756" y="6045"/>
                  </a:lnTo>
                  <a:lnTo>
                    <a:pt x="188112" y="6045"/>
                  </a:lnTo>
                  <a:lnTo>
                    <a:pt x="188067" y="6667"/>
                  </a:lnTo>
                  <a:close/>
                </a:path>
                <a:path w="569595" h="326390">
                  <a:moveTo>
                    <a:pt x="183178" y="9112"/>
                  </a:moveTo>
                  <a:lnTo>
                    <a:pt x="183089" y="8934"/>
                  </a:lnTo>
                  <a:lnTo>
                    <a:pt x="182778" y="8667"/>
                  </a:lnTo>
                  <a:lnTo>
                    <a:pt x="184378" y="8134"/>
                  </a:lnTo>
                  <a:lnTo>
                    <a:pt x="184911" y="7378"/>
                  </a:lnTo>
                  <a:lnTo>
                    <a:pt x="185089" y="6667"/>
                  </a:lnTo>
                  <a:lnTo>
                    <a:pt x="185845" y="6667"/>
                  </a:lnTo>
                  <a:lnTo>
                    <a:pt x="186025" y="7245"/>
                  </a:lnTo>
                  <a:lnTo>
                    <a:pt x="185534" y="7245"/>
                  </a:lnTo>
                  <a:lnTo>
                    <a:pt x="185223" y="7912"/>
                  </a:lnTo>
                  <a:lnTo>
                    <a:pt x="184600" y="8623"/>
                  </a:lnTo>
                  <a:lnTo>
                    <a:pt x="183178" y="9112"/>
                  </a:lnTo>
                  <a:close/>
                </a:path>
                <a:path w="569595" h="326390">
                  <a:moveTo>
                    <a:pt x="187801" y="9112"/>
                  </a:moveTo>
                  <a:lnTo>
                    <a:pt x="186778" y="8889"/>
                  </a:lnTo>
                  <a:lnTo>
                    <a:pt x="185934" y="8178"/>
                  </a:lnTo>
                  <a:lnTo>
                    <a:pt x="185534" y="7245"/>
                  </a:lnTo>
                  <a:lnTo>
                    <a:pt x="186025" y="7245"/>
                  </a:lnTo>
                  <a:lnTo>
                    <a:pt x="186067" y="7378"/>
                  </a:lnTo>
                  <a:lnTo>
                    <a:pt x="186645" y="8223"/>
                  </a:lnTo>
                  <a:lnTo>
                    <a:pt x="188156" y="8623"/>
                  </a:lnTo>
                  <a:lnTo>
                    <a:pt x="187890" y="8934"/>
                  </a:lnTo>
                  <a:lnTo>
                    <a:pt x="187801" y="9112"/>
                  </a:lnTo>
                  <a:close/>
                </a:path>
                <a:path w="569595" h="326390">
                  <a:moveTo>
                    <a:pt x="189756" y="5067"/>
                  </a:moveTo>
                  <a:lnTo>
                    <a:pt x="189490" y="4445"/>
                  </a:lnTo>
                  <a:lnTo>
                    <a:pt x="190290" y="4445"/>
                  </a:lnTo>
                  <a:lnTo>
                    <a:pt x="190654" y="3956"/>
                  </a:lnTo>
                  <a:lnTo>
                    <a:pt x="190868" y="3600"/>
                  </a:lnTo>
                  <a:lnTo>
                    <a:pt x="191090" y="3111"/>
                  </a:lnTo>
                  <a:lnTo>
                    <a:pt x="191846" y="3333"/>
                  </a:lnTo>
                  <a:lnTo>
                    <a:pt x="191668" y="3422"/>
                  </a:lnTo>
                  <a:lnTo>
                    <a:pt x="191001" y="4444"/>
                  </a:lnTo>
                  <a:lnTo>
                    <a:pt x="193520" y="4445"/>
                  </a:lnTo>
                  <a:lnTo>
                    <a:pt x="193787" y="4845"/>
                  </a:lnTo>
                  <a:lnTo>
                    <a:pt x="193135" y="4845"/>
                  </a:lnTo>
                  <a:lnTo>
                    <a:pt x="190601" y="4933"/>
                  </a:lnTo>
                  <a:lnTo>
                    <a:pt x="189801" y="4933"/>
                  </a:lnTo>
                  <a:lnTo>
                    <a:pt x="189756" y="5067"/>
                  </a:lnTo>
                  <a:close/>
                </a:path>
                <a:path w="569595" h="326390">
                  <a:moveTo>
                    <a:pt x="193520" y="4444"/>
                  </a:moveTo>
                  <a:lnTo>
                    <a:pt x="192201" y="4444"/>
                  </a:lnTo>
                  <a:lnTo>
                    <a:pt x="192824" y="4400"/>
                  </a:lnTo>
                  <a:lnTo>
                    <a:pt x="192423" y="3956"/>
                  </a:lnTo>
                  <a:lnTo>
                    <a:pt x="192157" y="3778"/>
                  </a:lnTo>
                  <a:lnTo>
                    <a:pt x="192557" y="3555"/>
                  </a:lnTo>
                  <a:lnTo>
                    <a:pt x="193268" y="4178"/>
                  </a:lnTo>
                  <a:lnTo>
                    <a:pt x="193520" y="4444"/>
                  </a:lnTo>
                  <a:close/>
                </a:path>
                <a:path w="569595" h="326390">
                  <a:moveTo>
                    <a:pt x="193401" y="5200"/>
                  </a:moveTo>
                  <a:lnTo>
                    <a:pt x="193253" y="4978"/>
                  </a:lnTo>
                  <a:lnTo>
                    <a:pt x="193135" y="4845"/>
                  </a:lnTo>
                  <a:lnTo>
                    <a:pt x="193787" y="4845"/>
                  </a:lnTo>
                  <a:lnTo>
                    <a:pt x="193772" y="4978"/>
                  </a:lnTo>
                  <a:lnTo>
                    <a:pt x="193401" y="5200"/>
                  </a:lnTo>
                  <a:close/>
                </a:path>
                <a:path w="569595" h="326390">
                  <a:moveTo>
                    <a:pt x="197313" y="3067"/>
                  </a:moveTo>
                  <a:lnTo>
                    <a:pt x="190023" y="3067"/>
                  </a:lnTo>
                  <a:lnTo>
                    <a:pt x="190023" y="1200"/>
                  </a:lnTo>
                  <a:lnTo>
                    <a:pt x="197313" y="1200"/>
                  </a:lnTo>
                  <a:lnTo>
                    <a:pt x="197313" y="1644"/>
                  </a:lnTo>
                  <a:lnTo>
                    <a:pt x="195002" y="1644"/>
                  </a:lnTo>
                  <a:lnTo>
                    <a:pt x="190645" y="1644"/>
                  </a:lnTo>
                  <a:lnTo>
                    <a:pt x="190645" y="2578"/>
                  </a:lnTo>
                  <a:lnTo>
                    <a:pt x="192246" y="2622"/>
                  </a:lnTo>
                  <a:lnTo>
                    <a:pt x="197313" y="2622"/>
                  </a:lnTo>
                  <a:lnTo>
                    <a:pt x="197313" y="3067"/>
                  </a:lnTo>
                  <a:close/>
                </a:path>
                <a:path w="569595" h="326390">
                  <a:moveTo>
                    <a:pt x="197313" y="2622"/>
                  </a:moveTo>
                  <a:lnTo>
                    <a:pt x="196691" y="2622"/>
                  </a:lnTo>
                  <a:lnTo>
                    <a:pt x="196691" y="1644"/>
                  </a:lnTo>
                  <a:lnTo>
                    <a:pt x="197313" y="1644"/>
                  </a:lnTo>
                  <a:lnTo>
                    <a:pt x="197313" y="2622"/>
                  </a:lnTo>
                  <a:close/>
                </a:path>
                <a:path w="569595" h="326390">
                  <a:moveTo>
                    <a:pt x="194468" y="2622"/>
                  </a:moveTo>
                  <a:lnTo>
                    <a:pt x="192246" y="2622"/>
                  </a:lnTo>
                  <a:lnTo>
                    <a:pt x="192246" y="1644"/>
                  </a:lnTo>
                  <a:lnTo>
                    <a:pt x="192779" y="1644"/>
                  </a:lnTo>
                  <a:lnTo>
                    <a:pt x="192779" y="2578"/>
                  </a:lnTo>
                  <a:lnTo>
                    <a:pt x="194468" y="2622"/>
                  </a:lnTo>
                  <a:close/>
                </a:path>
                <a:path w="569595" h="326390">
                  <a:moveTo>
                    <a:pt x="197313" y="2622"/>
                  </a:moveTo>
                  <a:lnTo>
                    <a:pt x="194468" y="2622"/>
                  </a:lnTo>
                  <a:lnTo>
                    <a:pt x="194468" y="1644"/>
                  </a:lnTo>
                  <a:lnTo>
                    <a:pt x="195002" y="1644"/>
                  </a:lnTo>
                  <a:lnTo>
                    <a:pt x="195002" y="2578"/>
                  </a:lnTo>
                  <a:lnTo>
                    <a:pt x="196691" y="2622"/>
                  </a:lnTo>
                  <a:lnTo>
                    <a:pt x="197313" y="2622"/>
                  </a:lnTo>
                  <a:close/>
                </a:path>
                <a:path w="569595" h="326390">
                  <a:moveTo>
                    <a:pt x="190734" y="9067"/>
                  </a:moveTo>
                  <a:lnTo>
                    <a:pt x="190201" y="9067"/>
                  </a:lnTo>
                  <a:lnTo>
                    <a:pt x="190201" y="5422"/>
                  </a:lnTo>
                  <a:lnTo>
                    <a:pt x="193224" y="5422"/>
                  </a:lnTo>
                  <a:lnTo>
                    <a:pt x="193224" y="5911"/>
                  </a:lnTo>
                  <a:lnTo>
                    <a:pt x="190734" y="5911"/>
                  </a:lnTo>
                  <a:lnTo>
                    <a:pt x="190734" y="6489"/>
                  </a:lnTo>
                  <a:lnTo>
                    <a:pt x="193224" y="6489"/>
                  </a:lnTo>
                  <a:lnTo>
                    <a:pt x="193224" y="6845"/>
                  </a:lnTo>
                  <a:lnTo>
                    <a:pt x="190690" y="6845"/>
                  </a:lnTo>
                  <a:lnTo>
                    <a:pt x="190690" y="7423"/>
                  </a:lnTo>
                  <a:lnTo>
                    <a:pt x="193224" y="7423"/>
                  </a:lnTo>
                  <a:lnTo>
                    <a:pt x="193224" y="7823"/>
                  </a:lnTo>
                  <a:lnTo>
                    <a:pt x="190734" y="7823"/>
                  </a:lnTo>
                  <a:lnTo>
                    <a:pt x="190734" y="9067"/>
                  </a:lnTo>
                  <a:close/>
                </a:path>
                <a:path w="569595" h="326390">
                  <a:moveTo>
                    <a:pt x="193224" y="6489"/>
                  </a:moveTo>
                  <a:lnTo>
                    <a:pt x="192690" y="6489"/>
                  </a:lnTo>
                  <a:lnTo>
                    <a:pt x="192690" y="5911"/>
                  </a:lnTo>
                  <a:lnTo>
                    <a:pt x="193224" y="5911"/>
                  </a:lnTo>
                  <a:lnTo>
                    <a:pt x="193224" y="6489"/>
                  </a:lnTo>
                  <a:close/>
                </a:path>
                <a:path w="569595" h="326390">
                  <a:moveTo>
                    <a:pt x="193224" y="7423"/>
                  </a:moveTo>
                  <a:lnTo>
                    <a:pt x="192646" y="7423"/>
                  </a:lnTo>
                  <a:lnTo>
                    <a:pt x="192646" y="6845"/>
                  </a:lnTo>
                  <a:lnTo>
                    <a:pt x="193224" y="6845"/>
                  </a:lnTo>
                  <a:lnTo>
                    <a:pt x="193224" y="7423"/>
                  </a:lnTo>
                  <a:close/>
                </a:path>
                <a:path w="569595" h="326390">
                  <a:moveTo>
                    <a:pt x="192912" y="9112"/>
                  </a:moveTo>
                  <a:lnTo>
                    <a:pt x="191846" y="9112"/>
                  </a:lnTo>
                  <a:lnTo>
                    <a:pt x="191757" y="8801"/>
                  </a:lnTo>
                  <a:lnTo>
                    <a:pt x="191668" y="8667"/>
                  </a:lnTo>
                  <a:lnTo>
                    <a:pt x="192557" y="8667"/>
                  </a:lnTo>
                  <a:lnTo>
                    <a:pt x="192690" y="8623"/>
                  </a:lnTo>
                  <a:lnTo>
                    <a:pt x="192690" y="7823"/>
                  </a:lnTo>
                  <a:lnTo>
                    <a:pt x="193224" y="7823"/>
                  </a:lnTo>
                  <a:lnTo>
                    <a:pt x="193224" y="9067"/>
                  </a:lnTo>
                  <a:lnTo>
                    <a:pt x="192912" y="9112"/>
                  </a:lnTo>
                  <a:close/>
                </a:path>
                <a:path w="569595" h="326390">
                  <a:moveTo>
                    <a:pt x="197269" y="5822"/>
                  </a:moveTo>
                  <a:lnTo>
                    <a:pt x="194290" y="5822"/>
                  </a:lnTo>
                  <a:lnTo>
                    <a:pt x="194068" y="5645"/>
                  </a:lnTo>
                  <a:lnTo>
                    <a:pt x="194024" y="3244"/>
                  </a:lnTo>
                  <a:lnTo>
                    <a:pt x="194735" y="3289"/>
                  </a:lnTo>
                  <a:lnTo>
                    <a:pt x="194557" y="3422"/>
                  </a:lnTo>
                  <a:lnTo>
                    <a:pt x="194557" y="4133"/>
                  </a:lnTo>
                  <a:lnTo>
                    <a:pt x="196272" y="4133"/>
                  </a:lnTo>
                  <a:lnTo>
                    <a:pt x="195357" y="4400"/>
                  </a:lnTo>
                  <a:lnTo>
                    <a:pt x="194557" y="4578"/>
                  </a:lnTo>
                  <a:lnTo>
                    <a:pt x="194646" y="5289"/>
                  </a:lnTo>
                  <a:lnTo>
                    <a:pt x="197476" y="5289"/>
                  </a:lnTo>
                  <a:lnTo>
                    <a:pt x="197411" y="5645"/>
                  </a:lnTo>
                  <a:lnTo>
                    <a:pt x="197269" y="5822"/>
                  </a:lnTo>
                  <a:close/>
                </a:path>
                <a:path w="569595" h="326390">
                  <a:moveTo>
                    <a:pt x="196272" y="4133"/>
                  </a:moveTo>
                  <a:lnTo>
                    <a:pt x="194557" y="4133"/>
                  </a:lnTo>
                  <a:lnTo>
                    <a:pt x="195268" y="3956"/>
                  </a:lnTo>
                  <a:lnTo>
                    <a:pt x="195979" y="3733"/>
                  </a:lnTo>
                  <a:lnTo>
                    <a:pt x="196646" y="3422"/>
                  </a:lnTo>
                  <a:lnTo>
                    <a:pt x="197027" y="3733"/>
                  </a:lnTo>
                  <a:lnTo>
                    <a:pt x="197091" y="3867"/>
                  </a:lnTo>
                  <a:lnTo>
                    <a:pt x="196957" y="3867"/>
                  </a:lnTo>
                  <a:lnTo>
                    <a:pt x="196272" y="4133"/>
                  </a:lnTo>
                  <a:close/>
                </a:path>
                <a:path w="569595" h="326390">
                  <a:moveTo>
                    <a:pt x="197476" y="5289"/>
                  </a:moveTo>
                  <a:lnTo>
                    <a:pt x="196913" y="5289"/>
                  </a:lnTo>
                  <a:lnTo>
                    <a:pt x="197002" y="4445"/>
                  </a:lnTo>
                  <a:lnTo>
                    <a:pt x="197357" y="4622"/>
                  </a:lnTo>
                  <a:lnTo>
                    <a:pt x="197535" y="4667"/>
                  </a:lnTo>
                  <a:lnTo>
                    <a:pt x="197476" y="5289"/>
                  </a:lnTo>
                  <a:close/>
                </a:path>
                <a:path w="569595" h="326390">
                  <a:moveTo>
                    <a:pt x="197402" y="8934"/>
                  </a:moveTo>
                  <a:lnTo>
                    <a:pt x="194290" y="8934"/>
                  </a:lnTo>
                  <a:lnTo>
                    <a:pt x="194068" y="8756"/>
                  </a:lnTo>
                  <a:lnTo>
                    <a:pt x="194068" y="6045"/>
                  </a:lnTo>
                  <a:lnTo>
                    <a:pt x="194779" y="6089"/>
                  </a:lnTo>
                  <a:lnTo>
                    <a:pt x="194601" y="6223"/>
                  </a:lnTo>
                  <a:lnTo>
                    <a:pt x="194601" y="7067"/>
                  </a:lnTo>
                  <a:lnTo>
                    <a:pt x="196405" y="7067"/>
                  </a:lnTo>
                  <a:lnTo>
                    <a:pt x="195446" y="7378"/>
                  </a:lnTo>
                  <a:lnTo>
                    <a:pt x="194601" y="7556"/>
                  </a:lnTo>
                  <a:lnTo>
                    <a:pt x="194601" y="8134"/>
                  </a:lnTo>
                  <a:lnTo>
                    <a:pt x="194690" y="8401"/>
                  </a:lnTo>
                  <a:lnTo>
                    <a:pt x="197561" y="8401"/>
                  </a:lnTo>
                  <a:lnTo>
                    <a:pt x="197491" y="8756"/>
                  </a:lnTo>
                  <a:lnTo>
                    <a:pt x="197402" y="8934"/>
                  </a:lnTo>
                  <a:close/>
                </a:path>
                <a:path w="569595" h="326390">
                  <a:moveTo>
                    <a:pt x="196405" y="7067"/>
                  </a:moveTo>
                  <a:lnTo>
                    <a:pt x="194601" y="7067"/>
                  </a:lnTo>
                  <a:lnTo>
                    <a:pt x="195357" y="6889"/>
                  </a:lnTo>
                  <a:lnTo>
                    <a:pt x="196068" y="6667"/>
                  </a:lnTo>
                  <a:lnTo>
                    <a:pt x="196735" y="6356"/>
                  </a:lnTo>
                  <a:lnTo>
                    <a:pt x="197150" y="6667"/>
                  </a:lnTo>
                  <a:lnTo>
                    <a:pt x="197224" y="6800"/>
                  </a:lnTo>
                  <a:lnTo>
                    <a:pt x="197091" y="6800"/>
                  </a:lnTo>
                  <a:lnTo>
                    <a:pt x="196405" y="7067"/>
                  </a:lnTo>
                  <a:close/>
                </a:path>
                <a:path w="569595" h="326390">
                  <a:moveTo>
                    <a:pt x="197561" y="8401"/>
                  </a:moveTo>
                  <a:lnTo>
                    <a:pt x="197002" y="8401"/>
                  </a:lnTo>
                  <a:lnTo>
                    <a:pt x="197091" y="7512"/>
                  </a:lnTo>
                  <a:lnTo>
                    <a:pt x="197402" y="7689"/>
                  </a:lnTo>
                  <a:lnTo>
                    <a:pt x="197624" y="7734"/>
                  </a:lnTo>
                  <a:lnTo>
                    <a:pt x="197561" y="8401"/>
                  </a:lnTo>
                  <a:close/>
                </a:path>
                <a:path w="569595" h="326390">
                  <a:moveTo>
                    <a:pt x="194601" y="8134"/>
                  </a:moveTo>
                  <a:close/>
                </a:path>
                <a:path w="569595" h="326390">
                  <a:moveTo>
                    <a:pt x="202202" y="1644"/>
                  </a:moveTo>
                  <a:lnTo>
                    <a:pt x="199758" y="1644"/>
                  </a:lnTo>
                  <a:lnTo>
                    <a:pt x="199758" y="1155"/>
                  </a:lnTo>
                  <a:lnTo>
                    <a:pt x="202202" y="1155"/>
                  </a:lnTo>
                  <a:lnTo>
                    <a:pt x="202202" y="1644"/>
                  </a:lnTo>
                  <a:close/>
                </a:path>
                <a:path w="569595" h="326390">
                  <a:moveTo>
                    <a:pt x="202736" y="8623"/>
                  </a:moveTo>
                  <a:lnTo>
                    <a:pt x="202602" y="8445"/>
                  </a:lnTo>
                  <a:lnTo>
                    <a:pt x="202336" y="8178"/>
                  </a:lnTo>
                  <a:lnTo>
                    <a:pt x="203225" y="7689"/>
                  </a:lnTo>
                  <a:lnTo>
                    <a:pt x="203936" y="6934"/>
                  </a:lnTo>
                  <a:lnTo>
                    <a:pt x="204425" y="6045"/>
                  </a:lnTo>
                  <a:lnTo>
                    <a:pt x="202602" y="6045"/>
                  </a:lnTo>
                  <a:lnTo>
                    <a:pt x="202602" y="5467"/>
                  </a:lnTo>
                  <a:lnTo>
                    <a:pt x="204736" y="5467"/>
                  </a:lnTo>
                  <a:lnTo>
                    <a:pt x="204736" y="4622"/>
                  </a:lnTo>
                  <a:lnTo>
                    <a:pt x="202958" y="4622"/>
                  </a:lnTo>
                  <a:lnTo>
                    <a:pt x="202958" y="1200"/>
                  </a:lnTo>
                  <a:lnTo>
                    <a:pt x="207181" y="1200"/>
                  </a:lnTo>
                  <a:lnTo>
                    <a:pt x="207181" y="1689"/>
                  </a:lnTo>
                  <a:lnTo>
                    <a:pt x="204736" y="1689"/>
                  </a:lnTo>
                  <a:lnTo>
                    <a:pt x="203491" y="1733"/>
                  </a:lnTo>
                  <a:lnTo>
                    <a:pt x="203491" y="2711"/>
                  </a:lnTo>
                  <a:lnTo>
                    <a:pt x="207181" y="2711"/>
                  </a:lnTo>
                  <a:lnTo>
                    <a:pt x="207181" y="3200"/>
                  </a:lnTo>
                  <a:lnTo>
                    <a:pt x="203491" y="3200"/>
                  </a:lnTo>
                  <a:lnTo>
                    <a:pt x="203491" y="4222"/>
                  </a:lnTo>
                  <a:lnTo>
                    <a:pt x="207181" y="4222"/>
                  </a:lnTo>
                  <a:lnTo>
                    <a:pt x="207181" y="4667"/>
                  </a:lnTo>
                  <a:lnTo>
                    <a:pt x="205314" y="4667"/>
                  </a:lnTo>
                  <a:lnTo>
                    <a:pt x="205314" y="5511"/>
                  </a:lnTo>
                  <a:lnTo>
                    <a:pt x="207492" y="5511"/>
                  </a:lnTo>
                  <a:lnTo>
                    <a:pt x="207492" y="6089"/>
                  </a:lnTo>
                  <a:lnTo>
                    <a:pt x="205670" y="6089"/>
                  </a:lnTo>
                  <a:lnTo>
                    <a:pt x="205850" y="6400"/>
                  </a:lnTo>
                  <a:lnTo>
                    <a:pt x="205358" y="6400"/>
                  </a:lnTo>
                  <a:lnTo>
                    <a:pt x="204781" y="6445"/>
                  </a:lnTo>
                  <a:lnTo>
                    <a:pt x="204292" y="7334"/>
                  </a:lnTo>
                  <a:lnTo>
                    <a:pt x="203580" y="8089"/>
                  </a:lnTo>
                  <a:lnTo>
                    <a:pt x="202736" y="8623"/>
                  </a:lnTo>
                  <a:close/>
                </a:path>
                <a:path w="569595" h="326390">
                  <a:moveTo>
                    <a:pt x="206603" y="2711"/>
                  </a:moveTo>
                  <a:lnTo>
                    <a:pt x="204736" y="2711"/>
                  </a:lnTo>
                  <a:lnTo>
                    <a:pt x="204736" y="1689"/>
                  </a:lnTo>
                  <a:lnTo>
                    <a:pt x="205314" y="1689"/>
                  </a:lnTo>
                  <a:lnTo>
                    <a:pt x="205314" y="2666"/>
                  </a:lnTo>
                  <a:lnTo>
                    <a:pt x="206603" y="2711"/>
                  </a:lnTo>
                  <a:close/>
                </a:path>
                <a:path w="569595" h="326390">
                  <a:moveTo>
                    <a:pt x="207181" y="2711"/>
                  </a:moveTo>
                  <a:lnTo>
                    <a:pt x="206603" y="2711"/>
                  </a:lnTo>
                  <a:lnTo>
                    <a:pt x="206603" y="1689"/>
                  </a:lnTo>
                  <a:lnTo>
                    <a:pt x="207181" y="1689"/>
                  </a:lnTo>
                  <a:lnTo>
                    <a:pt x="207181" y="2711"/>
                  </a:lnTo>
                  <a:close/>
                </a:path>
                <a:path w="569595" h="326390">
                  <a:moveTo>
                    <a:pt x="202469" y="2800"/>
                  </a:moveTo>
                  <a:lnTo>
                    <a:pt x="199313" y="2800"/>
                  </a:lnTo>
                  <a:lnTo>
                    <a:pt x="199313" y="2311"/>
                  </a:lnTo>
                  <a:lnTo>
                    <a:pt x="202469" y="2311"/>
                  </a:lnTo>
                  <a:lnTo>
                    <a:pt x="202469" y="2800"/>
                  </a:lnTo>
                  <a:close/>
                </a:path>
                <a:path w="569595" h="326390">
                  <a:moveTo>
                    <a:pt x="205314" y="4222"/>
                  </a:moveTo>
                  <a:lnTo>
                    <a:pt x="204736" y="4222"/>
                  </a:lnTo>
                  <a:lnTo>
                    <a:pt x="204736" y="3200"/>
                  </a:lnTo>
                  <a:lnTo>
                    <a:pt x="205314" y="3200"/>
                  </a:lnTo>
                  <a:lnTo>
                    <a:pt x="205314" y="4222"/>
                  </a:lnTo>
                  <a:close/>
                </a:path>
                <a:path w="569595" h="326390">
                  <a:moveTo>
                    <a:pt x="207181" y="4222"/>
                  </a:moveTo>
                  <a:lnTo>
                    <a:pt x="206603" y="4222"/>
                  </a:lnTo>
                  <a:lnTo>
                    <a:pt x="206603" y="3200"/>
                  </a:lnTo>
                  <a:lnTo>
                    <a:pt x="207181" y="3200"/>
                  </a:lnTo>
                  <a:lnTo>
                    <a:pt x="207181" y="4222"/>
                  </a:lnTo>
                  <a:close/>
                </a:path>
                <a:path w="569595" h="326390">
                  <a:moveTo>
                    <a:pt x="202247" y="4000"/>
                  </a:moveTo>
                  <a:lnTo>
                    <a:pt x="199713" y="4000"/>
                  </a:lnTo>
                  <a:lnTo>
                    <a:pt x="199713" y="3511"/>
                  </a:lnTo>
                  <a:lnTo>
                    <a:pt x="202247" y="3511"/>
                  </a:lnTo>
                  <a:lnTo>
                    <a:pt x="202247" y="4000"/>
                  </a:lnTo>
                  <a:close/>
                </a:path>
                <a:path w="569595" h="326390">
                  <a:moveTo>
                    <a:pt x="202247" y="5245"/>
                  </a:moveTo>
                  <a:lnTo>
                    <a:pt x="199713" y="5245"/>
                  </a:lnTo>
                  <a:lnTo>
                    <a:pt x="199713" y="4756"/>
                  </a:lnTo>
                  <a:lnTo>
                    <a:pt x="202247" y="4756"/>
                  </a:lnTo>
                  <a:lnTo>
                    <a:pt x="202247" y="5245"/>
                  </a:lnTo>
                  <a:close/>
                </a:path>
                <a:path w="569595" h="326390">
                  <a:moveTo>
                    <a:pt x="200202" y="8978"/>
                  </a:moveTo>
                  <a:lnTo>
                    <a:pt x="199669" y="8978"/>
                  </a:lnTo>
                  <a:lnTo>
                    <a:pt x="199669" y="5956"/>
                  </a:lnTo>
                  <a:lnTo>
                    <a:pt x="202247" y="5956"/>
                  </a:lnTo>
                  <a:lnTo>
                    <a:pt x="202247" y="6489"/>
                  </a:lnTo>
                  <a:lnTo>
                    <a:pt x="200202" y="6489"/>
                  </a:lnTo>
                  <a:lnTo>
                    <a:pt x="200202" y="8089"/>
                  </a:lnTo>
                  <a:lnTo>
                    <a:pt x="202247" y="8089"/>
                  </a:lnTo>
                  <a:lnTo>
                    <a:pt x="202247" y="8578"/>
                  </a:lnTo>
                  <a:lnTo>
                    <a:pt x="200202" y="8578"/>
                  </a:lnTo>
                  <a:lnTo>
                    <a:pt x="200202" y="8978"/>
                  </a:lnTo>
                  <a:close/>
                </a:path>
                <a:path w="569595" h="326390">
                  <a:moveTo>
                    <a:pt x="207225" y="8623"/>
                  </a:moveTo>
                  <a:lnTo>
                    <a:pt x="206470" y="8000"/>
                  </a:lnTo>
                  <a:lnTo>
                    <a:pt x="205847" y="7245"/>
                  </a:lnTo>
                  <a:lnTo>
                    <a:pt x="205358" y="6400"/>
                  </a:lnTo>
                  <a:lnTo>
                    <a:pt x="205850" y="6400"/>
                  </a:lnTo>
                  <a:lnTo>
                    <a:pt x="206158" y="6934"/>
                  </a:lnTo>
                  <a:lnTo>
                    <a:pt x="206825" y="7645"/>
                  </a:lnTo>
                  <a:lnTo>
                    <a:pt x="207625" y="8178"/>
                  </a:lnTo>
                  <a:lnTo>
                    <a:pt x="207448" y="8312"/>
                  </a:lnTo>
                  <a:lnTo>
                    <a:pt x="207314" y="8445"/>
                  </a:lnTo>
                  <a:lnTo>
                    <a:pt x="207225" y="8623"/>
                  </a:lnTo>
                  <a:close/>
                </a:path>
                <a:path w="569595" h="326390">
                  <a:moveTo>
                    <a:pt x="205358" y="9067"/>
                  </a:moveTo>
                  <a:lnTo>
                    <a:pt x="204781" y="9067"/>
                  </a:lnTo>
                  <a:lnTo>
                    <a:pt x="204781" y="6445"/>
                  </a:lnTo>
                  <a:lnTo>
                    <a:pt x="205358" y="6445"/>
                  </a:lnTo>
                  <a:lnTo>
                    <a:pt x="205358" y="9067"/>
                  </a:lnTo>
                  <a:close/>
                </a:path>
                <a:path w="569595" h="326390">
                  <a:moveTo>
                    <a:pt x="202247" y="8089"/>
                  </a:moveTo>
                  <a:lnTo>
                    <a:pt x="201713" y="8089"/>
                  </a:lnTo>
                  <a:lnTo>
                    <a:pt x="201713" y="6489"/>
                  </a:lnTo>
                  <a:lnTo>
                    <a:pt x="202247" y="6489"/>
                  </a:lnTo>
                  <a:lnTo>
                    <a:pt x="202247" y="8089"/>
                  </a:lnTo>
                  <a:close/>
                </a:path>
                <a:path w="569595" h="326390">
                  <a:moveTo>
                    <a:pt x="217449" y="7689"/>
                  </a:moveTo>
                  <a:lnTo>
                    <a:pt x="212915" y="7689"/>
                  </a:lnTo>
                  <a:lnTo>
                    <a:pt x="212915" y="3155"/>
                  </a:lnTo>
                  <a:lnTo>
                    <a:pt x="217449" y="3155"/>
                  </a:lnTo>
                  <a:lnTo>
                    <a:pt x="217449" y="7689"/>
                  </a:lnTo>
                  <a:close/>
                </a:path>
                <a:path w="569595" h="326390">
                  <a:moveTo>
                    <a:pt x="227539" y="8312"/>
                  </a:moveTo>
                  <a:lnTo>
                    <a:pt x="226561" y="8312"/>
                  </a:lnTo>
                  <a:lnTo>
                    <a:pt x="226517" y="2000"/>
                  </a:lnTo>
                  <a:lnTo>
                    <a:pt x="227583" y="2000"/>
                  </a:lnTo>
                  <a:lnTo>
                    <a:pt x="228584" y="4044"/>
                  </a:lnTo>
                  <a:lnTo>
                    <a:pt x="227539" y="4044"/>
                  </a:lnTo>
                  <a:lnTo>
                    <a:pt x="227539" y="8312"/>
                  </a:lnTo>
                  <a:close/>
                </a:path>
                <a:path w="569595" h="326390">
                  <a:moveTo>
                    <a:pt x="230717" y="6178"/>
                  </a:moveTo>
                  <a:lnTo>
                    <a:pt x="229628" y="6178"/>
                  </a:lnTo>
                  <a:lnTo>
                    <a:pt x="231717" y="2000"/>
                  </a:lnTo>
                  <a:lnTo>
                    <a:pt x="232828" y="2000"/>
                  </a:lnTo>
                  <a:lnTo>
                    <a:pt x="232828" y="4000"/>
                  </a:lnTo>
                  <a:lnTo>
                    <a:pt x="231806" y="4000"/>
                  </a:lnTo>
                  <a:lnTo>
                    <a:pt x="230717" y="6178"/>
                  </a:lnTo>
                  <a:close/>
                </a:path>
                <a:path w="569595" h="326390">
                  <a:moveTo>
                    <a:pt x="232828" y="8312"/>
                  </a:moveTo>
                  <a:lnTo>
                    <a:pt x="231806" y="8312"/>
                  </a:lnTo>
                  <a:lnTo>
                    <a:pt x="231806" y="4000"/>
                  </a:lnTo>
                  <a:lnTo>
                    <a:pt x="232828" y="4000"/>
                  </a:lnTo>
                  <a:lnTo>
                    <a:pt x="232828" y="8312"/>
                  </a:lnTo>
                  <a:close/>
                </a:path>
                <a:path w="569595" h="326390">
                  <a:moveTo>
                    <a:pt x="229895" y="7823"/>
                  </a:moveTo>
                  <a:lnTo>
                    <a:pt x="229406" y="7823"/>
                  </a:lnTo>
                  <a:lnTo>
                    <a:pt x="227539" y="4044"/>
                  </a:lnTo>
                  <a:lnTo>
                    <a:pt x="228584" y="4044"/>
                  </a:lnTo>
                  <a:lnTo>
                    <a:pt x="229628" y="6178"/>
                  </a:lnTo>
                  <a:lnTo>
                    <a:pt x="230717" y="6178"/>
                  </a:lnTo>
                  <a:lnTo>
                    <a:pt x="229895" y="7823"/>
                  </a:lnTo>
                  <a:close/>
                </a:path>
                <a:path w="569595" h="326390">
                  <a:moveTo>
                    <a:pt x="239140" y="8401"/>
                  </a:moveTo>
                  <a:lnTo>
                    <a:pt x="236207" y="8401"/>
                  </a:lnTo>
                  <a:lnTo>
                    <a:pt x="234695" y="7378"/>
                  </a:lnTo>
                  <a:lnTo>
                    <a:pt x="234695" y="2933"/>
                  </a:lnTo>
                  <a:lnTo>
                    <a:pt x="236207" y="1911"/>
                  </a:lnTo>
                  <a:lnTo>
                    <a:pt x="239140" y="1911"/>
                  </a:lnTo>
                  <a:lnTo>
                    <a:pt x="240463" y="2844"/>
                  </a:lnTo>
                  <a:lnTo>
                    <a:pt x="236829" y="2844"/>
                  </a:lnTo>
                  <a:lnTo>
                    <a:pt x="235787" y="3511"/>
                  </a:lnTo>
                  <a:lnTo>
                    <a:pt x="235836" y="6756"/>
                  </a:lnTo>
                  <a:lnTo>
                    <a:pt x="236785" y="7467"/>
                  </a:lnTo>
                  <a:lnTo>
                    <a:pt x="240361" y="7467"/>
                  </a:lnTo>
                  <a:lnTo>
                    <a:pt x="239140" y="8401"/>
                  </a:lnTo>
                  <a:close/>
                </a:path>
                <a:path w="569595" h="326390">
                  <a:moveTo>
                    <a:pt x="240361" y="7467"/>
                  </a:moveTo>
                  <a:lnTo>
                    <a:pt x="238563" y="7467"/>
                  </a:lnTo>
                  <a:lnTo>
                    <a:pt x="239629" y="6756"/>
                  </a:lnTo>
                  <a:lnTo>
                    <a:pt x="239629" y="3511"/>
                  </a:lnTo>
                  <a:lnTo>
                    <a:pt x="238518" y="2844"/>
                  </a:lnTo>
                  <a:lnTo>
                    <a:pt x="240463" y="2844"/>
                  </a:lnTo>
                  <a:lnTo>
                    <a:pt x="240652" y="7245"/>
                  </a:lnTo>
                  <a:lnTo>
                    <a:pt x="240361" y="7467"/>
                  </a:lnTo>
                  <a:close/>
                </a:path>
                <a:path w="569595" h="326390">
                  <a:moveTo>
                    <a:pt x="245052" y="8267"/>
                  </a:moveTo>
                  <a:lnTo>
                    <a:pt x="244030" y="8267"/>
                  </a:lnTo>
                  <a:lnTo>
                    <a:pt x="241852" y="2000"/>
                  </a:lnTo>
                  <a:lnTo>
                    <a:pt x="242919" y="2000"/>
                  </a:lnTo>
                  <a:lnTo>
                    <a:pt x="244563" y="6800"/>
                  </a:lnTo>
                  <a:lnTo>
                    <a:pt x="245572" y="6800"/>
                  </a:lnTo>
                  <a:lnTo>
                    <a:pt x="245052" y="8267"/>
                  </a:lnTo>
                  <a:close/>
                </a:path>
                <a:path w="569595" h="326390">
                  <a:moveTo>
                    <a:pt x="245572" y="6800"/>
                  </a:moveTo>
                  <a:lnTo>
                    <a:pt x="244563" y="6800"/>
                  </a:lnTo>
                  <a:lnTo>
                    <a:pt x="246208" y="2000"/>
                  </a:lnTo>
                  <a:lnTo>
                    <a:pt x="247275" y="2000"/>
                  </a:lnTo>
                  <a:lnTo>
                    <a:pt x="245572" y="6800"/>
                  </a:lnTo>
                  <a:close/>
                </a:path>
                <a:path w="569595" h="326390">
                  <a:moveTo>
                    <a:pt x="249986" y="8312"/>
                  </a:moveTo>
                  <a:lnTo>
                    <a:pt x="249008" y="8312"/>
                  </a:lnTo>
                  <a:lnTo>
                    <a:pt x="249008" y="2000"/>
                  </a:lnTo>
                  <a:lnTo>
                    <a:pt x="249986" y="2000"/>
                  </a:lnTo>
                  <a:lnTo>
                    <a:pt x="249986" y="8312"/>
                  </a:lnTo>
                  <a:close/>
                </a:path>
                <a:path w="569595" h="326390">
                  <a:moveTo>
                    <a:pt x="256209" y="8312"/>
                  </a:moveTo>
                  <a:lnTo>
                    <a:pt x="252209" y="8312"/>
                  </a:lnTo>
                  <a:lnTo>
                    <a:pt x="252253" y="2000"/>
                  </a:lnTo>
                  <a:lnTo>
                    <a:pt x="253231" y="2000"/>
                  </a:lnTo>
                  <a:lnTo>
                    <a:pt x="253231" y="7423"/>
                  </a:lnTo>
                  <a:lnTo>
                    <a:pt x="256209" y="7423"/>
                  </a:lnTo>
                  <a:lnTo>
                    <a:pt x="256209" y="8312"/>
                  </a:lnTo>
                  <a:close/>
                </a:path>
                <a:path w="569595" h="326390">
                  <a:moveTo>
                    <a:pt x="259098" y="8312"/>
                  </a:moveTo>
                  <a:lnTo>
                    <a:pt x="258121" y="8312"/>
                  </a:lnTo>
                  <a:lnTo>
                    <a:pt x="258121" y="2000"/>
                  </a:lnTo>
                  <a:lnTo>
                    <a:pt x="259098" y="2000"/>
                  </a:lnTo>
                  <a:lnTo>
                    <a:pt x="259098" y="8312"/>
                  </a:lnTo>
                  <a:close/>
                </a:path>
                <a:path w="569595" h="326390">
                  <a:moveTo>
                    <a:pt x="262299" y="7378"/>
                  </a:moveTo>
                  <a:lnTo>
                    <a:pt x="261010" y="7378"/>
                  </a:lnTo>
                  <a:lnTo>
                    <a:pt x="264432" y="2978"/>
                  </a:lnTo>
                  <a:lnTo>
                    <a:pt x="261099" y="2978"/>
                  </a:lnTo>
                  <a:lnTo>
                    <a:pt x="261099" y="2000"/>
                  </a:lnTo>
                  <a:lnTo>
                    <a:pt x="265721" y="2000"/>
                  </a:lnTo>
                  <a:lnTo>
                    <a:pt x="265654" y="2978"/>
                  </a:lnTo>
                  <a:lnTo>
                    <a:pt x="262299" y="7378"/>
                  </a:lnTo>
                  <a:close/>
                </a:path>
                <a:path w="569595" h="326390">
                  <a:moveTo>
                    <a:pt x="265810" y="8312"/>
                  </a:moveTo>
                  <a:lnTo>
                    <a:pt x="261054" y="8312"/>
                  </a:lnTo>
                  <a:lnTo>
                    <a:pt x="261054" y="7378"/>
                  </a:lnTo>
                  <a:lnTo>
                    <a:pt x="265810" y="7378"/>
                  </a:lnTo>
                  <a:lnTo>
                    <a:pt x="265810" y="8312"/>
                  </a:lnTo>
                  <a:close/>
                </a:path>
                <a:path w="569595" h="326390">
                  <a:moveTo>
                    <a:pt x="268166" y="8312"/>
                  </a:moveTo>
                  <a:lnTo>
                    <a:pt x="267099" y="8312"/>
                  </a:lnTo>
                  <a:lnTo>
                    <a:pt x="269500" y="2000"/>
                  </a:lnTo>
                  <a:lnTo>
                    <a:pt x="270567" y="2000"/>
                  </a:lnTo>
                  <a:lnTo>
                    <a:pt x="271083" y="3333"/>
                  </a:lnTo>
                  <a:lnTo>
                    <a:pt x="270078" y="3333"/>
                  </a:lnTo>
                  <a:lnTo>
                    <a:pt x="269055" y="5956"/>
                  </a:lnTo>
                  <a:lnTo>
                    <a:pt x="272099" y="5956"/>
                  </a:lnTo>
                  <a:lnTo>
                    <a:pt x="272426" y="6800"/>
                  </a:lnTo>
                  <a:lnTo>
                    <a:pt x="268744" y="6800"/>
                  </a:lnTo>
                  <a:lnTo>
                    <a:pt x="268166" y="8312"/>
                  </a:lnTo>
                  <a:close/>
                </a:path>
                <a:path w="569595" h="326390">
                  <a:moveTo>
                    <a:pt x="272099" y="5956"/>
                  </a:moveTo>
                  <a:lnTo>
                    <a:pt x="271055" y="5956"/>
                  </a:lnTo>
                  <a:lnTo>
                    <a:pt x="270078" y="3333"/>
                  </a:lnTo>
                  <a:lnTo>
                    <a:pt x="271083" y="3333"/>
                  </a:lnTo>
                  <a:lnTo>
                    <a:pt x="272099" y="5956"/>
                  </a:lnTo>
                  <a:close/>
                </a:path>
                <a:path w="569595" h="326390">
                  <a:moveTo>
                    <a:pt x="273011" y="8312"/>
                  </a:moveTo>
                  <a:lnTo>
                    <a:pt x="271944" y="8312"/>
                  </a:lnTo>
                  <a:lnTo>
                    <a:pt x="271367" y="6800"/>
                  </a:lnTo>
                  <a:lnTo>
                    <a:pt x="272426" y="6800"/>
                  </a:lnTo>
                  <a:lnTo>
                    <a:pt x="273011" y="8312"/>
                  </a:lnTo>
                  <a:close/>
                </a:path>
                <a:path w="569595" h="326390">
                  <a:moveTo>
                    <a:pt x="278034" y="8445"/>
                  </a:moveTo>
                  <a:lnTo>
                    <a:pt x="277012" y="8401"/>
                  </a:lnTo>
                  <a:lnTo>
                    <a:pt x="275723" y="8401"/>
                  </a:lnTo>
                  <a:lnTo>
                    <a:pt x="274034" y="7467"/>
                  </a:lnTo>
                  <a:lnTo>
                    <a:pt x="274034" y="2889"/>
                  </a:lnTo>
                  <a:lnTo>
                    <a:pt x="275634" y="1911"/>
                  </a:lnTo>
                  <a:lnTo>
                    <a:pt x="277012" y="1911"/>
                  </a:lnTo>
                  <a:lnTo>
                    <a:pt x="278034" y="1866"/>
                  </a:lnTo>
                  <a:lnTo>
                    <a:pt x="278968" y="2400"/>
                  </a:lnTo>
                  <a:lnTo>
                    <a:pt x="279208" y="2800"/>
                  </a:lnTo>
                  <a:lnTo>
                    <a:pt x="276167" y="2800"/>
                  </a:lnTo>
                  <a:lnTo>
                    <a:pt x="275149" y="3289"/>
                  </a:lnTo>
                  <a:lnTo>
                    <a:pt x="275056" y="6845"/>
                  </a:lnTo>
                  <a:lnTo>
                    <a:pt x="276167" y="7467"/>
                  </a:lnTo>
                  <a:lnTo>
                    <a:pt x="279302" y="7467"/>
                  </a:lnTo>
                  <a:lnTo>
                    <a:pt x="278968" y="7956"/>
                  </a:lnTo>
                  <a:lnTo>
                    <a:pt x="278034" y="8445"/>
                  </a:lnTo>
                  <a:close/>
                </a:path>
                <a:path w="569595" h="326390">
                  <a:moveTo>
                    <a:pt x="278701" y="3867"/>
                  </a:moveTo>
                  <a:lnTo>
                    <a:pt x="278390" y="3200"/>
                  </a:lnTo>
                  <a:lnTo>
                    <a:pt x="277723" y="2800"/>
                  </a:lnTo>
                  <a:lnTo>
                    <a:pt x="279208" y="2800"/>
                  </a:lnTo>
                  <a:lnTo>
                    <a:pt x="279448" y="3200"/>
                  </a:lnTo>
                  <a:lnTo>
                    <a:pt x="279439" y="3333"/>
                  </a:lnTo>
                  <a:lnTo>
                    <a:pt x="278701" y="3867"/>
                  </a:lnTo>
                  <a:close/>
                </a:path>
                <a:path w="569595" h="326390">
                  <a:moveTo>
                    <a:pt x="279302" y="7467"/>
                  </a:moveTo>
                  <a:lnTo>
                    <a:pt x="277723" y="7467"/>
                  </a:lnTo>
                  <a:lnTo>
                    <a:pt x="278390" y="7111"/>
                  </a:lnTo>
                  <a:lnTo>
                    <a:pt x="278745" y="6489"/>
                  </a:lnTo>
                  <a:lnTo>
                    <a:pt x="279545" y="7111"/>
                  </a:lnTo>
                  <a:lnTo>
                    <a:pt x="279302" y="7467"/>
                  </a:lnTo>
                  <a:close/>
                </a:path>
                <a:path w="569595" h="326390">
                  <a:moveTo>
                    <a:pt x="282346" y="8312"/>
                  </a:moveTo>
                  <a:lnTo>
                    <a:pt x="281368" y="8312"/>
                  </a:lnTo>
                  <a:lnTo>
                    <a:pt x="281368" y="2000"/>
                  </a:lnTo>
                  <a:lnTo>
                    <a:pt x="282346" y="2000"/>
                  </a:lnTo>
                  <a:lnTo>
                    <a:pt x="282346" y="8312"/>
                  </a:lnTo>
                  <a:close/>
                </a:path>
                <a:path w="569595" h="326390">
                  <a:moveTo>
                    <a:pt x="288702" y="8401"/>
                  </a:moveTo>
                  <a:lnTo>
                    <a:pt x="285768" y="8401"/>
                  </a:lnTo>
                  <a:lnTo>
                    <a:pt x="284257" y="7378"/>
                  </a:lnTo>
                  <a:lnTo>
                    <a:pt x="284257" y="2933"/>
                  </a:lnTo>
                  <a:lnTo>
                    <a:pt x="285768" y="1911"/>
                  </a:lnTo>
                  <a:lnTo>
                    <a:pt x="288702" y="1911"/>
                  </a:lnTo>
                  <a:lnTo>
                    <a:pt x="290025" y="2844"/>
                  </a:lnTo>
                  <a:lnTo>
                    <a:pt x="286391" y="2844"/>
                  </a:lnTo>
                  <a:lnTo>
                    <a:pt x="285349" y="3511"/>
                  </a:lnTo>
                  <a:lnTo>
                    <a:pt x="285398" y="6756"/>
                  </a:lnTo>
                  <a:lnTo>
                    <a:pt x="286346" y="7467"/>
                  </a:lnTo>
                  <a:lnTo>
                    <a:pt x="289923" y="7467"/>
                  </a:lnTo>
                  <a:lnTo>
                    <a:pt x="288702" y="8401"/>
                  </a:lnTo>
                  <a:close/>
                </a:path>
                <a:path w="569595" h="326390">
                  <a:moveTo>
                    <a:pt x="289923" y="7467"/>
                  </a:moveTo>
                  <a:lnTo>
                    <a:pt x="288124" y="7467"/>
                  </a:lnTo>
                  <a:lnTo>
                    <a:pt x="289191" y="6756"/>
                  </a:lnTo>
                  <a:lnTo>
                    <a:pt x="289191" y="3511"/>
                  </a:lnTo>
                  <a:lnTo>
                    <a:pt x="288080" y="2844"/>
                  </a:lnTo>
                  <a:lnTo>
                    <a:pt x="290025" y="2844"/>
                  </a:lnTo>
                  <a:lnTo>
                    <a:pt x="290213" y="7245"/>
                  </a:lnTo>
                  <a:lnTo>
                    <a:pt x="289923" y="7467"/>
                  </a:lnTo>
                  <a:close/>
                </a:path>
                <a:path w="569595" h="326390">
                  <a:moveTo>
                    <a:pt x="287458" y="0"/>
                  </a:moveTo>
                  <a:close/>
                </a:path>
                <a:path w="569595" h="326390">
                  <a:moveTo>
                    <a:pt x="287635" y="1289"/>
                  </a:moveTo>
                  <a:lnTo>
                    <a:pt x="286702" y="1289"/>
                  </a:lnTo>
                  <a:lnTo>
                    <a:pt x="287458" y="0"/>
                  </a:lnTo>
                  <a:lnTo>
                    <a:pt x="288435" y="0"/>
                  </a:lnTo>
                  <a:lnTo>
                    <a:pt x="287635" y="1289"/>
                  </a:lnTo>
                  <a:close/>
                </a:path>
                <a:path w="569595" h="326390">
                  <a:moveTo>
                    <a:pt x="297370" y="6578"/>
                  </a:moveTo>
                  <a:lnTo>
                    <a:pt x="296347" y="6578"/>
                  </a:lnTo>
                  <a:lnTo>
                    <a:pt x="296347" y="2000"/>
                  </a:lnTo>
                  <a:lnTo>
                    <a:pt x="297370" y="2000"/>
                  </a:lnTo>
                  <a:lnTo>
                    <a:pt x="297370" y="6578"/>
                  </a:lnTo>
                  <a:close/>
                </a:path>
                <a:path w="569595" h="326390">
                  <a:moveTo>
                    <a:pt x="293103" y="8312"/>
                  </a:moveTo>
                  <a:lnTo>
                    <a:pt x="292080" y="8312"/>
                  </a:lnTo>
                  <a:lnTo>
                    <a:pt x="292080" y="2000"/>
                  </a:lnTo>
                  <a:lnTo>
                    <a:pt x="293103" y="2000"/>
                  </a:lnTo>
                  <a:lnTo>
                    <a:pt x="294300" y="3689"/>
                  </a:lnTo>
                  <a:lnTo>
                    <a:pt x="293103" y="3689"/>
                  </a:lnTo>
                  <a:lnTo>
                    <a:pt x="293103" y="8312"/>
                  </a:lnTo>
                  <a:close/>
                </a:path>
                <a:path w="569595" h="326390">
                  <a:moveTo>
                    <a:pt x="297370" y="8312"/>
                  </a:moveTo>
                  <a:lnTo>
                    <a:pt x="296347" y="8312"/>
                  </a:lnTo>
                  <a:lnTo>
                    <a:pt x="293103" y="3689"/>
                  </a:lnTo>
                  <a:lnTo>
                    <a:pt x="294300" y="3689"/>
                  </a:lnTo>
                  <a:lnTo>
                    <a:pt x="296347" y="6578"/>
                  </a:lnTo>
                  <a:lnTo>
                    <a:pt x="297370" y="6578"/>
                  </a:lnTo>
                  <a:lnTo>
                    <a:pt x="297370" y="8312"/>
                  </a:lnTo>
                  <a:close/>
                </a:path>
                <a:path w="569595" h="326390">
                  <a:moveTo>
                    <a:pt x="303948" y="8312"/>
                  </a:moveTo>
                  <a:lnTo>
                    <a:pt x="302971" y="8312"/>
                  </a:lnTo>
                  <a:lnTo>
                    <a:pt x="302926" y="2000"/>
                  </a:lnTo>
                  <a:lnTo>
                    <a:pt x="303993" y="2000"/>
                  </a:lnTo>
                  <a:lnTo>
                    <a:pt x="304994" y="4044"/>
                  </a:lnTo>
                  <a:lnTo>
                    <a:pt x="303948" y="4044"/>
                  </a:lnTo>
                  <a:lnTo>
                    <a:pt x="303948" y="8312"/>
                  </a:lnTo>
                  <a:close/>
                </a:path>
                <a:path w="569595" h="326390">
                  <a:moveTo>
                    <a:pt x="307127" y="6178"/>
                  </a:moveTo>
                  <a:lnTo>
                    <a:pt x="306038" y="6178"/>
                  </a:lnTo>
                  <a:lnTo>
                    <a:pt x="308127" y="2000"/>
                  </a:lnTo>
                  <a:lnTo>
                    <a:pt x="309238" y="2000"/>
                  </a:lnTo>
                  <a:lnTo>
                    <a:pt x="309238" y="4000"/>
                  </a:lnTo>
                  <a:lnTo>
                    <a:pt x="308216" y="4000"/>
                  </a:lnTo>
                  <a:lnTo>
                    <a:pt x="307127" y="6178"/>
                  </a:lnTo>
                  <a:close/>
                </a:path>
                <a:path w="569595" h="326390">
                  <a:moveTo>
                    <a:pt x="309238" y="8312"/>
                  </a:moveTo>
                  <a:lnTo>
                    <a:pt x="308216" y="8312"/>
                  </a:lnTo>
                  <a:lnTo>
                    <a:pt x="308216" y="4000"/>
                  </a:lnTo>
                  <a:lnTo>
                    <a:pt x="309238" y="4000"/>
                  </a:lnTo>
                  <a:lnTo>
                    <a:pt x="309238" y="8312"/>
                  </a:lnTo>
                  <a:close/>
                </a:path>
                <a:path w="569595" h="326390">
                  <a:moveTo>
                    <a:pt x="306304" y="7823"/>
                  </a:moveTo>
                  <a:lnTo>
                    <a:pt x="305815" y="7823"/>
                  </a:lnTo>
                  <a:lnTo>
                    <a:pt x="303948" y="4044"/>
                  </a:lnTo>
                  <a:lnTo>
                    <a:pt x="304994" y="4044"/>
                  </a:lnTo>
                  <a:lnTo>
                    <a:pt x="306038" y="6178"/>
                  </a:lnTo>
                  <a:lnTo>
                    <a:pt x="307127" y="6178"/>
                  </a:lnTo>
                  <a:lnTo>
                    <a:pt x="306304" y="7823"/>
                  </a:lnTo>
                  <a:close/>
                </a:path>
                <a:path w="569595" h="326390">
                  <a:moveTo>
                    <a:pt x="315150" y="8401"/>
                  </a:moveTo>
                  <a:lnTo>
                    <a:pt x="312394" y="8401"/>
                  </a:lnTo>
                  <a:lnTo>
                    <a:pt x="311283" y="7512"/>
                  </a:lnTo>
                  <a:lnTo>
                    <a:pt x="311283" y="2000"/>
                  </a:lnTo>
                  <a:lnTo>
                    <a:pt x="312305" y="2000"/>
                  </a:lnTo>
                  <a:lnTo>
                    <a:pt x="312305" y="6934"/>
                  </a:lnTo>
                  <a:lnTo>
                    <a:pt x="312972" y="7512"/>
                  </a:lnTo>
                  <a:lnTo>
                    <a:pt x="316217" y="7512"/>
                  </a:lnTo>
                  <a:lnTo>
                    <a:pt x="315150" y="8401"/>
                  </a:lnTo>
                  <a:close/>
                </a:path>
                <a:path w="569595" h="326390">
                  <a:moveTo>
                    <a:pt x="316217" y="7512"/>
                  </a:moveTo>
                  <a:lnTo>
                    <a:pt x="314572" y="7512"/>
                  </a:lnTo>
                  <a:lnTo>
                    <a:pt x="315239" y="6934"/>
                  </a:lnTo>
                  <a:lnTo>
                    <a:pt x="315239" y="2000"/>
                  </a:lnTo>
                  <a:lnTo>
                    <a:pt x="316217" y="2000"/>
                  </a:lnTo>
                  <a:lnTo>
                    <a:pt x="316217" y="7512"/>
                  </a:lnTo>
                  <a:close/>
                </a:path>
                <a:path w="569595" h="326390">
                  <a:moveTo>
                    <a:pt x="323551" y="6578"/>
                  </a:moveTo>
                  <a:lnTo>
                    <a:pt x="322529" y="6578"/>
                  </a:lnTo>
                  <a:lnTo>
                    <a:pt x="322529" y="2000"/>
                  </a:lnTo>
                  <a:lnTo>
                    <a:pt x="323551" y="2000"/>
                  </a:lnTo>
                  <a:lnTo>
                    <a:pt x="323551" y="6578"/>
                  </a:lnTo>
                  <a:close/>
                </a:path>
                <a:path w="569595" h="326390">
                  <a:moveTo>
                    <a:pt x="319284" y="8312"/>
                  </a:moveTo>
                  <a:lnTo>
                    <a:pt x="318261" y="8312"/>
                  </a:lnTo>
                  <a:lnTo>
                    <a:pt x="318261" y="2000"/>
                  </a:lnTo>
                  <a:lnTo>
                    <a:pt x="319284" y="2000"/>
                  </a:lnTo>
                  <a:lnTo>
                    <a:pt x="320481" y="3689"/>
                  </a:lnTo>
                  <a:lnTo>
                    <a:pt x="319284" y="3689"/>
                  </a:lnTo>
                  <a:lnTo>
                    <a:pt x="319284" y="8312"/>
                  </a:lnTo>
                  <a:close/>
                </a:path>
                <a:path w="569595" h="326390">
                  <a:moveTo>
                    <a:pt x="323551" y="8312"/>
                  </a:moveTo>
                  <a:lnTo>
                    <a:pt x="322529" y="8312"/>
                  </a:lnTo>
                  <a:lnTo>
                    <a:pt x="319284" y="3689"/>
                  </a:lnTo>
                  <a:lnTo>
                    <a:pt x="320481" y="3689"/>
                  </a:lnTo>
                  <a:lnTo>
                    <a:pt x="322529" y="6578"/>
                  </a:lnTo>
                  <a:lnTo>
                    <a:pt x="323551" y="6578"/>
                  </a:lnTo>
                  <a:lnTo>
                    <a:pt x="323551" y="8312"/>
                  </a:lnTo>
                  <a:close/>
                </a:path>
                <a:path w="569595" h="326390">
                  <a:moveTo>
                    <a:pt x="329507" y="8312"/>
                  </a:moveTo>
                  <a:lnTo>
                    <a:pt x="325729" y="8312"/>
                  </a:lnTo>
                  <a:lnTo>
                    <a:pt x="325729" y="2000"/>
                  </a:lnTo>
                  <a:lnTo>
                    <a:pt x="329463" y="2000"/>
                  </a:lnTo>
                  <a:lnTo>
                    <a:pt x="330685" y="2978"/>
                  </a:lnTo>
                  <a:lnTo>
                    <a:pt x="326751" y="2978"/>
                  </a:lnTo>
                  <a:lnTo>
                    <a:pt x="326751" y="7378"/>
                  </a:lnTo>
                  <a:lnTo>
                    <a:pt x="330738" y="7378"/>
                  </a:lnTo>
                  <a:lnTo>
                    <a:pt x="329507" y="8312"/>
                  </a:lnTo>
                  <a:close/>
                </a:path>
                <a:path w="569595" h="326390">
                  <a:moveTo>
                    <a:pt x="330738" y="7378"/>
                  </a:moveTo>
                  <a:lnTo>
                    <a:pt x="328974" y="7378"/>
                  </a:lnTo>
                  <a:lnTo>
                    <a:pt x="329774" y="6711"/>
                  </a:lnTo>
                  <a:lnTo>
                    <a:pt x="329774" y="3600"/>
                  </a:lnTo>
                  <a:lnTo>
                    <a:pt x="328885" y="2978"/>
                  </a:lnTo>
                  <a:lnTo>
                    <a:pt x="330685" y="2978"/>
                  </a:lnTo>
                  <a:lnTo>
                    <a:pt x="330738" y="7378"/>
                  </a:lnTo>
                  <a:close/>
                </a:path>
                <a:path w="569595" h="326390">
                  <a:moveTo>
                    <a:pt x="333685" y="8312"/>
                  </a:moveTo>
                  <a:lnTo>
                    <a:pt x="332708" y="8312"/>
                  </a:lnTo>
                  <a:lnTo>
                    <a:pt x="332708" y="2000"/>
                  </a:lnTo>
                  <a:lnTo>
                    <a:pt x="333685" y="2000"/>
                  </a:lnTo>
                  <a:lnTo>
                    <a:pt x="333685" y="8312"/>
                  </a:lnTo>
                  <a:close/>
                </a:path>
                <a:path w="569595" h="326390">
                  <a:moveTo>
                    <a:pt x="336486" y="8312"/>
                  </a:moveTo>
                  <a:lnTo>
                    <a:pt x="335419" y="8312"/>
                  </a:lnTo>
                  <a:lnTo>
                    <a:pt x="337819" y="2000"/>
                  </a:lnTo>
                  <a:lnTo>
                    <a:pt x="338886" y="2000"/>
                  </a:lnTo>
                  <a:lnTo>
                    <a:pt x="339403" y="3333"/>
                  </a:lnTo>
                  <a:lnTo>
                    <a:pt x="338397" y="3333"/>
                  </a:lnTo>
                  <a:lnTo>
                    <a:pt x="337375" y="5956"/>
                  </a:lnTo>
                  <a:lnTo>
                    <a:pt x="340418" y="5956"/>
                  </a:lnTo>
                  <a:lnTo>
                    <a:pt x="340746" y="6800"/>
                  </a:lnTo>
                  <a:lnTo>
                    <a:pt x="337064" y="6800"/>
                  </a:lnTo>
                  <a:lnTo>
                    <a:pt x="336486" y="8312"/>
                  </a:lnTo>
                  <a:close/>
                </a:path>
                <a:path w="569595" h="326390">
                  <a:moveTo>
                    <a:pt x="340418" y="5956"/>
                  </a:moveTo>
                  <a:lnTo>
                    <a:pt x="339375" y="5956"/>
                  </a:lnTo>
                  <a:lnTo>
                    <a:pt x="338397" y="3333"/>
                  </a:lnTo>
                  <a:lnTo>
                    <a:pt x="339403" y="3333"/>
                  </a:lnTo>
                  <a:lnTo>
                    <a:pt x="340418" y="5956"/>
                  </a:lnTo>
                  <a:close/>
                </a:path>
                <a:path w="569595" h="326390">
                  <a:moveTo>
                    <a:pt x="341331" y="8312"/>
                  </a:moveTo>
                  <a:lnTo>
                    <a:pt x="340264" y="8312"/>
                  </a:lnTo>
                  <a:lnTo>
                    <a:pt x="339686" y="6800"/>
                  </a:lnTo>
                  <a:lnTo>
                    <a:pt x="340746" y="6800"/>
                  </a:lnTo>
                  <a:lnTo>
                    <a:pt x="341331" y="8312"/>
                  </a:lnTo>
                  <a:close/>
                </a:path>
                <a:path w="569595" h="326390">
                  <a:moveTo>
                    <a:pt x="346976" y="8312"/>
                  </a:moveTo>
                  <a:lnTo>
                    <a:pt x="342976" y="8312"/>
                  </a:lnTo>
                  <a:lnTo>
                    <a:pt x="343020" y="2000"/>
                  </a:lnTo>
                  <a:lnTo>
                    <a:pt x="343998" y="2000"/>
                  </a:lnTo>
                  <a:lnTo>
                    <a:pt x="343998" y="7423"/>
                  </a:lnTo>
                  <a:lnTo>
                    <a:pt x="346976" y="7423"/>
                  </a:lnTo>
                  <a:lnTo>
                    <a:pt x="346976" y="8312"/>
                  </a:lnTo>
                  <a:close/>
                </a:path>
                <a:path w="569595" h="326390">
                  <a:moveTo>
                    <a:pt x="353243" y="8312"/>
                  </a:moveTo>
                  <a:lnTo>
                    <a:pt x="352221" y="8312"/>
                  </a:lnTo>
                  <a:lnTo>
                    <a:pt x="352266" y="2000"/>
                  </a:lnTo>
                  <a:lnTo>
                    <a:pt x="355999" y="2000"/>
                  </a:lnTo>
                  <a:lnTo>
                    <a:pt x="356711" y="2889"/>
                  </a:lnTo>
                  <a:lnTo>
                    <a:pt x="353332" y="2933"/>
                  </a:lnTo>
                  <a:lnTo>
                    <a:pt x="353288" y="5022"/>
                  </a:lnTo>
                  <a:lnTo>
                    <a:pt x="356711" y="5022"/>
                  </a:lnTo>
                  <a:lnTo>
                    <a:pt x="355955" y="5956"/>
                  </a:lnTo>
                  <a:lnTo>
                    <a:pt x="353243" y="5956"/>
                  </a:lnTo>
                  <a:lnTo>
                    <a:pt x="353243" y="8312"/>
                  </a:lnTo>
                  <a:close/>
                </a:path>
                <a:path w="569595" h="326390">
                  <a:moveTo>
                    <a:pt x="356711" y="5022"/>
                  </a:moveTo>
                  <a:lnTo>
                    <a:pt x="355155" y="5022"/>
                  </a:lnTo>
                  <a:lnTo>
                    <a:pt x="355733" y="4711"/>
                  </a:lnTo>
                  <a:lnTo>
                    <a:pt x="355733" y="3289"/>
                  </a:lnTo>
                  <a:lnTo>
                    <a:pt x="355155" y="2933"/>
                  </a:lnTo>
                  <a:lnTo>
                    <a:pt x="356711" y="2933"/>
                  </a:lnTo>
                  <a:lnTo>
                    <a:pt x="356711" y="5022"/>
                  </a:lnTo>
                  <a:close/>
                </a:path>
                <a:path w="569595" h="326390">
                  <a:moveTo>
                    <a:pt x="362711" y="8401"/>
                  </a:moveTo>
                  <a:lnTo>
                    <a:pt x="359778" y="8401"/>
                  </a:lnTo>
                  <a:lnTo>
                    <a:pt x="358266" y="7378"/>
                  </a:lnTo>
                  <a:lnTo>
                    <a:pt x="358266" y="2933"/>
                  </a:lnTo>
                  <a:lnTo>
                    <a:pt x="359778" y="1911"/>
                  </a:lnTo>
                  <a:lnTo>
                    <a:pt x="362711" y="1911"/>
                  </a:lnTo>
                  <a:lnTo>
                    <a:pt x="364034" y="2844"/>
                  </a:lnTo>
                  <a:lnTo>
                    <a:pt x="360400" y="2844"/>
                  </a:lnTo>
                  <a:lnTo>
                    <a:pt x="359358" y="3511"/>
                  </a:lnTo>
                  <a:lnTo>
                    <a:pt x="359407" y="6756"/>
                  </a:lnTo>
                  <a:lnTo>
                    <a:pt x="360355" y="7467"/>
                  </a:lnTo>
                  <a:lnTo>
                    <a:pt x="363932" y="7467"/>
                  </a:lnTo>
                  <a:lnTo>
                    <a:pt x="362711" y="8401"/>
                  </a:lnTo>
                  <a:close/>
                </a:path>
                <a:path w="569595" h="326390">
                  <a:moveTo>
                    <a:pt x="363932" y="7467"/>
                  </a:moveTo>
                  <a:lnTo>
                    <a:pt x="362133" y="7467"/>
                  </a:lnTo>
                  <a:lnTo>
                    <a:pt x="363200" y="6756"/>
                  </a:lnTo>
                  <a:lnTo>
                    <a:pt x="363200" y="3511"/>
                  </a:lnTo>
                  <a:lnTo>
                    <a:pt x="362089" y="2844"/>
                  </a:lnTo>
                  <a:lnTo>
                    <a:pt x="364034" y="2844"/>
                  </a:lnTo>
                  <a:lnTo>
                    <a:pt x="364223" y="7245"/>
                  </a:lnTo>
                  <a:lnTo>
                    <a:pt x="363932" y="7467"/>
                  </a:lnTo>
                  <a:close/>
                </a:path>
                <a:path w="569595" h="326390">
                  <a:moveTo>
                    <a:pt x="367112" y="8312"/>
                  </a:moveTo>
                  <a:lnTo>
                    <a:pt x="366090" y="8312"/>
                  </a:lnTo>
                  <a:lnTo>
                    <a:pt x="366090" y="2000"/>
                  </a:lnTo>
                  <a:lnTo>
                    <a:pt x="370001" y="2000"/>
                  </a:lnTo>
                  <a:lnTo>
                    <a:pt x="370712" y="2889"/>
                  </a:lnTo>
                  <a:lnTo>
                    <a:pt x="367156" y="2933"/>
                  </a:lnTo>
                  <a:lnTo>
                    <a:pt x="367112" y="5022"/>
                  </a:lnTo>
                  <a:lnTo>
                    <a:pt x="370604" y="5022"/>
                  </a:lnTo>
                  <a:lnTo>
                    <a:pt x="370268" y="5511"/>
                  </a:lnTo>
                  <a:lnTo>
                    <a:pt x="369512" y="5778"/>
                  </a:lnTo>
                  <a:lnTo>
                    <a:pt x="369600" y="5956"/>
                  </a:lnTo>
                  <a:lnTo>
                    <a:pt x="367112" y="5956"/>
                  </a:lnTo>
                  <a:lnTo>
                    <a:pt x="367112" y="8312"/>
                  </a:lnTo>
                  <a:close/>
                </a:path>
                <a:path w="569595" h="326390">
                  <a:moveTo>
                    <a:pt x="370604" y="5022"/>
                  </a:moveTo>
                  <a:lnTo>
                    <a:pt x="369157" y="5022"/>
                  </a:lnTo>
                  <a:lnTo>
                    <a:pt x="369734" y="4711"/>
                  </a:lnTo>
                  <a:lnTo>
                    <a:pt x="369734" y="3289"/>
                  </a:lnTo>
                  <a:lnTo>
                    <a:pt x="369157" y="2933"/>
                  </a:lnTo>
                  <a:lnTo>
                    <a:pt x="370712" y="2933"/>
                  </a:lnTo>
                  <a:lnTo>
                    <a:pt x="370757" y="4800"/>
                  </a:lnTo>
                  <a:lnTo>
                    <a:pt x="370604" y="5022"/>
                  </a:lnTo>
                  <a:close/>
                </a:path>
                <a:path w="569595" h="326390">
                  <a:moveTo>
                    <a:pt x="370757" y="8312"/>
                  </a:moveTo>
                  <a:lnTo>
                    <a:pt x="369601" y="8312"/>
                  </a:lnTo>
                  <a:lnTo>
                    <a:pt x="368490" y="5956"/>
                  </a:lnTo>
                  <a:lnTo>
                    <a:pt x="369600" y="5956"/>
                  </a:lnTo>
                  <a:lnTo>
                    <a:pt x="370757" y="8312"/>
                  </a:lnTo>
                  <a:close/>
                </a:path>
                <a:path w="569595" h="326390">
                  <a:moveTo>
                    <a:pt x="380358" y="8312"/>
                  </a:moveTo>
                  <a:lnTo>
                    <a:pt x="376135" y="8312"/>
                  </a:lnTo>
                  <a:lnTo>
                    <a:pt x="376135" y="2000"/>
                  </a:lnTo>
                  <a:lnTo>
                    <a:pt x="380314" y="2000"/>
                  </a:lnTo>
                  <a:lnTo>
                    <a:pt x="380314" y="2933"/>
                  </a:lnTo>
                  <a:lnTo>
                    <a:pt x="377158" y="2933"/>
                  </a:lnTo>
                  <a:lnTo>
                    <a:pt x="377158" y="4667"/>
                  </a:lnTo>
                  <a:lnTo>
                    <a:pt x="379913" y="4667"/>
                  </a:lnTo>
                  <a:lnTo>
                    <a:pt x="379913" y="5600"/>
                  </a:lnTo>
                  <a:lnTo>
                    <a:pt x="377158" y="5600"/>
                  </a:lnTo>
                  <a:lnTo>
                    <a:pt x="377158" y="7423"/>
                  </a:lnTo>
                  <a:lnTo>
                    <a:pt x="380358" y="7423"/>
                  </a:lnTo>
                  <a:lnTo>
                    <a:pt x="380358" y="8312"/>
                  </a:lnTo>
                  <a:close/>
                </a:path>
                <a:path w="569595" h="326390">
                  <a:moveTo>
                    <a:pt x="386403" y="8312"/>
                  </a:moveTo>
                  <a:lnTo>
                    <a:pt x="382403" y="8312"/>
                  </a:lnTo>
                  <a:lnTo>
                    <a:pt x="382447" y="2000"/>
                  </a:lnTo>
                  <a:lnTo>
                    <a:pt x="383425" y="2000"/>
                  </a:lnTo>
                  <a:lnTo>
                    <a:pt x="383425" y="7423"/>
                  </a:lnTo>
                  <a:lnTo>
                    <a:pt x="386403" y="7423"/>
                  </a:lnTo>
                  <a:lnTo>
                    <a:pt x="386403" y="8312"/>
                  </a:lnTo>
                  <a:close/>
                </a:path>
                <a:path w="569595" h="326390">
                  <a:moveTo>
                    <a:pt x="395338" y="8401"/>
                  </a:moveTo>
                  <a:lnTo>
                    <a:pt x="394315" y="8356"/>
                  </a:lnTo>
                  <a:lnTo>
                    <a:pt x="392946" y="8356"/>
                  </a:lnTo>
                  <a:lnTo>
                    <a:pt x="391337" y="7467"/>
                  </a:lnTo>
                  <a:lnTo>
                    <a:pt x="391337" y="2889"/>
                  </a:lnTo>
                  <a:lnTo>
                    <a:pt x="392937" y="1911"/>
                  </a:lnTo>
                  <a:lnTo>
                    <a:pt x="394315" y="1911"/>
                  </a:lnTo>
                  <a:lnTo>
                    <a:pt x="395338" y="1866"/>
                  </a:lnTo>
                  <a:lnTo>
                    <a:pt x="396271" y="2400"/>
                  </a:lnTo>
                  <a:lnTo>
                    <a:pt x="396511" y="2800"/>
                  </a:lnTo>
                  <a:lnTo>
                    <a:pt x="393426" y="2800"/>
                  </a:lnTo>
                  <a:lnTo>
                    <a:pt x="392408" y="3289"/>
                  </a:lnTo>
                  <a:lnTo>
                    <a:pt x="392315" y="6845"/>
                  </a:lnTo>
                  <a:lnTo>
                    <a:pt x="393426" y="7467"/>
                  </a:lnTo>
                  <a:lnTo>
                    <a:pt x="396575" y="7467"/>
                  </a:lnTo>
                  <a:lnTo>
                    <a:pt x="396271" y="7912"/>
                  </a:lnTo>
                  <a:lnTo>
                    <a:pt x="395422" y="8356"/>
                  </a:lnTo>
                  <a:lnTo>
                    <a:pt x="394315" y="8356"/>
                  </a:lnTo>
                  <a:lnTo>
                    <a:pt x="393026" y="8401"/>
                  </a:lnTo>
                  <a:lnTo>
                    <a:pt x="395338" y="8401"/>
                  </a:lnTo>
                  <a:close/>
                </a:path>
                <a:path w="569595" h="326390">
                  <a:moveTo>
                    <a:pt x="396004" y="3867"/>
                  </a:moveTo>
                  <a:lnTo>
                    <a:pt x="395693" y="3200"/>
                  </a:lnTo>
                  <a:lnTo>
                    <a:pt x="395026" y="2800"/>
                  </a:lnTo>
                  <a:lnTo>
                    <a:pt x="396511" y="2800"/>
                  </a:lnTo>
                  <a:lnTo>
                    <a:pt x="396751" y="3200"/>
                  </a:lnTo>
                  <a:lnTo>
                    <a:pt x="396743" y="3333"/>
                  </a:lnTo>
                  <a:lnTo>
                    <a:pt x="396004" y="3867"/>
                  </a:lnTo>
                  <a:close/>
                </a:path>
                <a:path w="569595" h="326390">
                  <a:moveTo>
                    <a:pt x="396575" y="7467"/>
                  </a:moveTo>
                  <a:lnTo>
                    <a:pt x="395026" y="7467"/>
                  </a:lnTo>
                  <a:lnTo>
                    <a:pt x="395693" y="7111"/>
                  </a:lnTo>
                  <a:lnTo>
                    <a:pt x="396049" y="6489"/>
                  </a:lnTo>
                  <a:lnTo>
                    <a:pt x="396849" y="7067"/>
                  </a:lnTo>
                  <a:lnTo>
                    <a:pt x="396575" y="7467"/>
                  </a:lnTo>
                  <a:close/>
                </a:path>
                <a:path w="569595" h="326390">
                  <a:moveTo>
                    <a:pt x="402627" y="8312"/>
                  </a:moveTo>
                  <a:lnTo>
                    <a:pt x="398627" y="8312"/>
                  </a:lnTo>
                  <a:lnTo>
                    <a:pt x="398671" y="2000"/>
                  </a:lnTo>
                  <a:lnTo>
                    <a:pt x="399649" y="2000"/>
                  </a:lnTo>
                  <a:lnTo>
                    <a:pt x="399649" y="7423"/>
                  </a:lnTo>
                  <a:lnTo>
                    <a:pt x="402627" y="7423"/>
                  </a:lnTo>
                  <a:lnTo>
                    <a:pt x="402627" y="8312"/>
                  </a:lnTo>
                  <a:close/>
                </a:path>
                <a:path w="569595" h="326390">
                  <a:moveTo>
                    <a:pt x="405561" y="8312"/>
                  </a:moveTo>
                  <a:lnTo>
                    <a:pt x="404583" y="8312"/>
                  </a:lnTo>
                  <a:lnTo>
                    <a:pt x="404583" y="2000"/>
                  </a:lnTo>
                  <a:lnTo>
                    <a:pt x="405561" y="2000"/>
                  </a:lnTo>
                  <a:lnTo>
                    <a:pt x="405561" y="8312"/>
                  </a:lnTo>
                  <a:close/>
                </a:path>
                <a:path w="569595" h="326390">
                  <a:moveTo>
                    <a:pt x="412073" y="6178"/>
                  </a:moveTo>
                  <a:lnTo>
                    <a:pt x="410940" y="6178"/>
                  </a:lnTo>
                  <a:lnTo>
                    <a:pt x="413029" y="2000"/>
                  </a:lnTo>
                  <a:lnTo>
                    <a:pt x="414140" y="2000"/>
                  </a:lnTo>
                  <a:lnTo>
                    <a:pt x="414140" y="4000"/>
                  </a:lnTo>
                  <a:lnTo>
                    <a:pt x="413162" y="4000"/>
                  </a:lnTo>
                  <a:lnTo>
                    <a:pt x="412073" y="6178"/>
                  </a:lnTo>
                  <a:close/>
                </a:path>
                <a:path w="569595" h="326390">
                  <a:moveTo>
                    <a:pt x="408806" y="8312"/>
                  </a:moveTo>
                  <a:lnTo>
                    <a:pt x="407828" y="8312"/>
                  </a:lnTo>
                  <a:lnTo>
                    <a:pt x="407828" y="2000"/>
                  </a:lnTo>
                  <a:lnTo>
                    <a:pt x="408895" y="2000"/>
                  </a:lnTo>
                  <a:lnTo>
                    <a:pt x="409895" y="4044"/>
                  </a:lnTo>
                  <a:lnTo>
                    <a:pt x="408806" y="4044"/>
                  </a:lnTo>
                  <a:lnTo>
                    <a:pt x="408806" y="8312"/>
                  </a:lnTo>
                  <a:close/>
                </a:path>
                <a:path w="569595" h="326390">
                  <a:moveTo>
                    <a:pt x="414140" y="8312"/>
                  </a:moveTo>
                  <a:lnTo>
                    <a:pt x="413162" y="8312"/>
                  </a:lnTo>
                  <a:lnTo>
                    <a:pt x="413162" y="4000"/>
                  </a:lnTo>
                  <a:lnTo>
                    <a:pt x="414140" y="4000"/>
                  </a:lnTo>
                  <a:lnTo>
                    <a:pt x="414140" y="8312"/>
                  </a:lnTo>
                  <a:close/>
                </a:path>
                <a:path w="569595" h="326390">
                  <a:moveTo>
                    <a:pt x="411251" y="7823"/>
                  </a:moveTo>
                  <a:lnTo>
                    <a:pt x="410673" y="7823"/>
                  </a:lnTo>
                  <a:lnTo>
                    <a:pt x="408806" y="4044"/>
                  </a:lnTo>
                  <a:lnTo>
                    <a:pt x="409895" y="4044"/>
                  </a:lnTo>
                  <a:lnTo>
                    <a:pt x="410940" y="6178"/>
                  </a:lnTo>
                  <a:lnTo>
                    <a:pt x="412073" y="6178"/>
                  </a:lnTo>
                  <a:lnTo>
                    <a:pt x="411251" y="7823"/>
                  </a:lnTo>
                  <a:close/>
                </a:path>
                <a:path w="569595" h="326390">
                  <a:moveTo>
                    <a:pt x="416896" y="8312"/>
                  </a:moveTo>
                  <a:lnTo>
                    <a:pt x="415829" y="8312"/>
                  </a:lnTo>
                  <a:lnTo>
                    <a:pt x="418229" y="2000"/>
                  </a:lnTo>
                  <a:lnTo>
                    <a:pt x="419296" y="2000"/>
                  </a:lnTo>
                  <a:lnTo>
                    <a:pt x="419813" y="3333"/>
                  </a:lnTo>
                  <a:lnTo>
                    <a:pt x="418807" y="3333"/>
                  </a:lnTo>
                  <a:lnTo>
                    <a:pt x="417785" y="5956"/>
                  </a:lnTo>
                  <a:lnTo>
                    <a:pt x="420828" y="5956"/>
                  </a:lnTo>
                  <a:lnTo>
                    <a:pt x="421156" y="6800"/>
                  </a:lnTo>
                  <a:lnTo>
                    <a:pt x="417474" y="6800"/>
                  </a:lnTo>
                  <a:lnTo>
                    <a:pt x="416896" y="8312"/>
                  </a:lnTo>
                  <a:close/>
                </a:path>
                <a:path w="569595" h="326390">
                  <a:moveTo>
                    <a:pt x="420828" y="5956"/>
                  </a:moveTo>
                  <a:lnTo>
                    <a:pt x="419785" y="5956"/>
                  </a:lnTo>
                  <a:lnTo>
                    <a:pt x="418807" y="3333"/>
                  </a:lnTo>
                  <a:lnTo>
                    <a:pt x="419813" y="3333"/>
                  </a:lnTo>
                  <a:lnTo>
                    <a:pt x="420828" y="5956"/>
                  </a:lnTo>
                  <a:close/>
                </a:path>
                <a:path w="569595" h="326390">
                  <a:moveTo>
                    <a:pt x="421741" y="8312"/>
                  </a:moveTo>
                  <a:lnTo>
                    <a:pt x="420674" y="8312"/>
                  </a:lnTo>
                  <a:lnTo>
                    <a:pt x="420096" y="6800"/>
                  </a:lnTo>
                  <a:lnTo>
                    <a:pt x="421156" y="6800"/>
                  </a:lnTo>
                  <a:lnTo>
                    <a:pt x="421741" y="8312"/>
                  </a:lnTo>
                  <a:close/>
                </a:path>
                <a:path w="569595" h="326390">
                  <a:moveTo>
                    <a:pt x="431475" y="7689"/>
                  </a:moveTo>
                  <a:lnTo>
                    <a:pt x="426942" y="7689"/>
                  </a:lnTo>
                  <a:lnTo>
                    <a:pt x="426942" y="3155"/>
                  </a:lnTo>
                  <a:lnTo>
                    <a:pt x="431475" y="3155"/>
                  </a:lnTo>
                  <a:lnTo>
                    <a:pt x="431475" y="7689"/>
                  </a:lnTo>
                  <a:close/>
                </a:path>
                <a:path w="569595" h="326390">
                  <a:moveTo>
                    <a:pt x="441166" y="8401"/>
                  </a:moveTo>
                  <a:lnTo>
                    <a:pt x="438410" y="8401"/>
                  </a:lnTo>
                  <a:lnTo>
                    <a:pt x="436809" y="7556"/>
                  </a:lnTo>
                  <a:lnTo>
                    <a:pt x="436809" y="2933"/>
                  </a:lnTo>
                  <a:lnTo>
                    <a:pt x="438410" y="1911"/>
                  </a:lnTo>
                  <a:lnTo>
                    <a:pt x="439788" y="1911"/>
                  </a:lnTo>
                  <a:lnTo>
                    <a:pt x="440810" y="1866"/>
                  </a:lnTo>
                  <a:lnTo>
                    <a:pt x="441788" y="2400"/>
                  </a:lnTo>
                  <a:lnTo>
                    <a:pt x="442069" y="2844"/>
                  </a:lnTo>
                  <a:lnTo>
                    <a:pt x="438899" y="2844"/>
                  </a:lnTo>
                  <a:lnTo>
                    <a:pt x="437832" y="3555"/>
                  </a:lnTo>
                  <a:lnTo>
                    <a:pt x="437832" y="6845"/>
                  </a:lnTo>
                  <a:lnTo>
                    <a:pt x="438899" y="7512"/>
                  </a:lnTo>
                  <a:lnTo>
                    <a:pt x="442499" y="7512"/>
                  </a:lnTo>
                  <a:lnTo>
                    <a:pt x="442499" y="7689"/>
                  </a:lnTo>
                  <a:lnTo>
                    <a:pt x="441166" y="8401"/>
                  </a:lnTo>
                  <a:close/>
                </a:path>
                <a:path w="569595" h="326390">
                  <a:moveTo>
                    <a:pt x="441521" y="3822"/>
                  </a:moveTo>
                  <a:lnTo>
                    <a:pt x="441166" y="3200"/>
                  </a:lnTo>
                  <a:lnTo>
                    <a:pt x="440499" y="2844"/>
                  </a:lnTo>
                  <a:lnTo>
                    <a:pt x="442069" y="2844"/>
                  </a:lnTo>
                  <a:lnTo>
                    <a:pt x="442321" y="3244"/>
                  </a:lnTo>
                  <a:lnTo>
                    <a:pt x="441521" y="3822"/>
                  </a:lnTo>
                  <a:close/>
                </a:path>
                <a:path w="569595" h="326390">
                  <a:moveTo>
                    <a:pt x="442499" y="7512"/>
                  </a:moveTo>
                  <a:lnTo>
                    <a:pt x="440677" y="7512"/>
                  </a:lnTo>
                  <a:lnTo>
                    <a:pt x="441521" y="7067"/>
                  </a:lnTo>
                  <a:lnTo>
                    <a:pt x="441521" y="5867"/>
                  </a:lnTo>
                  <a:lnTo>
                    <a:pt x="439876" y="5867"/>
                  </a:lnTo>
                  <a:lnTo>
                    <a:pt x="439876" y="4978"/>
                  </a:lnTo>
                  <a:lnTo>
                    <a:pt x="442499" y="4978"/>
                  </a:lnTo>
                  <a:lnTo>
                    <a:pt x="442499" y="7512"/>
                  </a:lnTo>
                  <a:close/>
                </a:path>
                <a:path w="569595" h="326390">
                  <a:moveTo>
                    <a:pt x="448366" y="8312"/>
                  </a:moveTo>
                  <a:lnTo>
                    <a:pt x="444366" y="8312"/>
                  </a:lnTo>
                  <a:lnTo>
                    <a:pt x="444410" y="2000"/>
                  </a:lnTo>
                  <a:lnTo>
                    <a:pt x="445388" y="2000"/>
                  </a:lnTo>
                  <a:lnTo>
                    <a:pt x="445388" y="7423"/>
                  </a:lnTo>
                  <a:lnTo>
                    <a:pt x="448366" y="7423"/>
                  </a:lnTo>
                  <a:lnTo>
                    <a:pt x="448366" y="8312"/>
                  </a:lnTo>
                  <a:close/>
                </a:path>
                <a:path w="569595" h="326390">
                  <a:moveTo>
                    <a:pt x="454189" y="8401"/>
                  </a:moveTo>
                  <a:lnTo>
                    <a:pt x="451256" y="8401"/>
                  </a:lnTo>
                  <a:lnTo>
                    <a:pt x="449744" y="7378"/>
                  </a:lnTo>
                  <a:lnTo>
                    <a:pt x="449744" y="2933"/>
                  </a:lnTo>
                  <a:lnTo>
                    <a:pt x="451256" y="1911"/>
                  </a:lnTo>
                  <a:lnTo>
                    <a:pt x="454189" y="1911"/>
                  </a:lnTo>
                  <a:lnTo>
                    <a:pt x="455512" y="2844"/>
                  </a:lnTo>
                  <a:lnTo>
                    <a:pt x="451878" y="2844"/>
                  </a:lnTo>
                  <a:lnTo>
                    <a:pt x="450836" y="3511"/>
                  </a:lnTo>
                  <a:lnTo>
                    <a:pt x="450885" y="6756"/>
                  </a:lnTo>
                  <a:lnTo>
                    <a:pt x="451834" y="7467"/>
                  </a:lnTo>
                  <a:lnTo>
                    <a:pt x="455410" y="7467"/>
                  </a:lnTo>
                  <a:lnTo>
                    <a:pt x="454189" y="8401"/>
                  </a:lnTo>
                  <a:close/>
                </a:path>
                <a:path w="569595" h="326390">
                  <a:moveTo>
                    <a:pt x="455410" y="7467"/>
                  </a:moveTo>
                  <a:lnTo>
                    <a:pt x="453612" y="7467"/>
                  </a:lnTo>
                  <a:lnTo>
                    <a:pt x="454678" y="6756"/>
                  </a:lnTo>
                  <a:lnTo>
                    <a:pt x="454678" y="3511"/>
                  </a:lnTo>
                  <a:lnTo>
                    <a:pt x="453567" y="2844"/>
                  </a:lnTo>
                  <a:lnTo>
                    <a:pt x="455512" y="2844"/>
                  </a:lnTo>
                  <a:lnTo>
                    <a:pt x="455701" y="7245"/>
                  </a:lnTo>
                  <a:lnTo>
                    <a:pt x="455410" y="7467"/>
                  </a:lnTo>
                  <a:close/>
                </a:path>
                <a:path w="569595" h="326390">
                  <a:moveTo>
                    <a:pt x="461657" y="8312"/>
                  </a:moveTo>
                  <a:lnTo>
                    <a:pt x="457568" y="8312"/>
                  </a:lnTo>
                  <a:lnTo>
                    <a:pt x="457568" y="2000"/>
                  </a:lnTo>
                  <a:lnTo>
                    <a:pt x="461212" y="2000"/>
                  </a:lnTo>
                  <a:lnTo>
                    <a:pt x="461968" y="2755"/>
                  </a:lnTo>
                  <a:lnTo>
                    <a:pt x="461968" y="2889"/>
                  </a:lnTo>
                  <a:lnTo>
                    <a:pt x="458590" y="2889"/>
                  </a:lnTo>
                  <a:lnTo>
                    <a:pt x="458590" y="4711"/>
                  </a:lnTo>
                  <a:lnTo>
                    <a:pt x="460079" y="4711"/>
                  </a:lnTo>
                  <a:lnTo>
                    <a:pt x="460323" y="4756"/>
                  </a:lnTo>
                  <a:lnTo>
                    <a:pt x="461604" y="4756"/>
                  </a:lnTo>
                  <a:lnTo>
                    <a:pt x="461212" y="4933"/>
                  </a:lnTo>
                  <a:lnTo>
                    <a:pt x="461879" y="5156"/>
                  </a:lnTo>
                  <a:lnTo>
                    <a:pt x="462133" y="5511"/>
                  </a:lnTo>
                  <a:lnTo>
                    <a:pt x="458634" y="5511"/>
                  </a:lnTo>
                  <a:lnTo>
                    <a:pt x="458634" y="7423"/>
                  </a:lnTo>
                  <a:lnTo>
                    <a:pt x="462324" y="7423"/>
                  </a:lnTo>
                  <a:lnTo>
                    <a:pt x="461657" y="8312"/>
                  </a:lnTo>
                  <a:close/>
                </a:path>
                <a:path w="569595" h="326390">
                  <a:moveTo>
                    <a:pt x="461604" y="4756"/>
                  </a:moveTo>
                  <a:lnTo>
                    <a:pt x="460323" y="4756"/>
                  </a:lnTo>
                  <a:lnTo>
                    <a:pt x="460812" y="4356"/>
                  </a:lnTo>
                  <a:lnTo>
                    <a:pt x="460901" y="3289"/>
                  </a:lnTo>
                  <a:lnTo>
                    <a:pt x="460457" y="2889"/>
                  </a:lnTo>
                  <a:lnTo>
                    <a:pt x="461968" y="2889"/>
                  </a:lnTo>
                  <a:lnTo>
                    <a:pt x="461950" y="4356"/>
                  </a:lnTo>
                  <a:lnTo>
                    <a:pt x="461701" y="4711"/>
                  </a:lnTo>
                  <a:close/>
                </a:path>
                <a:path w="569595" h="326390">
                  <a:moveTo>
                    <a:pt x="459835" y="4667"/>
                  </a:moveTo>
                  <a:close/>
                </a:path>
                <a:path w="569595" h="326390">
                  <a:moveTo>
                    <a:pt x="460079" y="4711"/>
                  </a:moveTo>
                  <a:lnTo>
                    <a:pt x="458590" y="4711"/>
                  </a:lnTo>
                  <a:lnTo>
                    <a:pt x="459835" y="4667"/>
                  </a:lnTo>
                  <a:lnTo>
                    <a:pt x="460079" y="4711"/>
                  </a:lnTo>
                  <a:close/>
                </a:path>
                <a:path w="569595" h="326390">
                  <a:moveTo>
                    <a:pt x="462324" y="7423"/>
                  </a:moveTo>
                  <a:lnTo>
                    <a:pt x="460901" y="7423"/>
                  </a:lnTo>
                  <a:lnTo>
                    <a:pt x="461301" y="7067"/>
                  </a:lnTo>
                  <a:lnTo>
                    <a:pt x="461232" y="5778"/>
                  </a:lnTo>
                  <a:lnTo>
                    <a:pt x="460812" y="5511"/>
                  </a:lnTo>
                  <a:lnTo>
                    <a:pt x="462133" y="5511"/>
                  </a:lnTo>
                  <a:lnTo>
                    <a:pt x="462324" y="5778"/>
                  </a:lnTo>
                  <a:lnTo>
                    <a:pt x="462324" y="7423"/>
                  </a:lnTo>
                  <a:close/>
                </a:path>
                <a:path w="569595" h="326390">
                  <a:moveTo>
                    <a:pt x="464457" y="8312"/>
                  </a:moveTo>
                  <a:lnTo>
                    <a:pt x="463390" y="8312"/>
                  </a:lnTo>
                  <a:lnTo>
                    <a:pt x="465791" y="2000"/>
                  </a:lnTo>
                  <a:lnTo>
                    <a:pt x="466858" y="2000"/>
                  </a:lnTo>
                  <a:lnTo>
                    <a:pt x="467374" y="3333"/>
                  </a:lnTo>
                  <a:lnTo>
                    <a:pt x="466369" y="3333"/>
                  </a:lnTo>
                  <a:lnTo>
                    <a:pt x="465346" y="5956"/>
                  </a:lnTo>
                  <a:lnTo>
                    <a:pt x="468390" y="5956"/>
                  </a:lnTo>
                  <a:lnTo>
                    <a:pt x="468717" y="6800"/>
                  </a:lnTo>
                  <a:lnTo>
                    <a:pt x="465035" y="6800"/>
                  </a:lnTo>
                  <a:lnTo>
                    <a:pt x="464457" y="8312"/>
                  </a:lnTo>
                  <a:close/>
                </a:path>
                <a:path w="569595" h="326390">
                  <a:moveTo>
                    <a:pt x="468390" y="5956"/>
                  </a:moveTo>
                  <a:lnTo>
                    <a:pt x="467347" y="5956"/>
                  </a:lnTo>
                  <a:lnTo>
                    <a:pt x="466369" y="3333"/>
                  </a:lnTo>
                  <a:lnTo>
                    <a:pt x="467374" y="3333"/>
                  </a:lnTo>
                  <a:lnTo>
                    <a:pt x="468390" y="5956"/>
                  </a:lnTo>
                  <a:close/>
                </a:path>
                <a:path w="569595" h="326390">
                  <a:moveTo>
                    <a:pt x="469302" y="8312"/>
                  </a:moveTo>
                  <a:lnTo>
                    <a:pt x="468236" y="8312"/>
                  </a:lnTo>
                  <a:lnTo>
                    <a:pt x="467658" y="6800"/>
                  </a:lnTo>
                  <a:lnTo>
                    <a:pt x="468717" y="6800"/>
                  </a:lnTo>
                  <a:lnTo>
                    <a:pt x="469302" y="8312"/>
                  </a:lnTo>
                  <a:close/>
                </a:path>
                <a:path w="569595" h="326390">
                  <a:moveTo>
                    <a:pt x="474947" y="8312"/>
                  </a:moveTo>
                  <a:lnTo>
                    <a:pt x="470947" y="8312"/>
                  </a:lnTo>
                  <a:lnTo>
                    <a:pt x="470991" y="2000"/>
                  </a:lnTo>
                  <a:lnTo>
                    <a:pt x="471969" y="2000"/>
                  </a:lnTo>
                  <a:lnTo>
                    <a:pt x="471969" y="7423"/>
                  </a:lnTo>
                  <a:lnTo>
                    <a:pt x="474947" y="7423"/>
                  </a:lnTo>
                  <a:lnTo>
                    <a:pt x="474947" y="8312"/>
                  </a:lnTo>
                  <a:close/>
                </a:path>
                <a:path w="569595" h="326390">
                  <a:moveTo>
                    <a:pt x="481037" y="8312"/>
                  </a:moveTo>
                  <a:lnTo>
                    <a:pt x="476814" y="8312"/>
                  </a:lnTo>
                  <a:lnTo>
                    <a:pt x="476859" y="2000"/>
                  </a:lnTo>
                  <a:lnTo>
                    <a:pt x="480993" y="2000"/>
                  </a:lnTo>
                  <a:lnTo>
                    <a:pt x="480993" y="2933"/>
                  </a:lnTo>
                  <a:lnTo>
                    <a:pt x="477837" y="2933"/>
                  </a:lnTo>
                  <a:lnTo>
                    <a:pt x="477837" y="4667"/>
                  </a:lnTo>
                  <a:lnTo>
                    <a:pt x="480593" y="4667"/>
                  </a:lnTo>
                  <a:lnTo>
                    <a:pt x="480593" y="5600"/>
                  </a:lnTo>
                  <a:lnTo>
                    <a:pt x="477837" y="5600"/>
                  </a:lnTo>
                  <a:lnTo>
                    <a:pt x="477837" y="7423"/>
                  </a:lnTo>
                  <a:lnTo>
                    <a:pt x="481037" y="7423"/>
                  </a:lnTo>
                  <a:lnTo>
                    <a:pt x="481037" y="8312"/>
                  </a:lnTo>
                  <a:close/>
                </a:path>
                <a:path w="569595" h="326390">
                  <a:moveTo>
                    <a:pt x="484060" y="8312"/>
                  </a:moveTo>
                  <a:lnTo>
                    <a:pt x="483037" y="8312"/>
                  </a:lnTo>
                  <a:lnTo>
                    <a:pt x="483037" y="2000"/>
                  </a:lnTo>
                  <a:lnTo>
                    <a:pt x="487038" y="2000"/>
                  </a:lnTo>
                  <a:lnTo>
                    <a:pt x="487749" y="2889"/>
                  </a:lnTo>
                  <a:lnTo>
                    <a:pt x="484193" y="2933"/>
                  </a:lnTo>
                  <a:lnTo>
                    <a:pt x="484149" y="5022"/>
                  </a:lnTo>
                  <a:lnTo>
                    <a:pt x="487641" y="5022"/>
                  </a:lnTo>
                  <a:lnTo>
                    <a:pt x="487305" y="5511"/>
                  </a:lnTo>
                  <a:lnTo>
                    <a:pt x="486549" y="5778"/>
                  </a:lnTo>
                  <a:lnTo>
                    <a:pt x="486636" y="5956"/>
                  </a:lnTo>
                  <a:lnTo>
                    <a:pt x="484060" y="5956"/>
                  </a:lnTo>
                  <a:lnTo>
                    <a:pt x="484060" y="8312"/>
                  </a:lnTo>
                  <a:close/>
                </a:path>
                <a:path w="569595" h="326390">
                  <a:moveTo>
                    <a:pt x="487641" y="5022"/>
                  </a:moveTo>
                  <a:lnTo>
                    <a:pt x="486193" y="5022"/>
                  </a:lnTo>
                  <a:lnTo>
                    <a:pt x="486771" y="4711"/>
                  </a:lnTo>
                  <a:lnTo>
                    <a:pt x="486771" y="3289"/>
                  </a:lnTo>
                  <a:lnTo>
                    <a:pt x="486193" y="2933"/>
                  </a:lnTo>
                  <a:lnTo>
                    <a:pt x="487749" y="2933"/>
                  </a:lnTo>
                  <a:lnTo>
                    <a:pt x="487794" y="4800"/>
                  </a:lnTo>
                  <a:lnTo>
                    <a:pt x="487641" y="5022"/>
                  </a:lnTo>
                  <a:close/>
                </a:path>
                <a:path w="569595" h="326390">
                  <a:moveTo>
                    <a:pt x="487794" y="8312"/>
                  </a:moveTo>
                  <a:lnTo>
                    <a:pt x="486638" y="8312"/>
                  </a:lnTo>
                  <a:lnTo>
                    <a:pt x="485527" y="5956"/>
                  </a:lnTo>
                  <a:lnTo>
                    <a:pt x="486636" y="5956"/>
                  </a:lnTo>
                  <a:lnTo>
                    <a:pt x="487794" y="8312"/>
                  </a:lnTo>
                  <a:close/>
                </a:path>
                <a:path w="569595" h="326390">
                  <a:moveTo>
                    <a:pt x="495682" y="5156"/>
                  </a:moveTo>
                  <a:lnTo>
                    <a:pt x="494194" y="5156"/>
                  </a:lnTo>
                  <a:lnTo>
                    <a:pt x="496817" y="2000"/>
                  </a:lnTo>
                  <a:lnTo>
                    <a:pt x="498106" y="2000"/>
                  </a:lnTo>
                  <a:lnTo>
                    <a:pt x="495572" y="5022"/>
                  </a:lnTo>
                  <a:lnTo>
                    <a:pt x="495682" y="5156"/>
                  </a:lnTo>
                  <a:close/>
                </a:path>
                <a:path w="569595" h="326390">
                  <a:moveTo>
                    <a:pt x="494194" y="8312"/>
                  </a:moveTo>
                  <a:lnTo>
                    <a:pt x="493216" y="8312"/>
                  </a:lnTo>
                  <a:lnTo>
                    <a:pt x="493216" y="2000"/>
                  </a:lnTo>
                  <a:lnTo>
                    <a:pt x="494194" y="2000"/>
                  </a:lnTo>
                  <a:lnTo>
                    <a:pt x="494194" y="5156"/>
                  </a:lnTo>
                  <a:lnTo>
                    <a:pt x="495682" y="5156"/>
                  </a:lnTo>
                  <a:lnTo>
                    <a:pt x="496159" y="5734"/>
                  </a:lnTo>
                  <a:lnTo>
                    <a:pt x="494861" y="5734"/>
                  </a:lnTo>
                  <a:lnTo>
                    <a:pt x="494194" y="6489"/>
                  </a:lnTo>
                  <a:lnTo>
                    <a:pt x="494194" y="8312"/>
                  </a:lnTo>
                  <a:close/>
                </a:path>
                <a:path w="569595" h="326390">
                  <a:moveTo>
                    <a:pt x="498284" y="8312"/>
                  </a:moveTo>
                  <a:lnTo>
                    <a:pt x="496995" y="8312"/>
                  </a:lnTo>
                  <a:lnTo>
                    <a:pt x="494861" y="5734"/>
                  </a:lnTo>
                  <a:lnTo>
                    <a:pt x="496159" y="5734"/>
                  </a:lnTo>
                  <a:lnTo>
                    <a:pt x="498284" y="8312"/>
                  </a:lnTo>
                  <a:close/>
                </a:path>
                <a:path w="569595" h="326390">
                  <a:moveTo>
                    <a:pt x="503929" y="8312"/>
                  </a:moveTo>
                  <a:lnTo>
                    <a:pt x="499928" y="8312"/>
                  </a:lnTo>
                  <a:lnTo>
                    <a:pt x="499973" y="2000"/>
                  </a:lnTo>
                  <a:lnTo>
                    <a:pt x="500951" y="2000"/>
                  </a:lnTo>
                  <a:lnTo>
                    <a:pt x="500951" y="7423"/>
                  </a:lnTo>
                  <a:lnTo>
                    <a:pt x="503929" y="7423"/>
                  </a:lnTo>
                  <a:lnTo>
                    <a:pt x="503929" y="8312"/>
                  </a:lnTo>
                  <a:close/>
                </a:path>
                <a:path w="569595" h="326390">
                  <a:moveTo>
                    <a:pt x="506818" y="8312"/>
                  </a:moveTo>
                  <a:lnTo>
                    <a:pt x="505840" y="8312"/>
                  </a:lnTo>
                  <a:lnTo>
                    <a:pt x="505840" y="2000"/>
                  </a:lnTo>
                  <a:lnTo>
                    <a:pt x="506818" y="2000"/>
                  </a:lnTo>
                  <a:lnTo>
                    <a:pt x="506818" y="8312"/>
                  </a:lnTo>
                  <a:close/>
                </a:path>
                <a:path w="569595" h="326390">
                  <a:moveTo>
                    <a:pt x="509130" y="2000"/>
                  </a:moveTo>
                  <a:close/>
                </a:path>
                <a:path w="569595" h="326390">
                  <a:moveTo>
                    <a:pt x="513286" y="6178"/>
                  </a:moveTo>
                  <a:lnTo>
                    <a:pt x="512197" y="6178"/>
                  </a:lnTo>
                  <a:lnTo>
                    <a:pt x="514286" y="2000"/>
                  </a:lnTo>
                  <a:lnTo>
                    <a:pt x="515397" y="2000"/>
                  </a:lnTo>
                  <a:lnTo>
                    <a:pt x="515397" y="4000"/>
                  </a:lnTo>
                  <a:lnTo>
                    <a:pt x="514375" y="4000"/>
                  </a:lnTo>
                  <a:lnTo>
                    <a:pt x="513286" y="6178"/>
                  </a:lnTo>
                  <a:close/>
                </a:path>
                <a:path w="569595" h="326390">
                  <a:moveTo>
                    <a:pt x="510107" y="8312"/>
                  </a:moveTo>
                  <a:lnTo>
                    <a:pt x="509130" y="8312"/>
                  </a:lnTo>
                  <a:lnTo>
                    <a:pt x="509130" y="2000"/>
                  </a:lnTo>
                  <a:lnTo>
                    <a:pt x="510152" y="2000"/>
                  </a:lnTo>
                  <a:lnTo>
                    <a:pt x="511152" y="4044"/>
                  </a:lnTo>
                  <a:lnTo>
                    <a:pt x="510107" y="4044"/>
                  </a:lnTo>
                  <a:lnTo>
                    <a:pt x="510107" y="8312"/>
                  </a:lnTo>
                  <a:close/>
                </a:path>
                <a:path w="569595" h="326390">
                  <a:moveTo>
                    <a:pt x="515397" y="8312"/>
                  </a:moveTo>
                  <a:lnTo>
                    <a:pt x="514375" y="8312"/>
                  </a:lnTo>
                  <a:lnTo>
                    <a:pt x="514375" y="4000"/>
                  </a:lnTo>
                  <a:lnTo>
                    <a:pt x="515397" y="4000"/>
                  </a:lnTo>
                  <a:lnTo>
                    <a:pt x="515397" y="8312"/>
                  </a:lnTo>
                  <a:close/>
                </a:path>
                <a:path w="569595" h="326390">
                  <a:moveTo>
                    <a:pt x="512463" y="7823"/>
                  </a:moveTo>
                  <a:lnTo>
                    <a:pt x="511974" y="7823"/>
                  </a:lnTo>
                  <a:lnTo>
                    <a:pt x="510107" y="4044"/>
                  </a:lnTo>
                  <a:lnTo>
                    <a:pt x="511152" y="4044"/>
                  </a:lnTo>
                  <a:lnTo>
                    <a:pt x="512197" y="6178"/>
                  </a:lnTo>
                  <a:lnTo>
                    <a:pt x="513286" y="6178"/>
                  </a:lnTo>
                  <a:lnTo>
                    <a:pt x="512463" y="7823"/>
                  </a:lnTo>
                  <a:close/>
                </a:path>
                <a:path w="569595" h="326390">
                  <a:moveTo>
                    <a:pt x="518153" y="8312"/>
                  </a:moveTo>
                  <a:lnTo>
                    <a:pt x="517086" y="8312"/>
                  </a:lnTo>
                  <a:lnTo>
                    <a:pt x="519486" y="2000"/>
                  </a:lnTo>
                  <a:lnTo>
                    <a:pt x="520553" y="2000"/>
                  </a:lnTo>
                  <a:lnTo>
                    <a:pt x="521070" y="3333"/>
                  </a:lnTo>
                  <a:lnTo>
                    <a:pt x="520064" y="3333"/>
                  </a:lnTo>
                  <a:lnTo>
                    <a:pt x="519042" y="5956"/>
                  </a:lnTo>
                  <a:lnTo>
                    <a:pt x="522085" y="5956"/>
                  </a:lnTo>
                  <a:lnTo>
                    <a:pt x="522413" y="6800"/>
                  </a:lnTo>
                  <a:lnTo>
                    <a:pt x="518731" y="6800"/>
                  </a:lnTo>
                  <a:lnTo>
                    <a:pt x="518153" y="8312"/>
                  </a:lnTo>
                  <a:close/>
                </a:path>
                <a:path w="569595" h="326390">
                  <a:moveTo>
                    <a:pt x="522085" y="5956"/>
                  </a:moveTo>
                  <a:lnTo>
                    <a:pt x="521042" y="5956"/>
                  </a:lnTo>
                  <a:lnTo>
                    <a:pt x="520064" y="3333"/>
                  </a:lnTo>
                  <a:lnTo>
                    <a:pt x="521070" y="3333"/>
                  </a:lnTo>
                  <a:lnTo>
                    <a:pt x="522085" y="5956"/>
                  </a:lnTo>
                  <a:close/>
                </a:path>
                <a:path w="569595" h="326390">
                  <a:moveTo>
                    <a:pt x="522998" y="8312"/>
                  </a:moveTo>
                  <a:lnTo>
                    <a:pt x="521931" y="8312"/>
                  </a:lnTo>
                  <a:lnTo>
                    <a:pt x="521353" y="6800"/>
                  </a:lnTo>
                  <a:lnTo>
                    <a:pt x="522413" y="6800"/>
                  </a:lnTo>
                  <a:lnTo>
                    <a:pt x="522998" y="8312"/>
                  </a:lnTo>
                  <a:close/>
                </a:path>
                <a:path w="569595" h="326390">
                  <a:moveTo>
                    <a:pt x="528821" y="7467"/>
                  </a:moveTo>
                  <a:lnTo>
                    <a:pt x="527399" y="7467"/>
                  </a:lnTo>
                  <a:lnTo>
                    <a:pt x="527799" y="7112"/>
                  </a:lnTo>
                  <a:lnTo>
                    <a:pt x="527799" y="5867"/>
                  </a:lnTo>
                  <a:lnTo>
                    <a:pt x="527310" y="5645"/>
                  </a:lnTo>
                  <a:lnTo>
                    <a:pt x="525443" y="5511"/>
                  </a:lnTo>
                  <a:lnTo>
                    <a:pt x="524376" y="4978"/>
                  </a:lnTo>
                  <a:lnTo>
                    <a:pt x="524376" y="2711"/>
                  </a:lnTo>
                  <a:lnTo>
                    <a:pt x="525265" y="1911"/>
                  </a:lnTo>
                  <a:lnTo>
                    <a:pt x="526509" y="1911"/>
                  </a:lnTo>
                  <a:lnTo>
                    <a:pt x="527398" y="1866"/>
                  </a:lnTo>
                  <a:lnTo>
                    <a:pt x="528199" y="2311"/>
                  </a:lnTo>
                  <a:lnTo>
                    <a:pt x="528535" y="2800"/>
                  </a:lnTo>
                  <a:lnTo>
                    <a:pt x="525798" y="2800"/>
                  </a:lnTo>
                  <a:lnTo>
                    <a:pt x="525481" y="3022"/>
                  </a:lnTo>
                  <a:lnTo>
                    <a:pt x="525354" y="4267"/>
                  </a:lnTo>
                  <a:lnTo>
                    <a:pt x="525932" y="4489"/>
                  </a:lnTo>
                  <a:lnTo>
                    <a:pt x="527932" y="4622"/>
                  </a:lnTo>
                  <a:lnTo>
                    <a:pt x="528821" y="5156"/>
                  </a:lnTo>
                  <a:lnTo>
                    <a:pt x="528821" y="7467"/>
                  </a:lnTo>
                  <a:close/>
                </a:path>
                <a:path w="569595" h="326390">
                  <a:moveTo>
                    <a:pt x="527887" y="3600"/>
                  </a:moveTo>
                  <a:lnTo>
                    <a:pt x="527576" y="3111"/>
                  </a:lnTo>
                  <a:lnTo>
                    <a:pt x="527043" y="2800"/>
                  </a:lnTo>
                  <a:lnTo>
                    <a:pt x="528535" y="2800"/>
                  </a:lnTo>
                  <a:lnTo>
                    <a:pt x="528564" y="3111"/>
                  </a:lnTo>
                  <a:lnTo>
                    <a:pt x="527887" y="3600"/>
                  </a:lnTo>
                  <a:close/>
                </a:path>
                <a:path w="569595" h="326390">
                  <a:moveTo>
                    <a:pt x="525665" y="8445"/>
                  </a:moveTo>
                  <a:lnTo>
                    <a:pt x="524731" y="7956"/>
                  </a:lnTo>
                  <a:lnTo>
                    <a:pt x="524242" y="7067"/>
                  </a:lnTo>
                  <a:lnTo>
                    <a:pt x="525043" y="6489"/>
                  </a:lnTo>
                  <a:lnTo>
                    <a:pt x="525354" y="7067"/>
                  </a:lnTo>
                  <a:lnTo>
                    <a:pt x="525932" y="7423"/>
                  </a:lnTo>
                  <a:lnTo>
                    <a:pt x="526598" y="7467"/>
                  </a:lnTo>
                  <a:lnTo>
                    <a:pt x="528821" y="7467"/>
                  </a:lnTo>
                  <a:lnTo>
                    <a:pt x="528821" y="7734"/>
                  </a:lnTo>
                  <a:lnTo>
                    <a:pt x="527798" y="8356"/>
                  </a:lnTo>
                  <a:lnTo>
                    <a:pt x="526598" y="8356"/>
                  </a:lnTo>
                  <a:lnTo>
                    <a:pt x="525665" y="8445"/>
                  </a:lnTo>
                  <a:close/>
                </a:path>
                <a:path w="569595" h="326390">
                  <a:moveTo>
                    <a:pt x="534822" y="2933"/>
                  </a:moveTo>
                  <a:lnTo>
                    <a:pt x="530199" y="2933"/>
                  </a:lnTo>
                  <a:lnTo>
                    <a:pt x="530199" y="2044"/>
                  </a:lnTo>
                  <a:lnTo>
                    <a:pt x="534822" y="2044"/>
                  </a:lnTo>
                  <a:lnTo>
                    <a:pt x="534822" y="2933"/>
                  </a:lnTo>
                  <a:close/>
                </a:path>
                <a:path w="569595" h="326390">
                  <a:moveTo>
                    <a:pt x="532999" y="8312"/>
                  </a:moveTo>
                  <a:lnTo>
                    <a:pt x="531977" y="8312"/>
                  </a:lnTo>
                  <a:lnTo>
                    <a:pt x="532021" y="2933"/>
                  </a:lnTo>
                  <a:lnTo>
                    <a:pt x="532999" y="2933"/>
                  </a:lnTo>
                  <a:lnTo>
                    <a:pt x="532999" y="8312"/>
                  </a:lnTo>
                  <a:close/>
                </a:path>
                <a:path w="569595" h="326390">
                  <a:moveTo>
                    <a:pt x="537578" y="8312"/>
                  </a:moveTo>
                  <a:lnTo>
                    <a:pt x="536555" y="8312"/>
                  </a:lnTo>
                  <a:lnTo>
                    <a:pt x="536555" y="2000"/>
                  </a:lnTo>
                  <a:lnTo>
                    <a:pt x="540600" y="2000"/>
                  </a:lnTo>
                  <a:lnTo>
                    <a:pt x="541311" y="2889"/>
                  </a:lnTo>
                  <a:lnTo>
                    <a:pt x="537711" y="2933"/>
                  </a:lnTo>
                  <a:lnTo>
                    <a:pt x="537666" y="5022"/>
                  </a:lnTo>
                  <a:lnTo>
                    <a:pt x="541203" y="5022"/>
                  </a:lnTo>
                  <a:lnTo>
                    <a:pt x="540867" y="5511"/>
                  </a:lnTo>
                  <a:lnTo>
                    <a:pt x="540111" y="5778"/>
                  </a:lnTo>
                  <a:lnTo>
                    <a:pt x="540177" y="5911"/>
                  </a:lnTo>
                  <a:lnTo>
                    <a:pt x="537578" y="5911"/>
                  </a:lnTo>
                  <a:lnTo>
                    <a:pt x="537578" y="8312"/>
                  </a:lnTo>
                  <a:close/>
                </a:path>
                <a:path w="569595" h="326390">
                  <a:moveTo>
                    <a:pt x="541203" y="5022"/>
                  </a:moveTo>
                  <a:lnTo>
                    <a:pt x="539711" y="5022"/>
                  </a:lnTo>
                  <a:lnTo>
                    <a:pt x="540289" y="4711"/>
                  </a:lnTo>
                  <a:lnTo>
                    <a:pt x="540289" y="3289"/>
                  </a:lnTo>
                  <a:lnTo>
                    <a:pt x="539711" y="2933"/>
                  </a:lnTo>
                  <a:lnTo>
                    <a:pt x="541311" y="2933"/>
                  </a:lnTo>
                  <a:lnTo>
                    <a:pt x="541356" y="4800"/>
                  </a:lnTo>
                  <a:lnTo>
                    <a:pt x="541203" y="5022"/>
                  </a:lnTo>
                  <a:close/>
                </a:path>
                <a:path w="569595" h="326390">
                  <a:moveTo>
                    <a:pt x="541356" y="8312"/>
                  </a:moveTo>
                  <a:lnTo>
                    <a:pt x="540200" y="8312"/>
                  </a:lnTo>
                  <a:lnTo>
                    <a:pt x="539044" y="5911"/>
                  </a:lnTo>
                  <a:lnTo>
                    <a:pt x="540177" y="5911"/>
                  </a:lnTo>
                  <a:lnTo>
                    <a:pt x="541356" y="8312"/>
                  </a:lnTo>
                  <a:close/>
                </a:path>
                <a:path w="569595" h="326390">
                  <a:moveTo>
                    <a:pt x="547579" y="8312"/>
                  </a:moveTo>
                  <a:lnTo>
                    <a:pt x="543356" y="8312"/>
                  </a:lnTo>
                  <a:lnTo>
                    <a:pt x="543400" y="2000"/>
                  </a:lnTo>
                  <a:lnTo>
                    <a:pt x="547579" y="2000"/>
                  </a:lnTo>
                  <a:lnTo>
                    <a:pt x="547579" y="2933"/>
                  </a:lnTo>
                  <a:lnTo>
                    <a:pt x="544423" y="2933"/>
                  </a:lnTo>
                  <a:lnTo>
                    <a:pt x="544423" y="4667"/>
                  </a:lnTo>
                  <a:lnTo>
                    <a:pt x="547134" y="4667"/>
                  </a:lnTo>
                  <a:lnTo>
                    <a:pt x="547134" y="5600"/>
                  </a:lnTo>
                  <a:lnTo>
                    <a:pt x="544378" y="5600"/>
                  </a:lnTo>
                  <a:lnTo>
                    <a:pt x="544378" y="7423"/>
                  </a:lnTo>
                  <a:lnTo>
                    <a:pt x="547579" y="7423"/>
                  </a:lnTo>
                  <a:lnTo>
                    <a:pt x="547579" y="8312"/>
                  </a:lnTo>
                  <a:close/>
                </a:path>
                <a:path w="569595" h="326390">
                  <a:moveTo>
                    <a:pt x="550646" y="8312"/>
                  </a:moveTo>
                  <a:lnTo>
                    <a:pt x="549668" y="8312"/>
                  </a:lnTo>
                  <a:lnTo>
                    <a:pt x="549668" y="2000"/>
                  </a:lnTo>
                  <a:lnTo>
                    <a:pt x="550646" y="2000"/>
                  </a:lnTo>
                  <a:lnTo>
                    <a:pt x="550646" y="8312"/>
                  </a:lnTo>
                  <a:close/>
                </a:path>
                <a:path w="569595" h="326390">
                  <a:moveTo>
                    <a:pt x="555334" y="5156"/>
                  </a:moveTo>
                  <a:lnTo>
                    <a:pt x="553846" y="5156"/>
                  </a:lnTo>
                  <a:lnTo>
                    <a:pt x="556469" y="2000"/>
                  </a:lnTo>
                  <a:lnTo>
                    <a:pt x="557758" y="2000"/>
                  </a:lnTo>
                  <a:lnTo>
                    <a:pt x="555224" y="5022"/>
                  </a:lnTo>
                  <a:lnTo>
                    <a:pt x="555334" y="5156"/>
                  </a:lnTo>
                  <a:close/>
                </a:path>
                <a:path w="569595" h="326390">
                  <a:moveTo>
                    <a:pt x="553846" y="8312"/>
                  </a:moveTo>
                  <a:lnTo>
                    <a:pt x="552868" y="8312"/>
                  </a:lnTo>
                  <a:lnTo>
                    <a:pt x="552868" y="2000"/>
                  </a:lnTo>
                  <a:lnTo>
                    <a:pt x="553846" y="2000"/>
                  </a:lnTo>
                  <a:lnTo>
                    <a:pt x="553846" y="5156"/>
                  </a:lnTo>
                  <a:lnTo>
                    <a:pt x="555334" y="5156"/>
                  </a:lnTo>
                  <a:lnTo>
                    <a:pt x="555810" y="5734"/>
                  </a:lnTo>
                  <a:lnTo>
                    <a:pt x="554513" y="5734"/>
                  </a:lnTo>
                  <a:lnTo>
                    <a:pt x="553846" y="6489"/>
                  </a:lnTo>
                  <a:lnTo>
                    <a:pt x="553846" y="8312"/>
                  </a:lnTo>
                  <a:close/>
                </a:path>
                <a:path w="569595" h="326390">
                  <a:moveTo>
                    <a:pt x="557936" y="8312"/>
                  </a:moveTo>
                  <a:lnTo>
                    <a:pt x="556647" y="8312"/>
                  </a:lnTo>
                  <a:lnTo>
                    <a:pt x="554513" y="5734"/>
                  </a:lnTo>
                  <a:lnTo>
                    <a:pt x="555810" y="5734"/>
                  </a:lnTo>
                  <a:lnTo>
                    <a:pt x="557936" y="8312"/>
                  </a:lnTo>
                  <a:close/>
                </a:path>
                <a:path w="569595" h="326390">
                  <a:moveTo>
                    <a:pt x="567670" y="7689"/>
                  </a:moveTo>
                  <a:lnTo>
                    <a:pt x="563136" y="7689"/>
                  </a:lnTo>
                  <a:lnTo>
                    <a:pt x="563136" y="3155"/>
                  </a:lnTo>
                  <a:lnTo>
                    <a:pt x="567670" y="3155"/>
                  </a:lnTo>
                  <a:lnTo>
                    <a:pt x="567670" y="7689"/>
                  </a:lnTo>
                  <a:close/>
                </a:path>
                <a:path w="569595" h="326390">
                  <a:moveTo>
                    <a:pt x="564425" y="18757"/>
                  </a:moveTo>
                  <a:lnTo>
                    <a:pt x="561714" y="18757"/>
                  </a:lnTo>
                  <a:lnTo>
                    <a:pt x="561003" y="17424"/>
                  </a:lnTo>
                  <a:lnTo>
                    <a:pt x="561003" y="14668"/>
                  </a:lnTo>
                  <a:lnTo>
                    <a:pt x="561847" y="13068"/>
                  </a:lnTo>
                  <a:lnTo>
                    <a:pt x="566470" y="13068"/>
                  </a:lnTo>
                  <a:lnTo>
                    <a:pt x="567123" y="14090"/>
                  </a:lnTo>
                  <a:lnTo>
                    <a:pt x="562558" y="14090"/>
                  </a:lnTo>
                  <a:lnTo>
                    <a:pt x="561892" y="15157"/>
                  </a:lnTo>
                  <a:lnTo>
                    <a:pt x="561962" y="17068"/>
                  </a:lnTo>
                  <a:lnTo>
                    <a:pt x="562336" y="17780"/>
                  </a:lnTo>
                  <a:lnTo>
                    <a:pt x="564425" y="17780"/>
                  </a:lnTo>
                  <a:lnTo>
                    <a:pt x="564425" y="18757"/>
                  </a:lnTo>
                  <a:close/>
                </a:path>
                <a:path w="569595" h="326390">
                  <a:moveTo>
                    <a:pt x="566159" y="18580"/>
                  </a:moveTo>
                  <a:lnTo>
                    <a:pt x="565581" y="17780"/>
                  </a:lnTo>
                  <a:lnTo>
                    <a:pt x="566203" y="17424"/>
                  </a:lnTo>
                  <a:lnTo>
                    <a:pt x="566464" y="16935"/>
                  </a:lnTo>
                  <a:lnTo>
                    <a:pt x="566559" y="15157"/>
                  </a:lnTo>
                  <a:lnTo>
                    <a:pt x="565848" y="14090"/>
                  </a:lnTo>
                  <a:lnTo>
                    <a:pt x="567123" y="14090"/>
                  </a:lnTo>
                  <a:lnTo>
                    <a:pt x="567492" y="14668"/>
                  </a:lnTo>
                  <a:lnTo>
                    <a:pt x="567537" y="17068"/>
                  </a:lnTo>
                  <a:lnTo>
                    <a:pt x="567003" y="18046"/>
                  </a:lnTo>
                  <a:lnTo>
                    <a:pt x="566159" y="18580"/>
                  </a:lnTo>
                  <a:close/>
                </a:path>
                <a:path w="569595" h="326390">
                  <a:moveTo>
                    <a:pt x="564425" y="17780"/>
                  </a:moveTo>
                  <a:lnTo>
                    <a:pt x="563536" y="17780"/>
                  </a:lnTo>
                  <a:lnTo>
                    <a:pt x="563536" y="16135"/>
                  </a:lnTo>
                  <a:lnTo>
                    <a:pt x="564425" y="16135"/>
                  </a:lnTo>
                  <a:lnTo>
                    <a:pt x="564425" y="17780"/>
                  </a:lnTo>
                  <a:close/>
                </a:path>
                <a:path w="569595" h="326390">
                  <a:moveTo>
                    <a:pt x="561092" y="25336"/>
                  </a:moveTo>
                  <a:lnTo>
                    <a:pt x="561092" y="24180"/>
                  </a:lnTo>
                  <a:lnTo>
                    <a:pt x="563447" y="23069"/>
                  </a:lnTo>
                  <a:lnTo>
                    <a:pt x="563447" y="21602"/>
                  </a:lnTo>
                  <a:lnTo>
                    <a:pt x="561092" y="21602"/>
                  </a:lnTo>
                  <a:lnTo>
                    <a:pt x="561092" y="20580"/>
                  </a:lnTo>
                  <a:lnTo>
                    <a:pt x="567403" y="20580"/>
                  </a:lnTo>
                  <a:lnTo>
                    <a:pt x="567403" y="21691"/>
                  </a:lnTo>
                  <a:lnTo>
                    <a:pt x="564381" y="21691"/>
                  </a:lnTo>
                  <a:lnTo>
                    <a:pt x="564381" y="23736"/>
                  </a:lnTo>
                  <a:lnTo>
                    <a:pt x="564572" y="24091"/>
                  </a:lnTo>
                  <a:lnTo>
                    <a:pt x="563625" y="24091"/>
                  </a:lnTo>
                  <a:lnTo>
                    <a:pt x="561092" y="25336"/>
                  </a:lnTo>
                  <a:close/>
                </a:path>
                <a:path w="569595" h="326390">
                  <a:moveTo>
                    <a:pt x="567403" y="24314"/>
                  </a:moveTo>
                  <a:lnTo>
                    <a:pt x="566114" y="24314"/>
                  </a:lnTo>
                  <a:lnTo>
                    <a:pt x="566470" y="23736"/>
                  </a:lnTo>
                  <a:lnTo>
                    <a:pt x="566470" y="21736"/>
                  </a:lnTo>
                  <a:lnTo>
                    <a:pt x="564381" y="21691"/>
                  </a:lnTo>
                  <a:lnTo>
                    <a:pt x="567403" y="21691"/>
                  </a:lnTo>
                  <a:lnTo>
                    <a:pt x="567403" y="24314"/>
                  </a:lnTo>
                  <a:close/>
                </a:path>
                <a:path w="569595" h="326390">
                  <a:moveTo>
                    <a:pt x="564603" y="25336"/>
                  </a:moveTo>
                  <a:lnTo>
                    <a:pt x="563892" y="24847"/>
                  </a:lnTo>
                  <a:lnTo>
                    <a:pt x="563625" y="24091"/>
                  </a:lnTo>
                  <a:lnTo>
                    <a:pt x="564572" y="24091"/>
                  </a:lnTo>
                  <a:lnTo>
                    <a:pt x="564692" y="24314"/>
                  </a:lnTo>
                  <a:lnTo>
                    <a:pt x="567403" y="24314"/>
                  </a:lnTo>
                  <a:lnTo>
                    <a:pt x="567403" y="24580"/>
                  </a:lnTo>
                  <a:lnTo>
                    <a:pt x="566514" y="25292"/>
                  </a:lnTo>
                  <a:lnTo>
                    <a:pt x="565403" y="25292"/>
                  </a:lnTo>
                  <a:lnTo>
                    <a:pt x="564603" y="25336"/>
                  </a:lnTo>
                  <a:close/>
                </a:path>
                <a:path w="569595" h="326390">
                  <a:moveTo>
                    <a:pt x="561981" y="31559"/>
                  </a:moveTo>
                  <a:lnTo>
                    <a:pt x="561047" y="31559"/>
                  </a:lnTo>
                  <a:lnTo>
                    <a:pt x="561047" y="27336"/>
                  </a:lnTo>
                  <a:lnTo>
                    <a:pt x="567403" y="27336"/>
                  </a:lnTo>
                  <a:lnTo>
                    <a:pt x="567403" y="28359"/>
                  </a:lnTo>
                  <a:lnTo>
                    <a:pt x="561981" y="28359"/>
                  </a:lnTo>
                  <a:lnTo>
                    <a:pt x="561981" y="31559"/>
                  </a:lnTo>
                  <a:close/>
                </a:path>
                <a:path w="569595" h="326390">
                  <a:moveTo>
                    <a:pt x="564736" y="31114"/>
                  </a:moveTo>
                  <a:lnTo>
                    <a:pt x="563803" y="31114"/>
                  </a:lnTo>
                  <a:lnTo>
                    <a:pt x="563803" y="28359"/>
                  </a:lnTo>
                  <a:lnTo>
                    <a:pt x="564736" y="28359"/>
                  </a:lnTo>
                  <a:lnTo>
                    <a:pt x="564736" y="31114"/>
                  </a:lnTo>
                  <a:close/>
                </a:path>
                <a:path w="569595" h="326390">
                  <a:moveTo>
                    <a:pt x="567403" y="31515"/>
                  </a:moveTo>
                  <a:lnTo>
                    <a:pt x="566470" y="31515"/>
                  </a:lnTo>
                  <a:lnTo>
                    <a:pt x="566470" y="28359"/>
                  </a:lnTo>
                  <a:lnTo>
                    <a:pt x="567403" y="28359"/>
                  </a:lnTo>
                  <a:lnTo>
                    <a:pt x="567403" y="31515"/>
                  </a:lnTo>
                  <a:close/>
                </a:path>
                <a:path w="569595" h="326390">
                  <a:moveTo>
                    <a:pt x="568070" y="30048"/>
                  </a:moveTo>
                  <a:lnTo>
                    <a:pt x="568070" y="29114"/>
                  </a:lnTo>
                  <a:lnTo>
                    <a:pt x="569359" y="28181"/>
                  </a:lnTo>
                  <a:lnTo>
                    <a:pt x="569359" y="29159"/>
                  </a:lnTo>
                  <a:lnTo>
                    <a:pt x="568070" y="30048"/>
                  </a:lnTo>
                  <a:close/>
                </a:path>
                <a:path w="569595" h="326390">
                  <a:moveTo>
                    <a:pt x="567403" y="38627"/>
                  </a:moveTo>
                  <a:lnTo>
                    <a:pt x="561092" y="36448"/>
                  </a:lnTo>
                  <a:lnTo>
                    <a:pt x="561092" y="35426"/>
                  </a:lnTo>
                  <a:lnTo>
                    <a:pt x="567403" y="33204"/>
                  </a:lnTo>
                  <a:lnTo>
                    <a:pt x="567403" y="34270"/>
                  </a:lnTo>
                  <a:lnTo>
                    <a:pt x="562603" y="35915"/>
                  </a:lnTo>
                  <a:lnTo>
                    <a:pt x="567403" y="37560"/>
                  </a:lnTo>
                  <a:lnTo>
                    <a:pt x="567403" y="38627"/>
                  </a:lnTo>
                  <a:close/>
                </a:path>
                <a:path w="569595" h="326390">
                  <a:moveTo>
                    <a:pt x="561981" y="44583"/>
                  </a:moveTo>
                  <a:lnTo>
                    <a:pt x="561047" y="44583"/>
                  </a:lnTo>
                  <a:lnTo>
                    <a:pt x="561047" y="40360"/>
                  </a:lnTo>
                  <a:lnTo>
                    <a:pt x="567403" y="40360"/>
                  </a:lnTo>
                  <a:lnTo>
                    <a:pt x="567403" y="41382"/>
                  </a:lnTo>
                  <a:lnTo>
                    <a:pt x="561981" y="41382"/>
                  </a:lnTo>
                  <a:lnTo>
                    <a:pt x="561981" y="44583"/>
                  </a:lnTo>
                  <a:close/>
                </a:path>
                <a:path w="569595" h="326390">
                  <a:moveTo>
                    <a:pt x="564736" y="44138"/>
                  </a:moveTo>
                  <a:lnTo>
                    <a:pt x="563803" y="44138"/>
                  </a:lnTo>
                  <a:lnTo>
                    <a:pt x="563803" y="41382"/>
                  </a:lnTo>
                  <a:lnTo>
                    <a:pt x="564736" y="41382"/>
                  </a:lnTo>
                  <a:lnTo>
                    <a:pt x="564736" y="44138"/>
                  </a:lnTo>
                  <a:close/>
                </a:path>
                <a:path w="569595" h="326390">
                  <a:moveTo>
                    <a:pt x="567403" y="44538"/>
                  </a:moveTo>
                  <a:lnTo>
                    <a:pt x="566470" y="44538"/>
                  </a:lnTo>
                  <a:lnTo>
                    <a:pt x="566470" y="41382"/>
                  </a:lnTo>
                  <a:lnTo>
                    <a:pt x="567403" y="41382"/>
                  </a:lnTo>
                  <a:lnTo>
                    <a:pt x="567403" y="44538"/>
                  </a:lnTo>
                  <a:close/>
                </a:path>
                <a:path w="569595" h="326390">
                  <a:moveTo>
                    <a:pt x="567403" y="56718"/>
                  </a:moveTo>
                  <a:lnTo>
                    <a:pt x="561092" y="56718"/>
                  </a:lnTo>
                  <a:lnTo>
                    <a:pt x="561092" y="55695"/>
                  </a:lnTo>
                  <a:lnTo>
                    <a:pt x="565448" y="55695"/>
                  </a:lnTo>
                  <a:lnTo>
                    <a:pt x="561625" y="53784"/>
                  </a:lnTo>
                  <a:lnTo>
                    <a:pt x="561625" y="53295"/>
                  </a:lnTo>
                  <a:lnTo>
                    <a:pt x="565403" y="51428"/>
                  </a:lnTo>
                  <a:lnTo>
                    <a:pt x="561092" y="51428"/>
                  </a:lnTo>
                  <a:lnTo>
                    <a:pt x="561092" y="50450"/>
                  </a:lnTo>
                  <a:lnTo>
                    <a:pt x="567403" y="50406"/>
                  </a:lnTo>
                  <a:lnTo>
                    <a:pt x="567403" y="51473"/>
                  </a:lnTo>
                  <a:lnTo>
                    <a:pt x="563225" y="53517"/>
                  </a:lnTo>
                  <a:lnTo>
                    <a:pt x="567403" y="55606"/>
                  </a:lnTo>
                  <a:lnTo>
                    <a:pt x="567403" y="56718"/>
                  </a:lnTo>
                  <a:close/>
                </a:path>
                <a:path w="569595" h="326390">
                  <a:moveTo>
                    <a:pt x="566425" y="64541"/>
                  </a:moveTo>
                  <a:lnTo>
                    <a:pt x="562158" y="64541"/>
                  </a:lnTo>
                  <a:lnTo>
                    <a:pt x="561003" y="63030"/>
                  </a:lnTo>
                  <a:lnTo>
                    <a:pt x="561003" y="60096"/>
                  </a:lnTo>
                  <a:lnTo>
                    <a:pt x="562025" y="58585"/>
                  </a:lnTo>
                  <a:lnTo>
                    <a:pt x="566470" y="58585"/>
                  </a:lnTo>
                  <a:lnTo>
                    <a:pt x="567162" y="59607"/>
                  </a:lnTo>
                  <a:lnTo>
                    <a:pt x="562736" y="59607"/>
                  </a:lnTo>
                  <a:lnTo>
                    <a:pt x="561936" y="60674"/>
                  </a:lnTo>
                  <a:lnTo>
                    <a:pt x="561936" y="62452"/>
                  </a:lnTo>
                  <a:lnTo>
                    <a:pt x="562647" y="63519"/>
                  </a:lnTo>
                  <a:lnTo>
                    <a:pt x="567147" y="63519"/>
                  </a:lnTo>
                  <a:lnTo>
                    <a:pt x="566425" y="64541"/>
                  </a:lnTo>
                  <a:close/>
                </a:path>
                <a:path w="569595" h="326390">
                  <a:moveTo>
                    <a:pt x="567147" y="63519"/>
                  </a:moveTo>
                  <a:lnTo>
                    <a:pt x="565892" y="63519"/>
                  </a:lnTo>
                  <a:lnTo>
                    <a:pt x="566532" y="62452"/>
                  </a:lnTo>
                  <a:lnTo>
                    <a:pt x="566530" y="60674"/>
                  </a:lnTo>
                  <a:lnTo>
                    <a:pt x="565848" y="59607"/>
                  </a:lnTo>
                  <a:lnTo>
                    <a:pt x="567162" y="59607"/>
                  </a:lnTo>
                  <a:lnTo>
                    <a:pt x="567492" y="60096"/>
                  </a:lnTo>
                  <a:lnTo>
                    <a:pt x="567492" y="63030"/>
                  </a:lnTo>
                  <a:lnTo>
                    <a:pt x="567147" y="63519"/>
                  </a:lnTo>
                  <a:close/>
                </a:path>
                <a:path w="569595" h="326390">
                  <a:moveTo>
                    <a:pt x="567403" y="71742"/>
                  </a:moveTo>
                  <a:lnTo>
                    <a:pt x="561092" y="71742"/>
                  </a:lnTo>
                  <a:lnTo>
                    <a:pt x="561092" y="70719"/>
                  </a:lnTo>
                  <a:lnTo>
                    <a:pt x="565714" y="67475"/>
                  </a:lnTo>
                  <a:lnTo>
                    <a:pt x="561092" y="67475"/>
                  </a:lnTo>
                  <a:lnTo>
                    <a:pt x="561092" y="66452"/>
                  </a:lnTo>
                  <a:lnTo>
                    <a:pt x="567403" y="66452"/>
                  </a:lnTo>
                  <a:lnTo>
                    <a:pt x="567403" y="67475"/>
                  </a:lnTo>
                  <a:lnTo>
                    <a:pt x="562825" y="70719"/>
                  </a:lnTo>
                  <a:lnTo>
                    <a:pt x="567403" y="70719"/>
                  </a:lnTo>
                  <a:lnTo>
                    <a:pt x="567403" y="71742"/>
                  </a:lnTo>
                  <a:close/>
                </a:path>
                <a:path w="569595" h="326390">
                  <a:moveTo>
                    <a:pt x="566337" y="78987"/>
                  </a:moveTo>
                  <a:lnTo>
                    <a:pt x="562069" y="78987"/>
                  </a:lnTo>
                  <a:lnTo>
                    <a:pt x="561092" y="77698"/>
                  </a:lnTo>
                  <a:lnTo>
                    <a:pt x="561092" y="73920"/>
                  </a:lnTo>
                  <a:lnTo>
                    <a:pt x="567403" y="73920"/>
                  </a:lnTo>
                  <a:lnTo>
                    <a:pt x="567403" y="74942"/>
                  </a:lnTo>
                  <a:lnTo>
                    <a:pt x="562025" y="74942"/>
                  </a:lnTo>
                  <a:lnTo>
                    <a:pt x="562025" y="77165"/>
                  </a:lnTo>
                  <a:lnTo>
                    <a:pt x="562692" y="77965"/>
                  </a:lnTo>
                  <a:lnTo>
                    <a:pt x="567154" y="77965"/>
                  </a:lnTo>
                  <a:lnTo>
                    <a:pt x="566337" y="78987"/>
                  </a:lnTo>
                  <a:close/>
                </a:path>
                <a:path w="569595" h="326390">
                  <a:moveTo>
                    <a:pt x="567154" y="77965"/>
                  </a:moveTo>
                  <a:lnTo>
                    <a:pt x="565803" y="77965"/>
                  </a:lnTo>
                  <a:lnTo>
                    <a:pt x="566363" y="77165"/>
                  </a:lnTo>
                  <a:lnTo>
                    <a:pt x="566426" y="74942"/>
                  </a:lnTo>
                  <a:lnTo>
                    <a:pt x="567403" y="74942"/>
                  </a:lnTo>
                  <a:lnTo>
                    <a:pt x="567368" y="77698"/>
                  </a:lnTo>
                  <a:lnTo>
                    <a:pt x="567154" y="77965"/>
                  </a:lnTo>
                  <a:close/>
                </a:path>
                <a:path w="569595" h="326390">
                  <a:moveTo>
                    <a:pt x="567403" y="81832"/>
                  </a:moveTo>
                  <a:lnTo>
                    <a:pt x="561092" y="81832"/>
                  </a:lnTo>
                  <a:lnTo>
                    <a:pt x="561092" y="80854"/>
                  </a:lnTo>
                  <a:lnTo>
                    <a:pt x="567403" y="80854"/>
                  </a:lnTo>
                  <a:lnTo>
                    <a:pt x="567403" y="81832"/>
                  </a:lnTo>
                  <a:close/>
                </a:path>
                <a:path w="569595" h="326390">
                  <a:moveTo>
                    <a:pt x="561091" y="89477"/>
                  </a:moveTo>
                  <a:lnTo>
                    <a:pt x="561091" y="88411"/>
                  </a:lnTo>
                  <a:lnTo>
                    <a:pt x="562603" y="87833"/>
                  </a:lnTo>
                  <a:lnTo>
                    <a:pt x="562603" y="85210"/>
                  </a:lnTo>
                  <a:lnTo>
                    <a:pt x="561091" y="84632"/>
                  </a:lnTo>
                  <a:lnTo>
                    <a:pt x="561091" y="83566"/>
                  </a:lnTo>
                  <a:lnTo>
                    <a:pt x="566234" y="85521"/>
                  </a:lnTo>
                  <a:lnTo>
                    <a:pt x="563447" y="85521"/>
                  </a:lnTo>
                  <a:lnTo>
                    <a:pt x="563447" y="87522"/>
                  </a:lnTo>
                  <a:lnTo>
                    <a:pt x="566141" y="87522"/>
                  </a:lnTo>
                  <a:lnTo>
                    <a:pt x="561091" y="89477"/>
                  </a:lnTo>
                  <a:close/>
                </a:path>
                <a:path w="569595" h="326390">
                  <a:moveTo>
                    <a:pt x="566141" y="87522"/>
                  </a:moveTo>
                  <a:lnTo>
                    <a:pt x="563447" y="87522"/>
                  </a:lnTo>
                  <a:lnTo>
                    <a:pt x="566070" y="86544"/>
                  </a:lnTo>
                  <a:lnTo>
                    <a:pt x="563447" y="85521"/>
                  </a:lnTo>
                  <a:lnTo>
                    <a:pt x="566234" y="85521"/>
                  </a:lnTo>
                  <a:lnTo>
                    <a:pt x="567403" y="85966"/>
                  </a:lnTo>
                  <a:lnTo>
                    <a:pt x="567403" y="87033"/>
                  </a:lnTo>
                  <a:lnTo>
                    <a:pt x="566141" y="87522"/>
                  </a:lnTo>
                  <a:close/>
                </a:path>
                <a:path w="569595" h="326390">
                  <a:moveTo>
                    <a:pt x="562025" y="95123"/>
                  </a:moveTo>
                  <a:lnTo>
                    <a:pt x="561092" y="95123"/>
                  </a:lnTo>
                  <a:lnTo>
                    <a:pt x="561092" y="91122"/>
                  </a:lnTo>
                  <a:lnTo>
                    <a:pt x="567403" y="91166"/>
                  </a:lnTo>
                  <a:lnTo>
                    <a:pt x="567403" y="92144"/>
                  </a:lnTo>
                  <a:lnTo>
                    <a:pt x="562025" y="92144"/>
                  </a:lnTo>
                  <a:lnTo>
                    <a:pt x="562025" y="95123"/>
                  </a:lnTo>
                  <a:close/>
                </a:path>
                <a:path w="569595" h="326390">
                  <a:moveTo>
                    <a:pt x="561981" y="101257"/>
                  </a:moveTo>
                  <a:lnTo>
                    <a:pt x="561047" y="101257"/>
                  </a:lnTo>
                  <a:lnTo>
                    <a:pt x="561047" y="97034"/>
                  </a:lnTo>
                  <a:lnTo>
                    <a:pt x="567403" y="97078"/>
                  </a:lnTo>
                  <a:lnTo>
                    <a:pt x="567403" y="98056"/>
                  </a:lnTo>
                  <a:lnTo>
                    <a:pt x="561981" y="98056"/>
                  </a:lnTo>
                  <a:lnTo>
                    <a:pt x="561981" y="101257"/>
                  </a:lnTo>
                  <a:close/>
                </a:path>
                <a:path w="569595" h="326390">
                  <a:moveTo>
                    <a:pt x="564736" y="100812"/>
                  </a:moveTo>
                  <a:lnTo>
                    <a:pt x="563803" y="100812"/>
                  </a:lnTo>
                  <a:lnTo>
                    <a:pt x="563803" y="98056"/>
                  </a:lnTo>
                  <a:lnTo>
                    <a:pt x="564736" y="98056"/>
                  </a:lnTo>
                  <a:lnTo>
                    <a:pt x="564736" y="100812"/>
                  </a:lnTo>
                  <a:close/>
                </a:path>
                <a:path w="569595" h="326390">
                  <a:moveTo>
                    <a:pt x="567403" y="101212"/>
                  </a:moveTo>
                  <a:lnTo>
                    <a:pt x="566470" y="101212"/>
                  </a:lnTo>
                  <a:lnTo>
                    <a:pt x="566470" y="98056"/>
                  </a:lnTo>
                  <a:lnTo>
                    <a:pt x="567403" y="98056"/>
                  </a:lnTo>
                  <a:lnTo>
                    <a:pt x="567403" y="101212"/>
                  </a:lnTo>
                  <a:close/>
                </a:path>
                <a:path w="569595" h="326390">
                  <a:moveTo>
                    <a:pt x="566514" y="111525"/>
                  </a:moveTo>
                  <a:lnTo>
                    <a:pt x="564292" y="111525"/>
                  </a:lnTo>
                  <a:lnTo>
                    <a:pt x="563497" y="110813"/>
                  </a:lnTo>
                  <a:lnTo>
                    <a:pt x="563447" y="108057"/>
                  </a:lnTo>
                  <a:lnTo>
                    <a:pt x="561091" y="108057"/>
                  </a:lnTo>
                  <a:lnTo>
                    <a:pt x="561091" y="107035"/>
                  </a:lnTo>
                  <a:lnTo>
                    <a:pt x="567403" y="107080"/>
                  </a:lnTo>
                  <a:lnTo>
                    <a:pt x="567403" y="108102"/>
                  </a:lnTo>
                  <a:lnTo>
                    <a:pt x="564381" y="108102"/>
                  </a:lnTo>
                  <a:lnTo>
                    <a:pt x="564381" y="109969"/>
                  </a:lnTo>
                  <a:lnTo>
                    <a:pt x="564692" y="110547"/>
                  </a:lnTo>
                  <a:lnTo>
                    <a:pt x="567403" y="110547"/>
                  </a:lnTo>
                  <a:lnTo>
                    <a:pt x="567403" y="110813"/>
                  </a:lnTo>
                  <a:lnTo>
                    <a:pt x="566514" y="111525"/>
                  </a:lnTo>
                  <a:close/>
                </a:path>
                <a:path w="569595" h="326390">
                  <a:moveTo>
                    <a:pt x="567403" y="110547"/>
                  </a:moveTo>
                  <a:lnTo>
                    <a:pt x="566114" y="110547"/>
                  </a:lnTo>
                  <a:lnTo>
                    <a:pt x="566470" y="109969"/>
                  </a:lnTo>
                  <a:lnTo>
                    <a:pt x="566470" y="108146"/>
                  </a:lnTo>
                  <a:lnTo>
                    <a:pt x="564381" y="108102"/>
                  </a:lnTo>
                  <a:lnTo>
                    <a:pt x="567403" y="108102"/>
                  </a:lnTo>
                  <a:lnTo>
                    <a:pt x="567403" y="110547"/>
                  </a:lnTo>
                  <a:close/>
                </a:path>
                <a:path w="569595" h="326390">
                  <a:moveTo>
                    <a:pt x="566425" y="119037"/>
                  </a:moveTo>
                  <a:lnTo>
                    <a:pt x="562158" y="119037"/>
                  </a:lnTo>
                  <a:lnTo>
                    <a:pt x="561003" y="117525"/>
                  </a:lnTo>
                  <a:lnTo>
                    <a:pt x="561003" y="114592"/>
                  </a:lnTo>
                  <a:lnTo>
                    <a:pt x="562025" y="113080"/>
                  </a:lnTo>
                  <a:lnTo>
                    <a:pt x="566470" y="113080"/>
                  </a:lnTo>
                  <a:lnTo>
                    <a:pt x="567162" y="114103"/>
                  </a:lnTo>
                  <a:lnTo>
                    <a:pt x="562736" y="114103"/>
                  </a:lnTo>
                  <a:lnTo>
                    <a:pt x="561936" y="115169"/>
                  </a:lnTo>
                  <a:lnTo>
                    <a:pt x="561936" y="116947"/>
                  </a:lnTo>
                  <a:lnTo>
                    <a:pt x="562647" y="118014"/>
                  </a:lnTo>
                  <a:lnTo>
                    <a:pt x="567147" y="118014"/>
                  </a:lnTo>
                  <a:lnTo>
                    <a:pt x="566425" y="119037"/>
                  </a:lnTo>
                  <a:close/>
                </a:path>
                <a:path w="569595" h="326390">
                  <a:moveTo>
                    <a:pt x="567147" y="118014"/>
                  </a:moveTo>
                  <a:lnTo>
                    <a:pt x="565892" y="118014"/>
                  </a:lnTo>
                  <a:lnTo>
                    <a:pt x="566532" y="116947"/>
                  </a:lnTo>
                  <a:lnTo>
                    <a:pt x="566530" y="115169"/>
                  </a:lnTo>
                  <a:lnTo>
                    <a:pt x="565848" y="114103"/>
                  </a:lnTo>
                  <a:lnTo>
                    <a:pt x="567162" y="114103"/>
                  </a:lnTo>
                  <a:lnTo>
                    <a:pt x="567492" y="114592"/>
                  </a:lnTo>
                  <a:lnTo>
                    <a:pt x="567492" y="117525"/>
                  </a:lnTo>
                  <a:lnTo>
                    <a:pt x="567147" y="118014"/>
                  </a:lnTo>
                  <a:close/>
                </a:path>
                <a:path w="569595" h="326390">
                  <a:moveTo>
                    <a:pt x="567403" y="125704"/>
                  </a:moveTo>
                  <a:lnTo>
                    <a:pt x="561892" y="125704"/>
                  </a:lnTo>
                  <a:lnTo>
                    <a:pt x="561077" y="124726"/>
                  </a:lnTo>
                  <a:lnTo>
                    <a:pt x="561074" y="121793"/>
                  </a:lnTo>
                  <a:lnTo>
                    <a:pt x="561892" y="120770"/>
                  </a:lnTo>
                  <a:lnTo>
                    <a:pt x="563670" y="120770"/>
                  </a:lnTo>
                  <a:lnTo>
                    <a:pt x="567403" y="120770"/>
                  </a:lnTo>
                  <a:lnTo>
                    <a:pt x="567403" y="121793"/>
                  </a:lnTo>
                  <a:lnTo>
                    <a:pt x="562469" y="121793"/>
                  </a:lnTo>
                  <a:lnTo>
                    <a:pt x="561892" y="122459"/>
                  </a:lnTo>
                  <a:lnTo>
                    <a:pt x="561892" y="124059"/>
                  </a:lnTo>
                  <a:lnTo>
                    <a:pt x="562469" y="124726"/>
                  </a:lnTo>
                  <a:lnTo>
                    <a:pt x="567403" y="124726"/>
                  </a:lnTo>
                  <a:lnTo>
                    <a:pt x="567403" y="125704"/>
                  </a:lnTo>
                  <a:close/>
                </a:path>
                <a:path w="569595" h="326390">
                  <a:moveTo>
                    <a:pt x="561092" y="132461"/>
                  </a:moveTo>
                  <a:lnTo>
                    <a:pt x="561092" y="131305"/>
                  </a:lnTo>
                  <a:lnTo>
                    <a:pt x="563447" y="130194"/>
                  </a:lnTo>
                  <a:lnTo>
                    <a:pt x="563447" y="128727"/>
                  </a:lnTo>
                  <a:lnTo>
                    <a:pt x="561092" y="128727"/>
                  </a:lnTo>
                  <a:lnTo>
                    <a:pt x="561092" y="127704"/>
                  </a:lnTo>
                  <a:lnTo>
                    <a:pt x="567403" y="127749"/>
                  </a:lnTo>
                  <a:lnTo>
                    <a:pt x="567403" y="128727"/>
                  </a:lnTo>
                  <a:lnTo>
                    <a:pt x="564381" y="128727"/>
                  </a:lnTo>
                  <a:lnTo>
                    <a:pt x="564381" y="130771"/>
                  </a:lnTo>
                  <a:lnTo>
                    <a:pt x="564596" y="131171"/>
                  </a:lnTo>
                  <a:lnTo>
                    <a:pt x="563625" y="131171"/>
                  </a:lnTo>
                  <a:lnTo>
                    <a:pt x="561092" y="132461"/>
                  </a:lnTo>
                  <a:close/>
                </a:path>
                <a:path w="569595" h="326390">
                  <a:moveTo>
                    <a:pt x="567403" y="131349"/>
                  </a:moveTo>
                  <a:lnTo>
                    <a:pt x="566114" y="131349"/>
                  </a:lnTo>
                  <a:lnTo>
                    <a:pt x="566470" y="130771"/>
                  </a:lnTo>
                  <a:lnTo>
                    <a:pt x="566470" y="128771"/>
                  </a:lnTo>
                  <a:lnTo>
                    <a:pt x="564381" y="128727"/>
                  </a:lnTo>
                  <a:lnTo>
                    <a:pt x="567403" y="128727"/>
                  </a:lnTo>
                  <a:lnTo>
                    <a:pt x="567403" y="131349"/>
                  </a:lnTo>
                  <a:close/>
                </a:path>
                <a:path w="569595" h="326390">
                  <a:moveTo>
                    <a:pt x="564603" y="132416"/>
                  </a:moveTo>
                  <a:lnTo>
                    <a:pt x="563892" y="131927"/>
                  </a:lnTo>
                  <a:lnTo>
                    <a:pt x="563625" y="131171"/>
                  </a:lnTo>
                  <a:lnTo>
                    <a:pt x="564596" y="131171"/>
                  </a:lnTo>
                  <a:lnTo>
                    <a:pt x="564692" y="131349"/>
                  </a:lnTo>
                  <a:lnTo>
                    <a:pt x="567403" y="131349"/>
                  </a:lnTo>
                  <a:lnTo>
                    <a:pt x="567403" y="131660"/>
                  </a:lnTo>
                  <a:lnTo>
                    <a:pt x="566514" y="132372"/>
                  </a:lnTo>
                  <a:lnTo>
                    <a:pt x="565403" y="132372"/>
                  </a:lnTo>
                  <a:lnTo>
                    <a:pt x="564603" y="132416"/>
                  </a:lnTo>
                  <a:close/>
                </a:path>
                <a:path w="569595" h="326390">
                  <a:moveTo>
                    <a:pt x="562025" y="142151"/>
                  </a:moveTo>
                  <a:lnTo>
                    <a:pt x="561092" y="142151"/>
                  </a:lnTo>
                  <a:lnTo>
                    <a:pt x="561092" y="138150"/>
                  </a:lnTo>
                  <a:lnTo>
                    <a:pt x="567402" y="138195"/>
                  </a:lnTo>
                  <a:lnTo>
                    <a:pt x="567403" y="139172"/>
                  </a:lnTo>
                  <a:lnTo>
                    <a:pt x="562025" y="139172"/>
                  </a:lnTo>
                  <a:lnTo>
                    <a:pt x="562025" y="142151"/>
                  </a:lnTo>
                  <a:close/>
                </a:path>
                <a:path w="569595" h="326390">
                  <a:moveTo>
                    <a:pt x="561981" y="148329"/>
                  </a:moveTo>
                  <a:lnTo>
                    <a:pt x="561047" y="148329"/>
                  </a:lnTo>
                  <a:lnTo>
                    <a:pt x="561047" y="144106"/>
                  </a:lnTo>
                  <a:lnTo>
                    <a:pt x="567403" y="144106"/>
                  </a:lnTo>
                  <a:lnTo>
                    <a:pt x="567403" y="145129"/>
                  </a:lnTo>
                  <a:lnTo>
                    <a:pt x="561981" y="145129"/>
                  </a:lnTo>
                  <a:lnTo>
                    <a:pt x="561981" y="148329"/>
                  </a:lnTo>
                  <a:close/>
                </a:path>
                <a:path w="569595" h="326390">
                  <a:moveTo>
                    <a:pt x="564736" y="147885"/>
                  </a:moveTo>
                  <a:lnTo>
                    <a:pt x="563803" y="147885"/>
                  </a:lnTo>
                  <a:lnTo>
                    <a:pt x="563803" y="145129"/>
                  </a:lnTo>
                  <a:lnTo>
                    <a:pt x="564736" y="145129"/>
                  </a:lnTo>
                  <a:lnTo>
                    <a:pt x="564736" y="147885"/>
                  </a:lnTo>
                  <a:close/>
                </a:path>
                <a:path w="569595" h="326390">
                  <a:moveTo>
                    <a:pt x="567403" y="148285"/>
                  </a:moveTo>
                  <a:lnTo>
                    <a:pt x="566470" y="148285"/>
                  </a:lnTo>
                  <a:lnTo>
                    <a:pt x="566470" y="145129"/>
                  </a:lnTo>
                  <a:lnTo>
                    <a:pt x="567403" y="145129"/>
                  </a:lnTo>
                  <a:lnTo>
                    <a:pt x="567403" y="148285"/>
                  </a:lnTo>
                  <a:close/>
                </a:path>
                <a:path w="569595" h="326390">
                  <a:moveTo>
                    <a:pt x="562292" y="159264"/>
                  </a:moveTo>
                  <a:lnTo>
                    <a:pt x="561447" y="158686"/>
                  </a:lnTo>
                  <a:lnTo>
                    <a:pt x="561144" y="158108"/>
                  </a:lnTo>
                  <a:lnTo>
                    <a:pt x="561052" y="155352"/>
                  </a:lnTo>
                  <a:lnTo>
                    <a:pt x="561936" y="153752"/>
                  </a:lnTo>
                  <a:lnTo>
                    <a:pt x="566514" y="153752"/>
                  </a:lnTo>
                  <a:lnTo>
                    <a:pt x="567139" y="154774"/>
                  </a:lnTo>
                  <a:lnTo>
                    <a:pt x="562558" y="154774"/>
                  </a:lnTo>
                  <a:lnTo>
                    <a:pt x="561936" y="155886"/>
                  </a:lnTo>
                  <a:lnTo>
                    <a:pt x="561936" y="157441"/>
                  </a:lnTo>
                  <a:lnTo>
                    <a:pt x="562292" y="158108"/>
                  </a:lnTo>
                  <a:lnTo>
                    <a:pt x="562914" y="158464"/>
                  </a:lnTo>
                  <a:lnTo>
                    <a:pt x="562292" y="159264"/>
                  </a:lnTo>
                  <a:close/>
                </a:path>
                <a:path w="569595" h="326390">
                  <a:moveTo>
                    <a:pt x="566114" y="159219"/>
                  </a:moveTo>
                  <a:lnTo>
                    <a:pt x="565537" y="158419"/>
                  </a:lnTo>
                  <a:lnTo>
                    <a:pt x="566203" y="158108"/>
                  </a:lnTo>
                  <a:lnTo>
                    <a:pt x="566603" y="157441"/>
                  </a:lnTo>
                  <a:lnTo>
                    <a:pt x="566603" y="155886"/>
                  </a:lnTo>
                  <a:lnTo>
                    <a:pt x="566070" y="154774"/>
                  </a:lnTo>
                  <a:lnTo>
                    <a:pt x="567139" y="154774"/>
                  </a:lnTo>
                  <a:lnTo>
                    <a:pt x="567492" y="155352"/>
                  </a:lnTo>
                  <a:lnTo>
                    <a:pt x="567537" y="157753"/>
                  </a:lnTo>
                  <a:lnTo>
                    <a:pt x="567003" y="158686"/>
                  </a:lnTo>
                  <a:lnTo>
                    <a:pt x="566114" y="159219"/>
                  </a:lnTo>
                  <a:close/>
                </a:path>
                <a:path w="569595" h="326390">
                  <a:moveTo>
                    <a:pt x="562025" y="165087"/>
                  </a:moveTo>
                  <a:lnTo>
                    <a:pt x="561092" y="165087"/>
                  </a:lnTo>
                  <a:lnTo>
                    <a:pt x="561092" y="161086"/>
                  </a:lnTo>
                  <a:lnTo>
                    <a:pt x="567402" y="161131"/>
                  </a:lnTo>
                  <a:lnTo>
                    <a:pt x="567403" y="162109"/>
                  </a:lnTo>
                  <a:lnTo>
                    <a:pt x="562025" y="162109"/>
                  </a:lnTo>
                  <a:lnTo>
                    <a:pt x="562025" y="165087"/>
                  </a:lnTo>
                  <a:close/>
                </a:path>
                <a:path w="569595" h="326390">
                  <a:moveTo>
                    <a:pt x="567403" y="167976"/>
                  </a:moveTo>
                  <a:lnTo>
                    <a:pt x="561092" y="167976"/>
                  </a:lnTo>
                  <a:lnTo>
                    <a:pt x="561092" y="166998"/>
                  </a:lnTo>
                  <a:lnTo>
                    <a:pt x="567403" y="166998"/>
                  </a:lnTo>
                  <a:lnTo>
                    <a:pt x="567403" y="167976"/>
                  </a:lnTo>
                  <a:close/>
                </a:path>
                <a:path w="569595" h="326390">
                  <a:moveTo>
                    <a:pt x="567403" y="170332"/>
                  </a:moveTo>
                  <a:close/>
                </a:path>
                <a:path w="569595" h="326390">
                  <a:moveTo>
                    <a:pt x="567403" y="176599"/>
                  </a:moveTo>
                  <a:lnTo>
                    <a:pt x="561092" y="176599"/>
                  </a:lnTo>
                  <a:lnTo>
                    <a:pt x="561092" y="175577"/>
                  </a:lnTo>
                  <a:lnTo>
                    <a:pt x="565448" y="175577"/>
                  </a:lnTo>
                  <a:lnTo>
                    <a:pt x="561625" y="173666"/>
                  </a:lnTo>
                  <a:lnTo>
                    <a:pt x="561625" y="173177"/>
                  </a:lnTo>
                  <a:lnTo>
                    <a:pt x="565403" y="171310"/>
                  </a:lnTo>
                  <a:lnTo>
                    <a:pt x="561092" y="171310"/>
                  </a:lnTo>
                  <a:lnTo>
                    <a:pt x="561092" y="170332"/>
                  </a:lnTo>
                  <a:lnTo>
                    <a:pt x="567403" y="170332"/>
                  </a:lnTo>
                  <a:lnTo>
                    <a:pt x="567403" y="171354"/>
                  </a:lnTo>
                  <a:lnTo>
                    <a:pt x="563225" y="173399"/>
                  </a:lnTo>
                  <a:lnTo>
                    <a:pt x="567403" y="175488"/>
                  </a:lnTo>
                  <a:lnTo>
                    <a:pt x="567403" y="176599"/>
                  </a:lnTo>
                  <a:close/>
                </a:path>
                <a:path w="569595" h="326390">
                  <a:moveTo>
                    <a:pt x="561091" y="184245"/>
                  </a:moveTo>
                  <a:lnTo>
                    <a:pt x="561091" y="183178"/>
                  </a:lnTo>
                  <a:lnTo>
                    <a:pt x="562603" y="182511"/>
                  </a:lnTo>
                  <a:lnTo>
                    <a:pt x="562603" y="179889"/>
                  </a:lnTo>
                  <a:lnTo>
                    <a:pt x="561091" y="179355"/>
                  </a:lnTo>
                  <a:lnTo>
                    <a:pt x="561091" y="178288"/>
                  </a:lnTo>
                  <a:lnTo>
                    <a:pt x="566026" y="180200"/>
                  </a:lnTo>
                  <a:lnTo>
                    <a:pt x="563447" y="180200"/>
                  </a:lnTo>
                  <a:lnTo>
                    <a:pt x="563447" y="182200"/>
                  </a:lnTo>
                  <a:lnTo>
                    <a:pt x="566371" y="182200"/>
                  </a:lnTo>
                  <a:lnTo>
                    <a:pt x="561091" y="184245"/>
                  </a:lnTo>
                  <a:close/>
                </a:path>
                <a:path w="569595" h="326390">
                  <a:moveTo>
                    <a:pt x="566371" y="182200"/>
                  </a:moveTo>
                  <a:lnTo>
                    <a:pt x="563447" y="182200"/>
                  </a:lnTo>
                  <a:lnTo>
                    <a:pt x="566070" y="181222"/>
                  </a:lnTo>
                  <a:lnTo>
                    <a:pt x="563447" y="180200"/>
                  </a:lnTo>
                  <a:lnTo>
                    <a:pt x="566026" y="180200"/>
                  </a:lnTo>
                  <a:lnTo>
                    <a:pt x="567403" y="180733"/>
                  </a:lnTo>
                  <a:lnTo>
                    <a:pt x="567403" y="181800"/>
                  </a:lnTo>
                  <a:lnTo>
                    <a:pt x="566371" y="182200"/>
                  </a:lnTo>
                  <a:close/>
                </a:path>
                <a:path w="569595" h="326390">
                  <a:moveTo>
                    <a:pt x="567359" y="186512"/>
                  </a:moveTo>
                  <a:lnTo>
                    <a:pt x="566470" y="186512"/>
                  </a:lnTo>
                  <a:lnTo>
                    <a:pt x="566470" y="184689"/>
                  </a:lnTo>
                  <a:lnTo>
                    <a:pt x="567359" y="184689"/>
                  </a:lnTo>
                  <a:lnTo>
                    <a:pt x="567359" y="186512"/>
                  </a:lnTo>
                  <a:close/>
                </a:path>
                <a:path w="569595" h="326390">
                  <a:moveTo>
                    <a:pt x="567359" y="189312"/>
                  </a:moveTo>
                  <a:lnTo>
                    <a:pt x="566470" y="189312"/>
                  </a:lnTo>
                  <a:lnTo>
                    <a:pt x="566470" y="187490"/>
                  </a:lnTo>
                  <a:lnTo>
                    <a:pt x="561092" y="187490"/>
                  </a:lnTo>
                  <a:lnTo>
                    <a:pt x="561092" y="186467"/>
                  </a:lnTo>
                  <a:lnTo>
                    <a:pt x="566470" y="186467"/>
                  </a:lnTo>
                  <a:lnTo>
                    <a:pt x="567359" y="186512"/>
                  </a:lnTo>
                  <a:lnTo>
                    <a:pt x="567359" y="189312"/>
                  </a:lnTo>
                  <a:close/>
                </a:path>
                <a:path w="569595" h="326390">
                  <a:moveTo>
                    <a:pt x="566248" y="199580"/>
                  </a:moveTo>
                  <a:lnTo>
                    <a:pt x="561714" y="199580"/>
                  </a:lnTo>
                  <a:lnTo>
                    <a:pt x="561714" y="195046"/>
                  </a:lnTo>
                  <a:lnTo>
                    <a:pt x="566248" y="195046"/>
                  </a:lnTo>
                  <a:lnTo>
                    <a:pt x="566248" y="199580"/>
                  </a:lnTo>
                  <a:close/>
                </a:path>
                <a:path w="569595" h="326390">
                  <a:moveTo>
                    <a:pt x="567359" y="208826"/>
                  </a:moveTo>
                  <a:lnTo>
                    <a:pt x="561625" y="208826"/>
                  </a:lnTo>
                  <a:lnTo>
                    <a:pt x="560958" y="207981"/>
                  </a:lnTo>
                  <a:lnTo>
                    <a:pt x="561026" y="206114"/>
                  </a:lnTo>
                  <a:lnTo>
                    <a:pt x="561358" y="205492"/>
                  </a:lnTo>
                  <a:lnTo>
                    <a:pt x="561981" y="205092"/>
                  </a:lnTo>
                  <a:lnTo>
                    <a:pt x="562558" y="205892"/>
                  </a:lnTo>
                  <a:lnTo>
                    <a:pt x="562203" y="206114"/>
                  </a:lnTo>
                  <a:lnTo>
                    <a:pt x="561981" y="206470"/>
                  </a:lnTo>
                  <a:lnTo>
                    <a:pt x="561936" y="207314"/>
                  </a:lnTo>
                  <a:lnTo>
                    <a:pt x="562203" y="207803"/>
                  </a:lnTo>
                  <a:lnTo>
                    <a:pt x="567359" y="207803"/>
                  </a:lnTo>
                  <a:lnTo>
                    <a:pt x="567359" y="208826"/>
                  </a:lnTo>
                  <a:close/>
                </a:path>
                <a:path w="569595" h="326390">
                  <a:moveTo>
                    <a:pt x="561981" y="215182"/>
                  </a:moveTo>
                  <a:lnTo>
                    <a:pt x="561047" y="215182"/>
                  </a:lnTo>
                  <a:lnTo>
                    <a:pt x="561047" y="211004"/>
                  </a:lnTo>
                  <a:lnTo>
                    <a:pt x="567403" y="211004"/>
                  </a:lnTo>
                  <a:lnTo>
                    <a:pt x="567403" y="211982"/>
                  </a:lnTo>
                  <a:lnTo>
                    <a:pt x="561981" y="211982"/>
                  </a:lnTo>
                  <a:lnTo>
                    <a:pt x="561981" y="215182"/>
                  </a:lnTo>
                  <a:close/>
                </a:path>
                <a:path w="569595" h="326390">
                  <a:moveTo>
                    <a:pt x="564736" y="214737"/>
                  </a:moveTo>
                  <a:lnTo>
                    <a:pt x="563803" y="214737"/>
                  </a:lnTo>
                  <a:lnTo>
                    <a:pt x="563803" y="211982"/>
                  </a:lnTo>
                  <a:lnTo>
                    <a:pt x="564736" y="211982"/>
                  </a:lnTo>
                  <a:lnTo>
                    <a:pt x="564736" y="214737"/>
                  </a:lnTo>
                  <a:close/>
                </a:path>
                <a:path w="569595" h="326390">
                  <a:moveTo>
                    <a:pt x="567403" y="215138"/>
                  </a:moveTo>
                  <a:lnTo>
                    <a:pt x="566470" y="215138"/>
                  </a:lnTo>
                  <a:lnTo>
                    <a:pt x="566470" y="211982"/>
                  </a:lnTo>
                  <a:lnTo>
                    <a:pt x="567403" y="211982"/>
                  </a:lnTo>
                  <a:lnTo>
                    <a:pt x="567403" y="215138"/>
                  </a:lnTo>
                  <a:close/>
                </a:path>
                <a:path w="569595" h="326390">
                  <a:moveTo>
                    <a:pt x="566337" y="222294"/>
                  </a:moveTo>
                  <a:lnTo>
                    <a:pt x="562069" y="222294"/>
                  </a:lnTo>
                  <a:lnTo>
                    <a:pt x="561092" y="221005"/>
                  </a:lnTo>
                  <a:lnTo>
                    <a:pt x="561092" y="217227"/>
                  </a:lnTo>
                  <a:lnTo>
                    <a:pt x="567403" y="217227"/>
                  </a:lnTo>
                  <a:lnTo>
                    <a:pt x="567403" y="218249"/>
                  </a:lnTo>
                  <a:lnTo>
                    <a:pt x="562025" y="218249"/>
                  </a:lnTo>
                  <a:lnTo>
                    <a:pt x="562025" y="220472"/>
                  </a:lnTo>
                  <a:lnTo>
                    <a:pt x="562692" y="221272"/>
                  </a:lnTo>
                  <a:lnTo>
                    <a:pt x="567154" y="221272"/>
                  </a:lnTo>
                  <a:lnTo>
                    <a:pt x="566337" y="222294"/>
                  </a:lnTo>
                  <a:close/>
                </a:path>
                <a:path w="569595" h="326390">
                  <a:moveTo>
                    <a:pt x="567154" y="221272"/>
                  </a:moveTo>
                  <a:lnTo>
                    <a:pt x="565803" y="221272"/>
                  </a:lnTo>
                  <a:lnTo>
                    <a:pt x="566363" y="220472"/>
                  </a:lnTo>
                  <a:lnTo>
                    <a:pt x="566426" y="218249"/>
                  </a:lnTo>
                  <a:lnTo>
                    <a:pt x="567403" y="218249"/>
                  </a:lnTo>
                  <a:lnTo>
                    <a:pt x="567368" y="221005"/>
                  </a:lnTo>
                  <a:lnTo>
                    <a:pt x="567154" y="221272"/>
                  </a:lnTo>
                  <a:close/>
                </a:path>
                <a:path w="569595" h="326390">
                  <a:moveTo>
                    <a:pt x="561092" y="229273"/>
                  </a:moveTo>
                  <a:lnTo>
                    <a:pt x="561092" y="228206"/>
                  </a:lnTo>
                  <a:lnTo>
                    <a:pt x="562603" y="227628"/>
                  </a:lnTo>
                  <a:lnTo>
                    <a:pt x="562603" y="225005"/>
                  </a:lnTo>
                  <a:lnTo>
                    <a:pt x="561092" y="224428"/>
                  </a:lnTo>
                  <a:lnTo>
                    <a:pt x="561092" y="223361"/>
                  </a:lnTo>
                  <a:lnTo>
                    <a:pt x="566235" y="225317"/>
                  </a:lnTo>
                  <a:lnTo>
                    <a:pt x="563447" y="225317"/>
                  </a:lnTo>
                  <a:lnTo>
                    <a:pt x="563447" y="227317"/>
                  </a:lnTo>
                  <a:lnTo>
                    <a:pt x="566141" y="227317"/>
                  </a:lnTo>
                  <a:lnTo>
                    <a:pt x="561092" y="229273"/>
                  </a:lnTo>
                  <a:close/>
                </a:path>
                <a:path w="569595" h="326390">
                  <a:moveTo>
                    <a:pt x="566141" y="227317"/>
                  </a:moveTo>
                  <a:lnTo>
                    <a:pt x="563447" y="227317"/>
                  </a:lnTo>
                  <a:lnTo>
                    <a:pt x="566070" y="226339"/>
                  </a:lnTo>
                  <a:lnTo>
                    <a:pt x="563447" y="225317"/>
                  </a:lnTo>
                  <a:lnTo>
                    <a:pt x="566235" y="225317"/>
                  </a:lnTo>
                  <a:lnTo>
                    <a:pt x="567403" y="225761"/>
                  </a:lnTo>
                  <a:lnTo>
                    <a:pt x="567403" y="226828"/>
                  </a:lnTo>
                  <a:lnTo>
                    <a:pt x="566141" y="227317"/>
                  </a:lnTo>
                  <a:close/>
                </a:path>
                <a:path w="569595" h="326390">
                  <a:moveTo>
                    <a:pt x="567403" y="239496"/>
                  </a:moveTo>
                  <a:lnTo>
                    <a:pt x="561892" y="239496"/>
                  </a:lnTo>
                  <a:lnTo>
                    <a:pt x="561077" y="238518"/>
                  </a:lnTo>
                  <a:lnTo>
                    <a:pt x="561074" y="235585"/>
                  </a:lnTo>
                  <a:lnTo>
                    <a:pt x="561892" y="234562"/>
                  </a:lnTo>
                  <a:lnTo>
                    <a:pt x="567403" y="234562"/>
                  </a:lnTo>
                  <a:lnTo>
                    <a:pt x="567403" y="235585"/>
                  </a:lnTo>
                  <a:lnTo>
                    <a:pt x="562470" y="235585"/>
                  </a:lnTo>
                  <a:lnTo>
                    <a:pt x="561892" y="236251"/>
                  </a:lnTo>
                  <a:lnTo>
                    <a:pt x="561892" y="237851"/>
                  </a:lnTo>
                  <a:lnTo>
                    <a:pt x="562470" y="238518"/>
                  </a:lnTo>
                  <a:lnTo>
                    <a:pt x="567403" y="238518"/>
                  </a:lnTo>
                  <a:lnTo>
                    <a:pt x="567403" y="239496"/>
                  </a:lnTo>
                  <a:close/>
                </a:path>
                <a:path w="569595" h="326390">
                  <a:moveTo>
                    <a:pt x="567403" y="246786"/>
                  </a:moveTo>
                  <a:lnTo>
                    <a:pt x="561092" y="246786"/>
                  </a:lnTo>
                  <a:lnTo>
                    <a:pt x="561092" y="245764"/>
                  </a:lnTo>
                  <a:lnTo>
                    <a:pt x="565714" y="242519"/>
                  </a:lnTo>
                  <a:lnTo>
                    <a:pt x="561092" y="242519"/>
                  </a:lnTo>
                  <a:lnTo>
                    <a:pt x="561092" y="241496"/>
                  </a:lnTo>
                  <a:lnTo>
                    <a:pt x="567403" y="241496"/>
                  </a:lnTo>
                  <a:lnTo>
                    <a:pt x="567403" y="242519"/>
                  </a:lnTo>
                  <a:lnTo>
                    <a:pt x="562825" y="245764"/>
                  </a:lnTo>
                  <a:lnTo>
                    <a:pt x="567403" y="245764"/>
                  </a:lnTo>
                  <a:lnTo>
                    <a:pt x="567403" y="246786"/>
                  </a:lnTo>
                  <a:close/>
                </a:path>
                <a:path w="569595" h="326390">
                  <a:moveTo>
                    <a:pt x="567359" y="253231"/>
                  </a:moveTo>
                  <a:lnTo>
                    <a:pt x="566470" y="253231"/>
                  </a:lnTo>
                  <a:lnTo>
                    <a:pt x="566470" y="251453"/>
                  </a:lnTo>
                  <a:lnTo>
                    <a:pt x="561092" y="251453"/>
                  </a:lnTo>
                  <a:lnTo>
                    <a:pt x="561092" y="250431"/>
                  </a:lnTo>
                  <a:lnTo>
                    <a:pt x="566470" y="250431"/>
                  </a:lnTo>
                  <a:lnTo>
                    <a:pt x="566470" y="248608"/>
                  </a:lnTo>
                  <a:lnTo>
                    <a:pt x="567359" y="248608"/>
                  </a:lnTo>
                  <a:lnTo>
                    <a:pt x="567359" y="253231"/>
                  </a:lnTo>
                  <a:close/>
                </a:path>
                <a:path w="569595" h="326390">
                  <a:moveTo>
                    <a:pt x="567403" y="259854"/>
                  </a:moveTo>
                  <a:lnTo>
                    <a:pt x="561892" y="259854"/>
                  </a:lnTo>
                  <a:lnTo>
                    <a:pt x="561077" y="258876"/>
                  </a:lnTo>
                  <a:lnTo>
                    <a:pt x="561074" y="255943"/>
                  </a:lnTo>
                  <a:lnTo>
                    <a:pt x="561892" y="254920"/>
                  </a:lnTo>
                  <a:lnTo>
                    <a:pt x="567403" y="254920"/>
                  </a:lnTo>
                  <a:lnTo>
                    <a:pt x="567403" y="255943"/>
                  </a:lnTo>
                  <a:lnTo>
                    <a:pt x="562470" y="255943"/>
                  </a:lnTo>
                  <a:lnTo>
                    <a:pt x="561892" y="256609"/>
                  </a:lnTo>
                  <a:lnTo>
                    <a:pt x="561892" y="258210"/>
                  </a:lnTo>
                  <a:lnTo>
                    <a:pt x="562470" y="258876"/>
                  </a:lnTo>
                  <a:lnTo>
                    <a:pt x="567403" y="258876"/>
                  </a:lnTo>
                  <a:lnTo>
                    <a:pt x="567403" y="259854"/>
                  </a:lnTo>
                  <a:close/>
                </a:path>
                <a:path w="569595" h="326390">
                  <a:moveTo>
                    <a:pt x="567403" y="262877"/>
                  </a:moveTo>
                  <a:lnTo>
                    <a:pt x="561092" y="262877"/>
                  </a:lnTo>
                  <a:lnTo>
                    <a:pt x="561092" y="261899"/>
                  </a:lnTo>
                  <a:lnTo>
                    <a:pt x="567403" y="261899"/>
                  </a:lnTo>
                  <a:lnTo>
                    <a:pt x="567403" y="262877"/>
                  </a:lnTo>
                  <a:close/>
                </a:path>
                <a:path w="569595" h="326390">
                  <a:moveTo>
                    <a:pt x="561092" y="266966"/>
                  </a:moveTo>
                  <a:lnTo>
                    <a:pt x="561092" y="265677"/>
                  </a:lnTo>
                  <a:lnTo>
                    <a:pt x="563670" y="263544"/>
                  </a:lnTo>
                  <a:lnTo>
                    <a:pt x="562914" y="262877"/>
                  </a:lnTo>
                  <a:lnTo>
                    <a:pt x="564248" y="262877"/>
                  </a:lnTo>
                  <a:lnTo>
                    <a:pt x="565906" y="264255"/>
                  </a:lnTo>
                  <a:lnTo>
                    <a:pt x="564381" y="264255"/>
                  </a:lnTo>
                  <a:lnTo>
                    <a:pt x="561092" y="266966"/>
                  </a:lnTo>
                  <a:close/>
                </a:path>
                <a:path w="569595" h="326390">
                  <a:moveTo>
                    <a:pt x="567403" y="266788"/>
                  </a:moveTo>
                  <a:lnTo>
                    <a:pt x="564381" y="264255"/>
                  </a:lnTo>
                  <a:lnTo>
                    <a:pt x="565906" y="264255"/>
                  </a:lnTo>
                  <a:lnTo>
                    <a:pt x="567403" y="265499"/>
                  </a:lnTo>
                  <a:lnTo>
                    <a:pt x="567403" y="266788"/>
                  </a:lnTo>
                  <a:close/>
                </a:path>
                <a:path w="569595" h="326390">
                  <a:moveTo>
                    <a:pt x="567403" y="273367"/>
                  </a:moveTo>
                  <a:lnTo>
                    <a:pt x="561092" y="273367"/>
                  </a:lnTo>
                  <a:lnTo>
                    <a:pt x="561092" y="272389"/>
                  </a:lnTo>
                  <a:lnTo>
                    <a:pt x="567403" y="272389"/>
                  </a:lnTo>
                  <a:lnTo>
                    <a:pt x="567403" y="273367"/>
                  </a:lnTo>
                  <a:close/>
                </a:path>
                <a:path w="569595" h="326390">
                  <a:moveTo>
                    <a:pt x="567403" y="276567"/>
                  </a:moveTo>
                  <a:lnTo>
                    <a:pt x="561092" y="276567"/>
                  </a:lnTo>
                  <a:lnTo>
                    <a:pt x="561092" y="275589"/>
                  </a:lnTo>
                  <a:lnTo>
                    <a:pt x="567403" y="275589"/>
                  </a:lnTo>
                  <a:lnTo>
                    <a:pt x="567403" y="276567"/>
                  </a:lnTo>
                  <a:close/>
                </a:path>
                <a:path w="569595" h="326390">
                  <a:moveTo>
                    <a:pt x="561092" y="280657"/>
                  </a:moveTo>
                  <a:lnTo>
                    <a:pt x="561092" y="279368"/>
                  </a:lnTo>
                  <a:lnTo>
                    <a:pt x="563670" y="277234"/>
                  </a:lnTo>
                  <a:lnTo>
                    <a:pt x="562914" y="276567"/>
                  </a:lnTo>
                  <a:lnTo>
                    <a:pt x="564248" y="276567"/>
                  </a:lnTo>
                  <a:lnTo>
                    <a:pt x="565906" y="277945"/>
                  </a:lnTo>
                  <a:lnTo>
                    <a:pt x="564381" y="277945"/>
                  </a:lnTo>
                  <a:lnTo>
                    <a:pt x="561092" y="280657"/>
                  </a:lnTo>
                  <a:close/>
                </a:path>
                <a:path w="569595" h="326390">
                  <a:moveTo>
                    <a:pt x="567403" y="280479"/>
                  </a:moveTo>
                  <a:lnTo>
                    <a:pt x="564381" y="277945"/>
                  </a:lnTo>
                  <a:lnTo>
                    <a:pt x="565906" y="277945"/>
                  </a:lnTo>
                  <a:lnTo>
                    <a:pt x="567403" y="279190"/>
                  </a:lnTo>
                  <a:lnTo>
                    <a:pt x="567403" y="280479"/>
                  </a:lnTo>
                  <a:close/>
                </a:path>
                <a:path w="569595" h="326390">
                  <a:moveTo>
                    <a:pt x="562025" y="286302"/>
                  </a:moveTo>
                  <a:lnTo>
                    <a:pt x="561092" y="286302"/>
                  </a:lnTo>
                  <a:lnTo>
                    <a:pt x="561092" y="282301"/>
                  </a:lnTo>
                  <a:lnTo>
                    <a:pt x="567403" y="282346"/>
                  </a:lnTo>
                  <a:lnTo>
                    <a:pt x="567403" y="283324"/>
                  </a:lnTo>
                  <a:lnTo>
                    <a:pt x="562025" y="283324"/>
                  </a:lnTo>
                  <a:lnTo>
                    <a:pt x="562025" y="286302"/>
                  </a:lnTo>
                  <a:close/>
                </a:path>
                <a:path w="569595" h="326390">
                  <a:moveTo>
                    <a:pt x="567403" y="289236"/>
                  </a:moveTo>
                  <a:lnTo>
                    <a:pt x="561092" y="289236"/>
                  </a:lnTo>
                  <a:lnTo>
                    <a:pt x="561092" y="288258"/>
                  </a:lnTo>
                  <a:lnTo>
                    <a:pt x="567403" y="288258"/>
                  </a:lnTo>
                  <a:lnTo>
                    <a:pt x="567403" y="289236"/>
                  </a:lnTo>
                  <a:close/>
                </a:path>
                <a:path w="569595" h="326390">
                  <a:moveTo>
                    <a:pt x="567403" y="297814"/>
                  </a:moveTo>
                  <a:lnTo>
                    <a:pt x="561092" y="297814"/>
                  </a:lnTo>
                  <a:lnTo>
                    <a:pt x="561092" y="296792"/>
                  </a:lnTo>
                  <a:lnTo>
                    <a:pt x="565448" y="296792"/>
                  </a:lnTo>
                  <a:lnTo>
                    <a:pt x="561625" y="294881"/>
                  </a:lnTo>
                  <a:lnTo>
                    <a:pt x="561625" y="294392"/>
                  </a:lnTo>
                  <a:lnTo>
                    <a:pt x="565403" y="292525"/>
                  </a:lnTo>
                  <a:lnTo>
                    <a:pt x="561092" y="292525"/>
                  </a:lnTo>
                  <a:lnTo>
                    <a:pt x="561092" y="291547"/>
                  </a:lnTo>
                  <a:lnTo>
                    <a:pt x="567403" y="291503"/>
                  </a:lnTo>
                  <a:lnTo>
                    <a:pt x="567403" y="292569"/>
                  </a:lnTo>
                  <a:lnTo>
                    <a:pt x="563225" y="294614"/>
                  </a:lnTo>
                  <a:lnTo>
                    <a:pt x="567403" y="296703"/>
                  </a:lnTo>
                  <a:lnTo>
                    <a:pt x="567403" y="297814"/>
                  </a:lnTo>
                  <a:close/>
                </a:path>
                <a:path w="569595" h="326390">
                  <a:moveTo>
                    <a:pt x="566248" y="308438"/>
                  </a:moveTo>
                  <a:lnTo>
                    <a:pt x="561714" y="308438"/>
                  </a:lnTo>
                  <a:lnTo>
                    <a:pt x="561714" y="303904"/>
                  </a:lnTo>
                  <a:lnTo>
                    <a:pt x="566248" y="303904"/>
                  </a:lnTo>
                  <a:lnTo>
                    <a:pt x="566248" y="308438"/>
                  </a:lnTo>
                  <a:close/>
                </a:path>
                <a:path w="569595" h="326390">
                  <a:moveTo>
                    <a:pt x="561669" y="324129"/>
                  </a:moveTo>
                  <a:lnTo>
                    <a:pt x="560558" y="324129"/>
                  </a:lnTo>
                  <a:lnTo>
                    <a:pt x="560558" y="317817"/>
                  </a:lnTo>
                  <a:lnTo>
                    <a:pt x="561581" y="317817"/>
                  </a:lnTo>
                  <a:lnTo>
                    <a:pt x="561581" y="322173"/>
                  </a:lnTo>
                  <a:lnTo>
                    <a:pt x="562647" y="322173"/>
                  </a:lnTo>
                  <a:lnTo>
                    <a:pt x="561669" y="324129"/>
                  </a:lnTo>
                  <a:close/>
                </a:path>
                <a:path w="569595" h="326390">
                  <a:moveTo>
                    <a:pt x="566856" y="322129"/>
                  </a:moveTo>
                  <a:lnTo>
                    <a:pt x="565848" y="322129"/>
                  </a:lnTo>
                  <a:lnTo>
                    <a:pt x="565848" y="317817"/>
                  </a:lnTo>
                  <a:lnTo>
                    <a:pt x="566826" y="317817"/>
                  </a:lnTo>
                  <a:lnTo>
                    <a:pt x="566856" y="322129"/>
                  </a:lnTo>
                  <a:close/>
                </a:path>
                <a:path w="569595" h="326390">
                  <a:moveTo>
                    <a:pt x="562647" y="322173"/>
                  </a:moveTo>
                  <a:lnTo>
                    <a:pt x="561581" y="322173"/>
                  </a:lnTo>
                  <a:lnTo>
                    <a:pt x="563492" y="318350"/>
                  </a:lnTo>
                  <a:lnTo>
                    <a:pt x="563981" y="318350"/>
                  </a:lnTo>
                  <a:lnTo>
                    <a:pt x="564772" y="319951"/>
                  </a:lnTo>
                  <a:lnTo>
                    <a:pt x="563759" y="319951"/>
                  </a:lnTo>
                  <a:lnTo>
                    <a:pt x="562647" y="322173"/>
                  </a:lnTo>
                  <a:close/>
                </a:path>
                <a:path w="569595" h="326390">
                  <a:moveTo>
                    <a:pt x="566870" y="324129"/>
                  </a:moveTo>
                  <a:lnTo>
                    <a:pt x="565803" y="324129"/>
                  </a:lnTo>
                  <a:lnTo>
                    <a:pt x="563759" y="319951"/>
                  </a:lnTo>
                  <a:lnTo>
                    <a:pt x="564772" y="319951"/>
                  </a:lnTo>
                  <a:lnTo>
                    <a:pt x="565848" y="322129"/>
                  </a:lnTo>
                  <a:lnTo>
                    <a:pt x="566856" y="322129"/>
                  </a:lnTo>
                  <a:lnTo>
                    <a:pt x="566870" y="324129"/>
                  </a:lnTo>
                  <a:close/>
                </a:path>
                <a:path w="569595" h="326390">
                  <a:moveTo>
                    <a:pt x="557180" y="324218"/>
                  </a:moveTo>
                  <a:lnTo>
                    <a:pt x="554246" y="324218"/>
                  </a:lnTo>
                  <a:lnTo>
                    <a:pt x="552798" y="323195"/>
                  </a:lnTo>
                  <a:lnTo>
                    <a:pt x="552735" y="318884"/>
                  </a:lnTo>
                  <a:lnTo>
                    <a:pt x="554246" y="317728"/>
                  </a:lnTo>
                  <a:lnTo>
                    <a:pt x="557180" y="317728"/>
                  </a:lnTo>
                  <a:lnTo>
                    <a:pt x="558560" y="318662"/>
                  </a:lnTo>
                  <a:lnTo>
                    <a:pt x="554824" y="318662"/>
                  </a:lnTo>
                  <a:lnTo>
                    <a:pt x="553757" y="319373"/>
                  </a:lnTo>
                  <a:lnTo>
                    <a:pt x="553757" y="322618"/>
                  </a:lnTo>
                  <a:lnTo>
                    <a:pt x="554869" y="323284"/>
                  </a:lnTo>
                  <a:lnTo>
                    <a:pt x="558560" y="323284"/>
                  </a:lnTo>
                  <a:lnTo>
                    <a:pt x="557180" y="324218"/>
                  </a:lnTo>
                  <a:close/>
                </a:path>
                <a:path w="569595" h="326390">
                  <a:moveTo>
                    <a:pt x="558560" y="323284"/>
                  </a:moveTo>
                  <a:lnTo>
                    <a:pt x="556558" y="323284"/>
                  </a:lnTo>
                  <a:lnTo>
                    <a:pt x="557600" y="322618"/>
                  </a:lnTo>
                  <a:lnTo>
                    <a:pt x="557550" y="319373"/>
                  </a:lnTo>
                  <a:lnTo>
                    <a:pt x="556602" y="318662"/>
                  </a:lnTo>
                  <a:lnTo>
                    <a:pt x="558560" y="318662"/>
                  </a:lnTo>
                  <a:lnTo>
                    <a:pt x="558691" y="318750"/>
                  </a:lnTo>
                  <a:lnTo>
                    <a:pt x="558691" y="323195"/>
                  </a:lnTo>
                  <a:lnTo>
                    <a:pt x="558560" y="323284"/>
                  </a:lnTo>
                  <a:close/>
                </a:path>
                <a:path w="569595" h="326390">
                  <a:moveTo>
                    <a:pt x="550868" y="324129"/>
                  </a:moveTo>
                  <a:lnTo>
                    <a:pt x="547223" y="324129"/>
                  </a:lnTo>
                  <a:lnTo>
                    <a:pt x="546468" y="323373"/>
                  </a:lnTo>
                  <a:lnTo>
                    <a:pt x="546485" y="321773"/>
                  </a:lnTo>
                  <a:lnTo>
                    <a:pt x="546734" y="321417"/>
                  </a:lnTo>
                  <a:lnTo>
                    <a:pt x="547223" y="321195"/>
                  </a:lnTo>
                  <a:lnTo>
                    <a:pt x="546556" y="320973"/>
                  </a:lnTo>
                  <a:lnTo>
                    <a:pt x="546112" y="320351"/>
                  </a:lnTo>
                  <a:lnTo>
                    <a:pt x="546145" y="318661"/>
                  </a:lnTo>
                  <a:lnTo>
                    <a:pt x="546779" y="317817"/>
                  </a:lnTo>
                  <a:lnTo>
                    <a:pt x="550868" y="317817"/>
                  </a:lnTo>
                  <a:lnTo>
                    <a:pt x="550868" y="318661"/>
                  </a:lnTo>
                  <a:lnTo>
                    <a:pt x="549846" y="318661"/>
                  </a:lnTo>
                  <a:lnTo>
                    <a:pt x="548423" y="318706"/>
                  </a:lnTo>
                  <a:lnTo>
                    <a:pt x="547579" y="318706"/>
                  </a:lnTo>
                  <a:lnTo>
                    <a:pt x="547179" y="319062"/>
                  </a:lnTo>
                  <a:lnTo>
                    <a:pt x="547248" y="320351"/>
                  </a:lnTo>
                  <a:lnTo>
                    <a:pt x="547668" y="320617"/>
                  </a:lnTo>
                  <a:lnTo>
                    <a:pt x="550868" y="320617"/>
                  </a:lnTo>
                  <a:lnTo>
                    <a:pt x="550868" y="321373"/>
                  </a:lnTo>
                  <a:lnTo>
                    <a:pt x="548112" y="321373"/>
                  </a:lnTo>
                  <a:lnTo>
                    <a:pt x="547623" y="321773"/>
                  </a:lnTo>
                  <a:lnTo>
                    <a:pt x="547534" y="322840"/>
                  </a:lnTo>
                  <a:lnTo>
                    <a:pt x="547979" y="323240"/>
                  </a:lnTo>
                  <a:lnTo>
                    <a:pt x="550868" y="323240"/>
                  </a:lnTo>
                  <a:lnTo>
                    <a:pt x="550868" y="324129"/>
                  </a:lnTo>
                  <a:close/>
                </a:path>
                <a:path w="569595" h="326390">
                  <a:moveTo>
                    <a:pt x="550868" y="320617"/>
                  </a:moveTo>
                  <a:lnTo>
                    <a:pt x="549846" y="320617"/>
                  </a:lnTo>
                  <a:lnTo>
                    <a:pt x="549846" y="318661"/>
                  </a:lnTo>
                  <a:lnTo>
                    <a:pt x="550868" y="318661"/>
                  </a:lnTo>
                  <a:lnTo>
                    <a:pt x="550868" y="320617"/>
                  </a:lnTo>
                  <a:close/>
                </a:path>
                <a:path w="569595" h="326390">
                  <a:moveTo>
                    <a:pt x="550868" y="323240"/>
                  </a:moveTo>
                  <a:lnTo>
                    <a:pt x="549846" y="323240"/>
                  </a:lnTo>
                  <a:lnTo>
                    <a:pt x="549846" y="321417"/>
                  </a:lnTo>
                  <a:lnTo>
                    <a:pt x="548357" y="321417"/>
                  </a:lnTo>
                  <a:lnTo>
                    <a:pt x="548112" y="321373"/>
                  </a:lnTo>
                  <a:lnTo>
                    <a:pt x="550868" y="321373"/>
                  </a:lnTo>
                  <a:lnTo>
                    <a:pt x="549846" y="321417"/>
                  </a:lnTo>
                  <a:lnTo>
                    <a:pt x="548601" y="321462"/>
                  </a:lnTo>
                  <a:lnTo>
                    <a:pt x="550868" y="321462"/>
                  </a:lnTo>
                  <a:lnTo>
                    <a:pt x="550868" y="323240"/>
                  </a:lnTo>
                  <a:close/>
                </a:path>
                <a:path w="569595" h="326390">
                  <a:moveTo>
                    <a:pt x="544290" y="324129"/>
                  </a:moveTo>
                  <a:lnTo>
                    <a:pt x="543312" y="324129"/>
                  </a:lnTo>
                  <a:lnTo>
                    <a:pt x="543312" y="317817"/>
                  </a:lnTo>
                  <a:lnTo>
                    <a:pt x="544290" y="317817"/>
                  </a:lnTo>
                  <a:lnTo>
                    <a:pt x="544290" y="324129"/>
                  </a:lnTo>
                  <a:close/>
                </a:path>
                <a:path w="569595" h="326390">
                  <a:moveTo>
                    <a:pt x="541089" y="324129"/>
                  </a:moveTo>
                  <a:lnTo>
                    <a:pt x="540111" y="324129"/>
                  </a:lnTo>
                  <a:lnTo>
                    <a:pt x="540111" y="318750"/>
                  </a:lnTo>
                  <a:lnTo>
                    <a:pt x="537133" y="318750"/>
                  </a:lnTo>
                  <a:lnTo>
                    <a:pt x="537133" y="317817"/>
                  </a:lnTo>
                  <a:lnTo>
                    <a:pt x="541134" y="317817"/>
                  </a:lnTo>
                  <a:lnTo>
                    <a:pt x="541089" y="324129"/>
                  </a:lnTo>
                  <a:close/>
                </a:path>
                <a:path w="569595" h="326390">
                  <a:moveTo>
                    <a:pt x="535177" y="324129"/>
                  </a:moveTo>
                  <a:lnTo>
                    <a:pt x="534199" y="324129"/>
                  </a:lnTo>
                  <a:lnTo>
                    <a:pt x="534199" y="317817"/>
                  </a:lnTo>
                  <a:lnTo>
                    <a:pt x="535177" y="317817"/>
                  </a:lnTo>
                  <a:lnTo>
                    <a:pt x="535177" y="324129"/>
                  </a:lnTo>
                  <a:close/>
                </a:path>
                <a:path w="569595" h="326390">
                  <a:moveTo>
                    <a:pt x="532244" y="324084"/>
                  </a:moveTo>
                  <a:lnTo>
                    <a:pt x="527621" y="324084"/>
                  </a:lnTo>
                  <a:lnTo>
                    <a:pt x="527655" y="323151"/>
                  </a:lnTo>
                  <a:lnTo>
                    <a:pt x="531043" y="318706"/>
                  </a:lnTo>
                  <a:lnTo>
                    <a:pt x="527576" y="318706"/>
                  </a:lnTo>
                  <a:lnTo>
                    <a:pt x="527576" y="317728"/>
                  </a:lnTo>
                  <a:lnTo>
                    <a:pt x="532332" y="317728"/>
                  </a:lnTo>
                  <a:lnTo>
                    <a:pt x="532332" y="318750"/>
                  </a:lnTo>
                  <a:lnTo>
                    <a:pt x="528910" y="323151"/>
                  </a:lnTo>
                  <a:lnTo>
                    <a:pt x="532244" y="323151"/>
                  </a:lnTo>
                  <a:lnTo>
                    <a:pt x="532244" y="324084"/>
                  </a:lnTo>
                  <a:close/>
                </a:path>
                <a:path w="569595" h="326390">
                  <a:moveTo>
                    <a:pt x="523798" y="324129"/>
                  </a:moveTo>
                  <a:lnTo>
                    <a:pt x="522731" y="324129"/>
                  </a:lnTo>
                  <a:lnTo>
                    <a:pt x="520287" y="317817"/>
                  </a:lnTo>
                  <a:lnTo>
                    <a:pt x="521353" y="317817"/>
                  </a:lnTo>
                  <a:lnTo>
                    <a:pt x="521931" y="319328"/>
                  </a:lnTo>
                  <a:lnTo>
                    <a:pt x="525624" y="319328"/>
                  </a:lnTo>
                  <a:lnTo>
                    <a:pt x="525286" y="320217"/>
                  </a:lnTo>
                  <a:lnTo>
                    <a:pt x="522242" y="320217"/>
                  </a:lnTo>
                  <a:lnTo>
                    <a:pt x="523220" y="322840"/>
                  </a:lnTo>
                  <a:lnTo>
                    <a:pt x="524288" y="322840"/>
                  </a:lnTo>
                  <a:lnTo>
                    <a:pt x="523798" y="324129"/>
                  </a:lnTo>
                  <a:close/>
                </a:path>
                <a:path w="569595" h="326390">
                  <a:moveTo>
                    <a:pt x="525624" y="319328"/>
                  </a:moveTo>
                  <a:lnTo>
                    <a:pt x="524554" y="319328"/>
                  </a:lnTo>
                  <a:lnTo>
                    <a:pt x="525132" y="317817"/>
                  </a:lnTo>
                  <a:lnTo>
                    <a:pt x="526198" y="317817"/>
                  </a:lnTo>
                  <a:lnTo>
                    <a:pt x="525624" y="319328"/>
                  </a:lnTo>
                  <a:close/>
                </a:path>
                <a:path w="569595" h="326390">
                  <a:moveTo>
                    <a:pt x="524288" y="322840"/>
                  </a:moveTo>
                  <a:lnTo>
                    <a:pt x="523220" y="322840"/>
                  </a:lnTo>
                  <a:lnTo>
                    <a:pt x="524243" y="320217"/>
                  </a:lnTo>
                  <a:lnTo>
                    <a:pt x="525286" y="320217"/>
                  </a:lnTo>
                  <a:lnTo>
                    <a:pt x="524288" y="322840"/>
                  </a:lnTo>
                  <a:close/>
                </a:path>
                <a:path w="569595" h="326390">
                  <a:moveTo>
                    <a:pt x="514597" y="319595"/>
                  </a:moveTo>
                  <a:lnTo>
                    <a:pt x="513797" y="318973"/>
                  </a:lnTo>
                  <a:lnTo>
                    <a:pt x="514330" y="318173"/>
                  </a:lnTo>
                  <a:lnTo>
                    <a:pt x="515264" y="317684"/>
                  </a:lnTo>
                  <a:lnTo>
                    <a:pt x="516197" y="317684"/>
                  </a:lnTo>
                  <a:lnTo>
                    <a:pt x="516242" y="317372"/>
                  </a:lnTo>
                  <a:lnTo>
                    <a:pt x="515753" y="317328"/>
                  </a:lnTo>
                  <a:lnTo>
                    <a:pt x="515353" y="316884"/>
                  </a:lnTo>
                  <a:lnTo>
                    <a:pt x="515353" y="315861"/>
                  </a:lnTo>
                  <a:lnTo>
                    <a:pt x="515797" y="315417"/>
                  </a:lnTo>
                  <a:lnTo>
                    <a:pt x="516731" y="315417"/>
                  </a:lnTo>
                  <a:lnTo>
                    <a:pt x="517219" y="315594"/>
                  </a:lnTo>
                  <a:lnTo>
                    <a:pt x="517080" y="316083"/>
                  </a:lnTo>
                  <a:lnTo>
                    <a:pt x="516241" y="316083"/>
                  </a:lnTo>
                  <a:lnTo>
                    <a:pt x="516064" y="316572"/>
                  </a:lnTo>
                  <a:lnTo>
                    <a:pt x="516241" y="316706"/>
                  </a:lnTo>
                  <a:lnTo>
                    <a:pt x="516553" y="316750"/>
                  </a:lnTo>
                  <a:lnTo>
                    <a:pt x="516908" y="316750"/>
                  </a:lnTo>
                  <a:lnTo>
                    <a:pt x="516731" y="317684"/>
                  </a:lnTo>
                  <a:lnTo>
                    <a:pt x="517931" y="317861"/>
                  </a:lnTo>
                  <a:lnTo>
                    <a:pt x="518995" y="318617"/>
                  </a:lnTo>
                  <a:lnTo>
                    <a:pt x="515619" y="318617"/>
                  </a:lnTo>
                  <a:lnTo>
                    <a:pt x="514953" y="318973"/>
                  </a:lnTo>
                  <a:lnTo>
                    <a:pt x="514597" y="319595"/>
                  </a:lnTo>
                  <a:close/>
                </a:path>
                <a:path w="569595" h="326390">
                  <a:moveTo>
                    <a:pt x="517042" y="316217"/>
                  </a:moveTo>
                  <a:lnTo>
                    <a:pt x="516864" y="316128"/>
                  </a:lnTo>
                  <a:lnTo>
                    <a:pt x="516642" y="316128"/>
                  </a:lnTo>
                  <a:lnTo>
                    <a:pt x="516464" y="316083"/>
                  </a:lnTo>
                  <a:lnTo>
                    <a:pt x="517080" y="316083"/>
                  </a:lnTo>
                  <a:lnTo>
                    <a:pt x="517042" y="316217"/>
                  </a:lnTo>
                  <a:close/>
                </a:path>
                <a:path w="569595" h="326390">
                  <a:moveTo>
                    <a:pt x="519163" y="323284"/>
                  </a:moveTo>
                  <a:lnTo>
                    <a:pt x="517175" y="323284"/>
                  </a:lnTo>
                  <a:lnTo>
                    <a:pt x="518194" y="322795"/>
                  </a:lnTo>
                  <a:lnTo>
                    <a:pt x="518286" y="319239"/>
                  </a:lnTo>
                  <a:lnTo>
                    <a:pt x="517175" y="318617"/>
                  </a:lnTo>
                  <a:lnTo>
                    <a:pt x="518995" y="318617"/>
                  </a:lnTo>
                  <a:lnTo>
                    <a:pt x="519309" y="318839"/>
                  </a:lnTo>
                  <a:lnTo>
                    <a:pt x="519309" y="323195"/>
                  </a:lnTo>
                  <a:lnTo>
                    <a:pt x="519163" y="323284"/>
                  </a:lnTo>
                  <a:close/>
                </a:path>
                <a:path w="569595" h="326390">
                  <a:moveTo>
                    <a:pt x="515308" y="324218"/>
                  </a:moveTo>
                  <a:lnTo>
                    <a:pt x="514375" y="323684"/>
                  </a:lnTo>
                  <a:lnTo>
                    <a:pt x="513895" y="322884"/>
                  </a:lnTo>
                  <a:lnTo>
                    <a:pt x="513903" y="322751"/>
                  </a:lnTo>
                  <a:lnTo>
                    <a:pt x="514641" y="322218"/>
                  </a:lnTo>
                  <a:lnTo>
                    <a:pt x="514952" y="322884"/>
                  </a:lnTo>
                  <a:lnTo>
                    <a:pt x="515619" y="323284"/>
                  </a:lnTo>
                  <a:lnTo>
                    <a:pt x="519163" y="323284"/>
                  </a:lnTo>
                  <a:lnTo>
                    <a:pt x="517708" y="324173"/>
                  </a:lnTo>
                  <a:lnTo>
                    <a:pt x="516330" y="324173"/>
                  </a:lnTo>
                  <a:lnTo>
                    <a:pt x="515308" y="324218"/>
                  </a:lnTo>
                  <a:close/>
                </a:path>
                <a:path w="569595" h="326390">
                  <a:moveTo>
                    <a:pt x="510374" y="324129"/>
                  </a:moveTo>
                  <a:lnTo>
                    <a:pt x="509307" y="324129"/>
                  </a:lnTo>
                  <a:lnTo>
                    <a:pt x="506863" y="317817"/>
                  </a:lnTo>
                  <a:lnTo>
                    <a:pt x="507929" y="317817"/>
                  </a:lnTo>
                  <a:lnTo>
                    <a:pt x="508507" y="319328"/>
                  </a:lnTo>
                  <a:lnTo>
                    <a:pt x="512200" y="319328"/>
                  </a:lnTo>
                  <a:lnTo>
                    <a:pt x="511862" y="320217"/>
                  </a:lnTo>
                  <a:lnTo>
                    <a:pt x="508818" y="320217"/>
                  </a:lnTo>
                  <a:lnTo>
                    <a:pt x="509796" y="322840"/>
                  </a:lnTo>
                  <a:lnTo>
                    <a:pt x="510864" y="322840"/>
                  </a:lnTo>
                  <a:lnTo>
                    <a:pt x="510374" y="324129"/>
                  </a:lnTo>
                  <a:close/>
                </a:path>
                <a:path w="569595" h="326390">
                  <a:moveTo>
                    <a:pt x="512200" y="319328"/>
                  </a:moveTo>
                  <a:lnTo>
                    <a:pt x="511130" y="319328"/>
                  </a:lnTo>
                  <a:lnTo>
                    <a:pt x="511708" y="317817"/>
                  </a:lnTo>
                  <a:lnTo>
                    <a:pt x="512774" y="317817"/>
                  </a:lnTo>
                  <a:lnTo>
                    <a:pt x="512200" y="319328"/>
                  </a:lnTo>
                  <a:close/>
                </a:path>
                <a:path w="569595" h="326390">
                  <a:moveTo>
                    <a:pt x="510864" y="322840"/>
                  </a:moveTo>
                  <a:lnTo>
                    <a:pt x="509796" y="322840"/>
                  </a:lnTo>
                  <a:lnTo>
                    <a:pt x="510819" y="320217"/>
                  </a:lnTo>
                  <a:lnTo>
                    <a:pt x="511862" y="320217"/>
                  </a:lnTo>
                  <a:lnTo>
                    <a:pt x="510864" y="322840"/>
                  </a:lnTo>
                  <a:close/>
                </a:path>
                <a:path w="569595" h="326390">
                  <a:moveTo>
                    <a:pt x="511663" y="325151"/>
                  </a:moveTo>
                  <a:lnTo>
                    <a:pt x="510774" y="325151"/>
                  </a:lnTo>
                  <a:lnTo>
                    <a:pt x="511041" y="325018"/>
                  </a:lnTo>
                  <a:lnTo>
                    <a:pt x="511174" y="324751"/>
                  </a:lnTo>
                  <a:lnTo>
                    <a:pt x="511663" y="324929"/>
                  </a:lnTo>
                  <a:lnTo>
                    <a:pt x="511663" y="325151"/>
                  </a:lnTo>
                  <a:close/>
                </a:path>
                <a:path w="569595" h="326390">
                  <a:moveTo>
                    <a:pt x="508730" y="325951"/>
                  </a:moveTo>
                  <a:lnTo>
                    <a:pt x="508152" y="325774"/>
                  </a:lnTo>
                  <a:lnTo>
                    <a:pt x="508285" y="325151"/>
                  </a:lnTo>
                  <a:lnTo>
                    <a:pt x="508596" y="324840"/>
                  </a:lnTo>
                  <a:lnTo>
                    <a:pt x="509752" y="324751"/>
                  </a:lnTo>
                  <a:lnTo>
                    <a:pt x="509974" y="325151"/>
                  </a:lnTo>
                  <a:lnTo>
                    <a:pt x="511663" y="325151"/>
                  </a:lnTo>
                  <a:lnTo>
                    <a:pt x="511574" y="325507"/>
                  </a:lnTo>
                  <a:lnTo>
                    <a:pt x="508996" y="325507"/>
                  </a:lnTo>
                  <a:lnTo>
                    <a:pt x="508774" y="325685"/>
                  </a:lnTo>
                  <a:lnTo>
                    <a:pt x="508730" y="325951"/>
                  </a:lnTo>
                  <a:close/>
                </a:path>
                <a:path w="569595" h="326390">
                  <a:moveTo>
                    <a:pt x="509930" y="325951"/>
                  </a:moveTo>
                  <a:lnTo>
                    <a:pt x="509663" y="325551"/>
                  </a:lnTo>
                  <a:lnTo>
                    <a:pt x="509263" y="325551"/>
                  </a:lnTo>
                  <a:lnTo>
                    <a:pt x="508996" y="325507"/>
                  </a:lnTo>
                  <a:lnTo>
                    <a:pt x="511574" y="325507"/>
                  </a:lnTo>
                  <a:lnTo>
                    <a:pt x="511219" y="325862"/>
                  </a:lnTo>
                  <a:lnTo>
                    <a:pt x="510641" y="325907"/>
                  </a:lnTo>
                  <a:lnTo>
                    <a:pt x="509930" y="325951"/>
                  </a:lnTo>
                  <a:close/>
                </a:path>
                <a:path w="569595" h="326390">
                  <a:moveTo>
                    <a:pt x="504329" y="324218"/>
                  </a:moveTo>
                  <a:lnTo>
                    <a:pt x="501395" y="324218"/>
                  </a:lnTo>
                  <a:lnTo>
                    <a:pt x="499947" y="323195"/>
                  </a:lnTo>
                  <a:lnTo>
                    <a:pt x="499884" y="318884"/>
                  </a:lnTo>
                  <a:lnTo>
                    <a:pt x="501395" y="317728"/>
                  </a:lnTo>
                  <a:lnTo>
                    <a:pt x="504329" y="317728"/>
                  </a:lnTo>
                  <a:lnTo>
                    <a:pt x="505709" y="318662"/>
                  </a:lnTo>
                  <a:lnTo>
                    <a:pt x="501973" y="318662"/>
                  </a:lnTo>
                  <a:lnTo>
                    <a:pt x="500906" y="319373"/>
                  </a:lnTo>
                  <a:lnTo>
                    <a:pt x="500906" y="322618"/>
                  </a:lnTo>
                  <a:lnTo>
                    <a:pt x="502018" y="323284"/>
                  </a:lnTo>
                  <a:lnTo>
                    <a:pt x="505709" y="323284"/>
                  </a:lnTo>
                  <a:lnTo>
                    <a:pt x="504329" y="324218"/>
                  </a:lnTo>
                  <a:close/>
                </a:path>
                <a:path w="569595" h="326390">
                  <a:moveTo>
                    <a:pt x="505709" y="323284"/>
                  </a:moveTo>
                  <a:lnTo>
                    <a:pt x="503707" y="323284"/>
                  </a:lnTo>
                  <a:lnTo>
                    <a:pt x="504749" y="322618"/>
                  </a:lnTo>
                  <a:lnTo>
                    <a:pt x="504699" y="319373"/>
                  </a:lnTo>
                  <a:lnTo>
                    <a:pt x="503751" y="318662"/>
                  </a:lnTo>
                  <a:lnTo>
                    <a:pt x="505709" y="318662"/>
                  </a:lnTo>
                  <a:lnTo>
                    <a:pt x="505840" y="318750"/>
                  </a:lnTo>
                  <a:lnTo>
                    <a:pt x="505840" y="323195"/>
                  </a:lnTo>
                  <a:lnTo>
                    <a:pt x="505709" y="323284"/>
                  </a:lnTo>
                  <a:close/>
                </a:path>
                <a:path w="569595" h="326390">
                  <a:moveTo>
                    <a:pt x="491527" y="321195"/>
                  </a:moveTo>
                  <a:lnTo>
                    <a:pt x="488905" y="321195"/>
                  </a:lnTo>
                  <a:lnTo>
                    <a:pt x="488905" y="318484"/>
                  </a:lnTo>
                  <a:lnTo>
                    <a:pt x="490238" y="317773"/>
                  </a:lnTo>
                  <a:lnTo>
                    <a:pt x="492994" y="317773"/>
                  </a:lnTo>
                  <a:lnTo>
                    <a:pt x="494594" y="318573"/>
                  </a:lnTo>
                  <a:lnTo>
                    <a:pt x="490727" y="318662"/>
                  </a:lnTo>
                  <a:lnTo>
                    <a:pt x="489883" y="319106"/>
                  </a:lnTo>
                  <a:lnTo>
                    <a:pt x="489883" y="320306"/>
                  </a:lnTo>
                  <a:lnTo>
                    <a:pt x="491527" y="320306"/>
                  </a:lnTo>
                  <a:lnTo>
                    <a:pt x="491527" y="321195"/>
                  </a:lnTo>
                  <a:close/>
                </a:path>
                <a:path w="569595" h="326390">
                  <a:moveTo>
                    <a:pt x="494455" y="323329"/>
                  </a:moveTo>
                  <a:lnTo>
                    <a:pt x="492505" y="323329"/>
                  </a:lnTo>
                  <a:lnTo>
                    <a:pt x="493572" y="322618"/>
                  </a:lnTo>
                  <a:lnTo>
                    <a:pt x="493572" y="319328"/>
                  </a:lnTo>
                  <a:lnTo>
                    <a:pt x="492505" y="318662"/>
                  </a:lnTo>
                  <a:lnTo>
                    <a:pt x="494594" y="318662"/>
                  </a:lnTo>
                  <a:lnTo>
                    <a:pt x="494594" y="323240"/>
                  </a:lnTo>
                  <a:lnTo>
                    <a:pt x="494455" y="323329"/>
                  </a:lnTo>
                  <a:close/>
                </a:path>
                <a:path w="569595" h="326390">
                  <a:moveTo>
                    <a:pt x="490594" y="324307"/>
                  </a:moveTo>
                  <a:lnTo>
                    <a:pt x="489616" y="323773"/>
                  </a:lnTo>
                  <a:lnTo>
                    <a:pt x="489083" y="322929"/>
                  </a:lnTo>
                  <a:lnTo>
                    <a:pt x="489883" y="322351"/>
                  </a:lnTo>
                  <a:lnTo>
                    <a:pt x="490238" y="322973"/>
                  </a:lnTo>
                  <a:lnTo>
                    <a:pt x="490905" y="323329"/>
                  </a:lnTo>
                  <a:lnTo>
                    <a:pt x="494455" y="323329"/>
                  </a:lnTo>
                  <a:lnTo>
                    <a:pt x="492994" y="324262"/>
                  </a:lnTo>
                  <a:lnTo>
                    <a:pt x="491616" y="324262"/>
                  </a:lnTo>
                  <a:lnTo>
                    <a:pt x="490594" y="324307"/>
                  </a:lnTo>
                  <a:close/>
                </a:path>
                <a:path w="569595" h="326390">
                  <a:moveTo>
                    <a:pt x="487038" y="324129"/>
                  </a:moveTo>
                  <a:lnTo>
                    <a:pt x="486060" y="324129"/>
                  </a:lnTo>
                  <a:lnTo>
                    <a:pt x="486060" y="318750"/>
                  </a:lnTo>
                  <a:lnTo>
                    <a:pt x="483082" y="318750"/>
                  </a:lnTo>
                  <a:lnTo>
                    <a:pt x="483082" y="317817"/>
                  </a:lnTo>
                  <a:lnTo>
                    <a:pt x="487082" y="317817"/>
                  </a:lnTo>
                  <a:lnTo>
                    <a:pt x="487038" y="324129"/>
                  </a:lnTo>
                  <a:close/>
                </a:path>
                <a:path w="569595" h="326390">
                  <a:moveTo>
                    <a:pt x="480148" y="324218"/>
                  </a:moveTo>
                  <a:lnTo>
                    <a:pt x="477215" y="324218"/>
                  </a:lnTo>
                  <a:lnTo>
                    <a:pt x="475766" y="323195"/>
                  </a:lnTo>
                  <a:lnTo>
                    <a:pt x="475703" y="318884"/>
                  </a:lnTo>
                  <a:lnTo>
                    <a:pt x="477215" y="317728"/>
                  </a:lnTo>
                  <a:lnTo>
                    <a:pt x="480148" y="317728"/>
                  </a:lnTo>
                  <a:lnTo>
                    <a:pt x="481528" y="318662"/>
                  </a:lnTo>
                  <a:lnTo>
                    <a:pt x="477792" y="318662"/>
                  </a:lnTo>
                  <a:lnTo>
                    <a:pt x="476726" y="319373"/>
                  </a:lnTo>
                  <a:lnTo>
                    <a:pt x="476726" y="322618"/>
                  </a:lnTo>
                  <a:lnTo>
                    <a:pt x="477837" y="323284"/>
                  </a:lnTo>
                  <a:lnTo>
                    <a:pt x="481528" y="323284"/>
                  </a:lnTo>
                  <a:lnTo>
                    <a:pt x="480148" y="324218"/>
                  </a:lnTo>
                  <a:close/>
                </a:path>
                <a:path w="569595" h="326390">
                  <a:moveTo>
                    <a:pt x="481528" y="323284"/>
                  </a:moveTo>
                  <a:lnTo>
                    <a:pt x="479526" y="323284"/>
                  </a:lnTo>
                  <a:lnTo>
                    <a:pt x="480568" y="322618"/>
                  </a:lnTo>
                  <a:lnTo>
                    <a:pt x="480519" y="319373"/>
                  </a:lnTo>
                  <a:lnTo>
                    <a:pt x="479570" y="318662"/>
                  </a:lnTo>
                  <a:lnTo>
                    <a:pt x="481528" y="318662"/>
                  </a:lnTo>
                  <a:lnTo>
                    <a:pt x="481660" y="318750"/>
                  </a:lnTo>
                  <a:lnTo>
                    <a:pt x="481660" y="323195"/>
                  </a:lnTo>
                  <a:lnTo>
                    <a:pt x="481528" y="323284"/>
                  </a:lnTo>
                  <a:close/>
                </a:path>
                <a:path w="569595" h="326390">
                  <a:moveTo>
                    <a:pt x="473881" y="324129"/>
                  </a:moveTo>
                  <a:lnTo>
                    <a:pt x="470236" y="324129"/>
                  </a:lnTo>
                  <a:lnTo>
                    <a:pt x="469480" y="323373"/>
                  </a:lnTo>
                  <a:lnTo>
                    <a:pt x="469498" y="321773"/>
                  </a:lnTo>
                  <a:lnTo>
                    <a:pt x="469747" y="321417"/>
                  </a:lnTo>
                  <a:lnTo>
                    <a:pt x="470236" y="321195"/>
                  </a:lnTo>
                  <a:lnTo>
                    <a:pt x="469569" y="320973"/>
                  </a:lnTo>
                  <a:lnTo>
                    <a:pt x="469125" y="320351"/>
                  </a:lnTo>
                  <a:lnTo>
                    <a:pt x="469158" y="318661"/>
                  </a:lnTo>
                  <a:lnTo>
                    <a:pt x="469791" y="317817"/>
                  </a:lnTo>
                  <a:lnTo>
                    <a:pt x="473881" y="317817"/>
                  </a:lnTo>
                  <a:lnTo>
                    <a:pt x="473881" y="318661"/>
                  </a:lnTo>
                  <a:lnTo>
                    <a:pt x="472814" y="318661"/>
                  </a:lnTo>
                  <a:lnTo>
                    <a:pt x="471392" y="318706"/>
                  </a:lnTo>
                  <a:lnTo>
                    <a:pt x="470547" y="318706"/>
                  </a:lnTo>
                  <a:lnTo>
                    <a:pt x="470147" y="319062"/>
                  </a:lnTo>
                  <a:lnTo>
                    <a:pt x="470217" y="320351"/>
                  </a:lnTo>
                  <a:lnTo>
                    <a:pt x="470636" y="320617"/>
                  </a:lnTo>
                  <a:lnTo>
                    <a:pt x="473881" y="320617"/>
                  </a:lnTo>
                  <a:lnTo>
                    <a:pt x="473881" y="321373"/>
                  </a:lnTo>
                  <a:lnTo>
                    <a:pt x="471080" y="321373"/>
                  </a:lnTo>
                  <a:lnTo>
                    <a:pt x="470591" y="321773"/>
                  </a:lnTo>
                  <a:lnTo>
                    <a:pt x="470503" y="322840"/>
                  </a:lnTo>
                  <a:lnTo>
                    <a:pt x="470947" y="323240"/>
                  </a:lnTo>
                  <a:lnTo>
                    <a:pt x="473881" y="323240"/>
                  </a:lnTo>
                  <a:lnTo>
                    <a:pt x="473881" y="324129"/>
                  </a:lnTo>
                  <a:close/>
                </a:path>
                <a:path w="569595" h="326390">
                  <a:moveTo>
                    <a:pt x="473881" y="320617"/>
                  </a:moveTo>
                  <a:lnTo>
                    <a:pt x="472814" y="320617"/>
                  </a:lnTo>
                  <a:lnTo>
                    <a:pt x="472814" y="318661"/>
                  </a:lnTo>
                  <a:lnTo>
                    <a:pt x="473881" y="318661"/>
                  </a:lnTo>
                  <a:lnTo>
                    <a:pt x="473881" y="320617"/>
                  </a:lnTo>
                  <a:close/>
                </a:path>
                <a:path w="569595" h="326390">
                  <a:moveTo>
                    <a:pt x="473881" y="323240"/>
                  </a:moveTo>
                  <a:lnTo>
                    <a:pt x="472814" y="323240"/>
                  </a:lnTo>
                  <a:lnTo>
                    <a:pt x="472814" y="321417"/>
                  </a:lnTo>
                  <a:lnTo>
                    <a:pt x="471325" y="321417"/>
                  </a:lnTo>
                  <a:lnTo>
                    <a:pt x="471080" y="321373"/>
                  </a:lnTo>
                  <a:lnTo>
                    <a:pt x="473881" y="321373"/>
                  </a:lnTo>
                  <a:lnTo>
                    <a:pt x="472814" y="321417"/>
                  </a:lnTo>
                  <a:lnTo>
                    <a:pt x="471569" y="321462"/>
                  </a:lnTo>
                  <a:lnTo>
                    <a:pt x="473881" y="321462"/>
                  </a:lnTo>
                  <a:lnTo>
                    <a:pt x="473881" y="323240"/>
                  </a:lnTo>
                  <a:close/>
                </a:path>
                <a:path w="569595" h="326390">
                  <a:moveTo>
                    <a:pt x="465658" y="324129"/>
                  </a:moveTo>
                  <a:lnTo>
                    <a:pt x="464591" y="324129"/>
                  </a:lnTo>
                  <a:lnTo>
                    <a:pt x="462146" y="317817"/>
                  </a:lnTo>
                  <a:lnTo>
                    <a:pt x="463213" y="317817"/>
                  </a:lnTo>
                  <a:lnTo>
                    <a:pt x="463791" y="319328"/>
                  </a:lnTo>
                  <a:lnTo>
                    <a:pt x="467483" y="319328"/>
                  </a:lnTo>
                  <a:lnTo>
                    <a:pt x="467145" y="320217"/>
                  </a:lnTo>
                  <a:lnTo>
                    <a:pt x="464102" y="320217"/>
                  </a:lnTo>
                  <a:lnTo>
                    <a:pt x="465080" y="322840"/>
                  </a:lnTo>
                  <a:lnTo>
                    <a:pt x="466148" y="322840"/>
                  </a:lnTo>
                  <a:lnTo>
                    <a:pt x="465658" y="324129"/>
                  </a:lnTo>
                  <a:close/>
                </a:path>
                <a:path w="569595" h="326390">
                  <a:moveTo>
                    <a:pt x="467483" y="319328"/>
                  </a:moveTo>
                  <a:lnTo>
                    <a:pt x="466413" y="319328"/>
                  </a:lnTo>
                  <a:lnTo>
                    <a:pt x="466991" y="317817"/>
                  </a:lnTo>
                  <a:lnTo>
                    <a:pt x="468058" y="317817"/>
                  </a:lnTo>
                  <a:lnTo>
                    <a:pt x="467483" y="319328"/>
                  </a:lnTo>
                  <a:close/>
                </a:path>
                <a:path w="569595" h="326390">
                  <a:moveTo>
                    <a:pt x="466148" y="322840"/>
                  </a:moveTo>
                  <a:lnTo>
                    <a:pt x="465080" y="322840"/>
                  </a:lnTo>
                  <a:lnTo>
                    <a:pt x="466102" y="320217"/>
                  </a:lnTo>
                  <a:lnTo>
                    <a:pt x="467145" y="320217"/>
                  </a:lnTo>
                  <a:lnTo>
                    <a:pt x="466148" y="322840"/>
                  </a:lnTo>
                  <a:close/>
                </a:path>
                <a:path w="569595" h="326390">
                  <a:moveTo>
                    <a:pt x="460457" y="324129"/>
                  </a:moveTo>
                  <a:lnTo>
                    <a:pt x="459479" y="324129"/>
                  </a:lnTo>
                  <a:lnTo>
                    <a:pt x="459479" y="317817"/>
                  </a:lnTo>
                  <a:lnTo>
                    <a:pt x="460457" y="317817"/>
                  </a:lnTo>
                  <a:lnTo>
                    <a:pt x="460457" y="324129"/>
                  </a:lnTo>
                  <a:close/>
                </a:path>
                <a:path w="569595" h="326390">
                  <a:moveTo>
                    <a:pt x="457434" y="323329"/>
                  </a:moveTo>
                  <a:lnTo>
                    <a:pt x="456012" y="323329"/>
                  </a:lnTo>
                  <a:lnTo>
                    <a:pt x="456456" y="323018"/>
                  </a:lnTo>
                  <a:lnTo>
                    <a:pt x="456456" y="321862"/>
                  </a:lnTo>
                  <a:lnTo>
                    <a:pt x="455879" y="321640"/>
                  </a:lnTo>
                  <a:lnTo>
                    <a:pt x="453878" y="321506"/>
                  </a:lnTo>
                  <a:lnTo>
                    <a:pt x="452989" y="320973"/>
                  </a:lnTo>
                  <a:lnTo>
                    <a:pt x="452989" y="318395"/>
                  </a:lnTo>
                  <a:lnTo>
                    <a:pt x="454012" y="317772"/>
                  </a:lnTo>
                  <a:lnTo>
                    <a:pt x="455212" y="317772"/>
                  </a:lnTo>
                  <a:lnTo>
                    <a:pt x="456190" y="317684"/>
                  </a:lnTo>
                  <a:lnTo>
                    <a:pt x="457123" y="318217"/>
                  </a:lnTo>
                  <a:lnTo>
                    <a:pt x="457357" y="318661"/>
                  </a:lnTo>
                  <a:lnTo>
                    <a:pt x="454412" y="318661"/>
                  </a:lnTo>
                  <a:lnTo>
                    <a:pt x="454012" y="319017"/>
                  </a:lnTo>
                  <a:lnTo>
                    <a:pt x="454012" y="320262"/>
                  </a:lnTo>
                  <a:lnTo>
                    <a:pt x="454501" y="320484"/>
                  </a:lnTo>
                  <a:lnTo>
                    <a:pt x="456368" y="320617"/>
                  </a:lnTo>
                  <a:lnTo>
                    <a:pt x="457434" y="321151"/>
                  </a:lnTo>
                  <a:lnTo>
                    <a:pt x="457434" y="323329"/>
                  </a:lnTo>
                  <a:close/>
                </a:path>
                <a:path w="569595" h="326390">
                  <a:moveTo>
                    <a:pt x="456768" y="319639"/>
                  </a:moveTo>
                  <a:lnTo>
                    <a:pt x="456456" y="319062"/>
                  </a:lnTo>
                  <a:lnTo>
                    <a:pt x="455879" y="318706"/>
                  </a:lnTo>
                  <a:lnTo>
                    <a:pt x="455212" y="318661"/>
                  </a:lnTo>
                  <a:lnTo>
                    <a:pt x="457357" y="318661"/>
                  </a:lnTo>
                  <a:lnTo>
                    <a:pt x="457568" y="319062"/>
                  </a:lnTo>
                  <a:lnTo>
                    <a:pt x="456768" y="319639"/>
                  </a:lnTo>
                  <a:close/>
                </a:path>
                <a:path w="569595" h="326390">
                  <a:moveTo>
                    <a:pt x="454412" y="324262"/>
                  </a:moveTo>
                  <a:lnTo>
                    <a:pt x="453612" y="323818"/>
                  </a:lnTo>
                  <a:lnTo>
                    <a:pt x="453337" y="323418"/>
                  </a:lnTo>
                  <a:lnTo>
                    <a:pt x="453246" y="323018"/>
                  </a:lnTo>
                  <a:lnTo>
                    <a:pt x="453923" y="322529"/>
                  </a:lnTo>
                  <a:lnTo>
                    <a:pt x="454234" y="323018"/>
                  </a:lnTo>
                  <a:lnTo>
                    <a:pt x="454767" y="323329"/>
                  </a:lnTo>
                  <a:lnTo>
                    <a:pt x="457434" y="323329"/>
                  </a:lnTo>
                  <a:lnTo>
                    <a:pt x="456545" y="324218"/>
                  </a:lnTo>
                  <a:lnTo>
                    <a:pt x="455301" y="324218"/>
                  </a:lnTo>
                  <a:lnTo>
                    <a:pt x="454412" y="324262"/>
                  </a:lnTo>
                  <a:close/>
                </a:path>
                <a:path w="569595" h="326390">
                  <a:moveTo>
                    <a:pt x="447389" y="324129"/>
                  </a:moveTo>
                  <a:lnTo>
                    <a:pt x="443610" y="324129"/>
                  </a:lnTo>
                  <a:lnTo>
                    <a:pt x="442899" y="323240"/>
                  </a:lnTo>
                  <a:lnTo>
                    <a:pt x="442899" y="321017"/>
                  </a:lnTo>
                  <a:lnTo>
                    <a:pt x="443655" y="320173"/>
                  </a:lnTo>
                  <a:lnTo>
                    <a:pt x="446366" y="320173"/>
                  </a:lnTo>
                  <a:lnTo>
                    <a:pt x="446366" y="317817"/>
                  </a:lnTo>
                  <a:lnTo>
                    <a:pt x="447389" y="317817"/>
                  </a:lnTo>
                  <a:lnTo>
                    <a:pt x="447389" y="321151"/>
                  </a:lnTo>
                  <a:lnTo>
                    <a:pt x="444455" y="321151"/>
                  </a:lnTo>
                  <a:lnTo>
                    <a:pt x="443877" y="321462"/>
                  </a:lnTo>
                  <a:lnTo>
                    <a:pt x="443877" y="322884"/>
                  </a:lnTo>
                  <a:lnTo>
                    <a:pt x="444455" y="323240"/>
                  </a:lnTo>
                  <a:lnTo>
                    <a:pt x="447389" y="323240"/>
                  </a:lnTo>
                  <a:lnTo>
                    <a:pt x="447389" y="324129"/>
                  </a:lnTo>
                  <a:close/>
                </a:path>
                <a:path w="569595" h="326390">
                  <a:moveTo>
                    <a:pt x="447389" y="323240"/>
                  </a:moveTo>
                  <a:lnTo>
                    <a:pt x="446277" y="323240"/>
                  </a:lnTo>
                  <a:lnTo>
                    <a:pt x="446322" y="321151"/>
                  </a:lnTo>
                  <a:lnTo>
                    <a:pt x="447389" y="321151"/>
                  </a:lnTo>
                  <a:lnTo>
                    <a:pt x="447389" y="323240"/>
                  </a:lnTo>
                  <a:close/>
                </a:path>
                <a:path w="569595" h="326390">
                  <a:moveTo>
                    <a:pt x="440988" y="324129"/>
                  </a:moveTo>
                  <a:lnTo>
                    <a:pt x="436854" y="324129"/>
                  </a:lnTo>
                  <a:lnTo>
                    <a:pt x="436854" y="323195"/>
                  </a:lnTo>
                  <a:lnTo>
                    <a:pt x="440010" y="323195"/>
                  </a:lnTo>
                  <a:lnTo>
                    <a:pt x="440010" y="321462"/>
                  </a:lnTo>
                  <a:lnTo>
                    <a:pt x="437254" y="321462"/>
                  </a:lnTo>
                  <a:lnTo>
                    <a:pt x="437254" y="320528"/>
                  </a:lnTo>
                  <a:lnTo>
                    <a:pt x="440010" y="320528"/>
                  </a:lnTo>
                  <a:lnTo>
                    <a:pt x="440010" y="318706"/>
                  </a:lnTo>
                  <a:lnTo>
                    <a:pt x="436809" y="318706"/>
                  </a:lnTo>
                  <a:lnTo>
                    <a:pt x="436809" y="317773"/>
                  </a:lnTo>
                  <a:lnTo>
                    <a:pt x="441032" y="317773"/>
                  </a:lnTo>
                  <a:lnTo>
                    <a:pt x="440988" y="324129"/>
                  </a:lnTo>
                  <a:close/>
                </a:path>
                <a:path w="569595" h="326390">
                  <a:moveTo>
                    <a:pt x="434720" y="324129"/>
                  </a:moveTo>
                  <a:lnTo>
                    <a:pt x="433742" y="324129"/>
                  </a:lnTo>
                  <a:lnTo>
                    <a:pt x="433742" y="318750"/>
                  </a:lnTo>
                  <a:lnTo>
                    <a:pt x="430764" y="318750"/>
                  </a:lnTo>
                  <a:lnTo>
                    <a:pt x="430764" y="317817"/>
                  </a:lnTo>
                  <a:lnTo>
                    <a:pt x="434765" y="317817"/>
                  </a:lnTo>
                  <a:lnTo>
                    <a:pt x="434720" y="324129"/>
                  </a:lnTo>
                  <a:close/>
                </a:path>
                <a:path w="569595" h="326390">
                  <a:moveTo>
                    <a:pt x="427875" y="324218"/>
                  </a:moveTo>
                  <a:lnTo>
                    <a:pt x="424941" y="324218"/>
                  </a:lnTo>
                  <a:lnTo>
                    <a:pt x="423493" y="323195"/>
                  </a:lnTo>
                  <a:lnTo>
                    <a:pt x="423430" y="318884"/>
                  </a:lnTo>
                  <a:lnTo>
                    <a:pt x="424941" y="317728"/>
                  </a:lnTo>
                  <a:lnTo>
                    <a:pt x="427875" y="317728"/>
                  </a:lnTo>
                  <a:lnTo>
                    <a:pt x="429255" y="318662"/>
                  </a:lnTo>
                  <a:lnTo>
                    <a:pt x="425519" y="318662"/>
                  </a:lnTo>
                  <a:lnTo>
                    <a:pt x="424452" y="319373"/>
                  </a:lnTo>
                  <a:lnTo>
                    <a:pt x="424452" y="322618"/>
                  </a:lnTo>
                  <a:lnTo>
                    <a:pt x="425564" y="323284"/>
                  </a:lnTo>
                  <a:lnTo>
                    <a:pt x="429255" y="323284"/>
                  </a:lnTo>
                  <a:lnTo>
                    <a:pt x="427875" y="324218"/>
                  </a:lnTo>
                  <a:close/>
                </a:path>
                <a:path w="569595" h="326390">
                  <a:moveTo>
                    <a:pt x="429255" y="323284"/>
                  </a:moveTo>
                  <a:lnTo>
                    <a:pt x="427253" y="323284"/>
                  </a:lnTo>
                  <a:lnTo>
                    <a:pt x="428295" y="322618"/>
                  </a:lnTo>
                  <a:lnTo>
                    <a:pt x="428245" y="319373"/>
                  </a:lnTo>
                  <a:lnTo>
                    <a:pt x="427297" y="318662"/>
                  </a:lnTo>
                  <a:lnTo>
                    <a:pt x="429255" y="318662"/>
                  </a:lnTo>
                  <a:lnTo>
                    <a:pt x="429386" y="318750"/>
                  </a:lnTo>
                  <a:lnTo>
                    <a:pt x="429386" y="323195"/>
                  </a:lnTo>
                  <a:lnTo>
                    <a:pt x="429255" y="323284"/>
                  </a:lnTo>
                  <a:close/>
                </a:path>
                <a:path w="569595" h="326390">
                  <a:moveTo>
                    <a:pt x="413429" y="319684"/>
                  </a:moveTo>
                  <a:lnTo>
                    <a:pt x="412629" y="319062"/>
                  </a:lnTo>
                  <a:lnTo>
                    <a:pt x="413207" y="318217"/>
                  </a:lnTo>
                  <a:lnTo>
                    <a:pt x="414140" y="317728"/>
                  </a:lnTo>
                  <a:lnTo>
                    <a:pt x="415162" y="317773"/>
                  </a:lnTo>
                  <a:lnTo>
                    <a:pt x="416532" y="317773"/>
                  </a:lnTo>
                  <a:lnTo>
                    <a:pt x="418141" y="318662"/>
                  </a:lnTo>
                  <a:lnTo>
                    <a:pt x="414451" y="318706"/>
                  </a:lnTo>
                  <a:lnTo>
                    <a:pt x="413784" y="319062"/>
                  </a:lnTo>
                  <a:lnTo>
                    <a:pt x="413429" y="319684"/>
                  </a:lnTo>
                  <a:close/>
                </a:path>
                <a:path w="569595" h="326390">
                  <a:moveTo>
                    <a:pt x="416532" y="317773"/>
                  </a:moveTo>
                  <a:lnTo>
                    <a:pt x="415162" y="317773"/>
                  </a:lnTo>
                  <a:lnTo>
                    <a:pt x="416451" y="317728"/>
                  </a:lnTo>
                  <a:close/>
                </a:path>
                <a:path w="569595" h="326390">
                  <a:moveTo>
                    <a:pt x="417995" y="323373"/>
                  </a:moveTo>
                  <a:lnTo>
                    <a:pt x="416007" y="323373"/>
                  </a:lnTo>
                  <a:lnTo>
                    <a:pt x="417026" y="322884"/>
                  </a:lnTo>
                  <a:lnTo>
                    <a:pt x="417118" y="319328"/>
                  </a:lnTo>
                  <a:lnTo>
                    <a:pt x="416007" y="318706"/>
                  </a:lnTo>
                  <a:lnTo>
                    <a:pt x="418141" y="318706"/>
                  </a:lnTo>
                  <a:lnTo>
                    <a:pt x="418141" y="323284"/>
                  </a:lnTo>
                  <a:lnTo>
                    <a:pt x="417995" y="323373"/>
                  </a:lnTo>
                  <a:close/>
                </a:path>
                <a:path w="569595" h="326390">
                  <a:moveTo>
                    <a:pt x="414140" y="324307"/>
                  </a:moveTo>
                  <a:lnTo>
                    <a:pt x="413207" y="323773"/>
                  </a:lnTo>
                  <a:lnTo>
                    <a:pt x="412726" y="322973"/>
                  </a:lnTo>
                  <a:lnTo>
                    <a:pt x="412735" y="322840"/>
                  </a:lnTo>
                  <a:lnTo>
                    <a:pt x="413473" y="322306"/>
                  </a:lnTo>
                  <a:lnTo>
                    <a:pt x="413784" y="322973"/>
                  </a:lnTo>
                  <a:lnTo>
                    <a:pt x="414451" y="323373"/>
                  </a:lnTo>
                  <a:lnTo>
                    <a:pt x="417995" y="323373"/>
                  </a:lnTo>
                  <a:lnTo>
                    <a:pt x="416540" y="324262"/>
                  </a:lnTo>
                  <a:lnTo>
                    <a:pt x="415162" y="324262"/>
                  </a:lnTo>
                  <a:lnTo>
                    <a:pt x="414140" y="324307"/>
                  </a:lnTo>
                  <a:close/>
                </a:path>
                <a:path w="569595" h="326390">
                  <a:moveTo>
                    <a:pt x="410806" y="324129"/>
                  </a:moveTo>
                  <a:lnTo>
                    <a:pt x="409784" y="324129"/>
                  </a:lnTo>
                  <a:lnTo>
                    <a:pt x="409784" y="318750"/>
                  </a:lnTo>
                  <a:lnTo>
                    <a:pt x="406806" y="318750"/>
                  </a:lnTo>
                  <a:lnTo>
                    <a:pt x="406806" y="317817"/>
                  </a:lnTo>
                  <a:lnTo>
                    <a:pt x="410806" y="317817"/>
                  </a:lnTo>
                  <a:lnTo>
                    <a:pt x="410806" y="324129"/>
                  </a:lnTo>
                  <a:close/>
                </a:path>
                <a:path w="569595" h="326390">
                  <a:moveTo>
                    <a:pt x="404894" y="324129"/>
                  </a:moveTo>
                  <a:lnTo>
                    <a:pt x="403917" y="324129"/>
                  </a:lnTo>
                  <a:lnTo>
                    <a:pt x="403917" y="317817"/>
                  </a:lnTo>
                  <a:lnTo>
                    <a:pt x="404894" y="317817"/>
                  </a:lnTo>
                  <a:lnTo>
                    <a:pt x="404894" y="324129"/>
                  </a:lnTo>
                  <a:close/>
                </a:path>
                <a:path w="569595" h="326390">
                  <a:moveTo>
                    <a:pt x="396449" y="324129"/>
                  </a:moveTo>
                  <a:lnTo>
                    <a:pt x="395338" y="324129"/>
                  </a:lnTo>
                  <a:lnTo>
                    <a:pt x="395338" y="317817"/>
                  </a:lnTo>
                  <a:lnTo>
                    <a:pt x="396360" y="317817"/>
                  </a:lnTo>
                  <a:lnTo>
                    <a:pt x="396360" y="322173"/>
                  </a:lnTo>
                  <a:lnTo>
                    <a:pt x="397427" y="322173"/>
                  </a:lnTo>
                  <a:lnTo>
                    <a:pt x="396449" y="324129"/>
                  </a:lnTo>
                  <a:close/>
                </a:path>
                <a:path w="569595" h="326390">
                  <a:moveTo>
                    <a:pt x="401635" y="322129"/>
                  </a:moveTo>
                  <a:lnTo>
                    <a:pt x="400627" y="322129"/>
                  </a:lnTo>
                  <a:lnTo>
                    <a:pt x="400627" y="317817"/>
                  </a:lnTo>
                  <a:lnTo>
                    <a:pt x="401605" y="317817"/>
                  </a:lnTo>
                  <a:lnTo>
                    <a:pt x="401635" y="322129"/>
                  </a:lnTo>
                  <a:close/>
                </a:path>
                <a:path w="569595" h="326390">
                  <a:moveTo>
                    <a:pt x="397427" y="322173"/>
                  </a:moveTo>
                  <a:lnTo>
                    <a:pt x="396360" y="322173"/>
                  </a:lnTo>
                  <a:lnTo>
                    <a:pt x="398271" y="318350"/>
                  </a:lnTo>
                  <a:lnTo>
                    <a:pt x="398760" y="318350"/>
                  </a:lnTo>
                  <a:lnTo>
                    <a:pt x="399551" y="319951"/>
                  </a:lnTo>
                  <a:lnTo>
                    <a:pt x="398538" y="319951"/>
                  </a:lnTo>
                  <a:lnTo>
                    <a:pt x="397427" y="322173"/>
                  </a:lnTo>
                  <a:close/>
                </a:path>
                <a:path w="569595" h="326390">
                  <a:moveTo>
                    <a:pt x="401650" y="324129"/>
                  </a:moveTo>
                  <a:lnTo>
                    <a:pt x="400583" y="324129"/>
                  </a:lnTo>
                  <a:lnTo>
                    <a:pt x="398538" y="319951"/>
                  </a:lnTo>
                  <a:lnTo>
                    <a:pt x="399551" y="319951"/>
                  </a:lnTo>
                  <a:lnTo>
                    <a:pt x="400627" y="322129"/>
                  </a:lnTo>
                  <a:lnTo>
                    <a:pt x="401635" y="322129"/>
                  </a:lnTo>
                  <a:lnTo>
                    <a:pt x="401650" y="324129"/>
                  </a:lnTo>
                  <a:close/>
                </a:path>
                <a:path w="569595" h="326390">
                  <a:moveTo>
                    <a:pt x="391248" y="324129"/>
                  </a:moveTo>
                  <a:lnTo>
                    <a:pt x="390181" y="324129"/>
                  </a:lnTo>
                  <a:lnTo>
                    <a:pt x="387737" y="317817"/>
                  </a:lnTo>
                  <a:lnTo>
                    <a:pt x="388804" y="317817"/>
                  </a:lnTo>
                  <a:lnTo>
                    <a:pt x="389381" y="319328"/>
                  </a:lnTo>
                  <a:lnTo>
                    <a:pt x="393074" y="319328"/>
                  </a:lnTo>
                  <a:lnTo>
                    <a:pt x="392736" y="320217"/>
                  </a:lnTo>
                  <a:lnTo>
                    <a:pt x="389693" y="320217"/>
                  </a:lnTo>
                  <a:lnTo>
                    <a:pt x="390670" y="322840"/>
                  </a:lnTo>
                  <a:lnTo>
                    <a:pt x="391738" y="322840"/>
                  </a:lnTo>
                  <a:lnTo>
                    <a:pt x="391248" y="324129"/>
                  </a:lnTo>
                  <a:close/>
                </a:path>
                <a:path w="569595" h="326390">
                  <a:moveTo>
                    <a:pt x="393074" y="319328"/>
                  </a:moveTo>
                  <a:lnTo>
                    <a:pt x="392004" y="319328"/>
                  </a:lnTo>
                  <a:lnTo>
                    <a:pt x="392582" y="317817"/>
                  </a:lnTo>
                  <a:lnTo>
                    <a:pt x="393649" y="317817"/>
                  </a:lnTo>
                  <a:lnTo>
                    <a:pt x="393074" y="319328"/>
                  </a:lnTo>
                  <a:close/>
                </a:path>
                <a:path w="569595" h="326390">
                  <a:moveTo>
                    <a:pt x="391738" y="322840"/>
                  </a:moveTo>
                  <a:lnTo>
                    <a:pt x="390670" y="322840"/>
                  </a:lnTo>
                  <a:lnTo>
                    <a:pt x="391693" y="320217"/>
                  </a:lnTo>
                  <a:lnTo>
                    <a:pt x="392736" y="320217"/>
                  </a:lnTo>
                  <a:lnTo>
                    <a:pt x="391738" y="322840"/>
                  </a:lnTo>
                  <a:close/>
                </a:path>
                <a:path w="569595" h="326390">
                  <a:moveTo>
                    <a:pt x="382180" y="323018"/>
                  </a:moveTo>
                  <a:lnTo>
                    <a:pt x="377647" y="323018"/>
                  </a:lnTo>
                  <a:lnTo>
                    <a:pt x="377647" y="318484"/>
                  </a:lnTo>
                  <a:lnTo>
                    <a:pt x="382180" y="318484"/>
                  </a:lnTo>
                  <a:lnTo>
                    <a:pt x="382180" y="323018"/>
                  </a:lnTo>
                  <a:close/>
                </a:path>
                <a:path w="569595" h="326390">
                  <a:moveTo>
                    <a:pt x="365334" y="325240"/>
                  </a:moveTo>
                  <a:lnTo>
                    <a:pt x="364836" y="324484"/>
                  </a:lnTo>
                  <a:lnTo>
                    <a:pt x="364534" y="323818"/>
                  </a:lnTo>
                  <a:lnTo>
                    <a:pt x="364934" y="323684"/>
                  </a:lnTo>
                  <a:lnTo>
                    <a:pt x="364623" y="323329"/>
                  </a:lnTo>
                  <a:lnTo>
                    <a:pt x="364801" y="322973"/>
                  </a:lnTo>
                  <a:lnTo>
                    <a:pt x="365201" y="321551"/>
                  </a:lnTo>
                  <a:lnTo>
                    <a:pt x="365778" y="320395"/>
                  </a:lnTo>
                  <a:lnTo>
                    <a:pt x="366623" y="319417"/>
                  </a:lnTo>
                  <a:lnTo>
                    <a:pt x="367512" y="318439"/>
                  </a:lnTo>
                  <a:lnTo>
                    <a:pt x="368579" y="317684"/>
                  </a:lnTo>
                  <a:lnTo>
                    <a:pt x="369779" y="317150"/>
                  </a:lnTo>
                  <a:lnTo>
                    <a:pt x="369957" y="317506"/>
                  </a:lnTo>
                  <a:lnTo>
                    <a:pt x="370223" y="317817"/>
                  </a:lnTo>
                  <a:lnTo>
                    <a:pt x="370535" y="318084"/>
                  </a:lnTo>
                  <a:lnTo>
                    <a:pt x="368312" y="318839"/>
                  </a:lnTo>
                  <a:lnTo>
                    <a:pt x="366665" y="320573"/>
                  </a:lnTo>
                  <a:lnTo>
                    <a:pt x="366550" y="320884"/>
                  </a:lnTo>
                  <a:lnTo>
                    <a:pt x="366001" y="322884"/>
                  </a:lnTo>
                  <a:lnTo>
                    <a:pt x="369868" y="322884"/>
                  </a:lnTo>
                  <a:lnTo>
                    <a:pt x="369404" y="323773"/>
                  </a:lnTo>
                  <a:lnTo>
                    <a:pt x="368179" y="323773"/>
                  </a:lnTo>
                  <a:lnTo>
                    <a:pt x="365778" y="323818"/>
                  </a:lnTo>
                  <a:lnTo>
                    <a:pt x="365334" y="323818"/>
                  </a:lnTo>
                  <a:lnTo>
                    <a:pt x="365539" y="324262"/>
                  </a:lnTo>
                  <a:lnTo>
                    <a:pt x="366001" y="324929"/>
                  </a:lnTo>
                  <a:lnTo>
                    <a:pt x="365334" y="325240"/>
                  </a:lnTo>
                  <a:close/>
                </a:path>
                <a:path w="569595" h="326390">
                  <a:moveTo>
                    <a:pt x="369868" y="322884"/>
                  </a:moveTo>
                  <a:lnTo>
                    <a:pt x="366001" y="322884"/>
                  </a:lnTo>
                  <a:lnTo>
                    <a:pt x="368668" y="322840"/>
                  </a:lnTo>
                  <a:lnTo>
                    <a:pt x="369201" y="321951"/>
                  </a:lnTo>
                  <a:lnTo>
                    <a:pt x="369973" y="321151"/>
                  </a:lnTo>
                  <a:lnTo>
                    <a:pt x="370757" y="320573"/>
                  </a:lnTo>
                  <a:lnTo>
                    <a:pt x="370979" y="320884"/>
                  </a:lnTo>
                  <a:lnTo>
                    <a:pt x="371290" y="321151"/>
                  </a:lnTo>
                  <a:lnTo>
                    <a:pt x="371646" y="321329"/>
                  </a:lnTo>
                  <a:lnTo>
                    <a:pt x="370668" y="321995"/>
                  </a:lnTo>
                  <a:lnTo>
                    <a:pt x="369868" y="322884"/>
                  </a:lnTo>
                  <a:close/>
                </a:path>
                <a:path w="569595" h="326390">
                  <a:moveTo>
                    <a:pt x="368890" y="325107"/>
                  </a:moveTo>
                  <a:lnTo>
                    <a:pt x="367690" y="324840"/>
                  </a:lnTo>
                  <a:lnTo>
                    <a:pt x="367823" y="324662"/>
                  </a:lnTo>
                  <a:lnTo>
                    <a:pt x="367945" y="324262"/>
                  </a:lnTo>
                  <a:lnTo>
                    <a:pt x="368179" y="323773"/>
                  </a:lnTo>
                  <a:lnTo>
                    <a:pt x="369404" y="323773"/>
                  </a:lnTo>
                  <a:lnTo>
                    <a:pt x="369140" y="324218"/>
                  </a:lnTo>
                  <a:lnTo>
                    <a:pt x="369038" y="324484"/>
                  </a:lnTo>
                  <a:lnTo>
                    <a:pt x="368890" y="325107"/>
                  </a:lnTo>
                  <a:close/>
                </a:path>
                <a:path w="569595" h="326390">
                  <a:moveTo>
                    <a:pt x="364178" y="325596"/>
                  </a:moveTo>
                  <a:lnTo>
                    <a:pt x="363814" y="325107"/>
                  </a:lnTo>
                  <a:lnTo>
                    <a:pt x="363600" y="324751"/>
                  </a:lnTo>
                  <a:lnTo>
                    <a:pt x="363489" y="324218"/>
                  </a:lnTo>
                  <a:lnTo>
                    <a:pt x="364045" y="323996"/>
                  </a:lnTo>
                  <a:lnTo>
                    <a:pt x="364223" y="324484"/>
                  </a:lnTo>
                  <a:lnTo>
                    <a:pt x="364801" y="325373"/>
                  </a:lnTo>
                  <a:lnTo>
                    <a:pt x="364178" y="325596"/>
                  </a:lnTo>
                  <a:close/>
                </a:path>
                <a:path w="569595" h="326390">
                  <a:moveTo>
                    <a:pt x="361511" y="318395"/>
                  </a:moveTo>
                  <a:lnTo>
                    <a:pt x="356133" y="318395"/>
                  </a:lnTo>
                  <a:lnTo>
                    <a:pt x="360400" y="318350"/>
                  </a:lnTo>
                  <a:lnTo>
                    <a:pt x="360400" y="317728"/>
                  </a:lnTo>
                  <a:lnTo>
                    <a:pt x="361556" y="317728"/>
                  </a:lnTo>
                  <a:lnTo>
                    <a:pt x="361511" y="318395"/>
                  </a:lnTo>
                  <a:close/>
                </a:path>
                <a:path w="569595" h="326390">
                  <a:moveTo>
                    <a:pt x="354977" y="324351"/>
                  </a:moveTo>
                  <a:lnTo>
                    <a:pt x="354977" y="317772"/>
                  </a:lnTo>
                  <a:lnTo>
                    <a:pt x="356133" y="317772"/>
                  </a:lnTo>
                  <a:lnTo>
                    <a:pt x="356133" y="318395"/>
                  </a:lnTo>
                  <a:lnTo>
                    <a:pt x="361511" y="318395"/>
                  </a:lnTo>
                  <a:lnTo>
                    <a:pt x="361511" y="319328"/>
                  </a:lnTo>
                  <a:lnTo>
                    <a:pt x="356133" y="319328"/>
                  </a:lnTo>
                  <a:lnTo>
                    <a:pt x="356133" y="323284"/>
                  </a:lnTo>
                  <a:lnTo>
                    <a:pt x="361511" y="323284"/>
                  </a:lnTo>
                  <a:lnTo>
                    <a:pt x="361548" y="324307"/>
                  </a:lnTo>
                  <a:lnTo>
                    <a:pt x="355199" y="324307"/>
                  </a:lnTo>
                  <a:lnTo>
                    <a:pt x="354977" y="324351"/>
                  </a:lnTo>
                  <a:close/>
                </a:path>
                <a:path w="569595" h="326390">
                  <a:moveTo>
                    <a:pt x="361511" y="323284"/>
                  </a:moveTo>
                  <a:lnTo>
                    <a:pt x="360400" y="323284"/>
                  </a:lnTo>
                  <a:lnTo>
                    <a:pt x="360400" y="319328"/>
                  </a:lnTo>
                  <a:lnTo>
                    <a:pt x="361511" y="319328"/>
                  </a:lnTo>
                  <a:lnTo>
                    <a:pt x="361511" y="323284"/>
                  </a:lnTo>
                  <a:close/>
                </a:path>
                <a:path w="569595" h="326390">
                  <a:moveTo>
                    <a:pt x="361556" y="324351"/>
                  </a:moveTo>
                  <a:lnTo>
                    <a:pt x="361333" y="324351"/>
                  </a:lnTo>
                  <a:lnTo>
                    <a:pt x="361156" y="324307"/>
                  </a:lnTo>
                  <a:lnTo>
                    <a:pt x="361548" y="324307"/>
                  </a:lnTo>
                  <a:close/>
                </a:path>
                <a:path w="569595" h="326390">
                  <a:moveTo>
                    <a:pt x="344931" y="321862"/>
                  </a:moveTo>
                  <a:lnTo>
                    <a:pt x="344931" y="320617"/>
                  </a:lnTo>
                  <a:lnTo>
                    <a:pt x="345420" y="320662"/>
                  </a:lnTo>
                  <a:lnTo>
                    <a:pt x="352575" y="320662"/>
                  </a:lnTo>
                  <a:lnTo>
                    <a:pt x="352536" y="321773"/>
                  </a:lnTo>
                  <a:lnTo>
                    <a:pt x="351554" y="321773"/>
                  </a:lnTo>
                  <a:lnTo>
                    <a:pt x="351110" y="321817"/>
                  </a:lnTo>
                  <a:lnTo>
                    <a:pt x="345376" y="321817"/>
                  </a:lnTo>
                  <a:lnTo>
                    <a:pt x="344931" y="321862"/>
                  </a:lnTo>
                  <a:close/>
                </a:path>
                <a:path w="569595" h="326390">
                  <a:moveTo>
                    <a:pt x="352575" y="320662"/>
                  </a:moveTo>
                  <a:lnTo>
                    <a:pt x="352088" y="320662"/>
                  </a:lnTo>
                  <a:lnTo>
                    <a:pt x="352577" y="320617"/>
                  </a:lnTo>
                  <a:close/>
                </a:path>
                <a:path w="569595" h="326390">
                  <a:moveTo>
                    <a:pt x="352532" y="321862"/>
                  </a:moveTo>
                  <a:lnTo>
                    <a:pt x="351554" y="321773"/>
                  </a:lnTo>
                  <a:lnTo>
                    <a:pt x="352536" y="321773"/>
                  </a:lnTo>
                  <a:close/>
                </a:path>
                <a:path w="569595" h="326390">
                  <a:moveTo>
                    <a:pt x="337597" y="324484"/>
                  </a:moveTo>
                  <a:lnTo>
                    <a:pt x="337544" y="323729"/>
                  </a:lnTo>
                  <a:lnTo>
                    <a:pt x="337419" y="323107"/>
                  </a:lnTo>
                  <a:lnTo>
                    <a:pt x="337242" y="322440"/>
                  </a:lnTo>
                  <a:lnTo>
                    <a:pt x="336930" y="321017"/>
                  </a:lnTo>
                  <a:lnTo>
                    <a:pt x="336219" y="319684"/>
                  </a:lnTo>
                  <a:lnTo>
                    <a:pt x="335241" y="318617"/>
                  </a:lnTo>
                  <a:lnTo>
                    <a:pt x="335597" y="318395"/>
                  </a:lnTo>
                  <a:lnTo>
                    <a:pt x="335953" y="318128"/>
                  </a:lnTo>
                  <a:lnTo>
                    <a:pt x="336219" y="317817"/>
                  </a:lnTo>
                  <a:lnTo>
                    <a:pt x="337419" y="319239"/>
                  </a:lnTo>
                  <a:lnTo>
                    <a:pt x="338219" y="321284"/>
                  </a:lnTo>
                  <a:lnTo>
                    <a:pt x="338497" y="323107"/>
                  </a:lnTo>
                  <a:lnTo>
                    <a:pt x="338620" y="324129"/>
                  </a:lnTo>
                  <a:lnTo>
                    <a:pt x="338708" y="324307"/>
                  </a:lnTo>
                  <a:lnTo>
                    <a:pt x="337597" y="324484"/>
                  </a:lnTo>
                  <a:close/>
                </a:path>
                <a:path w="569595" h="326390">
                  <a:moveTo>
                    <a:pt x="336842" y="325018"/>
                  </a:moveTo>
                  <a:lnTo>
                    <a:pt x="336482" y="324484"/>
                  </a:lnTo>
                  <a:lnTo>
                    <a:pt x="336288" y="324129"/>
                  </a:lnTo>
                  <a:lnTo>
                    <a:pt x="336086" y="323595"/>
                  </a:lnTo>
                  <a:lnTo>
                    <a:pt x="336753" y="323373"/>
                  </a:lnTo>
                  <a:lnTo>
                    <a:pt x="336951" y="323951"/>
                  </a:lnTo>
                  <a:lnTo>
                    <a:pt x="337184" y="324440"/>
                  </a:lnTo>
                  <a:lnTo>
                    <a:pt x="337464" y="324840"/>
                  </a:lnTo>
                  <a:lnTo>
                    <a:pt x="336842" y="325018"/>
                  </a:lnTo>
                  <a:close/>
                </a:path>
                <a:path w="569595" h="326390">
                  <a:moveTo>
                    <a:pt x="335641" y="325329"/>
                  </a:moveTo>
                  <a:lnTo>
                    <a:pt x="335330" y="324929"/>
                  </a:lnTo>
                  <a:lnTo>
                    <a:pt x="335051" y="324396"/>
                  </a:lnTo>
                  <a:lnTo>
                    <a:pt x="334930" y="323951"/>
                  </a:lnTo>
                  <a:lnTo>
                    <a:pt x="335597" y="323729"/>
                  </a:lnTo>
                  <a:lnTo>
                    <a:pt x="335775" y="324218"/>
                  </a:lnTo>
                  <a:lnTo>
                    <a:pt x="335997" y="324707"/>
                  </a:lnTo>
                  <a:lnTo>
                    <a:pt x="336308" y="325151"/>
                  </a:lnTo>
                  <a:lnTo>
                    <a:pt x="335641" y="325329"/>
                  </a:lnTo>
                  <a:close/>
                </a:path>
                <a:path w="569595" h="326390">
                  <a:moveTo>
                    <a:pt x="341331" y="324484"/>
                  </a:moveTo>
                  <a:lnTo>
                    <a:pt x="340086" y="324262"/>
                  </a:lnTo>
                  <a:lnTo>
                    <a:pt x="340131" y="324129"/>
                  </a:lnTo>
                  <a:lnTo>
                    <a:pt x="340575" y="320928"/>
                  </a:lnTo>
                  <a:lnTo>
                    <a:pt x="341286" y="319150"/>
                  </a:lnTo>
                  <a:lnTo>
                    <a:pt x="342487" y="317773"/>
                  </a:lnTo>
                  <a:lnTo>
                    <a:pt x="342798" y="318084"/>
                  </a:lnTo>
                  <a:lnTo>
                    <a:pt x="343109" y="318350"/>
                  </a:lnTo>
                  <a:lnTo>
                    <a:pt x="343509" y="318528"/>
                  </a:lnTo>
                  <a:lnTo>
                    <a:pt x="342976" y="319062"/>
                  </a:lnTo>
                  <a:lnTo>
                    <a:pt x="342531" y="319728"/>
                  </a:lnTo>
                  <a:lnTo>
                    <a:pt x="341775" y="321417"/>
                  </a:lnTo>
                  <a:lnTo>
                    <a:pt x="341509" y="322440"/>
                  </a:lnTo>
                  <a:lnTo>
                    <a:pt x="341372" y="323462"/>
                  </a:lnTo>
                  <a:lnTo>
                    <a:pt x="341331" y="324484"/>
                  </a:lnTo>
                  <a:close/>
                </a:path>
                <a:path w="569595" h="326390">
                  <a:moveTo>
                    <a:pt x="326396" y="321595"/>
                  </a:moveTo>
                  <a:lnTo>
                    <a:pt x="326174" y="321284"/>
                  </a:lnTo>
                  <a:lnTo>
                    <a:pt x="325862" y="320973"/>
                  </a:lnTo>
                  <a:lnTo>
                    <a:pt x="325551" y="320751"/>
                  </a:lnTo>
                  <a:lnTo>
                    <a:pt x="325862" y="319951"/>
                  </a:lnTo>
                  <a:lnTo>
                    <a:pt x="329152" y="317506"/>
                  </a:lnTo>
                  <a:lnTo>
                    <a:pt x="329285" y="317417"/>
                  </a:lnTo>
                  <a:lnTo>
                    <a:pt x="329863" y="318039"/>
                  </a:lnTo>
                  <a:lnTo>
                    <a:pt x="329772" y="318928"/>
                  </a:lnTo>
                  <a:lnTo>
                    <a:pt x="328663" y="318928"/>
                  </a:lnTo>
                  <a:lnTo>
                    <a:pt x="328129" y="319150"/>
                  </a:lnTo>
                  <a:lnTo>
                    <a:pt x="327685" y="319506"/>
                  </a:lnTo>
                  <a:lnTo>
                    <a:pt x="327285" y="319951"/>
                  </a:lnTo>
                  <a:lnTo>
                    <a:pt x="326885" y="320439"/>
                  </a:lnTo>
                  <a:lnTo>
                    <a:pt x="326574" y="320973"/>
                  </a:lnTo>
                  <a:lnTo>
                    <a:pt x="326396" y="321595"/>
                  </a:lnTo>
                  <a:close/>
                </a:path>
                <a:path w="569595" h="326390">
                  <a:moveTo>
                    <a:pt x="329774" y="324840"/>
                  </a:moveTo>
                  <a:lnTo>
                    <a:pt x="328574" y="324840"/>
                  </a:lnTo>
                  <a:lnTo>
                    <a:pt x="328663" y="318928"/>
                  </a:lnTo>
                  <a:lnTo>
                    <a:pt x="329772" y="318928"/>
                  </a:lnTo>
                  <a:lnTo>
                    <a:pt x="329774" y="324840"/>
                  </a:lnTo>
                  <a:close/>
                </a:path>
                <a:path w="569595" h="326390">
                  <a:moveTo>
                    <a:pt x="332130" y="324751"/>
                  </a:moveTo>
                  <a:lnTo>
                    <a:pt x="330930" y="324707"/>
                  </a:lnTo>
                  <a:lnTo>
                    <a:pt x="331063" y="320973"/>
                  </a:lnTo>
                  <a:lnTo>
                    <a:pt x="331285" y="319951"/>
                  </a:lnTo>
                  <a:lnTo>
                    <a:pt x="332041" y="318439"/>
                  </a:lnTo>
                  <a:lnTo>
                    <a:pt x="332441" y="317906"/>
                  </a:lnTo>
                  <a:lnTo>
                    <a:pt x="332974" y="317417"/>
                  </a:lnTo>
                  <a:lnTo>
                    <a:pt x="333197" y="317772"/>
                  </a:lnTo>
                  <a:lnTo>
                    <a:pt x="333508" y="318039"/>
                  </a:lnTo>
                  <a:lnTo>
                    <a:pt x="333863" y="318261"/>
                  </a:lnTo>
                  <a:lnTo>
                    <a:pt x="333508" y="318528"/>
                  </a:lnTo>
                  <a:lnTo>
                    <a:pt x="333197" y="318884"/>
                  </a:lnTo>
                  <a:lnTo>
                    <a:pt x="332930" y="319284"/>
                  </a:lnTo>
                  <a:lnTo>
                    <a:pt x="332308" y="320306"/>
                  </a:lnTo>
                  <a:lnTo>
                    <a:pt x="332179" y="320973"/>
                  </a:lnTo>
                  <a:lnTo>
                    <a:pt x="332130" y="324751"/>
                  </a:lnTo>
                  <a:close/>
                </a:path>
                <a:path w="569595" h="326390">
                  <a:moveTo>
                    <a:pt x="322395" y="318706"/>
                  </a:moveTo>
                  <a:lnTo>
                    <a:pt x="320840" y="318706"/>
                  </a:lnTo>
                  <a:lnTo>
                    <a:pt x="321595" y="318039"/>
                  </a:lnTo>
                  <a:lnTo>
                    <a:pt x="322484" y="317506"/>
                  </a:lnTo>
                  <a:lnTo>
                    <a:pt x="323418" y="317106"/>
                  </a:lnTo>
                  <a:lnTo>
                    <a:pt x="323669" y="317506"/>
                  </a:lnTo>
                  <a:lnTo>
                    <a:pt x="324084" y="317950"/>
                  </a:lnTo>
                  <a:lnTo>
                    <a:pt x="323195" y="318261"/>
                  </a:lnTo>
                  <a:lnTo>
                    <a:pt x="322395" y="318706"/>
                  </a:lnTo>
                  <a:close/>
                </a:path>
                <a:path w="569595" h="326390">
                  <a:moveTo>
                    <a:pt x="316706" y="319684"/>
                  </a:moveTo>
                  <a:lnTo>
                    <a:pt x="316483" y="319462"/>
                  </a:lnTo>
                  <a:lnTo>
                    <a:pt x="316128" y="319239"/>
                  </a:lnTo>
                  <a:lnTo>
                    <a:pt x="316010" y="318528"/>
                  </a:lnTo>
                  <a:lnTo>
                    <a:pt x="316124" y="317684"/>
                  </a:lnTo>
                  <a:lnTo>
                    <a:pt x="316350" y="317195"/>
                  </a:lnTo>
                  <a:lnTo>
                    <a:pt x="317328" y="317195"/>
                  </a:lnTo>
                  <a:lnTo>
                    <a:pt x="317772" y="317639"/>
                  </a:lnTo>
                  <a:lnTo>
                    <a:pt x="318039" y="318350"/>
                  </a:lnTo>
                  <a:lnTo>
                    <a:pt x="316928" y="318350"/>
                  </a:lnTo>
                  <a:lnTo>
                    <a:pt x="316750" y="318750"/>
                  </a:lnTo>
                  <a:lnTo>
                    <a:pt x="316706" y="319684"/>
                  </a:lnTo>
                  <a:close/>
                </a:path>
                <a:path w="569595" h="326390">
                  <a:moveTo>
                    <a:pt x="320217" y="321062"/>
                  </a:moveTo>
                  <a:lnTo>
                    <a:pt x="319284" y="320617"/>
                  </a:lnTo>
                  <a:lnTo>
                    <a:pt x="320189" y="319462"/>
                  </a:lnTo>
                  <a:lnTo>
                    <a:pt x="320154" y="319284"/>
                  </a:lnTo>
                  <a:lnTo>
                    <a:pt x="318921" y="318261"/>
                  </a:lnTo>
                  <a:lnTo>
                    <a:pt x="318808" y="317950"/>
                  </a:lnTo>
                  <a:lnTo>
                    <a:pt x="319284" y="317328"/>
                  </a:lnTo>
                  <a:lnTo>
                    <a:pt x="319773" y="317817"/>
                  </a:lnTo>
                  <a:lnTo>
                    <a:pt x="320840" y="318706"/>
                  </a:lnTo>
                  <a:lnTo>
                    <a:pt x="322395" y="318706"/>
                  </a:lnTo>
                  <a:lnTo>
                    <a:pt x="321640" y="319284"/>
                  </a:lnTo>
                  <a:lnTo>
                    <a:pt x="322534" y="319906"/>
                  </a:lnTo>
                  <a:lnTo>
                    <a:pt x="320973" y="319906"/>
                  </a:lnTo>
                  <a:lnTo>
                    <a:pt x="320593" y="320262"/>
                  </a:lnTo>
                  <a:lnTo>
                    <a:pt x="320395" y="320617"/>
                  </a:lnTo>
                  <a:lnTo>
                    <a:pt x="320217" y="321062"/>
                  </a:lnTo>
                  <a:close/>
                </a:path>
                <a:path w="569595" h="326390">
                  <a:moveTo>
                    <a:pt x="317461" y="322040"/>
                  </a:moveTo>
                  <a:lnTo>
                    <a:pt x="317392" y="319462"/>
                  </a:lnTo>
                  <a:lnTo>
                    <a:pt x="317195" y="318750"/>
                  </a:lnTo>
                  <a:lnTo>
                    <a:pt x="317106" y="318528"/>
                  </a:lnTo>
                  <a:lnTo>
                    <a:pt x="316928" y="318350"/>
                  </a:lnTo>
                  <a:lnTo>
                    <a:pt x="318039" y="318350"/>
                  </a:lnTo>
                  <a:lnTo>
                    <a:pt x="318362" y="319373"/>
                  </a:lnTo>
                  <a:lnTo>
                    <a:pt x="318439" y="321240"/>
                  </a:lnTo>
                  <a:lnTo>
                    <a:pt x="323773" y="321240"/>
                  </a:lnTo>
                  <a:lnTo>
                    <a:pt x="323773" y="321995"/>
                  </a:lnTo>
                  <a:lnTo>
                    <a:pt x="317772" y="321995"/>
                  </a:lnTo>
                  <a:lnTo>
                    <a:pt x="317461" y="322040"/>
                  </a:lnTo>
                  <a:close/>
                </a:path>
                <a:path w="569595" h="326390">
                  <a:moveTo>
                    <a:pt x="322529" y="320884"/>
                  </a:moveTo>
                  <a:lnTo>
                    <a:pt x="321862" y="320528"/>
                  </a:lnTo>
                  <a:lnTo>
                    <a:pt x="321457" y="320217"/>
                  </a:lnTo>
                  <a:lnTo>
                    <a:pt x="320973" y="319906"/>
                  </a:lnTo>
                  <a:lnTo>
                    <a:pt x="322534" y="319906"/>
                  </a:lnTo>
                  <a:lnTo>
                    <a:pt x="323195" y="320306"/>
                  </a:lnTo>
                  <a:lnTo>
                    <a:pt x="322529" y="320884"/>
                  </a:lnTo>
                  <a:close/>
                </a:path>
                <a:path w="569595" h="326390">
                  <a:moveTo>
                    <a:pt x="323773" y="321151"/>
                  </a:moveTo>
                  <a:lnTo>
                    <a:pt x="323418" y="321151"/>
                  </a:lnTo>
                  <a:lnTo>
                    <a:pt x="323773" y="321106"/>
                  </a:lnTo>
                  <a:close/>
                </a:path>
                <a:path w="569595" h="326390">
                  <a:moveTo>
                    <a:pt x="323773" y="321240"/>
                  </a:moveTo>
                  <a:lnTo>
                    <a:pt x="318439" y="321240"/>
                  </a:lnTo>
                  <a:lnTo>
                    <a:pt x="322751" y="321151"/>
                  </a:lnTo>
                  <a:lnTo>
                    <a:pt x="323773" y="321151"/>
                  </a:lnTo>
                  <a:close/>
                </a:path>
                <a:path w="569595" h="326390">
                  <a:moveTo>
                    <a:pt x="323773" y="322040"/>
                  </a:moveTo>
                  <a:lnTo>
                    <a:pt x="323507" y="321995"/>
                  </a:lnTo>
                  <a:lnTo>
                    <a:pt x="323773" y="321995"/>
                  </a:lnTo>
                  <a:close/>
                </a:path>
                <a:path w="569595" h="326390">
                  <a:moveTo>
                    <a:pt x="323387" y="323729"/>
                  </a:moveTo>
                  <a:lnTo>
                    <a:pt x="322262" y="323729"/>
                  </a:lnTo>
                  <a:lnTo>
                    <a:pt x="322662" y="323151"/>
                  </a:lnTo>
                  <a:lnTo>
                    <a:pt x="323595" y="322173"/>
                  </a:lnTo>
                  <a:lnTo>
                    <a:pt x="323773" y="322440"/>
                  </a:lnTo>
                  <a:lnTo>
                    <a:pt x="324307" y="322884"/>
                  </a:lnTo>
                  <a:lnTo>
                    <a:pt x="323640" y="323418"/>
                  </a:lnTo>
                  <a:lnTo>
                    <a:pt x="323387" y="323729"/>
                  </a:lnTo>
                  <a:close/>
                </a:path>
                <a:path w="569595" h="326390">
                  <a:moveTo>
                    <a:pt x="317195" y="323329"/>
                  </a:moveTo>
                  <a:lnTo>
                    <a:pt x="317195" y="322440"/>
                  </a:lnTo>
                  <a:lnTo>
                    <a:pt x="317506" y="322484"/>
                  </a:lnTo>
                  <a:lnTo>
                    <a:pt x="322529" y="322484"/>
                  </a:lnTo>
                  <a:lnTo>
                    <a:pt x="322529" y="323284"/>
                  </a:lnTo>
                  <a:lnTo>
                    <a:pt x="317506" y="323284"/>
                  </a:lnTo>
                  <a:lnTo>
                    <a:pt x="317195" y="323329"/>
                  </a:lnTo>
                  <a:close/>
                </a:path>
                <a:path w="569595" h="326390">
                  <a:moveTo>
                    <a:pt x="322529" y="322484"/>
                  </a:moveTo>
                  <a:lnTo>
                    <a:pt x="322262" y="322484"/>
                  </a:lnTo>
                  <a:lnTo>
                    <a:pt x="322529" y="322440"/>
                  </a:lnTo>
                  <a:close/>
                </a:path>
                <a:path w="569595" h="326390">
                  <a:moveTo>
                    <a:pt x="322529" y="323329"/>
                  </a:moveTo>
                  <a:lnTo>
                    <a:pt x="322306" y="323284"/>
                  </a:lnTo>
                  <a:lnTo>
                    <a:pt x="322529" y="323284"/>
                  </a:lnTo>
                  <a:close/>
                </a:path>
                <a:path w="569595" h="326390">
                  <a:moveTo>
                    <a:pt x="316528" y="324707"/>
                  </a:moveTo>
                  <a:lnTo>
                    <a:pt x="316528" y="323640"/>
                  </a:lnTo>
                  <a:lnTo>
                    <a:pt x="316883" y="323684"/>
                  </a:lnTo>
                  <a:lnTo>
                    <a:pt x="322262" y="323684"/>
                  </a:lnTo>
                  <a:lnTo>
                    <a:pt x="323387" y="323729"/>
                  </a:lnTo>
                  <a:lnTo>
                    <a:pt x="323062" y="324129"/>
                  </a:lnTo>
                  <a:lnTo>
                    <a:pt x="322785" y="324662"/>
                  </a:lnTo>
                  <a:lnTo>
                    <a:pt x="316883" y="324662"/>
                  </a:lnTo>
                  <a:lnTo>
                    <a:pt x="316528" y="324707"/>
                  </a:lnTo>
                  <a:close/>
                </a:path>
                <a:path w="569595" h="326390">
                  <a:moveTo>
                    <a:pt x="322484" y="325462"/>
                  </a:moveTo>
                  <a:lnTo>
                    <a:pt x="321417" y="325285"/>
                  </a:lnTo>
                  <a:lnTo>
                    <a:pt x="321506" y="325151"/>
                  </a:lnTo>
                  <a:lnTo>
                    <a:pt x="321728" y="324662"/>
                  </a:lnTo>
                  <a:lnTo>
                    <a:pt x="322785" y="324662"/>
                  </a:lnTo>
                  <a:lnTo>
                    <a:pt x="322530" y="325151"/>
                  </a:lnTo>
                  <a:lnTo>
                    <a:pt x="322484" y="325462"/>
                  </a:lnTo>
                  <a:close/>
                </a:path>
                <a:path w="569595" h="326390">
                  <a:moveTo>
                    <a:pt x="313105" y="325373"/>
                  </a:moveTo>
                  <a:lnTo>
                    <a:pt x="312127" y="325107"/>
                  </a:lnTo>
                  <a:lnTo>
                    <a:pt x="312602" y="323640"/>
                  </a:lnTo>
                  <a:lnTo>
                    <a:pt x="312727" y="323373"/>
                  </a:lnTo>
                  <a:lnTo>
                    <a:pt x="312839" y="317106"/>
                  </a:lnTo>
                  <a:lnTo>
                    <a:pt x="313816" y="317106"/>
                  </a:lnTo>
                  <a:lnTo>
                    <a:pt x="313728" y="320662"/>
                  </a:lnTo>
                  <a:lnTo>
                    <a:pt x="313683" y="321729"/>
                  </a:lnTo>
                  <a:lnTo>
                    <a:pt x="314702" y="321729"/>
                  </a:lnTo>
                  <a:lnTo>
                    <a:pt x="314602" y="321995"/>
                  </a:lnTo>
                  <a:lnTo>
                    <a:pt x="314305" y="322351"/>
                  </a:lnTo>
                  <a:lnTo>
                    <a:pt x="313905" y="322929"/>
                  </a:lnTo>
                  <a:lnTo>
                    <a:pt x="313372" y="324173"/>
                  </a:lnTo>
                  <a:lnTo>
                    <a:pt x="313194" y="324751"/>
                  </a:lnTo>
                  <a:lnTo>
                    <a:pt x="313105" y="325373"/>
                  </a:lnTo>
                  <a:close/>
                </a:path>
                <a:path w="569595" h="326390">
                  <a:moveTo>
                    <a:pt x="309594" y="319550"/>
                  </a:moveTo>
                  <a:lnTo>
                    <a:pt x="308349" y="319550"/>
                  </a:lnTo>
                  <a:lnTo>
                    <a:pt x="307816" y="318795"/>
                  </a:lnTo>
                  <a:lnTo>
                    <a:pt x="307016" y="318261"/>
                  </a:lnTo>
                  <a:lnTo>
                    <a:pt x="306127" y="318084"/>
                  </a:lnTo>
                  <a:lnTo>
                    <a:pt x="306304" y="317772"/>
                  </a:lnTo>
                  <a:lnTo>
                    <a:pt x="306571" y="317150"/>
                  </a:lnTo>
                  <a:lnTo>
                    <a:pt x="307505" y="317506"/>
                  </a:lnTo>
                  <a:lnTo>
                    <a:pt x="308305" y="318128"/>
                  </a:lnTo>
                  <a:lnTo>
                    <a:pt x="308927" y="318928"/>
                  </a:lnTo>
                  <a:lnTo>
                    <a:pt x="309994" y="318928"/>
                  </a:lnTo>
                  <a:lnTo>
                    <a:pt x="309727" y="319239"/>
                  </a:lnTo>
                  <a:lnTo>
                    <a:pt x="309594" y="319550"/>
                  </a:lnTo>
                  <a:close/>
                </a:path>
                <a:path w="569595" h="326390">
                  <a:moveTo>
                    <a:pt x="309994" y="318928"/>
                  </a:moveTo>
                  <a:lnTo>
                    <a:pt x="308927" y="318928"/>
                  </a:lnTo>
                  <a:lnTo>
                    <a:pt x="309460" y="317995"/>
                  </a:lnTo>
                  <a:lnTo>
                    <a:pt x="310172" y="317506"/>
                  </a:lnTo>
                  <a:lnTo>
                    <a:pt x="311505" y="317150"/>
                  </a:lnTo>
                  <a:lnTo>
                    <a:pt x="311772" y="317772"/>
                  </a:lnTo>
                  <a:lnTo>
                    <a:pt x="311950" y="318039"/>
                  </a:lnTo>
                  <a:lnTo>
                    <a:pt x="311327" y="318128"/>
                  </a:lnTo>
                  <a:lnTo>
                    <a:pt x="310749" y="318350"/>
                  </a:lnTo>
                  <a:lnTo>
                    <a:pt x="309994" y="318928"/>
                  </a:lnTo>
                  <a:close/>
                </a:path>
                <a:path w="569595" h="326390">
                  <a:moveTo>
                    <a:pt x="312438" y="323862"/>
                  </a:moveTo>
                  <a:lnTo>
                    <a:pt x="311461" y="323862"/>
                  </a:lnTo>
                  <a:lnTo>
                    <a:pt x="311461" y="318350"/>
                  </a:lnTo>
                  <a:lnTo>
                    <a:pt x="312438" y="318350"/>
                  </a:lnTo>
                  <a:lnTo>
                    <a:pt x="312438" y="323862"/>
                  </a:lnTo>
                  <a:close/>
                </a:path>
                <a:path w="569595" h="326390">
                  <a:moveTo>
                    <a:pt x="306260" y="320395"/>
                  </a:moveTo>
                  <a:lnTo>
                    <a:pt x="306260" y="319506"/>
                  </a:lnTo>
                  <a:lnTo>
                    <a:pt x="306571" y="319550"/>
                  </a:lnTo>
                  <a:lnTo>
                    <a:pt x="309594" y="319550"/>
                  </a:lnTo>
                  <a:lnTo>
                    <a:pt x="311238" y="319550"/>
                  </a:lnTo>
                  <a:lnTo>
                    <a:pt x="311238" y="320306"/>
                  </a:lnTo>
                  <a:lnTo>
                    <a:pt x="309371" y="320306"/>
                  </a:lnTo>
                  <a:lnTo>
                    <a:pt x="306571" y="320351"/>
                  </a:lnTo>
                  <a:lnTo>
                    <a:pt x="306260" y="320395"/>
                  </a:lnTo>
                  <a:close/>
                </a:path>
                <a:path w="569595" h="326390">
                  <a:moveTo>
                    <a:pt x="311238" y="319550"/>
                  </a:moveTo>
                  <a:lnTo>
                    <a:pt x="311016" y="319550"/>
                  </a:lnTo>
                  <a:lnTo>
                    <a:pt x="311238" y="319506"/>
                  </a:lnTo>
                  <a:close/>
                </a:path>
                <a:path w="569595" h="326390">
                  <a:moveTo>
                    <a:pt x="311238" y="320351"/>
                  </a:moveTo>
                  <a:lnTo>
                    <a:pt x="311016" y="320306"/>
                  </a:lnTo>
                  <a:lnTo>
                    <a:pt x="311238" y="320306"/>
                  </a:lnTo>
                  <a:close/>
                </a:path>
                <a:path w="569595" h="326390">
                  <a:moveTo>
                    <a:pt x="310127" y="321151"/>
                  </a:moveTo>
                  <a:lnTo>
                    <a:pt x="308394" y="321151"/>
                  </a:lnTo>
                  <a:lnTo>
                    <a:pt x="308438" y="320351"/>
                  </a:lnTo>
                  <a:lnTo>
                    <a:pt x="309364" y="320351"/>
                  </a:lnTo>
                  <a:lnTo>
                    <a:pt x="309327" y="321106"/>
                  </a:lnTo>
                  <a:lnTo>
                    <a:pt x="310127" y="321151"/>
                  </a:lnTo>
                  <a:close/>
                </a:path>
                <a:path w="569595" h="326390">
                  <a:moveTo>
                    <a:pt x="311224" y="321151"/>
                  </a:moveTo>
                  <a:lnTo>
                    <a:pt x="310127" y="321151"/>
                  </a:lnTo>
                  <a:lnTo>
                    <a:pt x="310483" y="320662"/>
                  </a:lnTo>
                  <a:lnTo>
                    <a:pt x="310705" y="320439"/>
                  </a:lnTo>
                  <a:lnTo>
                    <a:pt x="310883" y="320662"/>
                  </a:lnTo>
                  <a:lnTo>
                    <a:pt x="311372" y="321017"/>
                  </a:lnTo>
                  <a:lnTo>
                    <a:pt x="311224" y="321151"/>
                  </a:lnTo>
                  <a:close/>
                </a:path>
                <a:path w="569595" h="326390">
                  <a:moveTo>
                    <a:pt x="314702" y="321729"/>
                  </a:moveTo>
                  <a:lnTo>
                    <a:pt x="313683" y="321729"/>
                  </a:lnTo>
                  <a:lnTo>
                    <a:pt x="313991" y="321151"/>
                  </a:lnTo>
                  <a:lnTo>
                    <a:pt x="314083" y="321017"/>
                  </a:lnTo>
                  <a:lnTo>
                    <a:pt x="314305" y="320795"/>
                  </a:lnTo>
                  <a:lnTo>
                    <a:pt x="314394" y="321151"/>
                  </a:lnTo>
                  <a:lnTo>
                    <a:pt x="314702" y="321729"/>
                  </a:lnTo>
                  <a:close/>
                </a:path>
                <a:path w="569595" h="326390">
                  <a:moveTo>
                    <a:pt x="306660" y="321995"/>
                  </a:moveTo>
                  <a:lnTo>
                    <a:pt x="306660" y="321106"/>
                  </a:lnTo>
                  <a:lnTo>
                    <a:pt x="306971" y="321151"/>
                  </a:lnTo>
                  <a:lnTo>
                    <a:pt x="310127" y="321151"/>
                  </a:lnTo>
                  <a:lnTo>
                    <a:pt x="311224" y="321151"/>
                  </a:lnTo>
                  <a:lnTo>
                    <a:pt x="310927" y="321417"/>
                  </a:lnTo>
                  <a:lnTo>
                    <a:pt x="310572" y="321951"/>
                  </a:lnTo>
                  <a:lnTo>
                    <a:pt x="306971" y="321951"/>
                  </a:lnTo>
                  <a:lnTo>
                    <a:pt x="306660" y="321995"/>
                  </a:lnTo>
                  <a:close/>
                </a:path>
                <a:path w="569595" h="326390">
                  <a:moveTo>
                    <a:pt x="310349" y="322529"/>
                  </a:moveTo>
                  <a:lnTo>
                    <a:pt x="309505" y="322351"/>
                  </a:lnTo>
                  <a:lnTo>
                    <a:pt x="309683" y="321951"/>
                  </a:lnTo>
                  <a:lnTo>
                    <a:pt x="310572" y="321951"/>
                  </a:lnTo>
                  <a:lnTo>
                    <a:pt x="310349" y="322529"/>
                  </a:lnTo>
                  <a:close/>
                </a:path>
                <a:path w="569595" h="326390">
                  <a:moveTo>
                    <a:pt x="306349" y="323462"/>
                  </a:moveTo>
                  <a:lnTo>
                    <a:pt x="306349" y="322529"/>
                  </a:lnTo>
                  <a:lnTo>
                    <a:pt x="306660" y="322573"/>
                  </a:lnTo>
                  <a:lnTo>
                    <a:pt x="311327" y="322573"/>
                  </a:lnTo>
                  <a:lnTo>
                    <a:pt x="311327" y="323373"/>
                  </a:lnTo>
                  <a:lnTo>
                    <a:pt x="308438" y="323373"/>
                  </a:lnTo>
                  <a:lnTo>
                    <a:pt x="306616" y="323418"/>
                  </a:lnTo>
                  <a:lnTo>
                    <a:pt x="306349" y="323462"/>
                  </a:lnTo>
                  <a:close/>
                </a:path>
                <a:path w="569595" h="326390">
                  <a:moveTo>
                    <a:pt x="311327" y="322573"/>
                  </a:moveTo>
                  <a:lnTo>
                    <a:pt x="311061" y="322573"/>
                  </a:lnTo>
                  <a:lnTo>
                    <a:pt x="311327" y="322529"/>
                  </a:lnTo>
                  <a:close/>
                </a:path>
                <a:path w="569595" h="326390">
                  <a:moveTo>
                    <a:pt x="311327" y="323418"/>
                  </a:moveTo>
                  <a:lnTo>
                    <a:pt x="311061" y="323373"/>
                  </a:lnTo>
                  <a:lnTo>
                    <a:pt x="311327" y="323373"/>
                  </a:lnTo>
                  <a:close/>
                </a:path>
                <a:path w="569595" h="326390">
                  <a:moveTo>
                    <a:pt x="307327" y="325062"/>
                  </a:moveTo>
                  <a:lnTo>
                    <a:pt x="307549" y="323418"/>
                  </a:lnTo>
                  <a:lnTo>
                    <a:pt x="308433" y="323418"/>
                  </a:lnTo>
                  <a:lnTo>
                    <a:pt x="308349" y="324173"/>
                  </a:lnTo>
                  <a:lnTo>
                    <a:pt x="310883" y="324173"/>
                  </a:lnTo>
                  <a:lnTo>
                    <a:pt x="310883" y="325018"/>
                  </a:lnTo>
                  <a:lnTo>
                    <a:pt x="307549" y="325018"/>
                  </a:lnTo>
                  <a:lnTo>
                    <a:pt x="307327" y="325062"/>
                  </a:lnTo>
                  <a:close/>
                </a:path>
                <a:path w="569595" h="326390">
                  <a:moveTo>
                    <a:pt x="310883" y="324173"/>
                  </a:moveTo>
                  <a:lnTo>
                    <a:pt x="310616" y="324173"/>
                  </a:lnTo>
                  <a:lnTo>
                    <a:pt x="310883" y="324129"/>
                  </a:lnTo>
                  <a:close/>
                </a:path>
                <a:path w="569595" h="326390">
                  <a:moveTo>
                    <a:pt x="310883" y="325062"/>
                  </a:moveTo>
                  <a:lnTo>
                    <a:pt x="310572" y="325018"/>
                  </a:lnTo>
                  <a:lnTo>
                    <a:pt x="310883" y="325018"/>
                  </a:lnTo>
                  <a:close/>
                </a:path>
                <a:path w="569595" h="326390">
                  <a:moveTo>
                    <a:pt x="297814" y="324396"/>
                  </a:moveTo>
                  <a:lnTo>
                    <a:pt x="297192" y="323684"/>
                  </a:lnTo>
                  <a:lnTo>
                    <a:pt x="297592" y="323151"/>
                  </a:lnTo>
                  <a:lnTo>
                    <a:pt x="298348" y="321862"/>
                  </a:lnTo>
                  <a:lnTo>
                    <a:pt x="299326" y="320751"/>
                  </a:lnTo>
                  <a:lnTo>
                    <a:pt x="300481" y="319773"/>
                  </a:lnTo>
                  <a:lnTo>
                    <a:pt x="300126" y="319328"/>
                  </a:lnTo>
                  <a:lnTo>
                    <a:pt x="299770" y="318928"/>
                  </a:lnTo>
                  <a:lnTo>
                    <a:pt x="299326" y="318306"/>
                  </a:lnTo>
                  <a:lnTo>
                    <a:pt x="300259" y="317550"/>
                  </a:lnTo>
                  <a:lnTo>
                    <a:pt x="300748" y="318350"/>
                  </a:lnTo>
                  <a:lnTo>
                    <a:pt x="301326" y="319106"/>
                  </a:lnTo>
                  <a:lnTo>
                    <a:pt x="301993" y="319773"/>
                  </a:lnTo>
                  <a:lnTo>
                    <a:pt x="302526" y="320395"/>
                  </a:lnTo>
                  <a:lnTo>
                    <a:pt x="302718" y="320573"/>
                  </a:lnTo>
                  <a:lnTo>
                    <a:pt x="301148" y="320573"/>
                  </a:lnTo>
                  <a:lnTo>
                    <a:pt x="300348" y="321284"/>
                  </a:lnTo>
                  <a:lnTo>
                    <a:pt x="299592" y="322129"/>
                  </a:lnTo>
                  <a:lnTo>
                    <a:pt x="299237" y="322617"/>
                  </a:lnTo>
                  <a:lnTo>
                    <a:pt x="298926" y="323151"/>
                  </a:lnTo>
                  <a:lnTo>
                    <a:pt x="298881" y="323284"/>
                  </a:lnTo>
                  <a:lnTo>
                    <a:pt x="304660" y="323284"/>
                  </a:lnTo>
                  <a:lnTo>
                    <a:pt x="304660" y="324262"/>
                  </a:lnTo>
                  <a:lnTo>
                    <a:pt x="303904" y="324262"/>
                  </a:lnTo>
                  <a:lnTo>
                    <a:pt x="303504" y="324307"/>
                  </a:lnTo>
                  <a:lnTo>
                    <a:pt x="298037" y="324307"/>
                  </a:lnTo>
                  <a:lnTo>
                    <a:pt x="297814" y="324396"/>
                  </a:lnTo>
                  <a:close/>
                </a:path>
                <a:path w="569595" h="326390">
                  <a:moveTo>
                    <a:pt x="302793" y="322084"/>
                  </a:moveTo>
                  <a:lnTo>
                    <a:pt x="302037" y="321462"/>
                  </a:lnTo>
                  <a:lnTo>
                    <a:pt x="301148" y="320573"/>
                  </a:lnTo>
                  <a:lnTo>
                    <a:pt x="302718" y="320573"/>
                  </a:lnTo>
                  <a:lnTo>
                    <a:pt x="303148" y="320973"/>
                  </a:lnTo>
                  <a:lnTo>
                    <a:pt x="303771" y="321506"/>
                  </a:lnTo>
                  <a:lnTo>
                    <a:pt x="302793" y="322084"/>
                  </a:lnTo>
                  <a:close/>
                </a:path>
                <a:path w="569595" h="326390">
                  <a:moveTo>
                    <a:pt x="304660" y="323284"/>
                  </a:moveTo>
                  <a:lnTo>
                    <a:pt x="304260" y="323284"/>
                  </a:lnTo>
                  <a:lnTo>
                    <a:pt x="304660" y="323240"/>
                  </a:lnTo>
                  <a:close/>
                </a:path>
                <a:path w="569595" h="326390">
                  <a:moveTo>
                    <a:pt x="304660" y="324351"/>
                  </a:moveTo>
                  <a:lnTo>
                    <a:pt x="303904" y="324262"/>
                  </a:lnTo>
                  <a:lnTo>
                    <a:pt x="304660" y="324262"/>
                  </a:lnTo>
                  <a:close/>
                </a:path>
                <a:path w="569595" h="326390">
                  <a:moveTo>
                    <a:pt x="287991" y="321862"/>
                  </a:moveTo>
                  <a:lnTo>
                    <a:pt x="287991" y="320617"/>
                  </a:lnTo>
                  <a:lnTo>
                    <a:pt x="288480" y="320662"/>
                  </a:lnTo>
                  <a:lnTo>
                    <a:pt x="295636" y="320662"/>
                  </a:lnTo>
                  <a:lnTo>
                    <a:pt x="295636" y="321773"/>
                  </a:lnTo>
                  <a:lnTo>
                    <a:pt x="294614" y="321773"/>
                  </a:lnTo>
                  <a:lnTo>
                    <a:pt x="294170" y="321817"/>
                  </a:lnTo>
                  <a:lnTo>
                    <a:pt x="288435" y="321817"/>
                  </a:lnTo>
                  <a:lnTo>
                    <a:pt x="287991" y="321862"/>
                  </a:lnTo>
                  <a:close/>
                </a:path>
                <a:path w="569595" h="326390">
                  <a:moveTo>
                    <a:pt x="295636" y="320662"/>
                  </a:moveTo>
                  <a:lnTo>
                    <a:pt x="295147" y="320662"/>
                  </a:lnTo>
                  <a:lnTo>
                    <a:pt x="295636" y="320617"/>
                  </a:lnTo>
                  <a:close/>
                </a:path>
                <a:path w="569595" h="326390">
                  <a:moveTo>
                    <a:pt x="295636" y="321862"/>
                  </a:moveTo>
                  <a:lnTo>
                    <a:pt x="294614" y="321773"/>
                  </a:lnTo>
                  <a:lnTo>
                    <a:pt x="295636" y="321773"/>
                  </a:lnTo>
                  <a:close/>
                </a:path>
                <a:path w="569595" h="326390">
                  <a:moveTo>
                    <a:pt x="285991" y="321062"/>
                  </a:moveTo>
                  <a:lnTo>
                    <a:pt x="281546" y="321062"/>
                  </a:lnTo>
                  <a:lnTo>
                    <a:pt x="281590" y="320395"/>
                  </a:lnTo>
                  <a:lnTo>
                    <a:pt x="284435" y="317239"/>
                  </a:lnTo>
                  <a:lnTo>
                    <a:pt x="284613" y="317595"/>
                  </a:lnTo>
                  <a:lnTo>
                    <a:pt x="284879" y="317906"/>
                  </a:lnTo>
                  <a:lnTo>
                    <a:pt x="285191" y="318172"/>
                  </a:lnTo>
                  <a:lnTo>
                    <a:pt x="284702" y="318350"/>
                  </a:lnTo>
                  <a:lnTo>
                    <a:pt x="284213" y="318572"/>
                  </a:lnTo>
                  <a:lnTo>
                    <a:pt x="283813" y="318928"/>
                  </a:lnTo>
                  <a:lnTo>
                    <a:pt x="283324" y="319284"/>
                  </a:lnTo>
                  <a:lnTo>
                    <a:pt x="282968" y="319817"/>
                  </a:lnTo>
                  <a:lnTo>
                    <a:pt x="282808" y="320395"/>
                  </a:lnTo>
                  <a:lnTo>
                    <a:pt x="282701" y="321017"/>
                  </a:lnTo>
                  <a:lnTo>
                    <a:pt x="285991" y="321017"/>
                  </a:lnTo>
                  <a:close/>
                </a:path>
                <a:path w="569595" h="326390">
                  <a:moveTo>
                    <a:pt x="285991" y="321017"/>
                  </a:moveTo>
                  <a:lnTo>
                    <a:pt x="285635" y="321017"/>
                  </a:lnTo>
                  <a:lnTo>
                    <a:pt x="285991" y="320973"/>
                  </a:lnTo>
                  <a:close/>
                </a:path>
                <a:path w="569595" h="326390">
                  <a:moveTo>
                    <a:pt x="278523" y="322084"/>
                  </a:moveTo>
                  <a:lnTo>
                    <a:pt x="278523" y="321017"/>
                  </a:lnTo>
                  <a:lnTo>
                    <a:pt x="278879" y="321062"/>
                  </a:lnTo>
                  <a:lnTo>
                    <a:pt x="285991" y="321062"/>
                  </a:lnTo>
                  <a:lnTo>
                    <a:pt x="285991" y="321951"/>
                  </a:lnTo>
                  <a:lnTo>
                    <a:pt x="285280" y="321951"/>
                  </a:lnTo>
                  <a:lnTo>
                    <a:pt x="284924" y="321995"/>
                  </a:lnTo>
                  <a:lnTo>
                    <a:pt x="282657" y="321995"/>
                  </a:lnTo>
                  <a:lnTo>
                    <a:pt x="278879" y="322040"/>
                  </a:lnTo>
                  <a:lnTo>
                    <a:pt x="278523" y="322084"/>
                  </a:lnTo>
                  <a:close/>
                </a:path>
                <a:path w="569595" h="326390">
                  <a:moveTo>
                    <a:pt x="285991" y="322040"/>
                  </a:moveTo>
                  <a:lnTo>
                    <a:pt x="285280" y="321951"/>
                  </a:lnTo>
                  <a:lnTo>
                    <a:pt x="285991" y="321951"/>
                  </a:lnTo>
                  <a:close/>
                </a:path>
                <a:path w="569595" h="326390">
                  <a:moveTo>
                    <a:pt x="279990" y="325018"/>
                  </a:moveTo>
                  <a:lnTo>
                    <a:pt x="279190" y="324129"/>
                  </a:lnTo>
                  <a:lnTo>
                    <a:pt x="279946" y="323907"/>
                  </a:lnTo>
                  <a:lnTo>
                    <a:pt x="280434" y="323729"/>
                  </a:lnTo>
                  <a:lnTo>
                    <a:pt x="281412" y="323551"/>
                  </a:lnTo>
                  <a:lnTo>
                    <a:pt x="281457" y="322040"/>
                  </a:lnTo>
                  <a:lnTo>
                    <a:pt x="282657" y="322040"/>
                  </a:lnTo>
                  <a:lnTo>
                    <a:pt x="282657" y="323329"/>
                  </a:lnTo>
                  <a:lnTo>
                    <a:pt x="285129" y="323329"/>
                  </a:lnTo>
                  <a:lnTo>
                    <a:pt x="285184" y="323551"/>
                  </a:lnTo>
                  <a:lnTo>
                    <a:pt x="285413" y="324084"/>
                  </a:lnTo>
                  <a:lnTo>
                    <a:pt x="283590" y="324084"/>
                  </a:lnTo>
                  <a:lnTo>
                    <a:pt x="282301" y="324262"/>
                  </a:lnTo>
                  <a:lnTo>
                    <a:pt x="280701" y="324707"/>
                  </a:lnTo>
                  <a:lnTo>
                    <a:pt x="280301" y="324840"/>
                  </a:lnTo>
                  <a:lnTo>
                    <a:pt x="279990" y="325018"/>
                  </a:lnTo>
                  <a:close/>
                </a:path>
                <a:path w="569595" h="326390">
                  <a:moveTo>
                    <a:pt x="285129" y="323329"/>
                  </a:moveTo>
                  <a:lnTo>
                    <a:pt x="282657" y="323329"/>
                  </a:lnTo>
                  <a:lnTo>
                    <a:pt x="283457" y="323195"/>
                  </a:lnTo>
                  <a:lnTo>
                    <a:pt x="285102" y="323106"/>
                  </a:lnTo>
                  <a:lnTo>
                    <a:pt x="285129" y="323329"/>
                  </a:lnTo>
                  <a:close/>
                </a:path>
                <a:path w="569595" h="326390">
                  <a:moveTo>
                    <a:pt x="272345" y="323018"/>
                  </a:moveTo>
                  <a:lnTo>
                    <a:pt x="267811" y="323018"/>
                  </a:lnTo>
                  <a:lnTo>
                    <a:pt x="267811" y="318484"/>
                  </a:lnTo>
                  <a:lnTo>
                    <a:pt x="272345" y="318484"/>
                  </a:lnTo>
                  <a:lnTo>
                    <a:pt x="272345" y="323018"/>
                  </a:lnTo>
                  <a:close/>
                </a:path>
                <a:path w="569595" h="326390">
                  <a:moveTo>
                    <a:pt x="258965" y="321195"/>
                  </a:moveTo>
                  <a:lnTo>
                    <a:pt x="256343" y="321195"/>
                  </a:lnTo>
                  <a:lnTo>
                    <a:pt x="256343" y="318484"/>
                  </a:lnTo>
                  <a:lnTo>
                    <a:pt x="257676" y="317772"/>
                  </a:lnTo>
                  <a:lnTo>
                    <a:pt x="260432" y="317772"/>
                  </a:lnTo>
                  <a:lnTo>
                    <a:pt x="262032" y="318573"/>
                  </a:lnTo>
                  <a:lnTo>
                    <a:pt x="258165" y="318661"/>
                  </a:lnTo>
                  <a:lnTo>
                    <a:pt x="257320" y="319106"/>
                  </a:lnTo>
                  <a:lnTo>
                    <a:pt x="257320" y="320306"/>
                  </a:lnTo>
                  <a:lnTo>
                    <a:pt x="258965" y="320306"/>
                  </a:lnTo>
                  <a:lnTo>
                    <a:pt x="258965" y="321195"/>
                  </a:lnTo>
                  <a:close/>
                </a:path>
                <a:path w="569595" h="326390">
                  <a:moveTo>
                    <a:pt x="261889" y="323329"/>
                  </a:moveTo>
                  <a:lnTo>
                    <a:pt x="259943" y="323329"/>
                  </a:lnTo>
                  <a:lnTo>
                    <a:pt x="261010" y="322618"/>
                  </a:lnTo>
                  <a:lnTo>
                    <a:pt x="261010" y="319328"/>
                  </a:lnTo>
                  <a:lnTo>
                    <a:pt x="259943" y="318661"/>
                  </a:lnTo>
                  <a:lnTo>
                    <a:pt x="262032" y="318661"/>
                  </a:lnTo>
                  <a:lnTo>
                    <a:pt x="262032" y="320973"/>
                  </a:lnTo>
                  <a:lnTo>
                    <a:pt x="262032" y="323240"/>
                  </a:lnTo>
                  <a:lnTo>
                    <a:pt x="261889" y="323329"/>
                  </a:lnTo>
                  <a:close/>
                </a:path>
                <a:path w="569595" h="326390">
                  <a:moveTo>
                    <a:pt x="258032" y="324307"/>
                  </a:moveTo>
                  <a:lnTo>
                    <a:pt x="257054" y="323773"/>
                  </a:lnTo>
                  <a:lnTo>
                    <a:pt x="256520" y="322929"/>
                  </a:lnTo>
                  <a:lnTo>
                    <a:pt x="257320" y="322351"/>
                  </a:lnTo>
                  <a:lnTo>
                    <a:pt x="257676" y="322973"/>
                  </a:lnTo>
                  <a:lnTo>
                    <a:pt x="258343" y="323329"/>
                  </a:lnTo>
                  <a:lnTo>
                    <a:pt x="261889" y="323329"/>
                  </a:lnTo>
                  <a:lnTo>
                    <a:pt x="260388" y="324262"/>
                  </a:lnTo>
                  <a:lnTo>
                    <a:pt x="259054" y="324262"/>
                  </a:lnTo>
                  <a:lnTo>
                    <a:pt x="258032" y="324307"/>
                  </a:lnTo>
                  <a:close/>
                </a:path>
                <a:path w="569595" h="326390">
                  <a:moveTo>
                    <a:pt x="254431" y="324129"/>
                  </a:moveTo>
                  <a:lnTo>
                    <a:pt x="253453" y="324129"/>
                  </a:lnTo>
                  <a:lnTo>
                    <a:pt x="253453" y="318750"/>
                  </a:lnTo>
                  <a:lnTo>
                    <a:pt x="250475" y="318750"/>
                  </a:lnTo>
                  <a:lnTo>
                    <a:pt x="250475" y="317817"/>
                  </a:lnTo>
                  <a:lnTo>
                    <a:pt x="254476" y="317817"/>
                  </a:lnTo>
                  <a:lnTo>
                    <a:pt x="254431" y="324129"/>
                  </a:lnTo>
                  <a:close/>
                </a:path>
                <a:path w="569595" h="326390">
                  <a:moveTo>
                    <a:pt x="247586" y="324218"/>
                  </a:moveTo>
                  <a:lnTo>
                    <a:pt x="244652" y="324218"/>
                  </a:lnTo>
                  <a:lnTo>
                    <a:pt x="243204" y="323195"/>
                  </a:lnTo>
                  <a:lnTo>
                    <a:pt x="243141" y="318884"/>
                  </a:lnTo>
                  <a:lnTo>
                    <a:pt x="244652" y="317728"/>
                  </a:lnTo>
                  <a:lnTo>
                    <a:pt x="247586" y="317728"/>
                  </a:lnTo>
                  <a:lnTo>
                    <a:pt x="248966" y="318661"/>
                  </a:lnTo>
                  <a:lnTo>
                    <a:pt x="245230" y="318661"/>
                  </a:lnTo>
                  <a:lnTo>
                    <a:pt x="244163" y="319373"/>
                  </a:lnTo>
                  <a:lnTo>
                    <a:pt x="244163" y="322617"/>
                  </a:lnTo>
                  <a:lnTo>
                    <a:pt x="245275" y="323284"/>
                  </a:lnTo>
                  <a:lnTo>
                    <a:pt x="248966" y="323284"/>
                  </a:lnTo>
                  <a:lnTo>
                    <a:pt x="247586" y="324218"/>
                  </a:lnTo>
                  <a:close/>
                </a:path>
                <a:path w="569595" h="326390">
                  <a:moveTo>
                    <a:pt x="248966" y="323284"/>
                  </a:moveTo>
                  <a:lnTo>
                    <a:pt x="246964" y="323284"/>
                  </a:lnTo>
                  <a:lnTo>
                    <a:pt x="248005" y="322617"/>
                  </a:lnTo>
                  <a:lnTo>
                    <a:pt x="247956" y="319373"/>
                  </a:lnTo>
                  <a:lnTo>
                    <a:pt x="247008" y="318661"/>
                  </a:lnTo>
                  <a:lnTo>
                    <a:pt x="248966" y="318661"/>
                  </a:lnTo>
                  <a:lnTo>
                    <a:pt x="249097" y="318750"/>
                  </a:lnTo>
                  <a:lnTo>
                    <a:pt x="249097" y="323195"/>
                  </a:lnTo>
                  <a:lnTo>
                    <a:pt x="248966" y="323284"/>
                  </a:lnTo>
                  <a:close/>
                </a:path>
                <a:path w="569595" h="326390">
                  <a:moveTo>
                    <a:pt x="241318" y="324129"/>
                  </a:moveTo>
                  <a:lnTo>
                    <a:pt x="237674" y="324129"/>
                  </a:lnTo>
                  <a:lnTo>
                    <a:pt x="236918" y="323373"/>
                  </a:lnTo>
                  <a:lnTo>
                    <a:pt x="236936" y="321773"/>
                  </a:lnTo>
                  <a:lnTo>
                    <a:pt x="237185" y="321417"/>
                  </a:lnTo>
                  <a:lnTo>
                    <a:pt x="237674" y="321195"/>
                  </a:lnTo>
                  <a:lnTo>
                    <a:pt x="237007" y="320973"/>
                  </a:lnTo>
                  <a:lnTo>
                    <a:pt x="236562" y="320351"/>
                  </a:lnTo>
                  <a:lnTo>
                    <a:pt x="236596" y="318661"/>
                  </a:lnTo>
                  <a:lnTo>
                    <a:pt x="237229" y="317817"/>
                  </a:lnTo>
                  <a:lnTo>
                    <a:pt x="241318" y="317817"/>
                  </a:lnTo>
                  <a:lnTo>
                    <a:pt x="241318" y="318661"/>
                  </a:lnTo>
                  <a:lnTo>
                    <a:pt x="240252" y="318661"/>
                  </a:lnTo>
                  <a:lnTo>
                    <a:pt x="238829" y="318706"/>
                  </a:lnTo>
                  <a:lnTo>
                    <a:pt x="237985" y="318706"/>
                  </a:lnTo>
                  <a:lnTo>
                    <a:pt x="237585" y="319061"/>
                  </a:lnTo>
                  <a:lnTo>
                    <a:pt x="237654" y="320351"/>
                  </a:lnTo>
                  <a:lnTo>
                    <a:pt x="238074" y="320617"/>
                  </a:lnTo>
                  <a:lnTo>
                    <a:pt x="241318" y="320617"/>
                  </a:lnTo>
                  <a:lnTo>
                    <a:pt x="241318" y="321373"/>
                  </a:lnTo>
                  <a:lnTo>
                    <a:pt x="238518" y="321373"/>
                  </a:lnTo>
                  <a:lnTo>
                    <a:pt x="238029" y="321773"/>
                  </a:lnTo>
                  <a:lnTo>
                    <a:pt x="237940" y="322840"/>
                  </a:lnTo>
                  <a:lnTo>
                    <a:pt x="238385" y="323240"/>
                  </a:lnTo>
                  <a:lnTo>
                    <a:pt x="241318" y="323240"/>
                  </a:lnTo>
                  <a:lnTo>
                    <a:pt x="241318" y="324129"/>
                  </a:lnTo>
                  <a:close/>
                </a:path>
                <a:path w="569595" h="326390">
                  <a:moveTo>
                    <a:pt x="241318" y="320617"/>
                  </a:moveTo>
                  <a:lnTo>
                    <a:pt x="240252" y="320617"/>
                  </a:lnTo>
                  <a:lnTo>
                    <a:pt x="240252" y="318661"/>
                  </a:lnTo>
                  <a:lnTo>
                    <a:pt x="241318" y="318661"/>
                  </a:lnTo>
                  <a:lnTo>
                    <a:pt x="241318" y="320617"/>
                  </a:lnTo>
                  <a:close/>
                </a:path>
                <a:path w="569595" h="326390">
                  <a:moveTo>
                    <a:pt x="241318" y="323240"/>
                  </a:moveTo>
                  <a:lnTo>
                    <a:pt x="240252" y="323240"/>
                  </a:lnTo>
                  <a:lnTo>
                    <a:pt x="240252" y="321417"/>
                  </a:lnTo>
                  <a:lnTo>
                    <a:pt x="238763" y="321417"/>
                  </a:lnTo>
                  <a:lnTo>
                    <a:pt x="238518" y="321373"/>
                  </a:lnTo>
                  <a:lnTo>
                    <a:pt x="241318" y="321373"/>
                  </a:lnTo>
                  <a:lnTo>
                    <a:pt x="240252" y="321417"/>
                  </a:lnTo>
                  <a:lnTo>
                    <a:pt x="239007" y="321462"/>
                  </a:lnTo>
                  <a:lnTo>
                    <a:pt x="241318" y="321462"/>
                  </a:lnTo>
                  <a:lnTo>
                    <a:pt x="241318" y="323240"/>
                  </a:lnTo>
                  <a:close/>
                </a:path>
                <a:path w="569595" h="326390">
                  <a:moveTo>
                    <a:pt x="233051" y="324129"/>
                  </a:moveTo>
                  <a:lnTo>
                    <a:pt x="231984" y="324129"/>
                  </a:lnTo>
                  <a:lnTo>
                    <a:pt x="229539" y="317817"/>
                  </a:lnTo>
                  <a:lnTo>
                    <a:pt x="230606" y="317817"/>
                  </a:lnTo>
                  <a:lnTo>
                    <a:pt x="231228" y="319328"/>
                  </a:lnTo>
                  <a:lnTo>
                    <a:pt x="234910" y="319328"/>
                  </a:lnTo>
                  <a:lnTo>
                    <a:pt x="234566" y="320217"/>
                  </a:lnTo>
                  <a:lnTo>
                    <a:pt x="231540" y="320217"/>
                  </a:lnTo>
                  <a:lnTo>
                    <a:pt x="232517" y="322840"/>
                  </a:lnTo>
                  <a:lnTo>
                    <a:pt x="233550" y="322840"/>
                  </a:lnTo>
                  <a:lnTo>
                    <a:pt x="233051" y="324129"/>
                  </a:lnTo>
                  <a:close/>
                </a:path>
                <a:path w="569595" h="326390">
                  <a:moveTo>
                    <a:pt x="234910" y="319328"/>
                  </a:moveTo>
                  <a:lnTo>
                    <a:pt x="233851" y="319328"/>
                  </a:lnTo>
                  <a:lnTo>
                    <a:pt x="234429" y="317817"/>
                  </a:lnTo>
                  <a:lnTo>
                    <a:pt x="235496" y="317817"/>
                  </a:lnTo>
                  <a:lnTo>
                    <a:pt x="234910" y="319328"/>
                  </a:lnTo>
                  <a:close/>
                </a:path>
                <a:path w="569595" h="326390">
                  <a:moveTo>
                    <a:pt x="233550" y="322840"/>
                  </a:moveTo>
                  <a:lnTo>
                    <a:pt x="232517" y="322840"/>
                  </a:lnTo>
                  <a:lnTo>
                    <a:pt x="233540" y="320217"/>
                  </a:lnTo>
                  <a:lnTo>
                    <a:pt x="234566" y="320217"/>
                  </a:lnTo>
                  <a:lnTo>
                    <a:pt x="233550" y="322840"/>
                  </a:lnTo>
                  <a:close/>
                </a:path>
                <a:path w="569595" h="326390">
                  <a:moveTo>
                    <a:pt x="227895" y="324129"/>
                  </a:moveTo>
                  <a:lnTo>
                    <a:pt x="226917" y="324129"/>
                  </a:lnTo>
                  <a:lnTo>
                    <a:pt x="226917" y="318750"/>
                  </a:lnTo>
                  <a:lnTo>
                    <a:pt x="223939" y="318750"/>
                  </a:lnTo>
                  <a:lnTo>
                    <a:pt x="223939" y="317817"/>
                  </a:lnTo>
                  <a:lnTo>
                    <a:pt x="227939" y="317817"/>
                  </a:lnTo>
                  <a:lnTo>
                    <a:pt x="227895" y="324129"/>
                  </a:lnTo>
                  <a:close/>
                </a:path>
                <a:path w="569595" h="326390">
                  <a:moveTo>
                    <a:pt x="213893" y="319684"/>
                  </a:moveTo>
                  <a:lnTo>
                    <a:pt x="213093" y="319062"/>
                  </a:lnTo>
                  <a:lnTo>
                    <a:pt x="213671" y="318217"/>
                  </a:lnTo>
                  <a:lnTo>
                    <a:pt x="214604" y="317728"/>
                  </a:lnTo>
                  <a:lnTo>
                    <a:pt x="215626" y="317772"/>
                  </a:lnTo>
                  <a:lnTo>
                    <a:pt x="216996" y="317772"/>
                  </a:lnTo>
                  <a:lnTo>
                    <a:pt x="218605" y="318661"/>
                  </a:lnTo>
                  <a:lnTo>
                    <a:pt x="214915" y="318706"/>
                  </a:lnTo>
                  <a:lnTo>
                    <a:pt x="214248" y="319062"/>
                  </a:lnTo>
                  <a:lnTo>
                    <a:pt x="213893" y="319684"/>
                  </a:lnTo>
                  <a:close/>
                </a:path>
                <a:path w="569595" h="326390">
                  <a:moveTo>
                    <a:pt x="216996" y="317772"/>
                  </a:moveTo>
                  <a:lnTo>
                    <a:pt x="215626" y="317772"/>
                  </a:lnTo>
                  <a:lnTo>
                    <a:pt x="216915" y="317728"/>
                  </a:lnTo>
                  <a:close/>
                </a:path>
                <a:path w="569595" h="326390">
                  <a:moveTo>
                    <a:pt x="218459" y="323373"/>
                  </a:moveTo>
                  <a:lnTo>
                    <a:pt x="216471" y="323373"/>
                  </a:lnTo>
                  <a:lnTo>
                    <a:pt x="217530" y="322884"/>
                  </a:lnTo>
                  <a:lnTo>
                    <a:pt x="217627" y="319328"/>
                  </a:lnTo>
                  <a:lnTo>
                    <a:pt x="216515" y="318706"/>
                  </a:lnTo>
                  <a:lnTo>
                    <a:pt x="218605" y="318706"/>
                  </a:lnTo>
                  <a:lnTo>
                    <a:pt x="218605" y="323284"/>
                  </a:lnTo>
                  <a:lnTo>
                    <a:pt x="218459" y="323373"/>
                  </a:lnTo>
                  <a:close/>
                </a:path>
                <a:path w="569595" h="326390">
                  <a:moveTo>
                    <a:pt x="214604" y="324307"/>
                  </a:moveTo>
                  <a:lnTo>
                    <a:pt x="213671" y="323773"/>
                  </a:lnTo>
                  <a:lnTo>
                    <a:pt x="213191" y="322973"/>
                  </a:lnTo>
                  <a:lnTo>
                    <a:pt x="213199" y="322840"/>
                  </a:lnTo>
                  <a:lnTo>
                    <a:pt x="213937" y="322306"/>
                  </a:lnTo>
                  <a:lnTo>
                    <a:pt x="214248" y="322973"/>
                  </a:lnTo>
                  <a:lnTo>
                    <a:pt x="214915" y="323373"/>
                  </a:lnTo>
                  <a:lnTo>
                    <a:pt x="218459" y="323373"/>
                  </a:lnTo>
                  <a:lnTo>
                    <a:pt x="217004" y="324262"/>
                  </a:lnTo>
                  <a:lnTo>
                    <a:pt x="215626" y="324262"/>
                  </a:lnTo>
                  <a:lnTo>
                    <a:pt x="214604" y="324307"/>
                  </a:lnTo>
                  <a:close/>
                </a:path>
                <a:path w="569595" h="326390">
                  <a:moveTo>
                    <a:pt x="211226" y="324129"/>
                  </a:moveTo>
                  <a:lnTo>
                    <a:pt x="210248" y="324129"/>
                  </a:lnTo>
                  <a:lnTo>
                    <a:pt x="210248" y="318750"/>
                  </a:lnTo>
                  <a:lnTo>
                    <a:pt x="207225" y="318750"/>
                  </a:lnTo>
                  <a:lnTo>
                    <a:pt x="207225" y="317817"/>
                  </a:lnTo>
                  <a:lnTo>
                    <a:pt x="211226" y="317817"/>
                  </a:lnTo>
                  <a:lnTo>
                    <a:pt x="211226" y="324129"/>
                  </a:lnTo>
                  <a:close/>
                </a:path>
                <a:path w="569595" h="326390">
                  <a:moveTo>
                    <a:pt x="205358" y="324129"/>
                  </a:moveTo>
                  <a:lnTo>
                    <a:pt x="204381" y="324129"/>
                  </a:lnTo>
                  <a:lnTo>
                    <a:pt x="204381" y="317817"/>
                  </a:lnTo>
                  <a:lnTo>
                    <a:pt x="205358" y="317817"/>
                  </a:lnTo>
                  <a:lnTo>
                    <a:pt x="205358" y="324129"/>
                  </a:lnTo>
                  <a:close/>
                </a:path>
                <a:path w="569595" h="326390">
                  <a:moveTo>
                    <a:pt x="196913" y="324129"/>
                  </a:moveTo>
                  <a:lnTo>
                    <a:pt x="195802" y="324129"/>
                  </a:lnTo>
                  <a:lnTo>
                    <a:pt x="195802" y="317817"/>
                  </a:lnTo>
                  <a:lnTo>
                    <a:pt x="196824" y="317817"/>
                  </a:lnTo>
                  <a:lnTo>
                    <a:pt x="196824" y="322173"/>
                  </a:lnTo>
                  <a:lnTo>
                    <a:pt x="197891" y="322173"/>
                  </a:lnTo>
                  <a:lnTo>
                    <a:pt x="196913" y="324129"/>
                  </a:lnTo>
                  <a:close/>
                </a:path>
                <a:path w="569595" h="326390">
                  <a:moveTo>
                    <a:pt x="202069" y="322129"/>
                  </a:moveTo>
                  <a:lnTo>
                    <a:pt x="201091" y="322129"/>
                  </a:lnTo>
                  <a:lnTo>
                    <a:pt x="201091" y="317817"/>
                  </a:lnTo>
                  <a:lnTo>
                    <a:pt x="202069" y="317817"/>
                  </a:lnTo>
                  <a:lnTo>
                    <a:pt x="202069" y="322129"/>
                  </a:lnTo>
                  <a:close/>
                </a:path>
                <a:path w="569595" h="326390">
                  <a:moveTo>
                    <a:pt x="197891" y="322173"/>
                  </a:moveTo>
                  <a:lnTo>
                    <a:pt x="196824" y="322173"/>
                  </a:lnTo>
                  <a:lnTo>
                    <a:pt x="198735" y="318350"/>
                  </a:lnTo>
                  <a:lnTo>
                    <a:pt x="199224" y="318350"/>
                  </a:lnTo>
                  <a:lnTo>
                    <a:pt x="200015" y="319950"/>
                  </a:lnTo>
                  <a:lnTo>
                    <a:pt x="199002" y="319950"/>
                  </a:lnTo>
                  <a:lnTo>
                    <a:pt x="197891" y="322173"/>
                  </a:lnTo>
                  <a:close/>
                </a:path>
                <a:path w="569595" h="326390">
                  <a:moveTo>
                    <a:pt x="202069" y="324129"/>
                  </a:moveTo>
                  <a:lnTo>
                    <a:pt x="201047" y="324129"/>
                  </a:lnTo>
                  <a:lnTo>
                    <a:pt x="199002" y="319950"/>
                  </a:lnTo>
                  <a:lnTo>
                    <a:pt x="200015" y="319950"/>
                  </a:lnTo>
                  <a:lnTo>
                    <a:pt x="201091" y="322129"/>
                  </a:lnTo>
                  <a:lnTo>
                    <a:pt x="202069" y="322129"/>
                  </a:lnTo>
                  <a:lnTo>
                    <a:pt x="202069" y="324129"/>
                  </a:lnTo>
                  <a:close/>
                </a:path>
                <a:path w="569595" h="326390">
                  <a:moveTo>
                    <a:pt x="191712" y="324129"/>
                  </a:moveTo>
                  <a:lnTo>
                    <a:pt x="190645" y="324129"/>
                  </a:lnTo>
                  <a:lnTo>
                    <a:pt x="188201" y="317817"/>
                  </a:lnTo>
                  <a:lnTo>
                    <a:pt x="189268" y="317817"/>
                  </a:lnTo>
                  <a:lnTo>
                    <a:pt x="189845" y="319328"/>
                  </a:lnTo>
                  <a:lnTo>
                    <a:pt x="193538" y="319328"/>
                  </a:lnTo>
                  <a:lnTo>
                    <a:pt x="193200" y="320217"/>
                  </a:lnTo>
                  <a:lnTo>
                    <a:pt x="190157" y="320217"/>
                  </a:lnTo>
                  <a:lnTo>
                    <a:pt x="191134" y="322840"/>
                  </a:lnTo>
                  <a:lnTo>
                    <a:pt x="192202" y="322840"/>
                  </a:lnTo>
                  <a:lnTo>
                    <a:pt x="191712" y="324129"/>
                  </a:lnTo>
                  <a:close/>
                </a:path>
                <a:path w="569595" h="326390">
                  <a:moveTo>
                    <a:pt x="193538" y="319328"/>
                  </a:moveTo>
                  <a:lnTo>
                    <a:pt x="192468" y="319328"/>
                  </a:lnTo>
                  <a:lnTo>
                    <a:pt x="193046" y="317817"/>
                  </a:lnTo>
                  <a:lnTo>
                    <a:pt x="194113" y="317817"/>
                  </a:lnTo>
                  <a:lnTo>
                    <a:pt x="193538" y="319328"/>
                  </a:lnTo>
                  <a:close/>
                </a:path>
                <a:path w="569595" h="326390">
                  <a:moveTo>
                    <a:pt x="192202" y="322840"/>
                  </a:moveTo>
                  <a:lnTo>
                    <a:pt x="191134" y="322840"/>
                  </a:lnTo>
                  <a:lnTo>
                    <a:pt x="192157" y="320217"/>
                  </a:lnTo>
                  <a:lnTo>
                    <a:pt x="193200" y="320217"/>
                  </a:lnTo>
                  <a:lnTo>
                    <a:pt x="192202" y="322840"/>
                  </a:lnTo>
                  <a:close/>
                </a:path>
                <a:path w="569595" h="326390">
                  <a:moveTo>
                    <a:pt x="185889" y="323240"/>
                  </a:moveTo>
                  <a:lnTo>
                    <a:pt x="184911" y="323240"/>
                  </a:lnTo>
                  <a:lnTo>
                    <a:pt x="184911" y="317861"/>
                  </a:lnTo>
                  <a:lnTo>
                    <a:pt x="185934" y="317861"/>
                  </a:lnTo>
                  <a:lnTo>
                    <a:pt x="185889" y="323240"/>
                  </a:lnTo>
                  <a:close/>
                </a:path>
                <a:path w="569595" h="326390">
                  <a:moveTo>
                    <a:pt x="187712" y="324129"/>
                  </a:moveTo>
                  <a:lnTo>
                    <a:pt x="183089" y="324129"/>
                  </a:lnTo>
                  <a:lnTo>
                    <a:pt x="183089" y="323240"/>
                  </a:lnTo>
                  <a:lnTo>
                    <a:pt x="187712" y="323240"/>
                  </a:lnTo>
                  <a:lnTo>
                    <a:pt x="187712" y="324129"/>
                  </a:lnTo>
                  <a:close/>
                </a:path>
                <a:path w="569595" h="326390">
                  <a:moveTo>
                    <a:pt x="181222" y="324129"/>
                  </a:moveTo>
                  <a:lnTo>
                    <a:pt x="177044" y="324129"/>
                  </a:lnTo>
                  <a:lnTo>
                    <a:pt x="177044" y="323195"/>
                  </a:lnTo>
                  <a:lnTo>
                    <a:pt x="180200" y="323195"/>
                  </a:lnTo>
                  <a:lnTo>
                    <a:pt x="180200" y="321462"/>
                  </a:lnTo>
                  <a:lnTo>
                    <a:pt x="177444" y="321462"/>
                  </a:lnTo>
                  <a:lnTo>
                    <a:pt x="177444" y="320528"/>
                  </a:lnTo>
                  <a:lnTo>
                    <a:pt x="180200" y="320528"/>
                  </a:lnTo>
                  <a:lnTo>
                    <a:pt x="180200" y="318706"/>
                  </a:lnTo>
                  <a:lnTo>
                    <a:pt x="176999" y="318706"/>
                  </a:lnTo>
                  <a:lnTo>
                    <a:pt x="176999" y="317772"/>
                  </a:lnTo>
                  <a:lnTo>
                    <a:pt x="181222" y="317772"/>
                  </a:lnTo>
                  <a:lnTo>
                    <a:pt x="181222" y="324129"/>
                  </a:lnTo>
                  <a:close/>
                </a:path>
                <a:path w="569595" h="326390">
                  <a:moveTo>
                    <a:pt x="171399" y="323329"/>
                  </a:moveTo>
                  <a:lnTo>
                    <a:pt x="169976" y="323329"/>
                  </a:lnTo>
                  <a:lnTo>
                    <a:pt x="170421" y="323017"/>
                  </a:lnTo>
                  <a:lnTo>
                    <a:pt x="170421" y="321862"/>
                  </a:lnTo>
                  <a:lnTo>
                    <a:pt x="169843" y="321640"/>
                  </a:lnTo>
                  <a:lnTo>
                    <a:pt x="167843" y="321506"/>
                  </a:lnTo>
                  <a:lnTo>
                    <a:pt x="166954" y="320973"/>
                  </a:lnTo>
                  <a:lnTo>
                    <a:pt x="166954" y="318395"/>
                  </a:lnTo>
                  <a:lnTo>
                    <a:pt x="167976" y="317772"/>
                  </a:lnTo>
                  <a:lnTo>
                    <a:pt x="169176" y="317772"/>
                  </a:lnTo>
                  <a:lnTo>
                    <a:pt x="170110" y="317683"/>
                  </a:lnTo>
                  <a:lnTo>
                    <a:pt x="171043" y="318217"/>
                  </a:lnTo>
                  <a:lnTo>
                    <a:pt x="171300" y="318661"/>
                  </a:lnTo>
                  <a:lnTo>
                    <a:pt x="168376" y="318661"/>
                  </a:lnTo>
                  <a:lnTo>
                    <a:pt x="167976" y="319017"/>
                  </a:lnTo>
                  <a:lnTo>
                    <a:pt x="167976" y="320262"/>
                  </a:lnTo>
                  <a:lnTo>
                    <a:pt x="168465" y="320484"/>
                  </a:lnTo>
                  <a:lnTo>
                    <a:pt x="170332" y="320617"/>
                  </a:lnTo>
                  <a:lnTo>
                    <a:pt x="171399" y="321151"/>
                  </a:lnTo>
                  <a:lnTo>
                    <a:pt x="171399" y="323329"/>
                  </a:lnTo>
                  <a:close/>
                </a:path>
                <a:path w="569595" h="326390">
                  <a:moveTo>
                    <a:pt x="170732" y="319639"/>
                  </a:moveTo>
                  <a:lnTo>
                    <a:pt x="170421" y="319061"/>
                  </a:lnTo>
                  <a:lnTo>
                    <a:pt x="169843" y="318706"/>
                  </a:lnTo>
                  <a:lnTo>
                    <a:pt x="169176" y="318661"/>
                  </a:lnTo>
                  <a:lnTo>
                    <a:pt x="171300" y="318661"/>
                  </a:lnTo>
                  <a:lnTo>
                    <a:pt x="171532" y="319061"/>
                  </a:lnTo>
                  <a:lnTo>
                    <a:pt x="170732" y="319639"/>
                  </a:lnTo>
                  <a:close/>
                </a:path>
                <a:path w="569595" h="326390">
                  <a:moveTo>
                    <a:pt x="168376" y="324262"/>
                  </a:moveTo>
                  <a:lnTo>
                    <a:pt x="167576" y="323818"/>
                  </a:lnTo>
                  <a:lnTo>
                    <a:pt x="167301" y="323418"/>
                  </a:lnTo>
                  <a:lnTo>
                    <a:pt x="167210" y="323017"/>
                  </a:lnTo>
                  <a:lnTo>
                    <a:pt x="167887" y="322529"/>
                  </a:lnTo>
                  <a:lnTo>
                    <a:pt x="168198" y="323017"/>
                  </a:lnTo>
                  <a:lnTo>
                    <a:pt x="168732" y="323329"/>
                  </a:lnTo>
                  <a:lnTo>
                    <a:pt x="171399" y="323329"/>
                  </a:lnTo>
                  <a:lnTo>
                    <a:pt x="170510" y="324218"/>
                  </a:lnTo>
                  <a:lnTo>
                    <a:pt x="169265" y="324218"/>
                  </a:lnTo>
                  <a:lnTo>
                    <a:pt x="168376" y="324262"/>
                  </a:lnTo>
                  <a:close/>
                </a:path>
                <a:path w="569595" h="326390">
                  <a:moveTo>
                    <a:pt x="163842" y="323240"/>
                  </a:moveTo>
                  <a:lnTo>
                    <a:pt x="162820" y="323240"/>
                  </a:lnTo>
                  <a:lnTo>
                    <a:pt x="162820" y="317861"/>
                  </a:lnTo>
                  <a:lnTo>
                    <a:pt x="163842" y="317861"/>
                  </a:lnTo>
                  <a:lnTo>
                    <a:pt x="163842" y="323240"/>
                  </a:lnTo>
                  <a:close/>
                </a:path>
                <a:path w="569595" h="326390">
                  <a:moveTo>
                    <a:pt x="165620" y="324129"/>
                  </a:moveTo>
                  <a:lnTo>
                    <a:pt x="160997" y="324129"/>
                  </a:lnTo>
                  <a:lnTo>
                    <a:pt x="160997" y="323240"/>
                  </a:lnTo>
                  <a:lnTo>
                    <a:pt x="165620" y="323240"/>
                  </a:lnTo>
                  <a:lnTo>
                    <a:pt x="165620" y="324129"/>
                  </a:lnTo>
                  <a:close/>
                </a:path>
                <a:path w="569595" h="326390">
                  <a:moveTo>
                    <a:pt x="159175" y="324129"/>
                  </a:moveTo>
                  <a:lnTo>
                    <a:pt x="155219" y="324129"/>
                  </a:lnTo>
                  <a:lnTo>
                    <a:pt x="154463" y="323240"/>
                  </a:lnTo>
                  <a:lnTo>
                    <a:pt x="154541" y="321151"/>
                  </a:lnTo>
                  <a:lnTo>
                    <a:pt x="154908" y="320617"/>
                  </a:lnTo>
                  <a:lnTo>
                    <a:pt x="155663" y="320351"/>
                  </a:lnTo>
                  <a:lnTo>
                    <a:pt x="154419" y="317817"/>
                  </a:lnTo>
                  <a:lnTo>
                    <a:pt x="155574" y="317817"/>
                  </a:lnTo>
                  <a:lnTo>
                    <a:pt x="156686" y="320173"/>
                  </a:lnTo>
                  <a:lnTo>
                    <a:pt x="159175" y="320173"/>
                  </a:lnTo>
                  <a:lnTo>
                    <a:pt x="159175" y="321151"/>
                  </a:lnTo>
                  <a:lnTo>
                    <a:pt x="156063" y="321151"/>
                  </a:lnTo>
                  <a:lnTo>
                    <a:pt x="155486" y="321462"/>
                  </a:lnTo>
                  <a:lnTo>
                    <a:pt x="155486" y="322884"/>
                  </a:lnTo>
                  <a:lnTo>
                    <a:pt x="156063" y="323240"/>
                  </a:lnTo>
                  <a:lnTo>
                    <a:pt x="159175" y="323240"/>
                  </a:lnTo>
                  <a:lnTo>
                    <a:pt x="159175" y="324129"/>
                  </a:lnTo>
                  <a:close/>
                </a:path>
                <a:path w="569595" h="326390">
                  <a:moveTo>
                    <a:pt x="159175" y="320173"/>
                  </a:moveTo>
                  <a:lnTo>
                    <a:pt x="158153" y="320173"/>
                  </a:lnTo>
                  <a:lnTo>
                    <a:pt x="158153" y="317817"/>
                  </a:lnTo>
                  <a:lnTo>
                    <a:pt x="159175" y="317817"/>
                  </a:lnTo>
                  <a:lnTo>
                    <a:pt x="159175" y="320173"/>
                  </a:lnTo>
                  <a:close/>
                </a:path>
                <a:path w="569595" h="326390">
                  <a:moveTo>
                    <a:pt x="159175" y="323240"/>
                  </a:moveTo>
                  <a:lnTo>
                    <a:pt x="158108" y="323240"/>
                  </a:lnTo>
                  <a:lnTo>
                    <a:pt x="158108" y="321151"/>
                  </a:lnTo>
                  <a:lnTo>
                    <a:pt x="159175" y="321151"/>
                  </a:lnTo>
                  <a:lnTo>
                    <a:pt x="159175" y="323240"/>
                  </a:lnTo>
                  <a:close/>
                </a:path>
                <a:path w="569595" h="326390">
                  <a:moveTo>
                    <a:pt x="152419" y="324129"/>
                  </a:moveTo>
                  <a:lnTo>
                    <a:pt x="151441" y="324129"/>
                  </a:lnTo>
                  <a:lnTo>
                    <a:pt x="151441" y="317817"/>
                  </a:lnTo>
                  <a:lnTo>
                    <a:pt x="152419" y="317817"/>
                  </a:lnTo>
                  <a:lnTo>
                    <a:pt x="152419" y="324129"/>
                  </a:lnTo>
                  <a:close/>
                </a:path>
                <a:path w="569595" h="326390">
                  <a:moveTo>
                    <a:pt x="145573" y="324129"/>
                  </a:moveTo>
                  <a:lnTo>
                    <a:pt x="144284" y="324129"/>
                  </a:lnTo>
                  <a:lnTo>
                    <a:pt x="146818" y="321106"/>
                  </a:lnTo>
                  <a:lnTo>
                    <a:pt x="144106" y="317817"/>
                  </a:lnTo>
                  <a:lnTo>
                    <a:pt x="145395" y="317817"/>
                  </a:lnTo>
                  <a:lnTo>
                    <a:pt x="147529" y="320395"/>
                  </a:lnTo>
                  <a:lnTo>
                    <a:pt x="149174" y="320395"/>
                  </a:lnTo>
                  <a:lnTo>
                    <a:pt x="149174" y="320973"/>
                  </a:lnTo>
                  <a:lnTo>
                    <a:pt x="148196" y="320973"/>
                  </a:lnTo>
                  <a:lnTo>
                    <a:pt x="145573" y="324129"/>
                  </a:lnTo>
                  <a:close/>
                </a:path>
                <a:path w="569595" h="326390">
                  <a:moveTo>
                    <a:pt x="149174" y="320395"/>
                  </a:moveTo>
                  <a:lnTo>
                    <a:pt x="147529" y="320395"/>
                  </a:lnTo>
                  <a:lnTo>
                    <a:pt x="148196" y="319639"/>
                  </a:lnTo>
                  <a:lnTo>
                    <a:pt x="148196" y="317817"/>
                  </a:lnTo>
                  <a:lnTo>
                    <a:pt x="149174" y="317817"/>
                  </a:lnTo>
                  <a:lnTo>
                    <a:pt x="149174" y="320395"/>
                  </a:lnTo>
                  <a:close/>
                </a:path>
                <a:path w="569595" h="326390">
                  <a:moveTo>
                    <a:pt x="149174" y="324129"/>
                  </a:moveTo>
                  <a:lnTo>
                    <a:pt x="148196" y="324129"/>
                  </a:lnTo>
                  <a:lnTo>
                    <a:pt x="148196" y="320973"/>
                  </a:lnTo>
                  <a:lnTo>
                    <a:pt x="149174" y="320973"/>
                  </a:lnTo>
                  <a:lnTo>
                    <a:pt x="149174" y="324129"/>
                  </a:lnTo>
                  <a:close/>
                </a:path>
                <a:path w="569595" h="326390">
                  <a:moveTo>
                    <a:pt x="142417" y="324129"/>
                  </a:moveTo>
                  <a:lnTo>
                    <a:pt x="138239" y="324129"/>
                  </a:lnTo>
                  <a:lnTo>
                    <a:pt x="138239" y="323195"/>
                  </a:lnTo>
                  <a:lnTo>
                    <a:pt x="141395" y="323195"/>
                  </a:lnTo>
                  <a:lnTo>
                    <a:pt x="141395" y="321462"/>
                  </a:lnTo>
                  <a:lnTo>
                    <a:pt x="138639" y="321462"/>
                  </a:lnTo>
                  <a:lnTo>
                    <a:pt x="138639" y="320528"/>
                  </a:lnTo>
                  <a:lnTo>
                    <a:pt x="141395" y="320528"/>
                  </a:lnTo>
                  <a:lnTo>
                    <a:pt x="141395" y="318706"/>
                  </a:lnTo>
                  <a:lnTo>
                    <a:pt x="138195" y="318706"/>
                  </a:lnTo>
                  <a:lnTo>
                    <a:pt x="138195" y="317772"/>
                  </a:lnTo>
                  <a:lnTo>
                    <a:pt x="142417" y="317772"/>
                  </a:lnTo>
                  <a:lnTo>
                    <a:pt x="142417" y="324129"/>
                  </a:lnTo>
                  <a:close/>
                </a:path>
                <a:path w="569595" h="326390">
                  <a:moveTo>
                    <a:pt x="132283" y="323018"/>
                  </a:moveTo>
                  <a:lnTo>
                    <a:pt x="127749" y="323018"/>
                  </a:lnTo>
                  <a:lnTo>
                    <a:pt x="127749" y="318484"/>
                  </a:lnTo>
                  <a:lnTo>
                    <a:pt x="132283" y="318484"/>
                  </a:lnTo>
                  <a:lnTo>
                    <a:pt x="132283" y="323018"/>
                  </a:lnTo>
                  <a:close/>
                </a:path>
                <a:path w="569595" h="326390">
                  <a:moveTo>
                    <a:pt x="116370" y="324129"/>
                  </a:moveTo>
                  <a:lnTo>
                    <a:pt x="115258" y="324129"/>
                  </a:lnTo>
                  <a:lnTo>
                    <a:pt x="115258" y="317817"/>
                  </a:lnTo>
                  <a:lnTo>
                    <a:pt x="116281" y="317817"/>
                  </a:lnTo>
                  <a:lnTo>
                    <a:pt x="116281" y="322173"/>
                  </a:lnTo>
                  <a:lnTo>
                    <a:pt x="117347" y="322173"/>
                  </a:lnTo>
                  <a:lnTo>
                    <a:pt x="116370" y="324129"/>
                  </a:lnTo>
                  <a:close/>
                </a:path>
                <a:path w="569595" h="326390">
                  <a:moveTo>
                    <a:pt x="121587" y="322129"/>
                  </a:moveTo>
                  <a:lnTo>
                    <a:pt x="120548" y="322129"/>
                  </a:lnTo>
                  <a:lnTo>
                    <a:pt x="120548" y="317817"/>
                  </a:lnTo>
                  <a:lnTo>
                    <a:pt x="121526" y="317817"/>
                  </a:lnTo>
                  <a:lnTo>
                    <a:pt x="121587" y="322129"/>
                  </a:lnTo>
                  <a:close/>
                </a:path>
                <a:path w="569595" h="326390">
                  <a:moveTo>
                    <a:pt x="117347" y="322173"/>
                  </a:moveTo>
                  <a:lnTo>
                    <a:pt x="116281" y="322173"/>
                  </a:lnTo>
                  <a:lnTo>
                    <a:pt x="118192" y="318350"/>
                  </a:lnTo>
                  <a:lnTo>
                    <a:pt x="118681" y="318350"/>
                  </a:lnTo>
                  <a:lnTo>
                    <a:pt x="119472" y="319950"/>
                  </a:lnTo>
                  <a:lnTo>
                    <a:pt x="118459" y="319950"/>
                  </a:lnTo>
                  <a:lnTo>
                    <a:pt x="117347" y="322173"/>
                  </a:lnTo>
                  <a:close/>
                </a:path>
                <a:path w="569595" h="326390">
                  <a:moveTo>
                    <a:pt x="121615" y="324129"/>
                  </a:moveTo>
                  <a:lnTo>
                    <a:pt x="120503" y="324129"/>
                  </a:lnTo>
                  <a:lnTo>
                    <a:pt x="118459" y="319950"/>
                  </a:lnTo>
                  <a:lnTo>
                    <a:pt x="119472" y="319950"/>
                  </a:lnTo>
                  <a:lnTo>
                    <a:pt x="120548" y="322129"/>
                  </a:lnTo>
                  <a:lnTo>
                    <a:pt x="121587" y="322129"/>
                  </a:lnTo>
                  <a:lnTo>
                    <a:pt x="121615" y="324129"/>
                  </a:lnTo>
                  <a:close/>
                </a:path>
                <a:path w="569595" h="326390">
                  <a:moveTo>
                    <a:pt x="111925" y="324218"/>
                  </a:moveTo>
                  <a:lnTo>
                    <a:pt x="108991" y="324218"/>
                  </a:lnTo>
                  <a:lnTo>
                    <a:pt x="107543" y="323195"/>
                  </a:lnTo>
                  <a:lnTo>
                    <a:pt x="107480" y="318884"/>
                  </a:lnTo>
                  <a:lnTo>
                    <a:pt x="108991" y="317728"/>
                  </a:lnTo>
                  <a:lnTo>
                    <a:pt x="111925" y="317728"/>
                  </a:lnTo>
                  <a:lnTo>
                    <a:pt x="113304" y="318661"/>
                  </a:lnTo>
                  <a:lnTo>
                    <a:pt x="109569" y="318661"/>
                  </a:lnTo>
                  <a:lnTo>
                    <a:pt x="108502" y="319373"/>
                  </a:lnTo>
                  <a:lnTo>
                    <a:pt x="108502" y="322617"/>
                  </a:lnTo>
                  <a:lnTo>
                    <a:pt x="109613" y="323284"/>
                  </a:lnTo>
                  <a:lnTo>
                    <a:pt x="113305" y="323284"/>
                  </a:lnTo>
                  <a:lnTo>
                    <a:pt x="111925" y="324218"/>
                  </a:lnTo>
                  <a:close/>
                </a:path>
                <a:path w="569595" h="326390">
                  <a:moveTo>
                    <a:pt x="113305" y="323284"/>
                  </a:moveTo>
                  <a:lnTo>
                    <a:pt x="111302" y="323284"/>
                  </a:lnTo>
                  <a:lnTo>
                    <a:pt x="112344" y="322617"/>
                  </a:lnTo>
                  <a:lnTo>
                    <a:pt x="112295" y="319373"/>
                  </a:lnTo>
                  <a:lnTo>
                    <a:pt x="111347" y="318661"/>
                  </a:lnTo>
                  <a:lnTo>
                    <a:pt x="113304" y="318661"/>
                  </a:lnTo>
                  <a:lnTo>
                    <a:pt x="113436" y="318750"/>
                  </a:lnTo>
                  <a:lnTo>
                    <a:pt x="113436" y="323195"/>
                  </a:lnTo>
                  <a:lnTo>
                    <a:pt x="113305" y="323284"/>
                  </a:lnTo>
                  <a:close/>
                </a:path>
                <a:path w="569595" h="326390">
                  <a:moveTo>
                    <a:pt x="101968" y="324129"/>
                  </a:moveTo>
                  <a:lnTo>
                    <a:pt x="100901" y="324129"/>
                  </a:lnTo>
                  <a:lnTo>
                    <a:pt x="103079" y="317817"/>
                  </a:lnTo>
                  <a:lnTo>
                    <a:pt x="104101" y="317817"/>
                  </a:lnTo>
                  <a:lnTo>
                    <a:pt x="104634" y="319328"/>
                  </a:lnTo>
                  <a:lnTo>
                    <a:pt x="103612" y="319328"/>
                  </a:lnTo>
                  <a:lnTo>
                    <a:pt x="101968" y="324129"/>
                  </a:lnTo>
                  <a:close/>
                </a:path>
                <a:path w="569595" h="326390">
                  <a:moveTo>
                    <a:pt x="106324" y="324129"/>
                  </a:moveTo>
                  <a:lnTo>
                    <a:pt x="105257" y="324129"/>
                  </a:lnTo>
                  <a:lnTo>
                    <a:pt x="103612" y="319328"/>
                  </a:lnTo>
                  <a:lnTo>
                    <a:pt x="104634" y="319328"/>
                  </a:lnTo>
                  <a:lnTo>
                    <a:pt x="106324" y="324129"/>
                  </a:lnTo>
                  <a:close/>
                </a:path>
                <a:path w="569595" h="326390">
                  <a:moveTo>
                    <a:pt x="99123" y="324129"/>
                  </a:moveTo>
                  <a:lnTo>
                    <a:pt x="98145" y="324129"/>
                  </a:lnTo>
                  <a:lnTo>
                    <a:pt x="98145" y="317817"/>
                  </a:lnTo>
                  <a:lnTo>
                    <a:pt x="99123" y="317817"/>
                  </a:lnTo>
                  <a:lnTo>
                    <a:pt x="99123" y="324129"/>
                  </a:lnTo>
                  <a:close/>
                </a:path>
                <a:path w="569595" h="326390">
                  <a:moveTo>
                    <a:pt x="95923" y="324129"/>
                  </a:moveTo>
                  <a:lnTo>
                    <a:pt x="94945" y="324129"/>
                  </a:lnTo>
                  <a:lnTo>
                    <a:pt x="94945" y="318750"/>
                  </a:lnTo>
                  <a:lnTo>
                    <a:pt x="91967" y="318750"/>
                  </a:lnTo>
                  <a:lnTo>
                    <a:pt x="91967" y="317817"/>
                  </a:lnTo>
                  <a:lnTo>
                    <a:pt x="95967" y="317817"/>
                  </a:lnTo>
                  <a:lnTo>
                    <a:pt x="95923" y="324129"/>
                  </a:lnTo>
                  <a:close/>
                </a:path>
                <a:path w="569595" h="326390">
                  <a:moveTo>
                    <a:pt x="90011" y="324129"/>
                  </a:moveTo>
                  <a:lnTo>
                    <a:pt x="89033" y="324129"/>
                  </a:lnTo>
                  <a:lnTo>
                    <a:pt x="89033" y="317817"/>
                  </a:lnTo>
                  <a:lnTo>
                    <a:pt x="90011" y="317817"/>
                  </a:lnTo>
                  <a:lnTo>
                    <a:pt x="90011" y="324129"/>
                  </a:lnTo>
                  <a:close/>
                </a:path>
                <a:path w="569595" h="326390">
                  <a:moveTo>
                    <a:pt x="87077" y="324084"/>
                  </a:moveTo>
                  <a:lnTo>
                    <a:pt x="82454" y="324084"/>
                  </a:lnTo>
                  <a:lnTo>
                    <a:pt x="82489" y="323151"/>
                  </a:lnTo>
                  <a:lnTo>
                    <a:pt x="85921" y="318706"/>
                  </a:lnTo>
                  <a:lnTo>
                    <a:pt x="82410" y="318706"/>
                  </a:lnTo>
                  <a:lnTo>
                    <a:pt x="82410" y="317728"/>
                  </a:lnTo>
                  <a:lnTo>
                    <a:pt x="87166" y="317728"/>
                  </a:lnTo>
                  <a:lnTo>
                    <a:pt x="87166" y="318750"/>
                  </a:lnTo>
                  <a:lnTo>
                    <a:pt x="83743" y="323151"/>
                  </a:lnTo>
                  <a:lnTo>
                    <a:pt x="87077" y="323151"/>
                  </a:lnTo>
                  <a:lnTo>
                    <a:pt x="87077" y="324084"/>
                  </a:lnTo>
                  <a:close/>
                </a:path>
                <a:path w="569595" h="326390">
                  <a:moveTo>
                    <a:pt x="78632" y="324129"/>
                  </a:moveTo>
                  <a:lnTo>
                    <a:pt x="77565" y="324129"/>
                  </a:lnTo>
                  <a:lnTo>
                    <a:pt x="75120" y="317817"/>
                  </a:lnTo>
                  <a:lnTo>
                    <a:pt x="76187" y="317817"/>
                  </a:lnTo>
                  <a:lnTo>
                    <a:pt x="76765" y="319328"/>
                  </a:lnTo>
                  <a:lnTo>
                    <a:pt x="80457" y="319328"/>
                  </a:lnTo>
                  <a:lnTo>
                    <a:pt x="80119" y="320217"/>
                  </a:lnTo>
                  <a:lnTo>
                    <a:pt x="77076" y="320217"/>
                  </a:lnTo>
                  <a:lnTo>
                    <a:pt x="78054" y="322840"/>
                  </a:lnTo>
                  <a:lnTo>
                    <a:pt x="79122" y="322840"/>
                  </a:lnTo>
                  <a:lnTo>
                    <a:pt x="78632" y="324129"/>
                  </a:lnTo>
                  <a:close/>
                </a:path>
                <a:path w="569595" h="326390">
                  <a:moveTo>
                    <a:pt x="80457" y="319328"/>
                  </a:moveTo>
                  <a:lnTo>
                    <a:pt x="79387" y="319328"/>
                  </a:lnTo>
                  <a:lnTo>
                    <a:pt x="79965" y="317817"/>
                  </a:lnTo>
                  <a:lnTo>
                    <a:pt x="81032" y="317817"/>
                  </a:lnTo>
                  <a:lnTo>
                    <a:pt x="80457" y="319328"/>
                  </a:lnTo>
                  <a:close/>
                </a:path>
                <a:path w="569595" h="326390">
                  <a:moveTo>
                    <a:pt x="79122" y="322840"/>
                  </a:moveTo>
                  <a:lnTo>
                    <a:pt x="78054" y="322840"/>
                  </a:lnTo>
                  <a:lnTo>
                    <a:pt x="79076" y="320217"/>
                  </a:lnTo>
                  <a:lnTo>
                    <a:pt x="80119" y="320217"/>
                  </a:lnTo>
                  <a:lnTo>
                    <a:pt x="79122" y="322840"/>
                  </a:lnTo>
                  <a:close/>
                </a:path>
                <a:path w="569595" h="326390">
                  <a:moveTo>
                    <a:pt x="69386" y="319684"/>
                  </a:moveTo>
                  <a:lnTo>
                    <a:pt x="68586" y="319062"/>
                  </a:lnTo>
                  <a:lnTo>
                    <a:pt x="69164" y="318217"/>
                  </a:lnTo>
                  <a:lnTo>
                    <a:pt x="70097" y="317728"/>
                  </a:lnTo>
                  <a:lnTo>
                    <a:pt x="71119" y="317772"/>
                  </a:lnTo>
                  <a:lnTo>
                    <a:pt x="72531" y="317772"/>
                  </a:lnTo>
                  <a:lnTo>
                    <a:pt x="74098" y="318661"/>
                  </a:lnTo>
                  <a:lnTo>
                    <a:pt x="70408" y="318706"/>
                  </a:lnTo>
                  <a:lnTo>
                    <a:pt x="69742" y="319062"/>
                  </a:lnTo>
                  <a:lnTo>
                    <a:pt x="69386" y="319684"/>
                  </a:lnTo>
                  <a:close/>
                </a:path>
                <a:path w="569595" h="326390">
                  <a:moveTo>
                    <a:pt x="72531" y="317772"/>
                  </a:moveTo>
                  <a:lnTo>
                    <a:pt x="71119" y="317772"/>
                  </a:lnTo>
                  <a:lnTo>
                    <a:pt x="72453" y="317728"/>
                  </a:lnTo>
                  <a:close/>
                </a:path>
                <a:path w="569595" h="326390">
                  <a:moveTo>
                    <a:pt x="73952" y="323373"/>
                  </a:moveTo>
                  <a:lnTo>
                    <a:pt x="71964" y="323373"/>
                  </a:lnTo>
                  <a:lnTo>
                    <a:pt x="72983" y="322884"/>
                  </a:lnTo>
                  <a:lnTo>
                    <a:pt x="73075" y="319328"/>
                  </a:lnTo>
                  <a:lnTo>
                    <a:pt x="71964" y="318706"/>
                  </a:lnTo>
                  <a:lnTo>
                    <a:pt x="74098" y="318706"/>
                  </a:lnTo>
                  <a:lnTo>
                    <a:pt x="74098" y="323284"/>
                  </a:lnTo>
                  <a:lnTo>
                    <a:pt x="73952" y="323373"/>
                  </a:lnTo>
                  <a:close/>
                </a:path>
                <a:path w="569595" h="326390">
                  <a:moveTo>
                    <a:pt x="70097" y="324307"/>
                  </a:moveTo>
                  <a:lnTo>
                    <a:pt x="69164" y="323773"/>
                  </a:lnTo>
                  <a:lnTo>
                    <a:pt x="68684" y="322973"/>
                  </a:lnTo>
                  <a:lnTo>
                    <a:pt x="68692" y="322840"/>
                  </a:lnTo>
                  <a:lnTo>
                    <a:pt x="69430" y="322306"/>
                  </a:lnTo>
                  <a:lnTo>
                    <a:pt x="69742" y="322973"/>
                  </a:lnTo>
                  <a:lnTo>
                    <a:pt x="70408" y="323373"/>
                  </a:lnTo>
                  <a:lnTo>
                    <a:pt x="73952" y="323373"/>
                  </a:lnTo>
                  <a:lnTo>
                    <a:pt x="72497" y="324262"/>
                  </a:lnTo>
                  <a:lnTo>
                    <a:pt x="71119" y="324262"/>
                  </a:lnTo>
                  <a:lnTo>
                    <a:pt x="70097" y="324307"/>
                  </a:lnTo>
                  <a:close/>
                </a:path>
                <a:path w="569595" h="326390">
                  <a:moveTo>
                    <a:pt x="66763" y="324129"/>
                  </a:moveTo>
                  <a:lnTo>
                    <a:pt x="65785" y="324129"/>
                  </a:lnTo>
                  <a:lnTo>
                    <a:pt x="65785" y="317817"/>
                  </a:lnTo>
                  <a:lnTo>
                    <a:pt x="66763" y="317817"/>
                  </a:lnTo>
                  <a:lnTo>
                    <a:pt x="66763" y="324129"/>
                  </a:lnTo>
                  <a:close/>
                </a:path>
                <a:path w="569595" h="326390">
                  <a:moveTo>
                    <a:pt x="62363" y="324218"/>
                  </a:moveTo>
                  <a:lnTo>
                    <a:pt x="59429" y="324218"/>
                  </a:lnTo>
                  <a:lnTo>
                    <a:pt x="57981" y="323195"/>
                  </a:lnTo>
                  <a:lnTo>
                    <a:pt x="57918" y="318884"/>
                  </a:lnTo>
                  <a:lnTo>
                    <a:pt x="59429" y="317728"/>
                  </a:lnTo>
                  <a:lnTo>
                    <a:pt x="62363" y="317728"/>
                  </a:lnTo>
                  <a:lnTo>
                    <a:pt x="63743" y="318661"/>
                  </a:lnTo>
                  <a:lnTo>
                    <a:pt x="60007" y="318661"/>
                  </a:lnTo>
                  <a:lnTo>
                    <a:pt x="58940" y="319373"/>
                  </a:lnTo>
                  <a:lnTo>
                    <a:pt x="58940" y="322617"/>
                  </a:lnTo>
                  <a:lnTo>
                    <a:pt x="60051" y="323284"/>
                  </a:lnTo>
                  <a:lnTo>
                    <a:pt x="63743" y="323284"/>
                  </a:lnTo>
                  <a:lnTo>
                    <a:pt x="62363" y="324218"/>
                  </a:lnTo>
                  <a:close/>
                </a:path>
                <a:path w="569595" h="326390">
                  <a:moveTo>
                    <a:pt x="63743" y="323284"/>
                  </a:moveTo>
                  <a:lnTo>
                    <a:pt x="61741" y="323284"/>
                  </a:lnTo>
                  <a:lnTo>
                    <a:pt x="62782" y="322617"/>
                  </a:lnTo>
                  <a:lnTo>
                    <a:pt x="62733" y="319373"/>
                  </a:lnTo>
                  <a:lnTo>
                    <a:pt x="61785" y="318661"/>
                  </a:lnTo>
                  <a:lnTo>
                    <a:pt x="63743" y="318661"/>
                  </a:lnTo>
                  <a:lnTo>
                    <a:pt x="63874" y="318750"/>
                  </a:lnTo>
                  <a:lnTo>
                    <a:pt x="63874" y="323195"/>
                  </a:lnTo>
                  <a:lnTo>
                    <a:pt x="63743" y="323284"/>
                  </a:lnTo>
                  <a:close/>
                </a:path>
                <a:path w="569595" h="326390">
                  <a:moveTo>
                    <a:pt x="60674" y="326129"/>
                  </a:moveTo>
                  <a:lnTo>
                    <a:pt x="59696" y="326129"/>
                  </a:lnTo>
                  <a:lnTo>
                    <a:pt x="60496" y="324840"/>
                  </a:lnTo>
                  <a:lnTo>
                    <a:pt x="61429" y="324840"/>
                  </a:lnTo>
                  <a:lnTo>
                    <a:pt x="60674" y="326129"/>
                  </a:lnTo>
                  <a:close/>
                </a:path>
                <a:path w="569595" h="326390">
                  <a:moveTo>
                    <a:pt x="51784" y="324129"/>
                  </a:moveTo>
                  <a:lnTo>
                    <a:pt x="50761" y="324129"/>
                  </a:lnTo>
                  <a:lnTo>
                    <a:pt x="50761" y="317817"/>
                  </a:lnTo>
                  <a:lnTo>
                    <a:pt x="51784" y="317817"/>
                  </a:lnTo>
                  <a:lnTo>
                    <a:pt x="53001" y="319550"/>
                  </a:lnTo>
                  <a:lnTo>
                    <a:pt x="51784" y="319550"/>
                  </a:lnTo>
                  <a:lnTo>
                    <a:pt x="51784" y="324129"/>
                  </a:lnTo>
                  <a:close/>
                </a:path>
                <a:path w="569595" h="326390">
                  <a:moveTo>
                    <a:pt x="56051" y="322440"/>
                  </a:moveTo>
                  <a:lnTo>
                    <a:pt x="55029" y="322440"/>
                  </a:lnTo>
                  <a:lnTo>
                    <a:pt x="55029" y="317817"/>
                  </a:lnTo>
                  <a:lnTo>
                    <a:pt x="56051" y="317817"/>
                  </a:lnTo>
                  <a:lnTo>
                    <a:pt x="56051" y="322440"/>
                  </a:lnTo>
                  <a:close/>
                </a:path>
                <a:path w="569595" h="326390">
                  <a:moveTo>
                    <a:pt x="56051" y="324129"/>
                  </a:moveTo>
                  <a:lnTo>
                    <a:pt x="55029" y="324129"/>
                  </a:lnTo>
                  <a:lnTo>
                    <a:pt x="51784" y="319550"/>
                  </a:lnTo>
                  <a:lnTo>
                    <a:pt x="53001" y="319550"/>
                  </a:lnTo>
                  <a:lnTo>
                    <a:pt x="55029" y="322440"/>
                  </a:lnTo>
                  <a:lnTo>
                    <a:pt x="56051" y="322440"/>
                  </a:lnTo>
                  <a:lnTo>
                    <a:pt x="56051" y="324129"/>
                  </a:lnTo>
                  <a:close/>
                </a:path>
                <a:path w="569595" h="326390">
                  <a:moveTo>
                    <a:pt x="39604" y="324129"/>
                  </a:moveTo>
                  <a:lnTo>
                    <a:pt x="38493" y="324129"/>
                  </a:lnTo>
                  <a:lnTo>
                    <a:pt x="38493" y="317817"/>
                  </a:lnTo>
                  <a:lnTo>
                    <a:pt x="39471" y="317817"/>
                  </a:lnTo>
                  <a:lnTo>
                    <a:pt x="39471" y="322173"/>
                  </a:lnTo>
                  <a:lnTo>
                    <a:pt x="40582" y="322173"/>
                  </a:lnTo>
                  <a:lnTo>
                    <a:pt x="39604" y="324129"/>
                  </a:lnTo>
                  <a:close/>
                </a:path>
                <a:path w="569595" h="326390">
                  <a:moveTo>
                    <a:pt x="44777" y="322129"/>
                  </a:moveTo>
                  <a:lnTo>
                    <a:pt x="43738" y="322129"/>
                  </a:lnTo>
                  <a:lnTo>
                    <a:pt x="43738" y="317817"/>
                  </a:lnTo>
                  <a:lnTo>
                    <a:pt x="44716" y="317817"/>
                  </a:lnTo>
                  <a:lnTo>
                    <a:pt x="44777" y="322129"/>
                  </a:lnTo>
                  <a:close/>
                </a:path>
                <a:path w="569595" h="326390">
                  <a:moveTo>
                    <a:pt x="40582" y="322173"/>
                  </a:moveTo>
                  <a:lnTo>
                    <a:pt x="39471" y="322173"/>
                  </a:lnTo>
                  <a:lnTo>
                    <a:pt x="41382" y="318350"/>
                  </a:lnTo>
                  <a:lnTo>
                    <a:pt x="41871" y="318350"/>
                  </a:lnTo>
                  <a:lnTo>
                    <a:pt x="42662" y="319950"/>
                  </a:lnTo>
                  <a:lnTo>
                    <a:pt x="41694" y="319950"/>
                  </a:lnTo>
                  <a:lnTo>
                    <a:pt x="40582" y="322173"/>
                  </a:lnTo>
                  <a:close/>
                </a:path>
                <a:path w="569595" h="326390">
                  <a:moveTo>
                    <a:pt x="44805" y="324129"/>
                  </a:moveTo>
                  <a:lnTo>
                    <a:pt x="43738" y="324129"/>
                  </a:lnTo>
                  <a:lnTo>
                    <a:pt x="41694" y="319950"/>
                  </a:lnTo>
                  <a:lnTo>
                    <a:pt x="42662" y="319950"/>
                  </a:lnTo>
                  <a:lnTo>
                    <a:pt x="43738" y="322129"/>
                  </a:lnTo>
                  <a:lnTo>
                    <a:pt x="44777" y="322129"/>
                  </a:lnTo>
                  <a:lnTo>
                    <a:pt x="44805" y="324129"/>
                  </a:lnTo>
                  <a:close/>
                </a:path>
                <a:path w="569595" h="326390">
                  <a:moveTo>
                    <a:pt x="32537" y="324173"/>
                  </a:moveTo>
                  <a:lnTo>
                    <a:pt x="31515" y="324173"/>
                  </a:lnTo>
                  <a:lnTo>
                    <a:pt x="31568" y="318617"/>
                  </a:lnTo>
                  <a:lnTo>
                    <a:pt x="32581" y="317772"/>
                  </a:lnTo>
                  <a:lnTo>
                    <a:pt x="35426" y="317772"/>
                  </a:lnTo>
                  <a:lnTo>
                    <a:pt x="36493" y="318617"/>
                  </a:lnTo>
                  <a:lnTo>
                    <a:pt x="33204" y="318661"/>
                  </a:lnTo>
                  <a:lnTo>
                    <a:pt x="32537" y="319239"/>
                  </a:lnTo>
                  <a:lnTo>
                    <a:pt x="32537" y="324173"/>
                  </a:lnTo>
                  <a:close/>
                </a:path>
                <a:path w="569595" h="326390">
                  <a:moveTo>
                    <a:pt x="36493" y="324173"/>
                  </a:moveTo>
                  <a:lnTo>
                    <a:pt x="35471" y="324173"/>
                  </a:lnTo>
                  <a:lnTo>
                    <a:pt x="35471" y="319239"/>
                  </a:lnTo>
                  <a:lnTo>
                    <a:pt x="34804" y="318661"/>
                  </a:lnTo>
                  <a:lnTo>
                    <a:pt x="36493" y="318661"/>
                  </a:lnTo>
                  <a:lnTo>
                    <a:pt x="36493" y="320439"/>
                  </a:lnTo>
                  <a:lnTo>
                    <a:pt x="36493" y="324173"/>
                  </a:lnTo>
                  <a:close/>
                </a:path>
                <a:path w="569595" h="326390">
                  <a:moveTo>
                    <a:pt x="25247" y="324129"/>
                  </a:moveTo>
                  <a:lnTo>
                    <a:pt x="24225" y="324129"/>
                  </a:lnTo>
                  <a:lnTo>
                    <a:pt x="24225" y="317817"/>
                  </a:lnTo>
                  <a:lnTo>
                    <a:pt x="25247" y="317817"/>
                  </a:lnTo>
                  <a:lnTo>
                    <a:pt x="26464" y="319550"/>
                  </a:lnTo>
                  <a:lnTo>
                    <a:pt x="25247" y="319550"/>
                  </a:lnTo>
                  <a:lnTo>
                    <a:pt x="25247" y="324129"/>
                  </a:lnTo>
                  <a:close/>
                </a:path>
                <a:path w="569595" h="326390">
                  <a:moveTo>
                    <a:pt x="29514" y="322440"/>
                  </a:moveTo>
                  <a:lnTo>
                    <a:pt x="28492" y="322440"/>
                  </a:lnTo>
                  <a:lnTo>
                    <a:pt x="28492" y="317817"/>
                  </a:lnTo>
                  <a:lnTo>
                    <a:pt x="29514" y="317817"/>
                  </a:lnTo>
                  <a:lnTo>
                    <a:pt x="29514" y="322440"/>
                  </a:lnTo>
                  <a:close/>
                </a:path>
                <a:path w="569595" h="326390">
                  <a:moveTo>
                    <a:pt x="29514" y="324129"/>
                  </a:moveTo>
                  <a:lnTo>
                    <a:pt x="28492" y="324129"/>
                  </a:lnTo>
                  <a:lnTo>
                    <a:pt x="25247" y="319550"/>
                  </a:lnTo>
                  <a:lnTo>
                    <a:pt x="26464" y="319550"/>
                  </a:lnTo>
                  <a:lnTo>
                    <a:pt x="28492" y="322440"/>
                  </a:lnTo>
                  <a:lnTo>
                    <a:pt x="29514" y="322440"/>
                  </a:lnTo>
                  <a:lnTo>
                    <a:pt x="29514" y="324129"/>
                  </a:lnTo>
                  <a:close/>
                </a:path>
                <a:path w="569595" h="326390">
                  <a:moveTo>
                    <a:pt x="22047" y="324129"/>
                  </a:moveTo>
                  <a:lnTo>
                    <a:pt x="18313" y="324129"/>
                  </a:lnTo>
                  <a:lnTo>
                    <a:pt x="16979" y="323062"/>
                  </a:lnTo>
                  <a:lnTo>
                    <a:pt x="16979" y="318795"/>
                  </a:lnTo>
                  <a:lnTo>
                    <a:pt x="18268" y="317817"/>
                  </a:lnTo>
                  <a:lnTo>
                    <a:pt x="22047" y="317817"/>
                  </a:lnTo>
                  <a:lnTo>
                    <a:pt x="22047" y="318795"/>
                  </a:lnTo>
                  <a:lnTo>
                    <a:pt x="18802" y="318795"/>
                  </a:lnTo>
                  <a:lnTo>
                    <a:pt x="18002" y="319462"/>
                  </a:lnTo>
                  <a:lnTo>
                    <a:pt x="18002" y="322573"/>
                  </a:lnTo>
                  <a:lnTo>
                    <a:pt x="18891" y="323195"/>
                  </a:lnTo>
                  <a:lnTo>
                    <a:pt x="22047" y="323195"/>
                  </a:lnTo>
                  <a:lnTo>
                    <a:pt x="22047" y="324129"/>
                  </a:lnTo>
                  <a:close/>
                </a:path>
                <a:path w="569595" h="326390">
                  <a:moveTo>
                    <a:pt x="22047" y="323195"/>
                  </a:moveTo>
                  <a:lnTo>
                    <a:pt x="21024" y="323195"/>
                  </a:lnTo>
                  <a:lnTo>
                    <a:pt x="21024" y="318795"/>
                  </a:lnTo>
                  <a:lnTo>
                    <a:pt x="22047" y="318795"/>
                  </a:lnTo>
                  <a:lnTo>
                    <a:pt x="22047" y="323195"/>
                  </a:lnTo>
                  <a:close/>
                </a:path>
                <a:path w="569595" h="326390">
                  <a:moveTo>
                    <a:pt x="15068" y="324129"/>
                  </a:moveTo>
                  <a:lnTo>
                    <a:pt x="14046" y="324129"/>
                  </a:lnTo>
                  <a:lnTo>
                    <a:pt x="14046" y="317817"/>
                  </a:lnTo>
                  <a:lnTo>
                    <a:pt x="15068" y="317817"/>
                  </a:lnTo>
                  <a:lnTo>
                    <a:pt x="15068" y="324129"/>
                  </a:lnTo>
                  <a:close/>
                </a:path>
                <a:path w="569595" h="326390">
                  <a:moveTo>
                    <a:pt x="9956" y="324129"/>
                  </a:moveTo>
                  <a:lnTo>
                    <a:pt x="8889" y="324129"/>
                  </a:lnTo>
                  <a:lnTo>
                    <a:pt x="6445" y="317817"/>
                  </a:lnTo>
                  <a:lnTo>
                    <a:pt x="7512" y="317817"/>
                  </a:lnTo>
                  <a:lnTo>
                    <a:pt x="8089" y="319328"/>
                  </a:lnTo>
                  <a:lnTo>
                    <a:pt x="11782" y="319328"/>
                  </a:lnTo>
                  <a:lnTo>
                    <a:pt x="11444" y="320217"/>
                  </a:lnTo>
                  <a:lnTo>
                    <a:pt x="8401" y="320217"/>
                  </a:lnTo>
                  <a:lnTo>
                    <a:pt x="9378" y="322840"/>
                  </a:lnTo>
                  <a:lnTo>
                    <a:pt x="10446" y="322840"/>
                  </a:lnTo>
                  <a:lnTo>
                    <a:pt x="9956" y="324129"/>
                  </a:lnTo>
                  <a:close/>
                </a:path>
                <a:path w="569595" h="326390">
                  <a:moveTo>
                    <a:pt x="11782" y="319328"/>
                  </a:moveTo>
                  <a:lnTo>
                    <a:pt x="10712" y="319328"/>
                  </a:lnTo>
                  <a:lnTo>
                    <a:pt x="11290" y="317817"/>
                  </a:lnTo>
                  <a:lnTo>
                    <a:pt x="12357" y="317817"/>
                  </a:lnTo>
                  <a:lnTo>
                    <a:pt x="11782" y="319328"/>
                  </a:lnTo>
                  <a:close/>
                </a:path>
                <a:path w="569595" h="326390">
                  <a:moveTo>
                    <a:pt x="10446" y="322840"/>
                  </a:moveTo>
                  <a:lnTo>
                    <a:pt x="9378" y="322840"/>
                  </a:lnTo>
                  <a:lnTo>
                    <a:pt x="10401" y="320217"/>
                  </a:lnTo>
                  <a:lnTo>
                    <a:pt x="11444" y="320217"/>
                  </a:lnTo>
                  <a:lnTo>
                    <a:pt x="10446" y="322840"/>
                  </a:lnTo>
                  <a:close/>
                </a:path>
                <a:path w="569595" h="326390">
                  <a:moveTo>
                    <a:pt x="4756" y="324129"/>
                  </a:moveTo>
                  <a:lnTo>
                    <a:pt x="3778" y="324129"/>
                  </a:lnTo>
                  <a:lnTo>
                    <a:pt x="3778" y="318750"/>
                  </a:lnTo>
                  <a:lnTo>
                    <a:pt x="800" y="318750"/>
                  </a:lnTo>
                  <a:lnTo>
                    <a:pt x="800" y="317817"/>
                  </a:lnTo>
                  <a:lnTo>
                    <a:pt x="4800" y="317817"/>
                  </a:lnTo>
                  <a:lnTo>
                    <a:pt x="4756" y="324129"/>
                  </a:lnTo>
                  <a:close/>
                </a:path>
                <a:path w="569595" h="326390">
                  <a:moveTo>
                    <a:pt x="4756" y="324129"/>
                  </a:moveTo>
                  <a:close/>
                </a:path>
                <a:path w="569595" h="326390">
                  <a:moveTo>
                    <a:pt x="7556" y="309505"/>
                  </a:moveTo>
                  <a:lnTo>
                    <a:pt x="1244" y="309505"/>
                  </a:lnTo>
                  <a:lnTo>
                    <a:pt x="1244" y="305727"/>
                  </a:lnTo>
                  <a:lnTo>
                    <a:pt x="2133" y="305015"/>
                  </a:lnTo>
                  <a:lnTo>
                    <a:pt x="4356" y="305015"/>
                  </a:lnTo>
                  <a:lnTo>
                    <a:pt x="5150" y="305727"/>
                  </a:lnTo>
                  <a:lnTo>
                    <a:pt x="5200" y="305993"/>
                  </a:lnTo>
                  <a:lnTo>
                    <a:pt x="2489" y="305993"/>
                  </a:lnTo>
                  <a:lnTo>
                    <a:pt x="2133" y="306571"/>
                  </a:lnTo>
                  <a:lnTo>
                    <a:pt x="2133" y="308393"/>
                  </a:lnTo>
                  <a:lnTo>
                    <a:pt x="4222" y="308438"/>
                  </a:lnTo>
                  <a:lnTo>
                    <a:pt x="5200" y="308438"/>
                  </a:lnTo>
                  <a:lnTo>
                    <a:pt x="7556" y="308482"/>
                  </a:lnTo>
                  <a:lnTo>
                    <a:pt x="7556" y="309505"/>
                  </a:lnTo>
                  <a:close/>
                </a:path>
                <a:path w="569595" h="326390">
                  <a:moveTo>
                    <a:pt x="5200" y="308438"/>
                  </a:moveTo>
                  <a:lnTo>
                    <a:pt x="4222" y="308438"/>
                  </a:lnTo>
                  <a:lnTo>
                    <a:pt x="4222" y="306571"/>
                  </a:lnTo>
                  <a:lnTo>
                    <a:pt x="3911" y="305993"/>
                  </a:lnTo>
                  <a:lnTo>
                    <a:pt x="5200" y="305993"/>
                  </a:lnTo>
                  <a:lnTo>
                    <a:pt x="5200" y="308438"/>
                  </a:lnTo>
                  <a:close/>
                </a:path>
                <a:path w="569595" h="326390">
                  <a:moveTo>
                    <a:pt x="6623" y="303460"/>
                  </a:moveTo>
                  <a:lnTo>
                    <a:pt x="2178" y="303460"/>
                  </a:lnTo>
                  <a:lnTo>
                    <a:pt x="1155" y="301948"/>
                  </a:lnTo>
                  <a:lnTo>
                    <a:pt x="1155" y="299015"/>
                  </a:lnTo>
                  <a:lnTo>
                    <a:pt x="2222" y="297503"/>
                  </a:lnTo>
                  <a:lnTo>
                    <a:pt x="6489" y="297503"/>
                  </a:lnTo>
                  <a:lnTo>
                    <a:pt x="7271" y="298526"/>
                  </a:lnTo>
                  <a:lnTo>
                    <a:pt x="2755" y="298526"/>
                  </a:lnTo>
                  <a:lnTo>
                    <a:pt x="2115" y="299592"/>
                  </a:lnTo>
                  <a:lnTo>
                    <a:pt x="2117" y="301370"/>
                  </a:lnTo>
                  <a:lnTo>
                    <a:pt x="2800" y="302437"/>
                  </a:lnTo>
                  <a:lnTo>
                    <a:pt x="7314" y="302437"/>
                  </a:lnTo>
                  <a:lnTo>
                    <a:pt x="6623" y="303460"/>
                  </a:lnTo>
                  <a:close/>
                </a:path>
                <a:path w="569595" h="326390">
                  <a:moveTo>
                    <a:pt x="7314" y="302437"/>
                  </a:moveTo>
                  <a:lnTo>
                    <a:pt x="5911" y="302437"/>
                  </a:lnTo>
                  <a:lnTo>
                    <a:pt x="6711" y="301370"/>
                  </a:lnTo>
                  <a:lnTo>
                    <a:pt x="6711" y="299592"/>
                  </a:lnTo>
                  <a:lnTo>
                    <a:pt x="5956" y="298526"/>
                  </a:lnTo>
                  <a:lnTo>
                    <a:pt x="7271" y="298526"/>
                  </a:lnTo>
                  <a:lnTo>
                    <a:pt x="7645" y="299015"/>
                  </a:lnTo>
                  <a:lnTo>
                    <a:pt x="7645" y="301948"/>
                  </a:lnTo>
                  <a:lnTo>
                    <a:pt x="7314" y="302437"/>
                  </a:lnTo>
                  <a:close/>
                </a:path>
                <a:path w="569595" h="326390">
                  <a:moveTo>
                    <a:pt x="7556" y="295725"/>
                  </a:moveTo>
                  <a:lnTo>
                    <a:pt x="1244" y="295636"/>
                  </a:lnTo>
                  <a:lnTo>
                    <a:pt x="1244" y="291725"/>
                  </a:lnTo>
                  <a:lnTo>
                    <a:pt x="2133" y="291014"/>
                  </a:lnTo>
                  <a:lnTo>
                    <a:pt x="3244" y="291014"/>
                  </a:lnTo>
                  <a:lnTo>
                    <a:pt x="4044" y="290969"/>
                  </a:lnTo>
                  <a:lnTo>
                    <a:pt x="4756" y="291458"/>
                  </a:lnTo>
                  <a:lnTo>
                    <a:pt x="4944" y="291991"/>
                  </a:lnTo>
                  <a:lnTo>
                    <a:pt x="2489" y="291991"/>
                  </a:lnTo>
                  <a:lnTo>
                    <a:pt x="2133" y="292569"/>
                  </a:lnTo>
                  <a:lnTo>
                    <a:pt x="2133" y="294570"/>
                  </a:lnTo>
                  <a:lnTo>
                    <a:pt x="4222" y="294614"/>
                  </a:lnTo>
                  <a:lnTo>
                    <a:pt x="5200" y="294614"/>
                  </a:lnTo>
                  <a:lnTo>
                    <a:pt x="7556" y="294703"/>
                  </a:lnTo>
                  <a:lnTo>
                    <a:pt x="7556" y="295725"/>
                  </a:lnTo>
                  <a:close/>
                </a:path>
                <a:path w="569595" h="326390">
                  <a:moveTo>
                    <a:pt x="7368" y="292214"/>
                  </a:moveTo>
                  <a:lnTo>
                    <a:pt x="5022" y="292214"/>
                  </a:lnTo>
                  <a:lnTo>
                    <a:pt x="7556" y="290969"/>
                  </a:lnTo>
                  <a:lnTo>
                    <a:pt x="7556" y="292125"/>
                  </a:lnTo>
                  <a:lnTo>
                    <a:pt x="7368" y="292214"/>
                  </a:lnTo>
                  <a:close/>
                </a:path>
                <a:path w="569595" h="326390">
                  <a:moveTo>
                    <a:pt x="5200" y="294614"/>
                  </a:moveTo>
                  <a:lnTo>
                    <a:pt x="4222" y="294614"/>
                  </a:lnTo>
                  <a:lnTo>
                    <a:pt x="4222" y="292569"/>
                  </a:lnTo>
                  <a:lnTo>
                    <a:pt x="3911" y="291991"/>
                  </a:lnTo>
                  <a:lnTo>
                    <a:pt x="4944" y="291991"/>
                  </a:lnTo>
                  <a:lnTo>
                    <a:pt x="5022" y="292214"/>
                  </a:lnTo>
                  <a:lnTo>
                    <a:pt x="7368" y="292214"/>
                  </a:lnTo>
                  <a:lnTo>
                    <a:pt x="5200" y="293236"/>
                  </a:lnTo>
                  <a:lnTo>
                    <a:pt x="5200" y="294614"/>
                  </a:lnTo>
                  <a:close/>
                </a:path>
                <a:path w="569595" h="326390">
                  <a:moveTo>
                    <a:pt x="7556" y="283635"/>
                  </a:moveTo>
                  <a:lnTo>
                    <a:pt x="6623" y="283635"/>
                  </a:lnTo>
                  <a:lnTo>
                    <a:pt x="6623" y="280434"/>
                  </a:lnTo>
                  <a:lnTo>
                    <a:pt x="7556" y="280434"/>
                  </a:lnTo>
                  <a:lnTo>
                    <a:pt x="7556" y="283635"/>
                  </a:lnTo>
                  <a:close/>
                </a:path>
                <a:path w="569595" h="326390">
                  <a:moveTo>
                    <a:pt x="7556" y="284657"/>
                  </a:moveTo>
                  <a:lnTo>
                    <a:pt x="1244" y="284657"/>
                  </a:lnTo>
                  <a:lnTo>
                    <a:pt x="1244" y="280479"/>
                  </a:lnTo>
                  <a:lnTo>
                    <a:pt x="2178" y="280479"/>
                  </a:lnTo>
                  <a:lnTo>
                    <a:pt x="2178" y="283635"/>
                  </a:lnTo>
                  <a:lnTo>
                    <a:pt x="7556" y="283635"/>
                  </a:lnTo>
                  <a:lnTo>
                    <a:pt x="7556" y="284657"/>
                  </a:lnTo>
                  <a:close/>
                </a:path>
                <a:path w="569595" h="326390">
                  <a:moveTo>
                    <a:pt x="4845" y="283635"/>
                  </a:moveTo>
                  <a:lnTo>
                    <a:pt x="3911" y="283635"/>
                  </a:lnTo>
                  <a:lnTo>
                    <a:pt x="3911" y="280879"/>
                  </a:lnTo>
                  <a:lnTo>
                    <a:pt x="4845" y="280879"/>
                  </a:lnTo>
                  <a:lnTo>
                    <a:pt x="4845" y="283635"/>
                  </a:lnTo>
                  <a:close/>
                </a:path>
                <a:path w="569595" h="326390">
                  <a:moveTo>
                    <a:pt x="7556" y="278390"/>
                  </a:moveTo>
                  <a:lnTo>
                    <a:pt x="1244" y="278345"/>
                  </a:lnTo>
                  <a:lnTo>
                    <a:pt x="1244" y="277367"/>
                  </a:lnTo>
                  <a:lnTo>
                    <a:pt x="6623" y="277367"/>
                  </a:lnTo>
                  <a:lnTo>
                    <a:pt x="6623" y="274389"/>
                  </a:lnTo>
                  <a:lnTo>
                    <a:pt x="7556" y="274389"/>
                  </a:lnTo>
                  <a:lnTo>
                    <a:pt x="7556" y="278390"/>
                  </a:lnTo>
                  <a:close/>
                </a:path>
                <a:path w="569595" h="326390">
                  <a:moveTo>
                    <a:pt x="7276" y="267544"/>
                  </a:moveTo>
                  <a:lnTo>
                    <a:pt x="6045" y="267544"/>
                  </a:lnTo>
                  <a:lnTo>
                    <a:pt x="6667" y="266433"/>
                  </a:lnTo>
                  <a:lnTo>
                    <a:pt x="6667" y="264877"/>
                  </a:lnTo>
                  <a:lnTo>
                    <a:pt x="6311" y="264210"/>
                  </a:lnTo>
                  <a:lnTo>
                    <a:pt x="5689" y="263855"/>
                  </a:lnTo>
                  <a:lnTo>
                    <a:pt x="6267" y="263054"/>
                  </a:lnTo>
                  <a:lnTo>
                    <a:pt x="7111" y="263632"/>
                  </a:lnTo>
                  <a:lnTo>
                    <a:pt x="7600" y="264566"/>
                  </a:lnTo>
                  <a:lnTo>
                    <a:pt x="7596" y="266966"/>
                  </a:lnTo>
                  <a:lnTo>
                    <a:pt x="7276" y="267544"/>
                  </a:lnTo>
                  <a:close/>
                </a:path>
                <a:path w="569595" h="326390">
                  <a:moveTo>
                    <a:pt x="6711" y="268566"/>
                  </a:moveTo>
                  <a:lnTo>
                    <a:pt x="2089" y="268566"/>
                  </a:lnTo>
                  <a:lnTo>
                    <a:pt x="1111" y="266966"/>
                  </a:lnTo>
                  <a:lnTo>
                    <a:pt x="1066" y="264566"/>
                  </a:lnTo>
                  <a:lnTo>
                    <a:pt x="1600" y="263632"/>
                  </a:lnTo>
                  <a:lnTo>
                    <a:pt x="2489" y="263099"/>
                  </a:lnTo>
                  <a:lnTo>
                    <a:pt x="3067" y="263899"/>
                  </a:lnTo>
                  <a:lnTo>
                    <a:pt x="2400" y="264210"/>
                  </a:lnTo>
                  <a:lnTo>
                    <a:pt x="2000" y="264877"/>
                  </a:lnTo>
                  <a:lnTo>
                    <a:pt x="2000" y="266433"/>
                  </a:lnTo>
                  <a:lnTo>
                    <a:pt x="2533" y="267544"/>
                  </a:lnTo>
                  <a:lnTo>
                    <a:pt x="7276" y="267544"/>
                  </a:lnTo>
                  <a:lnTo>
                    <a:pt x="6711" y="268566"/>
                  </a:lnTo>
                  <a:close/>
                </a:path>
                <a:path w="569595" h="326390">
                  <a:moveTo>
                    <a:pt x="7556" y="261232"/>
                  </a:moveTo>
                  <a:lnTo>
                    <a:pt x="1244" y="261188"/>
                  </a:lnTo>
                  <a:lnTo>
                    <a:pt x="1244" y="260210"/>
                  </a:lnTo>
                  <a:lnTo>
                    <a:pt x="6623" y="260210"/>
                  </a:lnTo>
                  <a:lnTo>
                    <a:pt x="6623" y="257232"/>
                  </a:lnTo>
                  <a:lnTo>
                    <a:pt x="7556" y="257232"/>
                  </a:lnTo>
                  <a:lnTo>
                    <a:pt x="7556" y="261232"/>
                  </a:lnTo>
                  <a:close/>
                </a:path>
                <a:path w="569595" h="326390">
                  <a:moveTo>
                    <a:pt x="7556" y="255320"/>
                  </a:moveTo>
                  <a:lnTo>
                    <a:pt x="1244" y="255320"/>
                  </a:lnTo>
                  <a:lnTo>
                    <a:pt x="1244" y="254342"/>
                  </a:lnTo>
                  <a:lnTo>
                    <a:pt x="7556" y="254342"/>
                  </a:lnTo>
                  <a:lnTo>
                    <a:pt x="7556" y="255320"/>
                  </a:lnTo>
                  <a:close/>
                </a:path>
                <a:path w="569595" h="326390">
                  <a:moveTo>
                    <a:pt x="1244" y="252075"/>
                  </a:moveTo>
                  <a:lnTo>
                    <a:pt x="1244" y="251009"/>
                  </a:lnTo>
                  <a:lnTo>
                    <a:pt x="5422" y="248964"/>
                  </a:lnTo>
                  <a:lnTo>
                    <a:pt x="1244" y="246875"/>
                  </a:lnTo>
                  <a:lnTo>
                    <a:pt x="1244" y="245763"/>
                  </a:lnTo>
                  <a:lnTo>
                    <a:pt x="7556" y="245763"/>
                  </a:lnTo>
                  <a:lnTo>
                    <a:pt x="7556" y="246786"/>
                  </a:lnTo>
                  <a:lnTo>
                    <a:pt x="3200" y="246786"/>
                  </a:lnTo>
                  <a:lnTo>
                    <a:pt x="7023" y="248697"/>
                  </a:lnTo>
                  <a:lnTo>
                    <a:pt x="7023" y="249186"/>
                  </a:lnTo>
                  <a:lnTo>
                    <a:pt x="3244" y="251053"/>
                  </a:lnTo>
                  <a:lnTo>
                    <a:pt x="7512" y="251053"/>
                  </a:lnTo>
                  <a:lnTo>
                    <a:pt x="7512" y="252031"/>
                  </a:lnTo>
                  <a:lnTo>
                    <a:pt x="1244" y="252075"/>
                  </a:lnTo>
                  <a:close/>
                </a:path>
                <a:path w="569595" h="326390">
                  <a:moveTo>
                    <a:pt x="7556" y="244074"/>
                  </a:moveTo>
                  <a:lnTo>
                    <a:pt x="1244" y="241630"/>
                  </a:lnTo>
                  <a:lnTo>
                    <a:pt x="1244" y="240563"/>
                  </a:lnTo>
                  <a:lnTo>
                    <a:pt x="7556" y="238118"/>
                  </a:lnTo>
                  <a:lnTo>
                    <a:pt x="7556" y="239185"/>
                  </a:lnTo>
                  <a:lnTo>
                    <a:pt x="6045" y="239807"/>
                  </a:lnTo>
                  <a:lnTo>
                    <a:pt x="6045" y="240118"/>
                  </a:lnTo>
                  <a:lnTo>
                    <a:pt x="5156" y="240118"/>
                  </a:lnTo>
                  <a:lnTo>
                    <a:pt x="2533" y="241096"/>
                  </a:lnTo>
                  <a:lnTo>
                    <a:pt x="5156" y="242119"/>
                  </a:lnTo>
                  <a:lnTo>
                    <a:pt x="6045" y="242119"/>
                  </a:lnTo>
                  <a:lnTo>
                    <a:pt x="6045" y="242430"/>
                  </a:lnTo>
                  <a:lnTo>
                    <a:pt x="7556" y="243008"/>
                  </a:lnTo>
                  <a:lnTo>
                    <a:pt x="7556" y="244074"/>
                  </a:lnTo>
                  <a:close/>
                </a:path>
                <a:path w="569595" h="326390">
                  <a:moveTo>
                    <a:pt x="6045" y="242119"/>
                  </a:moveTo>
                  <a:lnTo>
                    <a:pt x="5156" y="242119"/>
                  </a:lnTo>
                  <a:lnTo>
                    <a:pt x="5156" y="240118"/>
                  </a:lnTo>
                  <a:lnTo>
                    <a:pt x="6045" y="240118"/>
                  </a:lnTo>
                  <a:lnTo>
                    <a:pt x="6045" y="242119"/>
                  </a:lnTo>
                  <a:close/>
                </a:path>
                <a:path w="569595" h="326390">
                  <a:moveTo>
                    <a:pt x="6889" y="232073"/>
                  </a:moveTo>
                  <a:lnTo>
                    <a:pt x="2355" y="232073"/>
                  </a:lnTo>
                  <a:lnTo>
                    <a:pt x="2355" y="227539"/>
                  </a:lnTo>
                  <a:lnTo>
                    <a:pt x="6889" y="227539"/>
                  </a:lnTo>
                  <a:lnTo>
                    <a:pt x="6889" y="232073"/>
                  </a:lnTo>
                  <a:close/>
                </a:path>
                <a:path w="569595" h="326390">
                  <a:moveTo>
                    <a:pt x="1122" y="216782"/>
                  </a:moveTo>
                  <a:lnTo>
                    <a:pt x="177" y="216782"/>
                  </a:lnTo>
                  <a:lnTo>
                    <a:pt x="1511" y="215715"/>
                  </a:lnTo>
                  <a:lnTo>
                    <a:pt x="2646" y="214382"/>
                  </a:lnTo>
                  <a:lnTo>
                    <a:pt x="3422" y="212959"/>
                  </a:lnTo>
                  <a:lnTo>
                    <a:pt x="3600" y="213093"/>
                  </a:lnTo>
                  <a:lnTo>
                    <a:pt x="3733" y="213271"/>
                  </a:lnTo>
                  <a:lnTo>
                    <a:pt x="3956" y="213359"/>
                  </a:lnTo>
                  <a:lnTo>
                    <a:pt x="3111" y="214826"/>
                  </a:lnTo>
                  <a:lnTo>
                    <a:pt x="1955" y="216115"/>
                  </a:lnTo>
                  <a:lnTo>
                    <a:pt x="1122" y="216782"/>
                  </a:lnTo>
                  <a:close/>
                </a:path>
                <a:path w="569595" h="326390">
                  <a:moveTo>
                    <a:pt x="8000" y="216827"/>
                  </a:moveTo>
                  <a:lnTo>
                    <a:pt x="7467" y="216827"/>
                  </a:lnTo>
                  <a:lnTo>
                    <a:pt x="7467" y="213226"/>
                  </a:lnTo>
                  <a:lnTo>
                    <a:pt x="8000" y="213226"/>
                  </a:lnTo>
                  <a:lnTo>
                    <a:pt x="8000" y="216827"/>
                  </a:lnTo>
                  <a:close/>
                </a:path>
                <a:path w="569595" h="326390">
                  <a:moveTo>
                    <a:pt x="5911" y="216827"/>
                  </a:moveTo>
                  <a:lnTo>
                    <a:pt x="5378" y="216827"/>
                  </a:lnTo>
                  <a:lnTo>
                    <a:pt x="5378" y="214071"/>
                  </a:lnTo>
                  <a:lnTo>
                    <a:pt x="5911" y="214071"/>
                  </a:lnTo>
                  <a:lnTo>
                    <a:pt x="5911" y="216827"/>
                  </a:lnTo>
                  <a:close/>
                </a:path>
                <a:path w="569595" h="326390">
                  <a:moveTo>
                    <a:pt x="3911" y="219805"/>
                  </a:moveTo>
                  <a:lnTo>
                    <a:pt x="3378" y="219805"/>
                  </a:lnTo>
                  <a:lnTo>
                    <a:pt x="3378" y="214382"/>
                  </a:lnTo>
                  <a:lnTo>
                    <a:pt x="3911" y="214382"/>
                  </a:lnTo>
                  <a:lnTo>
                    <a:pt x="3911" y="216827"/>
                  </a:lnTo>
                  <a:lnTo>
                    <a:pt x="5911" y="216827"/>
                  </a:lnTo>
                  <a:lnTo>
                    <a:pt x="8000" y="216827"/>
                  </a:lnTo>
                  <a:lnTo>
                    <a:pt x="8000" y="217449"/>
                  </a:lnTo>
                  <a:lnTo>
                    <a:pt x="3911" y="217449"/>
                  </a:lnTo>
                  <a:lnTo>
                    <a:pt x="3911" y="219805"/>
                  </a:lnTo>
                  <a:close/>
                </a:path>
                <a:path w="569595" h="326390">
                  <a:moveTo>
                    <a:pt x="3511" y="221272"/>
                  </a:moveTo>
                  <a:lnTo>
                    <a:pt x="2666" y="219760"/>
                  </a:lnTo>
                  <a:lnTo>
                    <a:pt x="1466" y="218471"/>
                  </a:lnTo>
                  <a:lnTo>
                    <a:pt x="0" y="217493"/>
                  </a:lnTo>
                  <a:lnTo>
                    <a:pt x="44" y="216604"/>
                  </a:lnTo>
                  <a:lnTo>
                    <a:pt x="177" y="216693"/>
                  </a:lnTo>
                  <a:lnTo>
                    <a:pt x="1122" y="216782"/>
                  </a:lnTo>
                  <a:lnTo>
                    <a:pt x="622" y="217182"/>
                  </a:lnTo>
                  <a:lnTo>
                    <a:pt x="2000" y="218160"/>
                  </a:lnTo>
                  <a:lnTo>
                    <a:pt x="3155" y="219449"/>
                  </a:lnTo>
                  <a:lnTo>
                    <a:pt x="4000" y="220916"/>
                  </a:lnTo>
                  <a:lnTo>
                    <a:pt x="3822" y="221005"/>
                  </a:lnTo>
                  <a:lnTo>
                    <a:pt x="3689" y="221138"/>
                  </a:lnTo>
                  <a:lnTo>
                    <a:pt x="3511" y="221272"/>
                  </a:lnTo>
                  <a:close/>
                </a:path>
                <a:path w="569595" h="326390">
                  <a:moveTo>
                    <a:pt x="5911" y="220205"/>
                  </a:moveTo>
                  <a:lnTo>
                    <a:pt x="5378" y="220205"/>
                  </a:lnTo>
                  <a:lnTo>
                    <a:pt x="5378" y="217449"/>
                  </a:lnTo>
                  <a:lnTo>
                    <a:pt x="5911" y="217449"/>
                  </a:lnTo>
                  <a:lnTo>
                    <a:pt x="5911" y="220205"/>
                  </a:lnTo>
                  <a:close/>
                </a:path>
                <a:path w="569595" h="326390">
                  <a:moveTo>
                    <a:pt x="8000" y="220916"/>
                  </a:moveTo>
                  <a:lnTo>
                    <a:pt x="7467" y="220916"/>
                  </a:lnTo>
                  <a:lnTo>
                    <a:pt x="7467" y="217449"/>
                  </a:lnTo>
                  <a:lnTo>
                    <a:pt x="8000" y="217449"/>
                  </a:lnTo>
                  <a:lnTo>
                    <a:pt x="8000" y="220916"/>
                  </a:lnTo>
                  <a:close/>
                </a:path>
                <a:path w="569595" h="326390">
                  <a:moveTo>
                    <a:pt x="4711" y="205758"/>
                  </a:moveTo>
                  <a:lnTo>
                    <a:pt x="2533" y="205758"/>
                  </a:lnTo>
                  <a:lnTo>
                    <a:pt x="4845" y="205403"/>
                  </a:lnTo>
                  <a:lnTo>
                    <a:pt x="6134" y="204692"/>
                  </a:lnTo>
                  <a:lnTo>
                    <a:pt x="7245" y="203047"/>
                  </a:lnTo>
                  <a:lnTo>
                    <a:pt x="7378" y="203225"/>
                  </a:lnTo>
                  <a:lnTo>
                    <a:pt x="7512" y="203358"/>
                  </a:lnTo>
                  <a:lnTo>
                    <a:pt x="7689" y="203447"/>
                  </a:lnTo>
                  <a:lnTo>
                    <a:pt x="6978" y="204514"/>
                  </a:lnTo>
                  <a:lnTo>
                    <a:pt x="5911" y="205314"/>
                  </a:lnTo>
                  <a:lnTo>
                    <a:pt x="4711" y="205758"/>
                  </a:lnTo>
                  <a:close/>
                </a:path>
                <a:path w="569595" h="326390">
                  <a:moveTo>
                    <a:pt x="8234" y="205803"/>
                  </a:moveTo>
                  <a:lnTo>
                    <a:pt x="1689" y="205803"/>
                  </a:lnTo>
                  <a:lnTo>
                    <a:pt x="1689" y="203225"/>
                  </a:lnTo>
                  <a:lnTo>
                    <a:pt x="2266" y="203225"/>
                  </a:lnTo>
                  <a:lnTo>
                    <a:pt x="2266" y="205758"/>
                  </a:lnTo>
                  <a:lnTo>
                    <a:pt x="8223" y="205758"/>
                  </a:lnTo>
                  <a:close/>
                </a:path>
                <a:path w="569595" h="326390">
                  <a:moveTo>
                    <a:pt x="4400" y="205003"/>
                  </a:moveTo>
                  <a:lnTo>
                    <a:pt x="3802" y="204514"/>
                  </a:lnTo>
                  <a:lnTo>
                    <a:pt x="3289" y="204158"/>
                  </a:lnTo>
                  <a:lnTo>
                    <a:pt x="2711" y="203803"/>
                  </a:lnTo>
                  <a:lnTo>
                    <a:pt x="3067" y="203225"/>
                  </a:lnTo>
                  <a:lnTo>
                    <a:pt x="3178" y="203447"/>
                  </a:lnTo>
                  <a:lnTo>
                    <a:pt x="3704" y="203803"/>
                  </a:lnTo>
                  <a:lnTo>
                    <a:pt x="4178" y="204158"/>
                  </a:lnTo>
                  <a:lnTo>
                    <a:pt x="4569" y="204514"/>
                  </a:lnTo>
                  <a:lnTo>
                    <a:pt x="4548" y="204781"/>
                  </a:lnTo>
                  <a:lnTo>
                    <a:pt x="4400" y="205003"/>
                  </a:lnTo>
                  <a:close/>
                </a:path>
                <a:path w="569595" h="326390">
                  <a:moveTo>
                    <a:pt x="444" y="205092"/>
                  </a:moveTo>
                  <a:lnTo>
                    <a:pt x="133" y="204781"/>
                  </a:lnTo>
                  <a:lnTo>
                    <a:pt x="484" y="204158"/>
                  </a:lnTo>
                  <a:lnTo>
                    <a:pt x="755" y="203758"/>
                  </a:lnTo>
                  <a:lnTo>
                    <a:pt x="1111" y="203403"/>
                  </a:lnTo>
                  <a:lnTo>
                    <a:pt x="1466" y="203758"/>
                  </a:lnTo>
                  <a:lnTo>
                    <a:pt x="1066" y="204158"/>
                  </a:lnTo>
                  <a:lnTo>
                    <a:pt x="662" y="204692"/>
                  </a:lnTo>
                  <a:lnTo>
                    <a:pt x="444" y="205092"/>
                  </a:lnTo>
                  <a:close/>
                </a:path>
                <a:path w="569595" h="326390">
                  <a:moveTo>
                    <a:pt x="7734" y="207714"/>
                  </a:moveTo>
                  <a:lnTo>
                    <a:pt x="7734" y="206381"/>
                  </a:lnTo>
                  <a:lnTo>
                    <a:pt x="44" y="206381"/>
                  </a:lnTo>
                  <a:lnTo>
                    <a:pt x="88" y="205625"/>
                  </a:lnTo>
                  <a:lnTo>
                    <a:pt x="222" y="205803"/>
                  </a:lnTo>
                  <a:lnTo>
                    <a:pt x="8234" y="205803"/>
                  </a:lnTo>
                  <a:lnTo>
                    <a:pt x="8312" y="207492"/>
                  </a:lnTo>
                  <a:lnTo>
                    <a:pt x="8134" y="207536"/>
                  </a:lnTo>
                  <a:lnTo>
                    <a:pt x="7734" y="207714"/>
                  </a:lnTo>
                  <a:close/>
                </a:path>
                <a:path w="569595" h="326390">
                  <a:moveTo>
                    <a:pt x="2178" y="208737"/>
                  </a:moveTo>
                  <a:lnTo>
                    <a:pt x="1644" y="208737"/>
                  </a:lnTo>
                  <a:lnTo>
                    <a:pt x="1644" y="206381"/>
                  </a:lnTo>
                  <a:lnTo>
                    <a:pt x="2178" y="206381"/>
                  </a:lnTo>
                  <a:lnTo>
                    <a:pt x="2178" y="208737"/>
                  </a:lnTo>
                  <a:close/>
                </a:path>
                <a:path w="569595" h="326390">
                  <a:moveTo>
                    <a:pt x="6800" y="209226"/>
                  </a:moveTo>
                  <a:lnTo>
                    <a:pt x="5333" y="206870"/>
                  </a:lnTo>
                  <a:lnTo>
                    <a:pt x="5822" y="206692"/>
                  </a:lnTo>
                  <a:lnTo>
                    <a:pt x="7245" y="208781"/>
                  </a:lnTo>
                  <a:lnTo>
                    <a:pt x="7378" y="208781"/>
                  </a:lnTo>
                  <a:lnTo>
                    <a:pt x="7345" y="208914"/>
                  </a:lnTo>
                  <a:lnTo>
                    <a:pt x="6800" y="209226"/>
                  </a:lnTo>
                  <a:close/>
                </a:path>
                <a:path w="569595" h="326390">
                  <a:moveTo>
                    <a:pt x="3022" y="208425"/>
                  </a:moveTo>
                  <a:lnTo>
                    <a:pt x="2800" y="207981"/>
                  </a:lnTo>
                  <a:lnTo>
                    <a:pt x="3289" y="207536"/>
                  </a:lnTo>
                  <a:lnTo>
                    <a:pt x="4444" y="206914"/>
                  </a:lnTo>
                  <a:lnTo>
                    <a:pt x="4711" y="207403"/>
                  </a:lnTo>
                  <a:lnTo>
                    <a:pt x="4089" y="207670"/>
                  </a:lnTo>
                  <a:lnTo>
                    <a:pt x="3555" y="208025"/>
                  </a:lnTo>
                  <a:lnTo>
                    <a:pt x="3022" y="208425"/>
                  </a:lnTo>
                  <a:close/>
                </a:path>
                <a:path w="569595" h="326390">
                  <a:moveTo>
                    <a:pt x="1377" y="211404"/>
                  </a:moveTo>
                  <a:lnTo>
                    <a:pt x="844" y="211404"/>
                  </a:lnTo>
                  <a:lnTo>
                    <a:pt x="844" y="208425"/>
                  </a:lnTo>
                  <a:lnTo>
                    <a:pt x="1422" y="208425"/>
                  </a:lnTo>
                  <a:lnTo>
                    <a:pt x="1422" y="209670"/>
                  </a:lnTo>
                  <a:lnTo>
                    <a:pt x="3911" y="209670"/>
                  </a:lnTo>
                  <a:lnTo>
                    <a:pt x="5956" y="209715"/>
                  </a:lnTo>
                  <a:lnTo>
                    <a:pt x="6567" y="209715"/>
                  </a:lnTo>
                  <a:lnTo>
                    <a:pt x="6723" y="210248"/>
                  </a:lnTo>
                  <a:lnTo>
                    <a:pt x="1377" y="210248"/>
                  </a:lnTo>
                  <a:lnTo>
                    <a:pt x="1377" y="211404"/>
                  </a:lnTo>
                  <a:close/>
                </a:path>
                <a:path w="569595" h="326390">
                  <a:moveTo>
                    <a:pt x="6567" y="209715"/>
                  </a:moveTo>
                  <a:lnTo>
                    <a:pt x="5956" y="209715"/>
                  </a:lnTo>
                  <a:lnTo>
                    <a:pt x="5822" y="209314"/>
                  </a:lnTo>
                  <a:lnTo>
                    <a:pt x="5719" y="208870"/>
                  </a:lnTo>
                  <a:lnTo>
                    <a:pt x="5600" y="208514"/>
                  </a:lnTo>
                  <a:lnTo>
                    <a:pt x="6134" y="208425"/>
                  </a:lnTo>
                  <a:lnTo>
                    <a:pt x="6567" y="209715"/>
                  </a:lnTo>
                  <a:close/>
                </a:path>
                <a:path w="569595" h="326390">
                  <a:moveTo>
                    <a:pt x="3911" y="209670"/>
                  </a:moveTo>
                  <a:lnTo>
                    <a:pt x="3378" y="209670"/>
                  </a:lnTo>
                  <a:lnTo>
                    <a:pt x="3378" y="208603"/>
                  </a:lnTo>
                  <a:lnTo>
                    <a:pt x="3911" y="208603"/>
                  </a:lnTo>
                  <a:lnTo>
                    <a:pt x="3911" y="209670"/>
                  </a:lnTo>
                  <a:close/>
                </a:path>
                <a:path w="569595" h="326390">
                  <a:moveTo>
                    <a:pt x="3911" y="211270"/>
                  </a:moveTo>
                  <a:lnTo>
                    <a:pt x="3333" y="211270"/>
                  </a:lnTo>
                  <a:lnTo>
                    <a:pt x="3333" y="210248"/>
                  </a:lnTo>
                  <a:lnTo>
                    <a:pt x="3911" y="210248"/>
                  </a:lnTo>
                  <a:lnTo>
                    <a:pt x="3911" y="211270"/>
                  </a:lnTo>
                  <a:close/>
                </a:path>
                <a:path w="569595" h="326390">
                  <a:moveTo>
                    <a:pt x="6489" y="211537"/>
                  </a:moveTo>
                  <a:lnTo>
                    <a:pt x="6134" y="210248"/>
                  </a:lnTo>
                  <a:lnTo>
                    <a:pt x="6723" y="210248"/>
                  </a:lnTo>
                  <a:lnTo>
                    <a:pt x="7023" y="211181"/>
                  </a:lnTo>
                  <a:lnTo>
                    <a:pt x="7156" y="211315"/>
                  </a:lnTo>
                  <a:lnTo>
                    <a:pt x="6489" y="211537"/>
                  </a:lnTo>
                  <a:close/>
                </a:path>
                <a:path w="569595" h="326390">
                  <a:moveTo>
                    <a:pt x="3644" y="200780"/>
                  </a:moveTo>
                  <a:lnTo>
                    <a:pt x="3111" y="200780"/>
                  </a:lnTo>
                  <a:lnTo>
                    <a:pt x="3111" y="195002"/>
                  </a:lnTo>
                  <a:lnTo>
                    <a:pt x="5467" y="194957"/>
                  </a:lnTo>
                  <a:lnTo>
                    <a:pt x="7734" y="194779"/>
                  </a:lnTo>
                  <a:lnTo>
                    <a:pt x="7734" y="193890"/>
                  </a:lnTo>
                  <a:lnTo>
                    <a:pt x="6445" y="193801"/>
                  </a:lnTo>
                  <a:lnTo>
                    <a:pt x="6711" y="193535"/>
                  </a:lnTo>
                  <a:lnTo>
                    <a:pt x="6800" y="193401"/>
                  </a:lnTo>
                  <a:lnTo>
                    <a:pt x="7912" y="193446"/>
                  </a:lnTo>
                  <a:lnTo>
                    <a:pt x="8356" y="193579"/>
                  </a:lnTo>
                  <a:lnTo>
                    <a:pt x="8356" y="195268"/>
                  </a:lnTo>
                  <a:lnTo>
                    <a:pt x="6356" y="195491"/>
                  </a:lnTo>
                  <a:lnTo>
                    <a:pt x="3644" y="195579"/>
                  </a:lnTo>
                  <a:lnTo>
                    <a:pt x="3644" y="200780"/>
                  </a:lnTo>
                  <a:close/>
                </a:path>
                <a:path w="569595" h="326390">
                  <a:moveTo>
                    <a:pt x="1377" y="199447"/>
                  </a:moveTo>
                  <a:lnTo>
                    <a:pt x="888" y="199447"/>
                  </a:lnTo>
                  <a:lnTo>
                    <a:pt x="888" y="193713"/>
                  </a:lnTo>
                  <a:lnTo>
                    <a:pt x="1377" y="193713"/>
                  </a:lnTo>
                  <a:lnTo>
                    <a:pt x="1377" y="199447"/>
                  </a:lnTo>
                  <a:close/>
                </a:path>
                <a:path w="569595" h="326390">
                  <a:moveTo>
                    <a:pt x="2489" y="199802"/>
                  </a:moveTo>
                  <a:lnTo>
                    <a:pt x="2000" y="199802"/>
                  </a:lnTo>
                  <a:lnTo>
                    <a:pt x="2000" y="194379"/>
                  </a:lnTo>
                  <a:lnTo>
                    <a:pt x="2489" y="194379"/>
                  </a:lnTo>
                  <a:lnTo>
                    <a:pt x="2489" y="199802"/>
                  </a:lnTo>
                  <a:close/>
                </a:path>
                <a:path w="569595" h="326390">
                  <a:moveTo>
                    <a:pt x="5911" y="198335"/>
                  </a:moveTo>
                  <a:lnTo>
                    <a:pt x="5422" y="198335"/>
                  </a:lnTo>
                  <a:lnTo>
                    <a:pt x="5422" y="195891"/>
                  </a:lnTo>
                  <a:lnTo>
                    <a:pt x="5911" y="195891"/>
                  </a:lnTo>
                  <a:lnTo>
                    <a:pt x="5911" y="198335"/>
                  </a:lnTo>
                  <a:close/>
                </a:path>
                <a:path w="569595" h="326390">
                  <a:moveTo>
                    <a:pt x="6605" y="198335"/>
                  </a:moveTo>
                  <a:lnTo>
                    <a:pt x="6045" y="198335"/>
                  </a:lnTo>
                  <a:lnTo>
                    <a:pt x="6978" y="196780"/>
                  </a:lnTo>
                  <a:lnTo>
                    <a:pt x="7556" y="196068"/>
                  </a:lnTo>
                  <a:lnTo>
                    <a:pt x="7793" y="196335"/>
                  </a:lnTo>
                  <a:lnTo>
                    <a:pt x="7874" y="196513"/>
                  </a:lnTo>
                  <a:lnTo>
                    <a:pt x="7393" y="197091"/>
                  </a:lnTo>
                  <a:lnTo>
                    <a:pt x="6605" y="198335"/>
                  </a:lnTo>
                  <a:close/>
                </a:path>
                <a:path w="569595" h="326390">
                  <a:moveTo>
                    <a:pt x="5156" y="197846"/>
                  </a:moveTo>
                  <a:lnTo>
                    <a:pt x="4356" y="197224"/>
                  </a:lnTo>
                  <a:lnTo>
                    <a:pt x="4059" y="197046"/>
                  </a:lnTo>
                  <a:lnTo>
                    <a:pt x="3975" y="196780"/>
                  </a:lnTo>
                  <a:lnTo>
                    <a:pt x="4133" y="196335"/>
                  </a:lnTo>
                  <a:lnTo>
                    <a:pt x="4222" y="196513"/>
                  </a:lnTo>
                  <a:lnTo>
                    <a:pt x="4622" y="196780"/>
                  </a:lnTo>
                  <a:lnTo>
                    <a:pt x="4978" y="197091"/>
                  </a:lnTo>
                  <a:lnTo>
                    <a:pt x="5334" y="197446"/>
                  </a:lnTo>
                  <a:lnTo>
                    <a:pt x="5156" y="197846"/>
                  </a:lnTo>
                  <a:close/>
                </a:path>
                <a:path w="569595" h="326390">
                  <a:moveTo>
                    <a:pt x="8312" y="198958"/>
                  </a:moveTo>
                  <a:lnTo>
                    <a:pt x="3778" y="198958"/>
                  </a:lnTo>
                  <a:lnTo>
                    <a:pt x="3822" y="198158"/>
                  </a:lnTo>
                  <a:lnTo>
                    <a:pt x="3956" y="198335"/>
                  </a:lnTo>
                  <a:lnTo>
                    <a:pt x="6605" y="198335"/>
                  </a:lnTo>
                  <a:lnTo>
                    <a:pt x="8312" y="198380"/>
                  </a:lnTo>
                  <a:lnTo>
                    <a:pt x="8312" y="198958"/>
                  </a:lnTo>
                  <a:close/>
                </a:path>
                <a:path w="569595" h="326390">
                  <a:moveTo>
                    <a:pt x="5867" y="201447"/>
                  </a:moveTo>
                  <a:lnTo>
                    <a:pt x="5378" y="201447"/>
                  </a:lnTo>
                  <a:lnTo>
                    <a:pt x="5378" y="198958"/>
                  </a:lnTo>
                  <a:lnTo>
                    <a:pt x="6134" y="198958"/>
                  </a:lnTo>
                  <a:lnTo>
                    <a:pt x="6705" y="199402"/>
                  </a:lnTo>
                  <a:lnTo>
                    <a:pt x="5867" y="199402"/>
                  </a:lnTo>
                  <a:lnTo>
                    <a:pt x="5867" y="201447"/>
                  </a:lnTo>
                  <a:close/>
                </a:path>
                <a:path w="569595" h="326390">
                  <a:moveTo>
                    <a:pt x="3111" y="201758"/>
                  </a:moveTo>
                  <a:lnTo>
                    <a:pt x="2266" y="200869"/>
                  </a:lnTo>
                  <a:lnTo>
                    <a:pt x="1200" y="200202"/>
                  </a:lnTo>
                  <a:lnTo>
                    <a:pt x="44" y="199802"/>
                  </a:lnTo>
                  <a:lnTo>
                    <a:pt x="266" y="199047"/>
                  </a:lnTo>
                  <a:lnTo>
                    <a:pt x="355" y="199224"/>
                  </a:lnTo>
                  <a:lnTo>
                    <a:pt x="533" y="199313"/>
                  </a:lnTo>
                  <a:lnTo>
                    <a:pt x="711" y="199358"/>
                  </a:lnTo>
                  <a:lnTo>
                    <a:pt x="888" y="199447"/>
                  </a:lnTo>
                  <a:lnTo>
                    <a:pt x="1377" y="199447"/>
                  </a:lnTo>
                  <a:lnTo>
                    <a:pt x="1377" y="199713"/>
                  </a:lnTo>
                  <a:lnTo>
                    <a:pt x="2133" y="200113"/>
                  </a:lnTo>
                  <a:lnTo>
                    <a:pt x="2889" y="200691"/>
                  </a:lnTo>
                  <a:lnTo>
                    <a:pt x="3467" y="201269"/>
                  </a:lnTo>
                  <a:lnTo>
                    <a:pt x="3200" y="201580"/>
                  </a:lnTo>
                  <a:lnTo>
                    <a:pt x="3111" y="201758"/>
                  </a:lnTo>
                  <a:close/>
                </a:path>
                <a:path w="569595" h="326390">
                  <a:moveTo>
                    <a:pt x="7645" y="201669"/>
                  </a:moveTo>
                  <a:lnTo>
                    <a:pt x="7245" y="200780"/>
                  </a:lnTo>
                  <a:lnTo>
                    <a:pt x="6623" y="200024"/>
                  </a:lnTo>
                  <a:lnTo>
                    <a:pt x="5867" y="199402"/>
                  </a:lnTo>
                  <a:lnTo>
                    <a:pt x="6705" y="199402"/>
                  </a:lnTo>
                  <a:lnTo>
                    <a:pt x="6934" y="199580"/>
                  </a:lnTo>
                  <a:lnTo>
                    <a:pt x="7600" y="200380"/>
                  </a:lnTo>
                  <a:lnTo>
                    <a:pt x="8089" y="201269"/>
                  </a:lnTo>
                  <a:lnTo>
                    <a:pt x="7912" y="201358"/>
                  </a:lnTo>
                  <a:lnTo>
                    <a:pt x="7645" y="201669"/>
                  </a:lnTo>
                  <a:close/>
                </a:path>
                <a:path w="569595" h="326390">
                  <a:moveTo>
                    <a:pt x="4133" y="200691"/>
                  </a:moveTo>
                  <a:lnTo>
                    <a:pt x="3978" y="200380"/>
                  </a:lnTo>
                  <a:lnTo>
                    <a:pt x="3962" y="200202"/>
                  </a:lnTo>
                  <a:lnTo>
                    <a:pt x="4622" y="199669"/>
                  </a:lnTo>
                  <a:lnTo>
                    <a:pt x="5067" y="199491"/>
                  </a:lnTo>
                  <a:lnTo>
                    <a:pt x="5168" y="199713"/>
                  </a:lnTo>
                  <a:lnTo>
                    <a:pt x="5178" y="200024"/>
                  </a:lnTo>
                  <a:lnTo>
                    <a:pt x="4702" y="200247"/>
                  </a:lnTo>
                  <a:lnTo>
                    <a:pt x="4489" y="200380"/>
                  </a:lnTo>
                  <a:lnTo>
                    <a:pt x="4133" y="200691"/>
                  </a:lnTo>
                  <a:close/>
                </a:path>
                <a:path w="569595" h="326390">
                  <a:moveTo>
                    <a:pt x="7171" y="185845"/>
                  </a:moveTo>
                  <a:lnTo>
                    <a:pt x="5867" y="185845"/>
                  </a:lnTo>
                  <a:lnTo>
                    <a:pt x="6578" y="185623"/>
                  </a:lnTo>
                  <a:lnTo>
                    <a:pt x="7423" y="185045"/>
                  </a:lnTo>
                  <a:lnTo>
                    <a:pt x="7823" y="183533"/>
                  </a:lnTo>
                  <a:lnTo>
                    <a:pt x="8134" y="183800"/>
                  </a:lnTo>
                  <a:lnTo>
                    <a:pt x="8312" y="183889"/>
                  </a:lnTo>
                  <a:lnTo>
                    <a:pt x="8089" y="184911"/>
                  </a:lnTo>
                  <a:lnTo>
                    <a:pt x="7378" y="185756"/>
                  </a:lnTo>
                  <a:lnTo>
                    <a:pt x="7171" y="185845"/>
                  </a:lnTo>
                  <a:close/>
                </a:path>
                <a:path w="569595" h="326390">
                  <a:moveTo>
                    <a:pt x="6756" y="186023"/>
                  </a:moveTo>
                  <a:lnTo>
                    <a:pt x="5245" y="186023"/>
                  </a:lnTo>
                  <a:lnTo>
                    <a:pt x="5245" y="183667"/>
                  </a:lnTo>
                  <a:lnTo>
                    <a:pt x="5867" y="183622"/>
                  </a:lnTo>
                  <a:lnTo>
                    <a:pt x="5867" y="185845"/>
                  </a:lnTo>
                  <a:lnTo>
                    <a:pt x="7171" y="185845"/>
                  </a:lnTo>
                  <a:lnTo>
                    <a:pt x="6756" y="186023"/>
                  </a:lnTo>
                  <a:close/>
                </a:path>
                <a:path w="569595" h="326390">
                  <a:moveTo>
                    <a:pt x="933" y="188023"/>
                  </a:moveTo>
                  <a:lnTo>
                    <a:pt x="400" y="188023"/>
                  </a:lnTo>
                  <a:lnTo>
                    <a:pt x="400" y="184778"/>
                  </a:lnTo>
                  <a:lnTo>
                    <a:pt x="2133" y="184778"/>
                  </a:lnTo>
                  <a:lnTo>
                    <a:pt x="2133" y="183756"/>
                  </a:lnTo>
                  <a:lnTo>
                    <a:pt x="2666" y="183756"/>
                  </a:lnTo>
                  <a:lnTo>
                    <a:pt x="2666" y="185311"/>
                  </a:lnTo>
                  <a:lnTo>
                    <a:pt x="933" y="185311"/>
                  </a:lnTo>
                  <a:lnTo>
                    <a:pt x="933" y="188023"/>
                  </a:lnTo>
                  <a:close/>
                </a:path>
                <a:path w="569595" h="326390">
                  <a:moveTo>
                    <a:pt x="4133" y="187401"/>
                  </a:moveTo>
                  <a:lnTo>
                    <a:pt x="3511" y="187401"/>
                  </a:lnTo>
                  <a:lnTo>
                    <a:pt x="3511" y="183978"/>
                  </a:lnTo>
                  <a:lnTo>
                    <a:pt x="4044" y="183978"/>
                  </a:lnTo>
                  <a:lnTo>
                    <a:pt x="4044" y="186023"/>
                  </a:lnTo>
                  <a:lnTo>
                    <a:pt x="6756" y="186023"/>
                  </a:lnTo>
                  <a:lnTo>
                    <a:pt x="6445" y="186156"/>
                  </a:lnTo>
                  <a:lnTo>
                    <a:pt x="7112" y="186467"/>
                  </a:lnTo>
                  <a:lnTo>
                    <a:pt x="4133" y="186556"/>
                  </a:lnTo>
                  <a:lnTo>
                    <a:pt x="4133" y="187401"/>
                  </a:lnTo>
                  <a:close/>
                </a:path>
                <a:path w="569595" h="326390">
                  <a:moveTo>
                    <a:pt x="2711" y="188690"/>
                  </a:moveTo>
                  <a:lnTo>
                    <a:pt x="2178" y="188690"/>
                  </a:lnTo>
                  <a:lnTo>
                    <a:pt x="2178" y="185311"/>
                  </a:lnTo>
                  <a:lnTo>
                    <a:pt x="2666" y="185311"/>
                  </a:lnTo>
                  <a:lnTo>
                    <a:pt x="2666" y="187534"/>
                  </a:lnTo>
                  <a:lnTo>
                    <a:pt x="4133" y="187534"/>
                  </a:lnTo>
                  <a:lnTo>
                    <a:pt x="4217" y="187667"/>
                  </a:lnTo>
                  <a:lnTo>
                    <a:pt x="2711" y="187667"/>
                  </a:lnTo>
                  <a:lnTo>
                    <a:pt x="2711" y="188690"/>
                  </a:lnTo>
                  <a:close/>
                </a:path>
                <a:path w="569595" h="326390">
                  <a:moveTo>
                    <a:pt x="5867" y="188690"/>
                  </a:moveTo>
                  <a:lnTo>
                    <a:pt x="5334" y="188690"/>
                  </a:lnTo>
                  <a:lnTo>
                    <a:pt x="5334" y="186556"/>
                  </a:lnTo>
                  <a:lnTo>
                    <a:pt x="7213" y="186556"/>
                  </a:lnTo>
                  <a:lnTo>
                    <a:pt x="5867" y="186601"/>
                  </a:lnTo>
                  <a:lnTo>
                    <a:pt x="5867" y="188690"/>
                  </a:lnTo>
                  <a:close/>
                </a:path>
                <a:path w="569595" h="326390">
                  <a:moveTo>
                    <a:pt x="7867" y="188912"/>
                  </a:moveTo>
                  <a:lnTo>
                    <a:pt x="7334" y="187312"/>
                  </a:lnTo>
                  <a:lnTo>
                    <a:pt x="6578" y="186778"/>
                  </a:lnTo>
                  <a:lnTo>
                    <a:pt x="5867" y="186601"/>
                  </a:lnTo>
                  <a:lnTo>
                    <a:pt x="7264" y="186601"/>
                  </a:lnTo>
                  <a:lnTo>
                    <a:pt x="7823" y="187089"/>
                  </a:lnTo>
                  <a:lnTo>
                    <a:pt x="8312" y="188512"/>
                  </a:lnTo>
                  <a:lnTo>
                    <a:pt x="8134" y="188601"/>
                  </a:lnTo>
                  <a:lnTo>
                    <a:pt x="7867" y="188912"/>
                  </a:lnTo>
                  <a:close/>
                </a:path>
                <a:path w="569595" h="326390">
                  <a:moveTo>
                    <a:pt x="4133" y="187534"/>
                  </a:moveTo>
                  <a:lnTo>
                    <a:pt x="2666" y="187534"/>
                  </a:lnTo>
                  <a:lnTo>
                    <a:pt x="2800" y="187001"/>
                  </a:lnTo>
                  <a:lnTo>
                    <a:pt x="2889" y="187178"/>
                  </a:lnTo>
                  <a:lnTo>
                    <a:pt x="3111" y="187223"/>
                  </a:lnTo>
                  <a:lnTo>
                    <a:pt x="3511" y="187401"/>
                  </a:lnTo>
                  <a:lnTo>
                    <a:pt x="4133" y="187401"/>
                  </a:lnTo>
                  <a:lnTo>
                    <a:pt x="4133" y="187534"/>
                  </a:lnTo>
                  <a:close/>
                </a:path>
                <a:path w="569595" h="326390">
                  <a:moveTo>
                    <a:pt x="4800" y="188690"/>
                  </a:moveTo>
                  <a:lnTo>
                    <a:pt x="4178" y="188201"/>
                  </a:lnTo>
                  <a:lnTo>
                    <a:pt x="3467" y="187845"/>
                  </a:lnTo>
                  <a:lnTo>
                    <a:pt x="2711" y="187667"/>
                  </a:lnTo>
                  <a:lnTo>
                    <a:pt x="4217" y="187667"/>
                  </a:lnTo>
                  <a:lnTo>
                    <a:pt x="4800" y="187978"/>
                  </a:lnTo>
                  <a:lnTo>
                    <a:pt x="5111" y="188245"/>
                  </a:lnTo>
                  <a:lnTo>
                    <a:pt x="4978" y="188379"/>
                  </a:lnTo>
                  <a:lnTo>
                    <a:pt x="4800" y="188690"/>
                  </a:lnTo>
                  <a:close/>
                </a:path>
                <a:path w="569595" h="326390">
                  <a:moveTo>
                    <a:pt x="6800" y="189490"/>
                  </a:moveTo>
                  <a:lnTo>
                    <a:pt x="1066" y="189490"/>
                  </a:lnTo>
                  <a:lnTo>
                    <a:pt x="1111" y="188779"/>
                  </a:lnTo>
                  <a:lnTo>
                    <a:pt x="1244" y="188956"/>
                  </a:lnTo>
                  <a:lnTo>
                    <a:pt x="6800" y="188956"/>
                  </a:lnTo>
                  <a:lnTo>
                    <a:pt x="6800" y="189490"/>
                  </a:lnTo>
                  <a:close/>
                </a:path>
                <a:path w="569595" h="326390">
                  <a:moveTo>
                    <a:pt x="4089" y="192157"/>
                  </a:moveTo>
                  <a:lnTo>
                    <a:pt x="2889" y="191268"/>
                  </a:lnTo>
                  <a:lnTo>
                    <a:pt x="1511" y="190601"/>
                  </a:lnTo>
                  <a:lnTo>
                    <a:pt x="88" y="190201"/>
                  </a:lnTo>
                  <a:lnTo>
                    <a:pt x="311" y="189490"/>
                  </a:lnTo>
                  <a:lnTo>
                    <a:pt x="400" y="189712"/>
                  </a:lnTo>
                  <a:lnTo>
                    <a:pt x="1022" y="189890"/>
                  </a:lnTo>
                  <a:lnTo>
                    <a:pt x="1715" y="190201"/>
                  </a:lnTo>
                  <a:lnTo>
                    <a:pt x="2178" y="190379"/>
                  </a:lnTo>
                  <a:lnTo>
                    <a:pt x="8312" y="190379"/>
                  </a:lnTo>
                  <a:lnTo>
                    <a:pt x="8312" y="190912"/>
                  </a:lnTo>
                  <a:lnTo>
                    <a:pt x="3244" y="190912"/>
                  </a:lnTo>
                  <a:lnTo>
                    <a:pt x="3733" y="191179"/>
                  </a:lnTo>
                  <a:lnTo>
                    <a:pt x="4222" y="191490"/>
                  </a:lnTo>
                  <a:lnTo>
                    <a:pt x="4667" y="191846"/>
                  </a:lnTo>
                  <a:lnTo>
                    <a:pt x="4267" y="192023"/>
                  </a:lnTo>
                  <a:lnTo>
                    <a:pt x="4089" y="192157"/>
                  </a:lnTo>
                  <a:close/>
                </a:path>
                <a:path w="569595" h="326390">
                  <a:moveTo>
                    <a:pt x="8312" y="190379"/>
                  </a:moveTo>
                  <a:lnTo>
                    <a:pt x="2178" y="190379"/>
                  </a:lnTo>
                  <a:lnTo>
                    <a:pt x="2222" y="190157"/>
                  </a:lnTo>
                  <a:lnTo>
                    <a:pt x="2355" y="190334"/>
                  </a:lnTo>
                  <a:lnTo>
                    <a:pt x="8312" y="190334"/>
                  </a:lnTo>
                  <a:close/>
                </a:path>
                <a:path w="569595" h="326390">
                  <a:moveTo>
                    <a:pt x="2266" y="181622"/>
                  </a:moveTo>
                  <a:lnTo>
                    <a:pt x="400" y="181622"/>
                  </a:lnTo>
                  <a:lnTo>
                    <a:pt x="400" y="174332"/>
                  </a:lnTo>
                  <a:lnTo>
                    <a:pt x="2266" y="174332"/>
                  </a:lnTo>
                  <a:lnTo>
                    <a:pt x="2266" y="174955"/>
                  </a:lnTo>
                  <a:lnTo>
                    <a:pt x="844" y="174955"/>
                  </a:lnTo>
                  <a:lnTo>
                    <a:pt x="844" y="176644"/>
                  </a:lnTo>
                  <a:lnTo>
                    <a:pt x="2266" y="176644"/>
                  </a:lnTo>
                  <a:lnTo>
                    <a:pt x="2266" y="177222"/>
                  </a:lnTo>
                  <a:lnTo>
                    <a:pt x="844" y="177222"/>
                  </a:lnTo>
                  <a:lnTo>
                    <a:pt x="844" y="178911"/>
                  </a:lnTo>
                  <a:lnTo>
                    <a:pt x="2266" y="178911"/>
                  </a:lnTo>
                  <a:lnTo>
                    <a:pt x="2266" y="179444"/>
                  </a:lnTo>
                  <a:lnTo>
                    <a:pt x="844" y="179444"/>
                  </a:lnTo>
                  <a:lnTo>
                    <a:pt x="844" y="181044"/>
                  </a:lnTo>
                  <a:lnTo>
                    <a:pt x="2266" y="181044"/>
                  </a:lnTo>
                  <a:lnTo>
                    <a:pt x="2266" y="181622"/>
                  </a:lnTo>
                  <a:close/>
                </a:path>
                <a:path w="569595" h="326390">
                  <a:moveTo>
                    <a:pt x="2266" y="176644"/>
                  </a:moveTo>
                  <a:lnTo>
                    <a:pt x="1777" y="176644"/>
                  </a:lnTo>
                  <a:lnTo>
                    <a:pt x="1822" y="174955"/>
                  </a:lnTo>
                  <a:lnTo>
                    <a:pt x="2266" y="174955"/>
                  </a:lnTo>
                  <a:lnTo>
                    <a:pt x="2266" y="176644"/>
                  </a:lnTo>
                  <a:close/>
                </a:path>
                <a:path w="569595" h="326390">
                  <a:moveTo>
                    <a:pt x="2266" y="178911"/>
                  </a:moveTo>
                  <a:lnTo>
                    <a:pt x="1777" y="178911"/>
                  </a:lnTo>
                  <a:lnTo>
                    <a:pt x="1822" y="177222"/>
                  </a:lnTo>
                  <a:lnTo>
                    <a:pt x="2266" y="177222"/>
                  </a:lnTo>
                  <a:lnTo>
                    <a:pt x="2266" y="178911"/>
                  </a:lnTo>
                  <a:close/>
                </a:path>
                <a:path w="569595" h="326390">
                  <a:moveTo>
                    <a:pt x="2266" y="181044"/>
                  </a:moveTo>
                  <a:lnTo>
                    <a:pt x="1777" y="181044"/>
                  </a:lnTo>
                  <a:lnTo>
                    <a:pt x="1822" y="179444"/>
                  </a:lnTo>
                  <a:lnTo>
                    <a:pt x="2266" y="179444"/>
                  </a:lnTo>
                  <a:lnTo>
                    <a:pt x="2266" y="181044"/>
                  </a:lnTo>
                  <a:close/>
                </a:path>
                <a:path w="569595" h="326390">
                  <a:moveTo>
                    <a:pt x="2978" y="179489"/>
                  </a:moveTo>
                  <a:lnTo>
                    <a:pt x="2829" y="179222"/>
                  </a:lnTo>
                  <a:lnTo>
                    <a:pt x="2792" y="179044"/>
                  </a:lnTo>
                  <a:lnTo>
                    <a:pt x="3333" y="178422"/>
                  </a:lnTo>
                  <a:lnTo>
                    <a:pt x="3600" y="178155"/>
                  </a:lnTo>
                  <a:lnTo>
                    <a:pt x="4133" y="177799"/>
                  </a:lnTo>
                  <a:lnTo>
                    <a:pt x="4400" y="178244"/>
                  </a:lnTo>
                  <a:lnTo>
                    <a:pt x="4133" y="178422"/>
                  </a:lnTo>
                  <a:lnTo>
                    <a:pt x="4055" y="178822"/>
                  </a:lnTo>
                  <a:lnTo>
                    <a:pt x="3600" y="178822"/>
                  </a:lnTo>
                  <a:lnTo>
                    <a:pt x="3155" y="179222"/>
                  </a:lnTo>
                  <a:lnTo>
                    <a:pt x="2978" y="179489"/>
                  </a:lnTo>
                  <a:close/>
                </a:path>
                <a:path w="569595" h="326390">
                  <a:moveTo>
                    <a:pt x="4119" y="180644"/>
                  </a:moveTo>
                  <a:lnTo>
                    <a:pt x="3644" y="180644"/>
                  </a:lnTo>
                  <a:lnTo>
                    <a:pt x="3600" y="178822"/>
                  </a:lnTo>
                  <a:lnTo>
                    <a:pt x="4055" y="178822"/>
                  </a:lnTo>
                  <a:lnTo>
                    <a:pt x="4119" y="180644"/>
                  </a:lnTo>
                  <a:close/>
                </a:path>
                <a:path w="569595" h="326390">
                  <a:moveTo>
                    <a:pt x="3644" y="182156"/>
                  </a:moveTo>
                  <a:lnTo>
                    <a:pt x="3644" y="181355"/>
                  </a:lnTo>
                  <a:lnTo>
                    <a:pt x="3244" y="181044"/>
                  </a:lnTo>
                  <a:lnTo>
                    <a:pt x="2800" y="180778"/>
                  </a:lnTo>
                  <a:lnTo>
                    <a:pt x="2311" y="180555"/>
                  </a:lnTo>
                  <a:lnTo>
                    <a:pt x="2533" y="179800"/>
                  </a:lnTo>
                  <a:lnTo>
                    <a:pt x="2622" y="179977"/>
                  </a:lnTo>
                  <a:lnTo>
                    <a:pt x="3644" y="180644"/>
                  </a:lnTo>
                  <a:lnTo>
                    <a:pt x="4119" y="180644"/>
                  </a:lnTo>
                  <a:lnTo>
                    <a:pt x="4178" y="181844"/>
                  </a:lnTo>
                  <a:lnTo>
                    <a:pt x="4267" y="181978"/>
                  </a:lnTo>
                  <a:lnTo>
                    <a:pt x="3644" y="182156"/>
                  </a:lnTo>
                  <a:close/>
                </a:path>
                <a:path w="569595" h="326390">
                  <a:moveTo>
                    <a:pt x="5022" y="177133"/>
                  </a:moveTo>
                  <a:lnTo>
                    <a:pt x="4444" y="177133"/>
                  </a:lnTo>
                  <a:lnTo>
                    <a:pt x="4489" y="174777"/>
                  </a:lnTo>
                  <a:lnTo>
                    <a:pt x="4356" y="174732"/>
                  </a:lnTo>
                  <a:lnTo>
                    <a:pt x="3644" y="174688"/>
                  </a:lnTo>
                  <a:lnTo>
                    <a:pt x="3778" y="174421"/>
                  </a:lnTo>
                  <a:lnTo>
                    <a:pt x="3867" y="174155"/>
                  </a:lnTo>
                  <a:lnTo>
                    <a:pt x="4800" y="174243"/>
                  </a:lnTo>
                  <a:lnTo>
                    <a:pt x="5022" y="177133"/>
                  </a:lnTo>
                  <a:close/>
                </a:path>
                <a:path w="569595" h="326390">
                  <a:moveTo>
                    <a:pt x="3768" y="177088"/>
                  </a:moveTo>
                  <a:lnTo>
                    <a:pt x="3333" y="177088"/>
                  </a:lnTo>
                  <a:lnTo>
                    <a:pt x="3141" y="176333"/>
                  </a:lnTo>
                  <a:lnTo>
                    <a:pt x="2933" y="175710"/>
                  </a:lnTo>
                  <a:lnTo>
                    <a:pt x="2622" y="175044"/>
                  </a:lnTo>
                  <a:lnTo>
                    <a:pt x="3022" y="174555"/>
                  </a:lnTo>
                  <a:lnTo>
                    <a:pt x="3084" y="174777"/>
                  </a:lnTo>
                  <a:lnTo>
                    <a:pt x="3378" y="175532"/>
                  </a:lnTo>
                  <a:lnTo>
                    <a:pt x="3610" y="176377"/>
                  </a:lnTo>
                  <a:lnTo>
                    <a:pt x="3768" y="177088"/>
                  </a:lnTo>
                  <a:close/>
                </a:path>
                <a:path w="569595" h="326390">
                  <a:moveTo>
                    <a:pt x="4845" y="177666"/>
                  </a:moveTo>
                  <a:lnTo>
                    <a:pt x="2446" y="177622"/>
                  </a:lnTo>
                  <a:lnTo>
                    <a:pt x="2489" y="176910"/>
                  </a:lnTo>
                  <a:lnTo>
                    <a:pt x="2622" y="177088"/>
                  </a:lnTo>
                  <a:lnTo>
                    <a:pt x="3768" y="177088"/>
                  </a:lnTo>
                  <a:lnTo>
                    <a:pt x="5022" y="177133"/>
                  </a:lnTo>
                  <a:lnTo>
                    <a:pt x="5022" y="177444"/>
                  </a:lnTo>
                  <a:lnTo>
                    <a:pt x="4845" y="177666"/>
                  </a:lnTo>
                  <a:close/>
                </a:path>
                <a:path w="569595" h="326390">
                  <a:moveTo>
                    <a:pt x="8312" y="181444"/>
                  </a:moveTo>
                  <a:lnTo>
                    <a:pt x="4622" y="181444"/>
                  </a:lnTo>
                  <a:lnTo>
                    <a:pt x="4667" y="178422"/>
                  </a:lnTo>
                  <a:lnTo>
                    <a:pt x="8312" y="178422"/>
                  </a:lnTo>
                  <a:lnTo>
                    <a:pt x="8356" y="178955"/>
                  </a:lnTo>
                  <a:lnTo>
                    <a:pt x="5111" y="178955"/>
                  </a:lnTo>
                  <a:lnTo>
                    <a:pt x="5111" y="180911"/>
                  </a:lnTo>
                  <a:lnTo>
                    <a:pt x="6045" y="180911"/>
                  </a:lnTo>
                  <a:lnTo>
                    <a:pt x="8312" y="180955"/>
                  </a:lnTo>
                  <a:lnTo>
                    <a:pt x="8312" y="181444"/>
                  </a:lnTo>
                  <a:close/>
                </a:path>
                <a:path w="569595" h="326390">
                  <a:moveTo>
                    <a:pt x="6045" y="180911"/>
                  </a:moveTo>
                  <a:lnTo>
                    <a:pt x="5689" y="180911"/>
                  </a:lnTo>
                  <a:lnTo>
                    <a:pt x="5689" y="179000"/>
                  </a:lnTo>
                  <a:lnTo>
                    <a:pt x="5111" y="178955"/>
                  </a:lnTo>
                  <a:lnTo>
                    <a:pt x="7067" y="178955"/>
                  </a:lnTo>
                  <a:lnTo>
                    <a:pt x="6045" y="179000"/>
                  </a:lnTo>
                  <a:lnTo>
                    <a:pt x="6045" y="180911"/>
                  </a:lnTo>
                  <a:close/>
                </a:path>
                <a:path w="569595" h="326390">
                  <a:moveTo>
                    <a:pt x="7912" y="179977"/>
                  </a:moveTo>
                  <a:lnTo>
                    <a:pt x="7867" y="178955"/>
                  </a:lnTo>
                  <a:lnTo>
                    <a:pt x="8356" y="178955"/>
                  </a:lnTo>
                  <a:lnTo>
                    <a:pt x="8356" y="179800"/>
                  </a:lnTo>
                  <a:lnTo>
                    <a:pt x="8045" y="179889"/>
                  </a:lnTo>
                  <a:lnTo>
                    <a:pt x="7912" y="179977"/>
                  </a:lnTo>
                  <a:close/>
                </a:path>
                <a:path w="569595" h="326390">
                  <a:moveTo>
                    <a:pt x="8312" y="180955"/>
                  </a:moveTo>
                  <a:lnTo>
                    <a:pt x="6623" y="180955"/>
                  </a:lnTo>
                  <a:lnTo>
                    <a:pt x="6623" y="179000"/>
                  </a:lnTo>
                  <a:lnTo>
                    <a:pt x="7067" y="179000"/>
                  </a:lnTo>
                  <a:lnTo>
                    <a:pt x="7067" y="180911"/>
                  </a:lnTo>
                  <a:lnTo>
                    <a:pt x="8312" y="180911"/>
                  </a:lnTo>
                  <a:close/>
                </a:path>
                <a:path w="569595" h="326390">
                  <a:moveTo>
                    <a:pt x="8178" y="177044"/>
                  </a:moveTo>
                  <a:lnTo>
                    <a:pt x="7600" y="177044"/>
                  </a:lnTo>
                  <a:lnTo>
                    <a:pt x="7645" y="174644"/>
                  </a:lnTo>
                  <a:lnTo>
                    <a:pt x="7512" y="174599"/>
                  </a:lnTo>
                  <a:lnTo>
                    <a:pt x="6756" y="174555"/>
                  </a:lnTo>
                  <a:lnTo>
                    <a:pt x="6858" y="174377"/>
                  </a:lnTo>
                  <a:lnTo>
                    <a:pt x="6978" y="174021"/>
                  </a:lnTo>
                  <a:lnTo>
                    <a:pt x="7912" y="174110"/>
                  </a:lnTo>
                  <a:lnTo>
                    <a:pt x="8178" y="174243"/>
                  </a:lnTo>
                  <a:lnTo>
                    <a:pt x="8178" y="177044"/>
                  </a:lnTo>
                  <a:close/>
                </a:path>
                <a:path w="569595" h="326390">
                  <a:moveTo>
                    <a:pt x="6800" y="177044"/>
                  </a:moveTo>
                  <a:lnTo>
                    <a:pt x="6311" y="177044"/>
                  </a:lnTo>
                  <a:lnTo>
                    <a:pt x="6106" y="176199"/>
                  </a:lnTo>
                  <a:lnTo>
                    <a:pt x="5911" y="175577"/>
                  </a:lnTo>
                  <a:lnTo>
                    <a:pt x="5600" y="174910"/>
                  </a:lnTo>
                  <a:lnTo>
                    <a:pt x="6000" y="174377"/>
                  </a:lnTo>
                  <a:lnTo>
                    <a:pt x="6426" y="175577"/>
                  </a:lnTo>
                  <a:lnTo>
                    <a:pt x="6641" y="176288"/>
                  </a:lnTo>
                  <a:lnTo>
                    <a:pt x="6800" y="177044"/>
                  </a:lnTo>
                  <a:close/>
                </a:path>
                <a:path w="569595" h="326390">
                  <a:moveTo>
                    <a:pt x="8001" y="177577"/>
                  </a:moveTo>
                  <a:lnTo>
                    <a:pt x="5289" y="177577"/>
                  </a:lnTo>
                  <a:lnTo>
                    <a:pt x="5334" y="176866"/>
                  </a:lnTo>
                  <a:lnTo>
                    <a:pt x="5467" y="177044"/>
                  </a:lnTo>
                  <a:lnTo>
                    <a:pt x="7378" y="177044"/>
                  </a:lnTo>
                  <a:lnTo>
                    <a:pt x="8178" y="177044"/>
                  </a:lnTo>
                  <a:lnTo>
                    <a:pt x="8178" y="177355"/>
                  </a:lnTo>
                  <a:lnTo>
                    <a:pt x="8001" y="177577"/>
                  </a:lnTo>
                  <a:close/>
                </a:path>
                <a:path w="569595" h="326390">
                  <a:moveTo>
                    <a:pt x="844" y="171932"/>
                  </a:moveTo>
                  <a:lnTo>
                    <a:pt x="355" y="171932"/>
                  </a:lnTo>
                  <a:lnTo>
                    <a:pt x="355" y="169487"/>
                  </a:lnTo>
                  <a:lnTo>
                    <a:pt x="844" y="169487"/>
                  </a:lnTo>
                  <a:lnTo>
                    <a:pt x="844" y="171932"/>
                  </a:lnTo>
                  <a:close/>
                </a:path>
                <a:path w="569595" h="326390">
                  <a:moveTo>
                    <a:pt x="6138" y="165976"/>
                  </a:moveTo>
                  <a:lnTo>
                    <a:pt x="5289" y="165976"/>
                  </a:lnTo>
                  <a:lnTo>
                    <a:pt x="6134" y="165487"/>
                  </a:lnTo>
                  <a:lnTo>
                    <a:pt x="6845" y="164820"/>
                  </a:lnTo>
                  <a:lnTo>
                    <a:pt x="7378" y="164020"/>
                  </a:lnTo>
                  <a:lnTo>
                    <a:pt x="7512" y="164198"/>
                  </a:lnTo>
                  <a:lnTo>
                    <a:pt x="7645" y="164331"/>
                  </a:lnTo>
                  <a:lnTo>
                    <a:pt x="7823" y="164420"/>
                  </a:lnTo>
                  <a:lnTo>
                    <a:pt x="7200" y="165176"/>
                  </a:lnTo>
                  <a:lnTo>
                    <a:pt x="6445" y="165798"/>
                  </a:lnTo>
                  <a:lnTo>
                    <a:pt x="6138" y="165976"/>
                  </a:lnTo>
                  <a:close/>
                </a:path>
                <a:path w="569595" h="326390">
                  <a:moveTo>
                    <a:pt x="5600" y="166287"/>
                  </a:moveTo>
                  <a:lnTo>
                    <a:pt x="4711" y="166287"/>
                  </a:lnTo>
                  <a:lnTo>
                    <a:pt x="4711" y="164109"/>
                  </a:lnTo>
                  <a:lnTo>
                    <a:pt x="5289" y="164153"/>
                  </a:lnTo>
                  <a:lnTo>
                    <a:pt x="5289" y="165976"/>
                  </a:lnTo>
                  <a:lnTo>
                    <a:pt x="6138" y="165976"/>
                  </a:lnTo>
                  <a:lnTo>
                    <a:pt x="5600" y="166287"/>
                  </a:lnTo>
                  <a:close/>
                </a:path>
                <a:path w="569595" h="326390">
                  <a:moveTo>
                    <a:pt x="3867" y="168687"/>
                  </a:moveTo>
                  <a:lnTo>
                    <a:pt x="400" y="168687"/>
                  </a:lnTo>
                  <a:lnTo>
                    <a:pt x="400" y="164464"/>
                  </a:lnTo>
                  <a:lnTo>
                    <a:pt x="3867" y="164464"/>
                  </a:lnTo>
                  <a:lnTo>
                    <a:pt x="3867" y="165042"/>
                  </a:lnTo>
                  <a:lnTo>
                    <a:pt x="888" y="165042"/>
                  </a:lnTo>
                  <a:lnTo>
                    <a:pt x="888" y="166331"/>
                  </a:lnTo>
                  <a:lnTo>
                    <a:pt x="2400" y="166331"/>
                  </a:lnTo>
                  <a:lnTo>
                    <a:pt x="8267" y="166376"/>
                  </a:lnTo>
                  <a:lnTo>
                    <a:pt x="8267" y="166865"/>
                  </a:lnTo>
                  <a:lnTo>
                    <a:pt x="5689" y="166865"/>
                  </a:lnTo>
                  <a:lnTo>
                    <a:pt x="933" y="166909"/>
                  </a:lnTo>
                  <a:lnTo>
                    <a:pt x="933" y="168154"/>
                  </a:lnTo>
                  <a:lnTo>
                    <a:pt x="2400" y="168154"/>
                  </a:lnTo>
                  <a:lnTo>
                    <a:pt x="3867" y="168198"/>
                  </a:lnTo>
                  <a:lnTo>
                    <a:pt x="3867" y="168687"/>
                  </a:lnTo>
                  <a:close/>
                </a:path>
                <a:path w="569595" h="326390">
                  <a:moveTo>
                    <a:pt x="2400" y="166331"/>
                  </a:moveTo>
                  <a:lnTo>
                    <a:pt x="1866" y="166331"/>
                  </a:lnTo>
                  <a:lnTo>
                    <a:pt x="1911" y="165042"/>
                  </a:lnTo>
                  <a:lnTo>
                    <a:pt x="3867" y="165042"/>
                  </a:lnTo>
                  <a:lnTo>
                    <a:pt x="2400" y="165087"/>
                  </a:lnTo>
                  <a:lnTo>
                    <a:pt x="2400" y="166331"/>
                  </a:lnTo>
                  <a:close/>
                </a:path>
                <a:path w="569595" h="326390">
                  <a:moveTo>
                    <a:pt x="8267" y="166376"/>
                  </a:moveTo>
                  <a:lnTo>
                    <a:pt x="3422" y="166376"/>
                  </a:lnTo>
                  <a:lnTo>
                    <a:pt x="3422" y="165087"/>
                  </a:lnTo>
                  <a:lnTo>
                    <a:pt x="3867" y="165087"/>
                  </a:lnTo>
                  <a:lnTo>
                    <a:pt x="3867" y="166287"/>
                  </a:lnTo>
                  <a:lnTo>
                    <a:pt x="8267" y="166287"/>
                  </a:lnTo>
                  <a:close/>
                </a:path>
                <a:path w="569595" h="326390">
                  <a:moveTo>
                    <a:pt x="2400" y="168154"/>
                  </a:moveTo>
                  <a:lnTo>
                    <a:pt x="1911" y="168154"/>
                  </a:lnTo>
                  <a:lnTo>
                    <a:pt x="1911" y="166909"/>
                  </a:lnTo>
                  <a:lnTo>
                    <a:pt x="3867" y="166909"/>
                  </a:lnTo>
                  <a:lnTo>
                    <a:pt x="2400" y="166954"/>
                  </a:lnTo>
                  <a:lnTo>
                    <a:pt x="2400" y="168154"/>
                  </a:lnTo>
                  <a:close/>
                </a:path>
                <a:path w="569595" h="326390">
                  <a:moveTo>
                    <a:pt x="5289" y="169043"/>
                  </a:moveTo>
                  <a:lnTo>
                    <a:pt x="4711" y="169043"/>
                  </a:lnTo>
                  <a:lnTo>
                    <a:pt x="4711" y="166909"/>
                  </a:lnTo>
                  <a:lnTo>
                    <a:pt x="5770" y="166909"/>
                  </a:lnTo>
                  <a:lnTo>
                    <a:pt x="6336" y="167220"/>
                  </a:lnTo>
                  <a:lnTo>
                    <a:pt x="5289" y="167220"/>
                  </a:lnTo>
                  <a:lnTo>
                    <a:pt x="5289" y="169043"/>
                  </a:lnTo>
                  <a:close/>
                </a:path>
                <a:path w="569595" h="326390">
                  <a:moveTo>
                    <a:pt x="3867" y="168198"/>
                  </a:moveTo>
                  <a:lnTo>
                    <a:pt x="3422" y="168198"/>
                  </a:lnTo>
                  <a:lnTo>
                    <a:pt x="3422" y="166954"/>
                  </a:lnTo>
                  <a:lnTo>
                    <a:pt x="3867" y="166954"/>
                  </a:lnTo>
                  <a:lnTo>
                    <a:pt x="3867" y="168198"/>
                  </a:lnTo>
                  <a:close/>
                </a:path>
                <a:path w="569595" h="326390">
                  <a:moveTo>
                    <a:pt x="7423" y="169310"/>
                  </a:moveTo>
                  <a:lnTo>
                    <a:pt x="6889" y="168421"/>
                  </a:lnTo>
                  <a:lnTo>
                    <a:pt x="6178" y="167709"/>
                  </a:lnTo>
                  <a:lnTo>
                    <a:pt x="5289" y="167220"/>
                  </a:lnTo>
                  <a:lnTo>
                    <a:pt x="6336" y="167220"/>
                  </a:lnTo>
                  <a:lnTo>
                    <a:pt x="6578" y="167354"/>
                  </a:lnTo>
                  <a:lnTo>
                    <a:pt x="7334" y="168065"/>
                  </a:lnTo>
                  <a:lnTo>
                    <a:pt x="7867" y="168909"/>
                  </a:lnTo>
                  <a:lnTo>
                    <a:pt x="7689" y="169043"/>
                  </a:lnTo>
                  <a:lnTo>
                    <a:pt x="7423" y="169310"/>
                  </a:lnTo>
                  <a:close/>
                </a:path>
                <a:path w="569595" h="326390">
                  <a:moveTo>
                    <a:pt x="2044" y="172377"/>
                  </a:moveTo>
                  <a:lnTo>
                    <a:pt x="1555" y="172377"/>
                  </a:lnTo>
                  <a:lnTo>
                    <a:pt x="1555" y="169221"/>
                  </a:lnTo>
                  <a:lnTo>
                    <a:pt x="2044" y="169221"/>
                  </a:lnTo>
                  <a:lnTo>
                    <a:pt x="2044" y="172377"/>
                  </a:lnTo>
                  <a:close/>
                </a:path>
                <a:path w="569595" h="326390">
                  <a:moveTo>
                    <a:pt x="3244" y="171977"/>
                  </a:moveTo>
                  <a:lnTo>
                    <a:pt x="2755" y="171977"/>
                  </a:lnTo>
                  <a:lnTo>
                    <a:pt x="2755" y="169443"/>
                  </a:lnTo>
                  <a:lnTo>
                    <a:pt x="3244" y="169443"/>
                  </a:lnTo>
                  <a:lnTo>
                    <a:pt x="3244" y="171977"/>
                  </a:lnTo>
                  <a:close/>
                </a:path>
                <a:path w="569595" h="326390">
                  <a:moveTo>
                    <a:pt x="8178" y="172021"/>
                  </a:moveTo>
                  <a:lnTo>
                    <a:pt x="5156" y="172021"/>
                  </a:lnTo>
                  <a:lnTo>
                    <a:pt x="5156" y="169443"/>
                  </a:lnTo>
                  <a:lnTo>
                    <a:pt x="7778" y="169443"/>
                  </a:lnTo>
                  <a:lnTo>
                    <a:pt x="7778" y="169976"/>
                  </a:lnTo>
                  <a:lnTo>
                    <a:pt x="5689" y="169976"/>
                  </a:lnTo>
                  <a:lnTo>
                    <a:pt x="5689" y="171488"/>
                  </a:lnTo>
                  <a:lnTo>
                    <a:pt x="8178" y="171488"/>
                  </a:lnTo>
                  <a:lnTo>
                    <a:pt x="8178" y="172021"/>
                  </a:lnTo>
                  <a:close/>
                </a:path>
                <a:path w="569595" h="326390">
                  <a:moveTo>
                    <a:pt x="4444" y="172021"/>
                  </a:moveTo>
                  <a:lnTo>
                    <a:pt x="3956" y="172021"/>
                  </a:lnTo>
                  <a:lnTo>
                    <a:pt x="3956" y="169487"/>
                  </a:lnTo>
                  <a:lnTo>
                    <a:pt x="4444" y="169487"/>
                  </a:lnTo>
                  <a:lnTo>
                    <a:pt x="4444" y="172021"/>
                  </a:lnTo>
                  <a:close/>
                </a:path>
                <a:path w="569595" h="326390">
                  <a:moveTo>
                    <a:pt x="7778" y="171488"/>
                  </a:moveTo>
                  <a:lnTo>
                    <a:pt x="7289" y="171488"/>
                  </a:lnTo>
                  <a:lnTo>
                    <a:pt x="7289" y="169976"/>
                  </a:lnTo>
                  <a:lnTo>
                    <a:pt x="7778" y="169976"/>
                  </a:lnTo>
                  <a:lnTo>
                    <a:pt x="7778" y="171488"/>
                  </a:lnTo>
                  <a:close/>
                </a:path>
                <a:path w="569595" h="326390">
                  <a:moveTo>
                    <a:pt x="6889" y="157841"/>
                  </a:moveTo>
                  <a:lnTo>
                    <a:pt x="2355" y="157841"/>
                  </a:lnTo>
                  <a:lnTo>
                    <a:pt x="2355" y="153308"/>
                  </a:lnTo>
                  <a:lnTo>
                    <a:pt x="6889" y="153308"/>
                  </a:lnTo>
                  <a:lnTo>
                    <a:pt x="6889" y="157841"/>
                  </a:lnTo>
                  <a:close/>
                </a:path>
                <a:path w="569595" h="326390">
                  <a:moveTo>
                    <a:pt x="5067" y="143973"/>
                  </a:moveTo>
                  <a:lnTo>
                    <a:pt x="4178" y="143973"/>
                  </a:lnTo>
                  <a:lnTo>
                    <a:pt x="4178" y="141350"/>
                  </a:lnTo>
                  <a:lnTo>
                    <a:pt x="6889" y="141350"/>
                  </a:lnTo>
                  <a:lnTo>
                    <a:pt x="7411" y="142328"/>
                  </a:lnTo>
                  <a:lnTo>
                    <a:pt x="5067" y="142328"/>
                  </a:lnTo>
                  <a:lnTo>
                    <a:pt x="5067" y="143973"/>
                  </a:lnTo>
                  <a:close/>
                </a:path>
                <a:path w="569595" h="326390">
                  <a:moveTo>
                    <a:pt x="6800" y="147040"/>
                  </a:moveTo>
                  <a:lnTo>
                    <a:pt x="2133" y="147040"/>
                  </a:lnTo>
                  <a:lnTo>
                    <a:pt x="1111" y="145440"/>
                  </a:lnTo>
                  <a:lnTo>
                    <a:pt x="1066" y="143040"/>
                  </a:lnTo>
                  <a:lnTo>
                    <a:pt x="1600" y="142062"/>
                  </a:lnTo>
                  <a:lnTo>
                    <a:pt x="2444" y="141528"/>
                  </a:lnTo>
                  <a:lnTo>
                    <a:pt x="3022" y="142328"/>
                  </a:lnTo>
                  <a:lnTo>
                    <a:pt x="2400" y="142684"/>
                  </a:lnTo>
                  <a:lnTo>
                    <a:pt x="2139" y="143173"/>
                  </a:lnTo>
                  <a:lnTo>
                    <a:pt x="2044" y="144951"/>
                  </a:lnTo>
                  <a:lnTo>
                    <a:pt x="2755" y="146018"/>
                  </a:lnTo>
                  <a:lnTo>
                    <a:pt x="7325" y="146018"/>
                  </a:lnTo>
                  <a:lnTo>
                    <a:pt x="6800" y="147040"/>
                  </a:lnTo>
                  <a:close/>
                </a:path>
                <a:path w="569595" h="326390">
                  <a:moveTo>
                    <a:pt x="7325" y="146018"/>
                  </a:moveTo>
                  <a:lnTo>
                    <a:pt x="6045" y="146018"/>
                  </a:lnTo>
                  <a:lnTo>
                    <a:pt x="6711" y="144951"/>
                  </a:lnTo>
                  <a:lnTo>
                    <a:pt x="6641" y="143040"/>
                  </a:lnTo>
                  <a:lnTo>
                    <a:pt x="6267" y="142328"/>
                  </a:lnTo>
                  <a:lnTo>
                    <a:pt x="7411" y="142328"/>
                  </a:lnTo>
                  <a:lnTo>
                    <a:pt x="7600" y="142684"/>
                  </a:lnTo>
                  <a:lnTo>
                    <a:pt x="7622" y="145440"/>
                  </a:lnTo>
                  <a:lnTo>
                    <a:pt x="7325" y="146018"/>
                  </a:lnTo>
                  <a:close/>
                </a:path>
                <a:path w="569595" h="326390">
                  <a:moveTo>
                    <a:pt x="7556" y="139439"/>
                  </a:moveTo>
                  <a:lnTo>
                    <a:pt x="1244" y="139439"/>
                  </a:lnTo>
                  <a:lnTo>
                    <a:pt x="1244" y="138461"/>
                  </a:lnTo>
                  <a:lnTo>
                    <a:pt x="6623" y="138461"/>
                  </a:lnTo>
                  <a:lnTo>
                    <a:pt x="6623" y="135439"/>
                  </a:lnTo>
                  <a:lnTo>
                    <a:pt x="7556" y="135439"/>
                  </a:lnTo>
                  <a:lnTo>
                    <a:pt x="7556" y="139439"/>
                  </a:lnTo>
                  <a:close/>
                </a:path>
                <a:path w="569595" h="326390">
                  <a:moveTo>
                    <a:pt x="6623" y="134105"/>
                  </a:moveTo>
                  <a:lnTo>
                    <a:pt x="2178" y="134105"/>
                  </a:lnTo>
                  <a:lnTo>
                    <a:pt x="1155" y="132594"/>
                  </a:lnTo>
                  <a:lnTo>
                    <a:pt x="1155" y="129660"/>
                  </a:lnTo>
                  <a:lnTo>
                    <a:pt x="2222" y="128149"/>
                  </a:lnTo>
                  <a:lnTo>
                    <a:pt x="6489" y="128149"/>
                  </a:lnTo>
                  <a:lnTo>
                    <a:pt x="7271" y="129171"/>
                  </a:lnTo>
                  <a:lnTo>
                    <a:pt x="2755" y="129171"/>
                  </a:lnTo>
                  <a:lnTo>
                    <a:pt x="2115" y="130238"/>
                  </a:lnTo>
                  <a:lnTo>
                    <a:pt x="2117" y="132016"/>
                  </a:lnTo>
                  <a:lnTo>
                    <a:pt x="2800" y="133083"/>
                  </a:lnTo>
                  <a:lnTo>
                    <a:pt x="7314" y="133083"/>
                  </a:lnTo>
                  <a:lnTo>
                    <a:pt x="6623" y="134105"/>
                  </a:lnTo>
                  <a:close/>
                </a:path>
                <a:path w="569595" h="326390">
                  <a:moveTo>
                    <a:pt x="7314" y="133083"/>
                  </a:moveTo>
                  <a:lnTo>
                    <a:pt x="5911" y="133083"/>
                  </a:lnTo>
                  <a:lnTo>
                    <a:pt x="6711" y="132016"/>
                  </a:lnTo>
                  <a:lnTo>
                    <a:pt x="6711" y="130238"/>
                  </a:lnTo>
                  <a:lnTo>
                    <a:pt x="5956" y="129171"/>
                  </a:lnTo>
                  <a:lnTo>
                    <a:pt x="7271" y="129171"/>
                  </a:lnTo>
                  <a:lnTo>
                    <a:pt x="7645" y="129660"/>
                  </a:lnTo>
                  <a:lnTo>
                    <a:pt x="7645" y="132594"/>
                  </a:lnTo>
                  <a:lnTo>
                    <a:pt x="7314" y="133083"/>
                  </a:lnTo>
                  <a:close/>
                </a:path>
                <a:path w="569595" h="326390">
                  <a:moveTo>
                    <a:pt x="4966" y="122637"/>
                  </a:moveTo>
                  <a:lnTo>
                    <a:pt x="4178" y="122637"/>
                  </a:lnTo>
                  <a:lnTo>
                    <a:pt x="4400" y="121970"/>
                  </a:lnTo>
                  <a:lnTo>
                    <a:pt x="5022" y="121526"/>
                  </a:lnTo>
                  <a:lnTo>
                    <a:pt x="6667" y="121526"/>
                  </a:lnTo>
                  <a:lnTo>
                    <a:pt x="7497" y="122148"/>
                  </a:lnTo>
                  <a:lnTo>
                    <a:pt x="7556" y="122548"/>
                  </a:lnTo>
                  <a:lnTo>
                    <a:pt x="5022" y="122548"/>
                  </a:lnTo>
                  <a:close/>
                </a:path>
                <a:path w="569595" h="326390">
                  <a:moveTo>
                    <a:pt x="7556" y="126282"/>
                  </a:moveTo>
                  <a:lnTo>
                    <a:pt x="1244" y="126282"/>
                  </a:lnTo>
                  <a:lnTo>
                    <a:pt x="1333" y="122548"/>
                  </a:lnTo>
                  <a:lnTo>
                    <a:pt x="2000" y="121881"/>
                  </a:lnTo>
                  <a:lnTo>
                    <a:pt x="2978" y="121881"/>
                  </a:lnTo>
                  <a:lnTo>
                    <a:pt x="3511" y="121837"/>
                  </a:lnTo>
                  <a:lnTo>
                    <a:pt x="3956" y="122148"/>
                  </a:lnTo>
                  <a:lnTo>
                    <a:pt x="4178" y="122637"/>
                  </a:lnTo>
                  <a:lnTo>
                    <a:pt x="4966" y="122637"/>
                  </a:lnTo>
                  <a:lnTo>
                    <a:pt x="4768" y="122948"/>
                  </a:lnTo>
                  <a:lnTo>
                    <a:pt x="2533" y="122948"/>
                  </a:lnTo>
                  <a:lnTo>
                    <a:pt x="2089" y="123393"/>
                  </a:lnTo>
                  <a:lnTo>
                    <a:pt x="2133" y="125260"/>
                  </a:lnTo>
                  <a:lnTo>
                    <a:pt x="7556" y="125260"/>
                  </a:lnTo>
                  <a:lnTo>
                    <a:pt x="7556" y="126282"/>
                  </a:lnTo>
                  <a:close/>
                </a:path>
                <a:path w="569595" h="326390">
                  <a:moveTo>
                    <a:pt x="7556" y="125215"/>
                  </a:moveTo>
                  <a:lnTo>
                    <a:pt x="6623" y="125215"/>
                  </a:lnTo>
                  <a:lnTo>
                    <a:pt x="6623" y="122948"/>
                  </a:lnTo>
                  <a:lnTo>
                    <a:pt x="6267" y="122548"/>
                  </a:lnTo>
                  <a:lnTo>
                    <a:pt x="7556" y="122548"/>
                  </a:lnTo>
                  <a:lnTo>
                    <a:pt x="7556" y="125215"/>
                  </a:lnTo>
                  <a:close/>
                </a:path>
                <a:path w="569595" h="326390">
                  <a:moveTo>
                    <a:pt x="7556" y="125260"/>
                  </a:moveTo>
                  <a:lnTo>
                    <a:pt x="3911" y="125260"/>
                  </a:lnTo>
                  <a:lnTo>
                    <a:pt x="3891" y="123393"/>
                  </a:lnTo>
                  <a:lnTo>
                    <a:pt x="3600" y="123037"/>
                  </a:lnTo>
                  <a:lnTo>
                    <a:pt x="3111" y="122948"/>
                  </a:lnTo>
                  <a:lnTo>
                    <a:pt x="4768" y="122948"/>
                  </a:lnTo>
                  <a:lnTo>
                    <a:pt x="4711" y="125215"/>
                  </a:lnTo>
                  <a:lnTo>
                    <a:pt x="7556" y="125215"/>
                  </a:lnTo>
                  <a:close/>
                </a:path>
                <a:path w="569595" h="326390">
                  <a:moveTo>
                    <a:pt x="7556" y="120459"/>
                  </a:moveTo>
                  <a:lnTo>
                    <a:pt x="1244" y="118059"/>
                  </a:lnTo>
                  <a:lnTo>
                    <a:pt x="1244" y="116992"/>
                  </a:lnTo>
                  <a:lnTo>
                    <a:pt x="7556" y="114547"/>
                  </a:lnTo>
                  <a:lnTo>
                    <a:pt x="7556" y="115614"/>
                  </a:lnTo>
                  <a:lnTo>
                    <a:pt x="6045" y="116192"/>
                  </a:lnTo>
                  <a:lnTo>
                    <a:pt x="6045" y="116547"/>
                  </a:lnTo>
                  <a:lnTo>
                    <a:pt x="5156" y="116547"/>
                  </a:lnTo>
                  <a:lnTo>
                    <a:pt x="2533" y="117525"/>
                  </a:lnTo>
                  <a:lnTo>
                    <a:pt x="5156" y="118548"/>
                  </a:lnTo>
                  <a:lnTo>
                    <a:pt x="6045" y="118548"/>
                  </a:lnTo>
                  <a:lnTo>
                    <a:pt x="6045" y="118814"/>
                  </a:lnTo>
                  <a:lnTo>
                    <a:pt x="7556" y="119392"/>
                  </a:lnTo>
                  <a:lnTo>
                    <a:pt x="7556" y="120459"/>
                  </a:lnTo>
                  <a:close/>
                </a:path>
                <a:path w="569595" h="326390">
                  <a:moveTo>
                    <a:pt x="6045" y="118548"/>
                  </a:moveTo>
                  <a:lnTo>
                    <a:pt x="5156" y="118548"/>
                  </a:lnTo>
                  <a:lnTo>
                    <a:pt x="5156" y="116547"/>
                  </a:lnTo>
                  <a:lnTo>
                    <a:pt x="6045" y="116547"/>
                  </a:lnTo>
                  <a:lnTo>
                    <a:pt x="6045" y="118548"/>
                  </a:lnTo>
                  <a:close/>
                </a:path>
                <a:path w="569595" h="326390">
                  <a:moveTo>
                    <a:pt x="7556" y="112858"/>
                  </a:moveTo>
                  <a:lnTo>
                    <a:pt x="1244" y="112858"/>
                  </a:lnTo>
                  <a:lnTo>
                    <a:pt x="1244" y="111880"/>
                  </a:lnTo>
                  <a:lnTo>
                    <a:pt x="6623" y="111880"/>
                  </a:lnTo>
                  <a:lnTo>
                    <a:pt x="6623" y="108857"/>
                  </a:lnTo>
                  <a:lnTo>
                    <a:pt x="7556" y="108857"/>
                  </a:lnTo>
                  <a:lnTo>
                    <a:pt x="7556" y="112858"/>
                  </a:lnTo>
                  <a:close/>
                </a:path>
                <a:path w="569595" h="326390">
                  <a:moveTo>
                    <a:pt x="7556" y="105968"/>
                  </a:moveTo>
                  <a:lnTo>
                    <a:pt x="6623" y="105968"/>
                  </a:lnTo>
                  <a:lnTo>
                    <a:pt x="6623" y="102768"/>
                  </a:lnTo>
                  <a:lnTo>
                    <a:pt x="7556" y="102768"/>
                  </a:lnTo>
                  <a:lnTo>
                    <a:pt x="7556" y="105968"/>
                  </a:lnTo>
                  <a:close/>
                </a:path>
                <a:path w="569595" h="326390">
                  <a:moveTo>
                    <a:pt x="7556" y="106991"/>
                  </a:moveTo>
                  <a:lnTo>
                    <a:pt x="1244" y="106991"/>
                  </a:lnTo>
                  <a:lnTo>
                    <a:pt x="1244" y="102812"/>
                  </a:lnTo>
                  <a:lnTo>
                    <a:pt x="2178" y="102812"/>
                  </a:lnTo>
                  <a:lnTo>
                    <a:pt x="2178" y="105968"/>
                  </a:lnTo>
                  <a:lnTo>
                    <a:pt x="7556" y="105968"/>
                  </a:lnTo>
                  <a:lnTo>
                    <a:pt x="7556" y="106991"/>
                  </a:lnTo>
                  <a:close/>
                </a:path>
                <a:path w="569595" h="326390">
                  <a:moveTo>
                    <a:pt x="4845" y="105968"/>
                  </a:moveTo>
                  <a:lnTo>
                    <a:pt x="3911" y="105968"/>
                  </a:lnTo>
                  <a:lnTo>
                    <a:pt x="3911" y="103212"/>
                  </a:lnTo>
                  <a:lnTo>
                    <a:pt x="4845" y="103212"/>
                  </a:lnTo>
                  <a:lnTo>
                    <a:pt x="4845" y="105968"/>
                  </a:lnTo>
                  <a:close/>
                </a:path>
                <a:path w="569595" h="326390">
                  <a:moveTo>
                    <a:pt x="7556" y="100857"/>
                  </a:moveTo>
                  <a:lnTo>
                    <a:pt x="1244" y="100857"/>
                  </a:lnTo>
                  <a:lnTo>
                    <a:pt x="1244" y="96812"/>
                  </a:lnTo>
                  <a:lnTo>
                    <a:pt x="2133" y="96100"/>
                  </a:lnTo>
                  <a:lnTo>
                    <a:pt x="3244" y="96100"/>
                  </a:lnTo>
                  <a:lnTo>
                    <a:pt x="4044" y="96056"/>
                  </a:lnTo>
                  <a:lnTo>
                    <a:pt x="4756" y="96545"/>
                  </a:lnTo>
                  <a:lnTo>
                    <a:pt x="4944" y="97078"/>
                  </a:lnTo>
                  <a:lnTo>
                    <a:pt x="2489" y="97078"/>
                  </a:lnTo>
                  <a:lnTo>
                    <a:pt x="2133" y="97656"/>
                  </a:lnTo>
                  <a:lnTo>
                    <a:pt x="2133" y="99656"/>
                  </a:lnTo>
                  <a:lnTo>
                    <a:pt x="4222" y="99701"/>
                  </a:lnTo>
                  <a:lnTo>
                    <a:pt x="5200" y="99701"/>
                  </a:lnTo>
                  <a:lnTo>
                    <a:pt x="5200" y="99834"/>
                  </a:lnTo>
                  <a:lnTo>
                    <a:pt x="7556" y="99834"/>
                  </a:lnTo>
                  <a:lnTo>
                    <a:pt x="7556" y="100857"/>
                  </a:lnTo>
                  <a:close/>
                </a:path>
                <a:path w="569595" h="326390">
                  <a:moveTo>
                    <a:pt x="7375" y="97300"/>
                  </a:moveTo>
                  <a:lnTo>
                    <a:pt x="5022" y="97300"/>
                  </a:lnTo>
                  <a:lnTo>
                    <a:pt x="7556" y="96056"/>
                  </a:lnTo>
                  <a:lnTo>
                    <a:pt x="7556" y="97212"/>
                  </a:lnTo>
                  <a:lnTo>
                    <a:pt x="7375" y="97300"/>
                  </a:lnTo>
                  <a:close/>
                </a:path>
                <a:path w="569595" h="326390">
                  <a:moveTo>
                    <a:pt x="5200" y="99701"/>
                  </a:moveTo>
                  <a:lnTo>
                    <a:pt x="4222" y="99701"/>
                  </a:lnTo>
                  <a:lnTo>
                    <a:pt x="4222" y="97656"/>
                  </a:lnTo>
                  <a:lnTo>
                    <a:pt x="3911" y="97078"/>
                  </a:lnTo>
                  <a:lnTo>
                    <a:pt x="4944" y="97078"/>
                  </a:lnTo>
                  <a:lnTo>
                    <a:pt x="5022" y="97300"/>
                  </a:lnTo>
                  <a:lnTo>
                    <a:pt x="7375" y="97300"/>
                  </a:lnTo>
                  <a:lnTo>
                    <a:pt x="5200" y="98367"/>
                  </a:lnTo>
                  <a:lnTo>
                    <a:pt x="5200" y="99701"/>
                  </a:lnTo>
                  <a:close/>
                </a:path>
                <a:path w="569595" h="326390">
                  <a:moveTo>
                    <a:pt x="5837" y="87388"/>
                  </a:moveTo>
                  <a:lnTo>
                    <a:pt x="4267" y="87388"/>
                  </a:lnTo>
                  <a:lnTo>
                    <a:pt x="7556" y="84677"/>
                  </a:lnTo>
                  <a:lnTo>
                    <a:pt x="7556" y="85966"/>
                  </a:lnTo>
                  <a:lnTo>
                    <a:pt x="5837" y="87388"/>
                  </a:lnTo>
                  <a:close/>
                </a:path>
                <a:path w="569595" h="326390">
                  <a:moveTo>
                    <a:pt x="5778" y="88766"/>
                  </a:moveTo>
                  <a:lnTo>
                    <a:pt x="4400" y="88766"/>
                  </a:lnTo>
                  <a:lnTo>
                    <a:pt x="1244" y="86144"/>
                  </a:lnTo>
                  <a:lnTo>
                    <a:pt x="1244" y="84855"/>
                  </a:lnTo>
                  <a:lnTo>
                    <a:pt x="4267" y="87388"/>
                  </a:lnTo>
                  <a:lnTo>
                    <a:pt x="5837" y="87388"/>
                  </a:lnTo>
                  <a:lnTo>
                    <a:pt x="4978" y="88099"/>
                  </a:lnTo>
                  <a:lnTo>
                    <a:pt x="5778" y="88766"/>
                  </a:lnTo>
                  <a:close/>
                </a:path>
                <a:path w="569595" h="326390">
                  <a:moveTo>
                    <a:pt x="7600" y="89744"/>
                  </a:moveTo>
                  <a:lnTo>
                    <a:pt x="1244" y="89744"/>
                  </a:lnTo>
                  <a:lnTo>
                    <a:pt x="1244" y="88766"/>
                  </a:lnTo>
                  <a:lnTo>
                    <a:pt x="7600" y="88766"/>
                  </a:lnTo>
                  <a:lnTo>
                    <a:pt x="7600" y="89744"/>
                  </a:lnTo>
                  <a:close/>
                </a:path>
                <a:path w="569595" h="326390">
                  <a:moveTo>
                    <a:pt x="7556" y="82988"/>
                  </a:moveTo>
                  <a:lnTo>
                    <a:pt x="1244" y="82988"/>
                  </a:lnTo>
                  <a:lnTo>
                    <a:pt x="1244" y="82010"/>
                  </a:lnTo>
                  <a:lnTo>
                    <a:pt x="6623" y="82010"/>
                  </a:lnTo>
                  <a:lnTo>
                    <a:pt x="6623" y="78987"/>
                  </a:lnTo>
                  <a:lnTo>
                    <a:pt x="7556" y="78987"/>
                  </a:lnTo>
                  <a:lnTo>
                    <a:pt x="7556" y="82988"/>
                  </a:lnTo>
                  <a:close/>
                </a:path>
                <a:path w="569595" h="326390">
                  <a:moveTo>
                    <a:pt x="7556" y="77076"/>
                  </a:moveTo>
                  <a:lnTo>
                    <a:pt x="1244" y="77076"/>
                  </a:lnTo>
                  <a:lnTo>
                    <a:pt x="1244" y="76098"/>
                  </a:lnTo>
                  <a:lnTo>
                    <a:pt x="7556" y="76098"/>
                  </a:lnTo>
                  <a:lnTo>
                    <a:pt x="7556" y="77076"/>
                  </a:lnTo>
                  <a:close/>
                </a:path>
                <a:path w="569595" h="326390">
                  <a:moveTo>
                    <a:pt x="1244" y="73875"/>
                  </a:moveTo>
                  <a:lnTo>
                    <a:pt x="1244" y="72764"/>
                  </a:lnTo>
                  <a:lnTo>
                    <a:pt x="5422" y="70719"/>
                  </a:lnTo>
                  <a:lnTo>
                    <a:pt x="1244" y="68630"/>
                  </a:lnTo>
                  <a:lnTo>
                    <a:pt x="1244" y="67519"/>
                  </a:lnTo>
                  <a:lnTo>
                    <a:pt x="7556" y="67519"/>
                  </a:lnTo>
                  <a:lnTo>
                    <a:pt x="7556" y="68541"/>
                  </a:lnTo>
                  <a:lnTo>
                    <a:pt x="3200" y="68541"/>
                  </a:lnTo>
                  <a:lnTo>
                    <a:pt x="7023" y="70453"/>
                  </a:lnTo>
                  <a:lnTo>
                    <a:pt x="7023" y="70942"/>
                  </a:lnTo>
                  <a:lnTo>
                    <a:pt x="3244" y="72809"/>
                  </a:lnTo>
                  <a:lnTo>
                    <a:pt x="7512" y="72809"/>
                  </a:lnTo>
                  <a:lnTo>
                    <a:pt x="7512" y="73786"/>
                  </a:lnTo>
                  <a:lnTo>
                    <a:pt x="1244" y="73875"/>
                  </a:lnTo>
                  <a:close/>
                </a:path>
                <a:path w="569595" h="326390">
                  <a:moveTo>
                    <a:pt x="7556" y="65830"/>
                  </a:moveTo>
                  <a:lnTo>
                    <a:pt x="1244" y="63430"/>
                  </a:lnTo>
                  <a:lnTo>
                    <a:pt x="1244" y="62363"/>
                  </a:lnTo>
                  <a:lnTo>
                    <a:pt x="7556" y="59918"/>
                  </a:lnTo>
                  <a:lnTo>
                    <a:pt x="7556" y="60985"/>
                  </a:lnTo>
                  <a:lnTo>
                    <a:pt x="6045" y="61563"/>
                  </a:lnTo>
                  <a:lnTo>
                    <a:pt x="6045" y="61874"/>
                  </a:lnTo>
                  <a:lnTo>
                    <a:pt x="5156" y="61874"/>
                  </a:lnTo>
                  <a:lnTo>
                    <a:pt x="2533" y="62852"/>
                  </a:lnTo>
                  <a:lnTo>
                    <a:pt x="5156" y="63874"/>
                  </a:lnTo>
                  <a:lnTo>
                    <a:pt x="6045" y="63874"/>
                  </a:lnTo>
                  <a:lnTo>
                    <a:pt x="6045" y="64185"/>
                  </a:lnTo>
                  <a:lnTo>
                    <a:pt x="7556" y="64763"/>
                  </a:lnTo>
                  <a:lnTo>
                    <a:pt x="7556" y="65830"/>
                  </a:lnTo>
                  <a:close/>
                </a:path>
                <a:path w="569595" h="326390">
                  <a:moveTo>
                    <a:pt x="6045" y="63874"/>
                  </a:moveTo>
                  <a:lnTo>
                    <a:pt x="5156" y="63874"/>
                  </a:lnTo>
                  <a:lnTo>
                    <a:pt x="5156" y="61874"/>
                  </a:lnTo>
                  <a:lnTo>
                    <a:pt x="6045" y="61874"/>
                  </a:lnTo>
                  <a:lnTo>
                    <a:pt x="6045" y="63874"/>
                  </a:lnTo>
                  <a:close/>
                </a:path>
                <a:path w="569595" h="326390">
                  <a:moveTo>
                    <a:pt x="4733" y="57518"/>
                  </a:moveTo>
                  <a:lnTo>
                    <a:pt x="3511" y="57518"/>
                  </a:lnTo>
                  <a:lnTo>
                    <a:pt x="3682" y="57073"/>
                  </a:lnTo>
                  <a:lnTo>
                    <a:pt x="3770" y="56406"/>
                  </a:lnTo>
                  <a:lnTo>
                    <a:pt x="3867" y="54984"/>
                  </a:lnTo>
                  <a:lnTo>
                    <a:pt x="4400" y="54095"/>
                  </a:lnTo>
                  <a:lnTo>
                    <a:pt x="7067" y="54095"/>
                  </a:lnTo>
                  <a:lnTo>
                    <a:pt x="7645" y="55117"/>
                  </a:lnTo>
                  <a:lnTo>
                    <a:pt x="5111" y="55117"/>
                  </a:lnTo>
                  <a:lnTo>
                    <a:pt x="4929" y="55517"/>
                  </a:lnTo>
                  <a:lnTo>
                    <a:pt x="4733" y="57518"/>
                  </a:lnTo>
                  <a:close/>
                </a:path>
                <a:path w="569595" h="326390">
                  <a:moveTo>
                    <a:pt x="4222" y="58540"/>
                  </a:moveTo>
                  <a:lnTo>
                    <a:pt x="1955" y="58540"/>
                  </a:lnTo>
                  <a:lnTo>
                    <a:pt x="1355" y="57873"/>
                  </a:lnTo>
                  <a:lnTo>
                    <a:pt x="1234" y="55295"/>
                  </a:lnTo>
                  <a:lnTo>
                    <a:pt x="1555" y="54717"/>
                  </a:lnTo>
                  <a:lnTo>
                    <a:pt x="2266" y="54228"/>
                  </a:lnTo>
                  <a:lnTo>
                    <a:pt x="2844" y="54984"/>
                  </a:lnTo>
                  <a:lnTo>
                    <a:pt x="2355" y="55295"/>
                  </a:lnTo>
                  <a:lnTo>
                    <a:pt x="2044" y="55829"/>
                  </a:lnTo>
                  <a:lnTo>
                    <a:pt x="2044" y="57073"/>
                  </a:lnTo>
                  <a:lnTo>
                    <a:pt x="2355" y="57518"/>
                  </a:lnTo>
                  <a:lnTo>
                    <a:pt x="4733" y="57518"/>
                  </a:lnTo>
                  <a:lnTo>
                    <a:pt x="4222" y="58540"/>
                  </a:lnTo>
                  <a:close/>
                </a:path>
                <a:path w="569595" h="326390">
                  <a:moveTo>
                    <a:pt x="6311" y="58673"/>
                  </a:moveTo>
                  <a:lnTo>
                    <a:pt x="5734" y="57873"/>
                  </a:lnTo>
                  <a:lnTo>
                    <a:pt x="6311" y="57562"/>
                  </a:lnTo>
                  <a:lnTo>
                    <a:pt x="6612" y="57073"/>
                  </a:lnTo>
                  <a:lnTo>
                    <a:pt x="6711" y="55517"/>
                  </a:lnTo>
                  <a:lnTo>
                    <a:pt x="6356" y="55117"/>
                  </a:lnTo>
                  <a:lnTo>
                    <a:pt x="7645" y="55117"/>
                  </a:lnTo>
                  <a:lnTo>
                    <a:pt x="7537" y="57562"/>
                  </a:lnTo>
                  <a:lnTo>
                    <a:pt x="7156" y="58229"/>
                  </a:lnTo>
                  <a:lnTo>
                    <a:pt x="6311" y="58673"/>
                  </a:lnTo>
                  <a:close/>
                </a:path>
                <a:path w="569595" h="326390">
                  <a:moveTo>
                    <a:pt x="2133" y="52762"/>
                  </a:moveTo>
                  <a:lnTo>
                    <a:pt x="1244" y="52762"/>
                  </a:lnTo>
                  <a:lnTo>
                    <a:pt x="1244" y="48139"/>
                  </a:lnTo>
                  <a:lnTo>
                    <a:pt x="2133" y="48139"/>
                  </a:lnTo>
                  <a:lnTo>
                    <a:pt x="2133" y="49961"/>
                  </a:lnTo>
                  <a:lnTo>
                    <a:pt x="7512" y="49961"/>
                  </a:lnTo>
                  <a:lnTo>
                    <a:pt x="7512" y="50939"/>
                  </a:lnTo>
                  <a:lnTo>
                    <a:pt x="2133" y="50939"/>
                  </a:lnTo>
                  <a:lnTo>
                    <a:pt x="2133" y="52762"/>
                  </a:lnTo>
                  <a:close/>
                </a:path>
                <a:path w="569595" h="326390">
                  <a:moveTo>
                    <a:pt x="7512" y="50984"/>
                  </a:moveTo>
                  <a:lnTo>
                    <a:pt x="2133" y="50984"/>
                  </a:lnTo>
                  <a:lnTo>
                    <a:pt x="7512" y="50939"/>
                  </a:lnTo>
                  <a:close/>
                </a:path>
                <a:path w="569595" h="326390">
                  <a:moveTo>
                    <a:pt x="7368" y="42849"/>
                  </a:moveTo>
                  <a:lnTo>
                    <a:pt x="5022" y="42849"/>
                  </a:lnTo>
                  <a:lnTo>
                    <a:pt x="7556" y="41605"/>
                  </a:lnTo>
                  <a:lnTo>
                    <a:pt x="7556" y="42760"/>
                  </a:lnTo>
                  <a:lnTo>
                    <a:pt x="7368" y="42849"/>
                  </a:lnTo>
                  <a:close/>
                </a:path>
                <a:path w="569595" h="326390">
                  <a:moveTo>
                    <a:pt x="7556" y="46361"/>
                  </a:moveTo>
                  <a:lnTo>
                    <a:pt x="1244" y="46361"/>
                  </a:lnTo>
                  <a:lnTo>
                    <a:pt x="1244" y="42360"/>
                  </a:lnTo>
                  <a:lnTo>
                    <a:pt x="2133" y="41649"/>
                  </a:lnTo>
                  <a:lnTo>
                    <a:pt x="3244" y="41649"/>
                  </a:lnTo>
                  <a:lnTo>
                    <a:pt x="4044" y="41605"/>
                  </a:lnTo>
                  <a:lnTo>
                    <a:pt x="4756" y="42094"/>
                  </a:lnTo>
                  <a:lnTo>
                    <a:pt x="4944" y="42627"/>
                  </a:lnTo>
                  <a:lnTo>
                    <a:pt x="2489" y="42627"/>
                  </a:lnTo>
                  <a:lnTo>
                    <a:pt x="2133" y="43205"/>
                  </a:lnTo>
                  <a:lnTo>
                    <a:pt x="2133" y="45250"/>
                  </a:lnTo>
                  <a:lnTo>
                    <a:pt x="5200" y="45250"/>
                  </a:lnTo>
                  <a:lnTo>
                    <a:pt x="7556" y="45338"/>
                  </a:lnTo>
                  <a:lnTo>
                    <a:pt x="7556" y="46361"/>
                  </a:lnTo>
                  <a:close/>
                </a:path>
                <a:path w="569595" h="326390">
                  <a:moveTo>
                    <a:pt x="5200" y="45250"/>
                  </a:moveTo>
                  <a:lnTo>
                    <a:pt x="4222" y="45250"/>
                  </a:lnTo>
                  <a:lnTo>
                    <a:pt x="4222" y="43205"/>
                  </a:lnTo>
                  <a:lnTo>
                    <a:pt x="3911" y="42627"/>
                  </a:lnTo>
                  <a:lnTo>
                    <a:pt x="4944" y="42627"/>
                  </a:lnTo>
                  <a:lnTo>
                    <a:pt x="5022" y="42849"/>
                  </a:lnTo>
                  <a:lnTo>
                    <a:pt x="7368" y="42849"/>
                  </a:lnTo>
                  <a:lnTo>
                    <a:pt x="5200" y="43872"/>
                  </a:lnTo>
                  <a:lnTo>
                    <a:pt x="5200" y="45250"/>
                  </a:lnTo>
                  <a:close/>
                </a:path>
                <a:path w="569595" h="326390">
                  <a:moveTo>
                    <a:pt x="7556" y="38538"/>
                  </a:moveTo>
                  <a:lnTo>
                    <a:pt x="6623" y="38538"/>
                  </a:lnTo>
                  <a:lnTo>
                    <a:pt x="6623" y="35337"/>
                  </a:lnTo>
                  <a:lnTo>
                    <a:pt x="7556" y="35337"/>
                  </a:lnTo>
                  <a:lnTo>
                    <a:pt x="7556" y="38538"/>
                  </a:lnTo>
                  <a:close/>
                </a:path>
                <a:path w="569595" h="326390">
                  <a:moveTo>
                    <a:pt x="7556" y="39560"/>
                  </a:moveTo>
                  <a:lnTo>
                    <a:pt x="1244" y="39560"/>
                  </a:lnTo>
                  <a:lnTo>
                    <a:pt x="1244" y="35426"/>
                  </a:lnTo>
                  <a:lnTo>
                    <a:pt x="2178" y="35426"/>
                  </a:lnTo>
                  <a:lnTo>
                    <a:pt x="2178" y="38538"/>
                  </a:lnTo>
                  <a:lnTo>
                    <a:pt x="7556" y="38538"/>
                  </a:lnTo>
                  <a:lnTo>
                    <a:pt x="7556" y="39560"/>
                  </a:lnTo>
                  <a:close/>
                </a:path>
                <a:path w="569595" h="326390">
                  <a:moveTo>
                    <a:pt x="4845" y="38538"/>
                  </a:moveTo>
                  <a:lnTo>
                    <a:pt x="3911" y="38538"/>
                  </a:lnTo>
                  <a:lnTo>
                    <a:pt x="3911" y="35782"/>
                  </a:lnTo>
                  <a:lnTo>
                    <a:pt x="4845" y="35782"/>
                  </a:lnTo>
                  <a:lnTo>
                    <a:pt x="4845" y="38538"/>
                  </a:lnTo>
                  <a:close/>
                </a:path>
                <a:path w="569595" h="326390">
                  <a:moveTo>
                    <a:pt x="7556" y="33292"/>
                  </a:moveTo>
                  <a:lnTo>
                    <a:pt x="1244" y="33292"/>
                  </a:lnTo>
                  <a:lnTo>
                    <a:pt x="1244" y="32315"/>
                  </a:lnTo>
                  <a:lnTo>
                    <a:pt x="7556" y="32315"/>
                  </a:lnTo>
                  <a:lnTo>
                    <a:pt x="7556" y="33292"/>
                  </a:lnTo>
                  <a:close/>
                </a:path>
                <a:path w="569595" h="326390">
                  <a:moveTo>
                    <a:pt x="5837" y="27692"/>
                  </a:moveTo>
                  <a:lnTo>
                    <a:pt x="4267" y="27692"/>
                  </a:lnTo>
                  <a:lnTo>
                    <a:pt x="7556" y="24980"/>
                  </a:lnTo>
                  <a:lnTo>
                    <a:pt x="7556" y="26269"/>
                  </a:lnTo>
                  <a:lnTo>
                    <a:pt x="5837" y="27692"/>
                  </a:lnTo>
                  <a:close/>
                </a:path>
                <a:path w="569595" h="326390">
                  <a:moveTo>
                    <a:pt x="5778" y="29070"/>
                  </a:moveTo>
                  <a:lnTo>
                    <a:pt x="4400" y="29070"/>
                  </a:lnTo>
                  <a:lnTo>
                    <a:pt x="1244" y="26447"/>
                  </a:lnTo>
                  <a:lnTo>
                    <a:pt x="1244" y="25158"/>
                  </a:lnTo>
                  <a:lnTo>
                    <a:pt x="4267" y="27692"/>
                  </a:lnTo>
                  <a:lnTo>
                    <a:pt x="5837" y="27692"/>
                  </a:lnTo>
                  <a:lnTo>
                    <a:pt x="4978" y="28403"/>
                  </a:lnTo>
                  <a:lnTo>
                    <a:pt x="5778" y="29070"/>
                  </a:lnTo>
                  <a:close/>
                </a:path>
                <a:path w="569595" h="326390">
                  <a:moveTo>
                    <a:pt x="7600" y="30048"/>
                  </a:moveTo>
                  <a:lnTo>
                    <a:pt x="1244" y="30048"/>
                  </a:lnTo>
                  <a:lnTo>
                    <a:pt x="1244" y="29070"/>
                  </a:lnTo>
                  <a:lnTo>
                    <a:pt x="7600" y="29070"/>
                  </a:lnTo>
                  <a:lnTo>
                    <a:pt x="7600" y="30048"/>
                  </a:lnTo>
                  <a:close/>
                </a:path>
                <a:path w="569595" h="326390">
                  <a:moveTo>
                    <a:pt x="6889" y="18891"/>
                  </a:moveTo>
                  <a:lnTo>
                    <a:pt x="2355" y="18891"/>
                  </a:lnTo>
                  <a:lnTo>
                    <a:pt x="2355" y="14357"/>
                  </a:lnTo>
                  <a:lnTo>
                    <a:pt x="6889" y="14357"/>
                  </a:lnTo>
                  <a:lnTo>
                    <a:pt x="6889" y="188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0380" y="10034409"/>
            <a:ext cx="22510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20" dirty="0">
                <a:latin typeface="Lucida Sans"/>
                <a:cs typeface="Lucida Sans"/>
              </a:rPr>
              <a:t>CAMILA </a:t>
            </a:r>
            <a:r>
              <a:rPr sz="1400" b="1" spc="65" dirty="0">
                <a:latin typeface="Lucida Sans"/>
                <a:cs typeface="Lucida Sans"/>
              </a:rPr>
              <a:t>ESPARZA</a:t>
            </a:r>
            <a:r>
              <a:rPr sz="1400" b="1" spc="-275" dirty="0">
                <a:latin typeface="Lucida Sans"/>
                <a:cs typeface="Lucida Sans"/>
              </a:rPr>
              <a:t> </a:t>
            </a:r>
            <a:r>
              <a:rPr sz="1400" b="1" spc="135" dirty="0">
                <a:latin typeface="Lucida Sans"/>
                <a:cs typeface="Lucida Sans"/>
              </a:rPr>
              <a:t>2020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7870152" y="1178537"/>
            <a:ext cx="2549525" cy="8536305"/>
            <a:chOff x="7870152" y="1178537"/>
            <a:chExt cx="2549525" cy="8536305"/>
          </a:xfrm>
        </p:grpSpPr>
        <p:sp>
          <p:nvSpPr>
            <p:cNvPr id="4" name="object 4"/>
            <p:cNvSpPr/>
            <p:nvPr/>
          </p:nvSpPr>
          <p:spPr>
            <a:xfrm>
              <a:off x="8367756" y="7460410"/>
              <a:ext cx="1559560" cy="1971039"/>
            </a:xfrm>
            <a:custGeom>
              <a:avLst/>
              <a:gdLst/>
              <a:ahLst/>
              <a:cxnLst/>
              <a:rect l="l" t="t" r="r" b="b"/>
              <a:pathLst>
                <a:path w="1559559" h="1971040">
                  <a:moveTo>
                    <a:pt x="971481" y="1970669"/>
                  </a:moveTo>
                  <a:lnTo>
                    <a:pt x="587648" y="1970669"/>
                  </a:lnTo>
                  <a:lnTo>
                    <a:pt x="572257" y="1902521"/>
                  </a:lnTo>
                  <a:lnTo>
                    <a:pt x="553599" y="1839476"/>
                  </a:lnTo>
                  <a:lnTo>
                    <a:pt x="532414" y="1781556"/>
                  </a:lnTo>
                  <a:lnTo>
                    <a:pt x="509442" y="1728783"/>
                  </a:lnTo>
                  <a:lnTo>
                    <a:pt x="485424" y="1681177"/>
                  </a:lnTo>
                  <a:lnTo>
                    <a:pt x="461100" y="1638761"/>
                  </a:lnTo>
                  <a:lnTo>
                    <a:pt x="437211" y="1601555"/>
                  </a:lnTo>
                  <a:lnTo>
                    <a:pt x="414497" y="1569582"/>
                  </a:lnTo>
                  <a:lnTo>
                    <a:pt x="375556" y="1521419"/>
                  </a:lnTo>
                  <a:lnTo>
                    <a:pt x="359821" y="1505305"/>
                  </a:lnTo>
                  <a:lnTo>
                    <a:pt x="322084" y="1464691"/>
                  </a:lnTo>
                  <a:lnTo>
                    <a:pt x="278001" y="1413464"/>
                  </a:lnTo>
                  <a:lnTo>
                    <a:pt x="233207" y="1356391"/>
                  </a:lnTo>
                  <a:lnTo>
                    <a:pt x="188957" y="1293987"/>
                  </a:lnTo>
                  <a:lnTo>
                    <a:pt x="167429" y="1260946"/>
                  </a:lnTo>
                  <a:lnTo>
                    <a:pt x="146508" y="1226766"/>
                  </a:lnTo>
                  <a:lnTo>
                    <a:pt x="126352" y="1191509"/>
                  </a:lnTo>
                  <a:lnTo>
                    <a:pt x="107117" y="1155241"/>
                  </a:lnTo>
                  <a:lnTo>
                    <a:pt x="88961" y="1118025"/>
                  </a:lnTo>
                  <a:lnTo>
                    <a:pt x="72040" y="1079926"/>
                  </a:lnTo>
                  <a:lnTo>
                    <a:pt x="56512" y="1041009"/>
                  </a:lnTo>
                  <a:lnTo>
                    <a:pt x="42533" y="1001336"/>
                  </a:lnTo>
                  <a:lnTo>
                    <a:pt x="30261" y="960974"/>
                  </a:lnTo>
                  <a:lnTo>
                    <a:pt x="19853" y="919985"/>
                  </a:lnTo>
                  <a:lnTo>
                    <a:pt x="11466" y="878435"/>
                  </a:lnTo>
                  <a:lnTo>
                    <a:pt x="5257" y="836387"/>
                  </a:lnTo>
                  <a:lnTo>
                    <a:pt x="1382" y="793905"/>
                  </a:lnTo>
                  <a:lnTo>
                    <a:pt x="0" y="751055"/>
                  </a:lnTo>
                  <a:lnTo>
                    <a:pt x="1266" y="707899"/>
                  </a:lnTo>
                  <a:lnTo>
                    <a:pt x="5338" y="664503"/>
                  </a:lnTo>
                  <a:lnTo>
                    <a:pt x="12374" y="620931"/>
                  </a:lnTo>
                  <a:lnTo>
                    <a:pt x="22530" y="577247"/>
                  </a:lnTo>
                  <a:lnTo>
                    <a:pt x="35963" y="533514"/>
                  </a:lnTo>
                  <a:lnTo>
                    <a:pt x="52830" y="489798"/>
                  </a:lnTo>
                  <a:lnTo>
                    <a:pt x="73288" y="446163"/>
                  </a:lnTo>
                  <a:lnTo>
                    <a:pt x="97495" y="402673"/>
                  </a:lnTo>
                  <a:lnTo>
                    <a:pt x="125608" y="359391"/>
                  </a:lnTo>
                  <a:lnTo>
                    <a:pt x="157782" y="316384"/>
                  </a:lnTo>
                  <a:lnTo>
                    <a:pt x="194177" y="273714"/>
                  </a:lnTo>
                  <a:lnTo>
                    <a:pt x="234948" y="231445"/>
                  </a:lnTo>
                  <a:lnTo>
                    <a:pt x="280252" y="189643"/>
                  </a:lnTo>
                  <a:lnTo>
                    <a:pt x="330103" y="151645"/>
                  </a:lnTo>
                  <a:lnTo>
                    <a:pt x="408096" y="101348"/>
                  </a:lnTo>
                  <a:lnTo>
                    <a:pt x="457759" y="74881"/>
                  </a:lnTo>
                  <a:lnTo>
                    <a:pt x="506591" y="52844"/>
                  </a:lnTo>
                  <a:lnTo>
                    <a:pt x="554546" y="34993"/>
                  </a:lnTo>
                  <a:lnTo>
                    <a:pt x="601577" y="21084"/>
                  </a:lnTo>
                  <a:lnTo>
                    <a:pt x="647634" y="10875"/>
                  </a:lnTo>
                  <a:lnTo>
                    <a:pt x="692672" y="4120"/>
                  </a:lnTo>
                  <a:lnTo>
                    <a:pt x="736641" y="576"/>
                  </a:lnTo>
                  <a:lnTo>
                    <a:pt x="779496" y="0"/>
                  </a:lnTo>
                  <a:lnTo>
                    <a:pt x="822391" y="576"/>
                  </a:lnTo>
                  <a:lnTo>
                    <a:pt x="866393" y="4119"/>
                  </a:lnTo>
                  <a:lnTo>
                    <a:pt x="911454" y="10874"/>
                  </a:lnTo>
                  <a:lnTo>
                    <a:pt x="957529" y="21084"/>
                  </a:lnTo>
                  <a:lnTo>
                    <a:pt x="1004571" y="34993"/>
                  </a:lnTo>
                  <a:lnTo>
                    <a:pt x="1052533" y="52844"/>
                  </a:lnTo>
                  <a:lnTo>
                    <a:pt x="1101369" y="74881"/>
                  </a:lnTo>
                  <a:lnTo>
                    <a:pt x="1151033" y="101348"/>
                  </a:lnTo>
                  <a:lnTo>
                    <a:pt x="1201477" y="132488"/>
                  </a:lnTo>
                  <a:lnTo>
                    <a:pt x="1253915" y="170155"/>
                  </a:lnTo>
                  <a:lnTo>
                    <a:pt x="1324182" y="231445"/>
                  </a:lnTo>
                  <a:lnTo>
                    <a:pt x="1364952" y="273713"/>
                  </a:lnTo>
                  <a:lnTo>
                    <a:pt x="1401347" y="316384"/>
                  </a:lnTo>
                  <a:lnTo>
                    <a:pt x="1433522" y="359391"/>
                  </a:lnTo>
                  <a:lnTo>
                    <a:pt x="1461634" y="402673"/>
                  </a:lnTo>
                  <a:lnTo>
                    <a:pt x="1485841" y="446163"/>
                  </a:lnTo>
                  <a:lnTo>
                    <a:pt x="1506299" y="489798"/>
                  </a:lnTo>
                  <a:lnTo>
                    <a:pt x="1523166" y="533514"/>
                  </a:lnTo>
                  <a:lnTo>
                    <a:pt x="1536599" y="577246"/>
                  </a:lnTo>
                  <a:lnTo>
                    <a:pt x="1546755" y="620931"/>
                  </a:lnTo>
                  <a:lnTo>
                    <a:pt x="1553791" y="664503"/>
                  </a:lnTo>
                  <a:lnTo>
                    <a:pt x="1557863" y="707899"/>
                  </a:lnTo>
                  <a:lnTo>
                    <a:pt x="1559130" y="751055"/>
                  </a:lnTo>
                  <a:lnTo>
                    <a:pt x="1557747" y="793905"/>
                  </a:lnTo>
                  <a:lnTo>
                    <a:pt x="1553873" y="836386"/>
                  </a:lnTo>
                  <a:lnTo>
                    <a:pt x="1547663" y="878435"/>
                  </a:lnTo>
                  <a:lnTo>
                    <a:pt x="1539276" y="919985"/>
                  </a:lnTo>
                  <a:lnTo>
                    <a:pt x="1528868" y="960974"/>
                  </a:lnTo>
                  <a:lnTo>
                    <a:pt x="1516596" y="1001336"/>
                  </a:lnTo>
                  <a:lnTo>
                    <a:pt x="1502617" y="1041008"/>
                  </a:lnTo>
                  <a:lnTo>
                    <a:pt x="1487089" y="1079926"/>
                  </a:lnTo>
                  <a:lnTo>
                    <a:pt x="1470168" y="1118025"/>
                  </a:lnTo>
                  <a:lnTo>
                    <a:pt x="1452012" y="1155240"/>
                  </a:lnTo>
                  <a:lnTo>
                    <a:pt x="1432777" y="1191509"/>
                  </a:lnTo>
                  <a:lnTo>
                    <a:pt x="1412621" y="1226765"/>
                  </a:lnTo>
                  <a:lnTo>
                    <a:pt x="1391700" y="1260946"/>
                  </a:lnTo>
                  <a:lnTo>
                    <a:pt x="1370172" y="1293987"/>
                  </a:lnTo>
                  <a:lnTo>
                    <a:pt x="1348194" y="1325823"/>
                  </a:lnTo>
                  <a:lnTo>
                    <a:pt x="1303515" y="1385626"/>
                  </a:lnTo>
                  <a:lnTo>
                    <a:pt x="1258919" y="1439841"/>
                  </a:lnTo>
                  <a:lnTo>
                    <a:pt x="1215663" y="1487953"/>
                  </a:lnTo>
                  <a:lnTo>
                    <a:pt x="1183573" y="1521419"/>
                  </a:lnTo>
                  <a:lnTo>
                    <a:pt x="1165397" y="1542863"/>
                  </a:lnTo>
                  <a:lnTo>
                    <a:pt x="1121857" y="1601555"/>
                  </a:lnTo>
                  <a:lnTo>
                    <a:pt x="1097969" y="1638761"/>
                  </a:lnTo>
                  <a:lnTo>
                    <a:pt x="1073654" y="1681177"/>
                  </a:lnTo>
                  <a:lnTo>
                    <a:pt x="1049648" y="1728783"/>
                  </a:lnTo>
                  <a:lnTo>
                    <a:pt x="1026689" y="1781556"/>
                  </a:lnTo>
                  <a:lnTo>
                    <a:pt x="1005517" y="1839476"/>
                  </a:lnTo>
                  <a:lnTo>
                    <a:pt x="986868" y="1902521"/>
                  </a:lnTo>
                  <a:lnTo>
                    <a:pt x="971481" y="1970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67756" y="7460409"/>
              <a:ext cx="1559560" cy="1971039"/>
            </a:xfrm>
            <a:custGeom>
              <a:avLst/>
              <a:gdLst/>
              <a:ahLst/>
              <a:cxnLst/>
              <a:rect l="l" t="t" r="r" b="b"/>
              <a:pathLst>
                <a:path w="1559559" h="1971040">
                  <a:moveTo>
                    <a:pt x="1278877" y="189643"/>
                  </a:moveTo>
                  <a:lnTo>
                    <a:pt x="1229026" y="151645"/>
                  </a:lnTo>
                  <a:lnTo>
                    <a:pt x="1151033" y="101348"/>
                  </a:lnTo>
                  <a:lnTo>
                    <a:pt x="1101369" y="74881"/>
                  </a:lnTo>
                  <a:lnTo>
                    <a:pt x="1052533" y="52844"/>
                  </a:lnTo>
                  <a:lnTo>
                    <a:pt x="1004571" y="34993"/>
                  </a:lnTo>
                  <a:lnTo>
                    <a:pt x="957529" y="21084"/>
                  </a:lnTo>
                  <a:lnTo>
                    <a:pt x="911454" y="10874"/>
                  </a:lnTo>
                  <a:lnTo>
                    <a:pt x="866393" y="4119"/>
                  </a:lnTo>
                  <a:lnTo>
                    <a:pt x="822391" y="576"/>
                  </a:lnTo>
                  <a:lnTo>
                    <a:pt x="779496" y="0"/>
                  </a:lnTo>
                  <a:lnTo>
                    <a:pt x="736642" y="576"/>
                  </a:lnTo>
                  <a:lnTo>
                    <a:pt x="692672" y="4119"/>
                  </a:lnTo>
                  <a:lnTo>
                    <a:pt x="647634" y="10874"/>
                  </a:lnTo>
                  <a:lnTo>
                    <a:pt x="601577" y="21084"/>
                  </a:lnTo>
                  <a:lnTo>
                    <a:pt x="554546" y="34993"/>
                  </a:lnTo>
                  <a:lnTo>
                    <a:pt x="506591" y="52844"/>
                  </a:lnTo>
                  <a:lnTo>
                    <a:pt x="457759" y="74881"/>
                  </a:lnTo>
                  <a:lnTo>
                    <a:pt x="408096" y="101348"/>
                  </a:lnTo>
                  <a:lnTo>
                    <a:pt x="357652" y="132488"/>
                  </a:lnTo>
                  <a:lnTo>
                    <a:pt x="305214" y="170155"/>
                  </a:lnTo>
                  <a:lnTo>
                    <a:pt x="234948" y="231445"/>
                  </a:lnTo>
                  <a:lnTo>
                    <a:pt x="194177" y="273714"/>
                  </a:lnTo>
                  <a:lnTo>
                    <a:pt x="157782" y="316384"/>
                  </a:lnTo>
                  <a:lnTo>
                    <a:pt x="125608" y="359391"/>
                  </a:lnTo>
                  <a:lnTo>
                    <a:pt x="97495" y="402673"/>
                  </a:lnTo>
                  <a:lnTo>
                    <a:pt x="73288" y="446163"/>
                  </a:lnTo>
                  <a:lnTo>
                    <a:pt x="52830" y="489798"/>
                  </a:lnTo>
                  <a:lnTo>
                    <a:pt x="35963" y="533514"/>
                  </a:lnTo>
                  <a:lnTo>
                    <a:pt x="22530" y="577246"/>
                  </a:lnTo>
                  <a:lnTo>
                    <a:pt x="12374" y="620931"/>
                  </a:lnTo>
                  <a:lnTo>
                    <a:pt x="5338" y="664503"/>
                  </a:lnTo>
                  <a:lnTo>
                    <a:pt x="1266" y="707899"/>
                  </a:lnTo>
                  <a:lnTo>
                    <a:pt x="0" y="751055"/>
                  </a:lnTo>
                  <a:lnTo>
                    <a:pt x="1382" y="793905"/>
                  </a:lnTo>
                  <a:lnTo>
                    <a:pt x="5257" y="836387"/>
                  </a:lnTo>
                  <a:lnTo>
                    <a:pt x="11466" y="878435"/>
                  </a:lnTo>
                  <a:lnTo>
                    <a:pt x="19853" y="919985"/>
                  </a:lnTo>
                  <a:lnTo>
                    <a:pt x="30261" y="960974"/>
                  </a:lnTo>
                  <a:lnTo>
                    <a:pt x="42533" y="1001336"/>
                  </a:lnTo>
                  <a:lnTo>
                    <a:pt x="56512" y="1041009"/>
                  </a:lnTo>
                  <a:lnTo>
                    <a:pt x="72040" y="1079926"/>
                  </a:lnTo>
                  <a:lnTo>
                    <a:pt x="88961" y="1118025"/>
                  </a:lnTo>
                  <a:lnTo>
                    <a:pt x="107117" y="1155241"/>
                  </a:lnTo>
                  <a:lnTo>
                    <a:pt x="126352" y="1191509"/>
                  </a:lnTo>
                  <a:lnTo>
                    <a:pt x="146508" y="1226766"/>
                  </a:lnTo>
                  <a:lnTo>
                    <a:pt x="167429" y="1260946"/>
                  </a:lnTo>
                  <a:lnTo>
                    <a:pt x="188957" y="1293987"/>
                  </a:lnTo>
                  <a:lnTo>
                    <a:pt x="210935" y="1325824"/>
                  </a:lnTo>
                  <a:lnTo>
                    <a:pt x="255615" y="1385626"/>
                  </a:lnTo>
                  <a:lnTo>
                    <a:pt x="300211" y="1439841"/>
                  </a:lnTo>
                  <a:lnTo>
                    <a:pt x="343467" y="1487953"/>
                  </a:lnTo>
                  <a:lnTo>
                    <a:pt x="375556" y="1521419"/>
                  </a:lnTo>
                  <a:lnTo>
                    <a:pt x="393699" y="1542863"/>
                  </a:lnTo>
                  <a:lnTo>
                    <a:pt x="437211" y="1601555"/>
                  </a:lnTo>
                  <a:lnTo>
                    <a:pt x="461100" y="1638761"/>
                  </a:lnTo>
                  <a:lnTo>
                    <a:pt x="485424" y="1681177"/>
                  </a:lnTo>
                  <a:lnTo>
                    <a:pt x="509442" y="1728783"/>
                  </a:lnTo>
                  <a:lnTo>
                    <a:pt x="532414" y="1781556"/>
                  </a:lnTo>
                  <a:lnTo>
                    <a:pt x="553599" y="1839476"/>
                  </a:lnTo>
                  <a:lnTo>
                    <a:pt x="572258" y="1902521"/>
                  </a:lnTo>
                  <a:lnTo>
                    <a:pt x="587649" y="1970670"/>
                  </a:lnTo>
                  <a:lnTo>
                    <a:pt x="971481" y="1970670"/>
                  </a:lnTo>
                  <a:lnTo>
                    <a:pt x="986868" y="1902521"/>
                  </a:lnTo>
                  <a:lnTo>
                    <a:pt x="1005517" y="1839476"/>
                  </a:lnTo>
                  <a:lnTo>
                    <a:pt x="1026690" y="1781556"/>
                  </a:lnTo>
                  <a:lnTo>
                    <a:pt x="1049648" y="1728783"/>
                  </a:lnTo>
                  <a:lnTo>
                    <a:pt x="1073654" y="1681177"/>
                  </a:lnTo>
                  <a:lnTo>
                    <a:pt x="1097970" y="1638761"/>
                  </a:lnTo>
                  <a:lnTo>
                    <a:pt x="1121858" y="1601555"/>
                  </a:lnTo>
                  <a:lnTo>
                    <a:pt x="1144580" y="1569582"/>
                  </a:lnTo>
                  <a:lnTo>
                    <a:pt x="1183574" y="1521419"/>
                  </a:lnTo>
                  <a:lnTo>
                    <a:pt x="1191318" y="1513517"/>
                  </a:lnTo>
                  <a:lnTo>
                    <a:pt x="1199257" y="1505306"/>
                  </a:lnTo>
                  <a:lnTo>
                    <a:pt x="1237045" y="1464692"/>
                  </a:lnTo>
                  <a:lnTo>
                    <a:pt x="1281128" y="1413464"/>
                  </a:lnTo>
                  <a:lnTo>
                    <a:pt x="1325923" y="1356391"/>
                  </a:lnTo>
                  <a:lnTo>
                    <a:pt x="1370173" y="1293987"/>
                  </a:lnTo>
                  <a:lnTo>
                    <a:pt x="1391701" y="1260946"/>
                  </a:lnTo>
                  <a:lnTo>
                    <a:pt x="1412621" y="1226766"/>
                  </a:lnTo>
                  <a:lnTo>
                    <a:pt x="1432778" y="1191509"/>
                  </a:lnTo>
                  <a:lnTo>
                    <a:pt x="1452013" y="1155241"/>
                  </a:lnTo>
                  <a:lnTo>
                    <a:pt x="1470169" y="1118025"/>
                  </a:lnTo>
                  <a:lnTo>
                    <a:pt x="1487090" y="1079926"/>
                  </a:lnTo>
                  <a:lnTo>
                    <a:pt x="1502618" y="1041009"/>
                  </a:lnTo>
                  <a:lnTo>
                    <a:pt x="1516596" y="1001336"/>
                  </a:lnTo>
                  <a:lnTo>
                    <a:pt x="1528868" y="960974"/>
                  </a:lnTo>
                  <a:lnTo>
                    <a:pt x="1539276" y="919985"/>
                  </a:lnTo>
                  <a:lnTo>
                    <a:pt x="1547664" y="878435"/>
                  </a:lnTo>
                  <a:lnTo>
                    <a:pt x="1553873" y="836387"/>
                  </a:lnTo>
                  <a:lnTo>
                    <a:pt x="1557748" y="793905"/>
                  </a:lnTo>
                  <a:lnTo>
                    <a:pt x="1559130" y="751055"/>
                  </a:lnTo>
                  <a:lnTo>
                    <a:pt x="1557864" y="707899"/>
                  </a:lnTo>
                  <a:lnTo>
                    <a:pt x="1553791" y="664503"/>
                  </a:lnTo>
                  <a:lnTo>
                    <a:pt x="1546756" y="620931"/>
                  </a:lnTo>
                  <a:lnTo>
                    <a:pt x="1536600" y="577246"/>
                  </a:lnTo>
                  <a:lnTo>
                    <a:pt x="1523167" y="533514"/>
                  </a:lnTo>
                  <a:lnTo>
                    <a:pt x="1506300" y="489798"/>
                  </a:lnTo>
                  <a:lnTo>
                    <a:pt x="1485841" y="446163"/>
                  </a:lnTo>
                  <a:lnTo>
                    <a:pt x="1461634" y="402673"/>
                  </a:lnTo>
                  <a:lnTo>
                    <a:pt x="1433522" y="359391"/>
                  </a:lnTo>
                  <a:lnTo>
                    <a:pt x="1401347" y="316384"/>
                  </a:lnTo>
                  <a:lnTo>
                    <a:pt x="1364953" y="273714"/>
                  </a:lnTo>
                  <a:lnTo>
                    <a:pt x="1324182" y="231445"/>
                  </a:lnTo>
                  <a:lnTo>
                    <a:pt x="1278878" y="189643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72895" y="9332471"/>
              <a:ext cx="349250" cy="354965"/>
            </a:xfrm>
            <a:custGeom>
              <a:avLst/>
              <a:gdLst/>
              <a:ahLst/>
              <a:cxnLst/>
              <a:rect l="l" t="t" r="r" b="b"/>
              <a:pathLst>
                <a:path w="349250" h="354965">
                  <a:moveTo>
                    <a:pt x="174356" y="354773"/>
                  </a:moveTo>
                  <a:lnTo>
                    <a:pt x="128015" y="348433"/>
                  </a:lnTo>
                  <a:lnTo>
                    <a:pt x="86367" y="330544"/>
                  </a:lnTo>
                  <a:lnTo>
                    <a:pt x="51077" y="302800"/>
                  </a:lnTo>
                  <a:lnTo>
                    <a:pt x="23810" y="266896"/>
                  </a:lnTo>
                  <a:lnTo>
                    <a:pt x="6230" y="224526"/>
                  </a:lnTo>
                  <a:lnTo>
                    <a:pt x="0" y="177386"/>
                  </a:lnTo>
                  <a:lnTo>
                    <a:pt x="6230" y="130246"/>
                  </a:lnTo>
                  <a:lnTo>
                    <a:pt x="23810" y="87877"/>
                  </a:lnTo>
                  <a:lnTo>
                    <a:pt x="51077" y="51972"/>
                  </a:lnTo>
                  <a:lnTo>
                    <a:pt x="86367" y="24228"/>
                  </a:lnTo>
                  <a:lnTo>
                    <a:pt x="128015" y="6339"/>
                  </a:lnTo>
                  <a:lnTo>
                    <a:pt x="174356" y="0"/>
                  </a:lnTo>
                  <a:lnTo>
                    <a:pt x="220756" y="6339"/>
                  </a:lnTo>
                  <a:lnTo>
                    <a:pt x="262443" y="24228"/>
                  </a:lnTo>
                  <a:lnTo>
                    <a:pt x="297756" y="51972"/>
                  </a:lnTo>
                  <a:lnTo>
                    <a:pt x="325035" y="87877"/>
                  </a:lnTo>
                  <a:lnTo>
                    <a:pt x="342620" y="130246"/>
                  </a:lnTo>
                  <a:lnTo>
                    <a:pt x="348851" y="177386"/>
                  </a:lnTo>
                  <a:lnTo>
                    <a:pt x="342620" y="224526"/>
                  </a:lnTo>
                  <a:lnTo>
                    <a:pt x="325035" y="266895"/>
                  </a:lnTo>
                  <a:lnTo>
                    <a:pt x="297756" y="302800"/>
                  </a:lnTo>
                  <a:lnTo>
                    <a:pt x="262443" y="330544"/>
                  </a:lnTo>
                  <a:lnTo>
                    <a:pt x="220756" y="348433"/>
                  </a:lnTo>
                  <a:lnTo>
                    <a:pt x="174356" y="3547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72896" y="9332471"/>
              <a:ext cx="349250" cy="354965"/>
            </a:xfrm>
            <a:custGeom>
              <a:avLst/>
              <a:gdLst/>
              <a:ahLst/>
              <a:cxnLst/>
              <a:rect l="l" t="t" r="r" b="b"/>
              <a:pathLst>
                <a:path w="349250" h="354965">
                  <a:moveTo>
                    <a:pt x="348850" y="177386"/>
                  </a:moveTo>
                  <a:lnTo>
                    <a:pt x="342620" y="224526"/>
                  </a:lnTo>
                  <a:lnTo>
                    <a:pt x="325035" y="266895"/>
                  </a:lnTo>
                  <a:lnTo>
                    <a:pt x="297755" y="302800"/>
                  </a:lnTo>
                  <a:lnTo>
                    <a:pt x="262442" y="330544"/>
                  </a:lnTo>
                  <a:lnTo>
                    <a:pt x="220756" y="348433"/>
                  </a:lnTo>
                  <a:lnTo>
                    <a:pt x="174356" y="354773"/>
                  </a:lnTo>
                  <a:lnTo>
                    <a:pt x="128014" y="348433"/>
                  </a:lnTo>
                  <a:lnTo>
                    <a:pt x="86367" y="330544"/>
                  </a:lnTo>
                  <a:lnTo>
                    <a:pt x="51077" y="302800"/>
                  </a:lnTo>
                  <a:lnTo>
                    <a:pt x="23810" y="266896"/>
                  </a:lnTo>
                  <a:lnTo>
                    <a:pt x="6230" y="224526"/>
                  </a:lnTo>
                  <a:lnTo>
                    <a:pt x="0" y="177386"/>
                  </a:lnTo>
                  <a:lnTo>
                    <a:pt x="6230" y="130246"/>
                  </a:lnTo>
                  <a:lnTo>
                    <a:pt x="23810" y="87877"/>
                  </a:lnTo>
                  <a:lnTo>
                    <a:pt x="51077" y="51972"/>
                  </a:lnTo>
                  <a:lnTo>
                    <a:pt x="86367" y="24228"/>
                  </a:lnTo>
                  <a:lnTo>
                    <a:pt x="128014" y="6339"/>
                  </a:lnTo>
                  <a:lnTo>
                    <a:pt x="174356" y="0"/>
                  </a:lnTo>
                  <a:lnTo>
                    <a:pt x="220756" y="6339"/>
                  </a:lnTo>
                  <a:lnTo>
                    <a:pt x="262442" y="24228"/>
                  </a:lnTo>
                  <a:lnTo>
                    <a:pt x="297755" y="51972"/>
                  </a:lnTo>
                  <a:lnTo>
                    <a:pt x="325035" y="87877"/>
                  </a:lnTo>
                  <a:lnTo>
                    <a:pt x="342620" y="130246"/>
                  </a:lnTo>
                  <a:lnTo>
                    <a:pt x="348850" y="177386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56658" y="9211551"/>
              <a:ext cx="581660" cy="359410"/>
            </a:xfrm>
            <a:custGeom>
              <a:avLst/>
              <a:gdLst/>
              <a:ahLst/>
              <a:cxnLst/>
              <a:rect l="l" t="t" r="r" b="b"/>
              <a:pathLst>
                <a:path w="581659" h="359409">
                  <a:moveTo>
                    <a:pt x="581188" y="359179"/>
                  </a:moveTo>
                  <a:lnTo>
                    <a:pt x="0" y="359179"/>
                  </a:lnTo>
                  <a:lnTo>
                    <a:pt x="0" y="0"/>
                  </a:lnTo>
                  <a:lnTo>
                    <a:pt x="581188" y="0"/>
                  </a:lnTo>
                  <a:lnTo>
                    <a:pt x="581188" y="3591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56657" y="9211550"/>
              <a:ext cx="581660" cy="359410"/>
            </a:xfrm>
            <a:custGeom>
              <a:avLst/>
              <a:gdLst/>
              <a:ahLst/>
              <a:cxnLst/>
              <a:rect l="l" t="t" r="r" b="b"/>
              <a:pathLst>
                <a:path w="581659" h="359409">
                  <a:moveTo>
                    <a:pt x="581188" y="359180"/>
                  </a:moveTo>
                  <a:lnTo>
                    <a:pt x="0" y="359180"/>
                  </a:lnTo>
                  <a:lnTo>
                    <a:pt x="0" y="0"/>
                  </a:lnTo>
                  <a:lnTo>
                    <a:pt x="581188" y="0"/>
                  </a:lnTo>
                  <a:lnTo>
                    <a:pt x="581188" y="359180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70152" y="6990371"/>
              <a:ext cx="2549525" cy="2050414"/>
            </a:xfrm>
            <a:custGeom>
              <a:avLst/>
              <a:gdLst/>
              <a:ahLst/>
              <a:cxnLst/>
              <a:rect l="l" t="t" r="r" b="b"/>
              <a:pathLst>
                <a:path w="2549525" h="2050415">
                  <a:moveTo>
                    <a:pt x="331635" y="1103287"/>
                  </a:moveTo>
                  <a:lnTo>
                    <a:pt x="0" y="1103287"/>
                  </a:lnTo>
                  <a:lnTo>
                    <a:pt x="0" y="1207414"/>
                  </a:lnTo>
                  <a:lnTo>
                    <a:pt x="331635" y="1207414"/>
                  </a:lnTo>
                  <a:lnTo>
                    <a:pt x="331635" y="1103287"/>
                  </a:lnTo>
                  <a:close/>
                </a:path>
                <a:path w="2549525" h="2050415">
                  <a:moveTo>
                    <a:pt x="533806" y="1781848"/>
                  </a:moveTo>
                  <a:lnTo>
                    <a:pt x="460260" y="1708302"/>
                  </a:lnTo>
                  <a:lnTo>
                    <a:pt x="225717" y="1942706"/>
                  </a:lnTo>
                  <a:lnTo>
                    <a:pt x="299402" y="2016391"/>
                  </a:lnTo>
                  <a:lnTo>
                    <a:pt x="533806" y="1781848"/>
                  </a:lnTo>
                  <a:close/>
                </a:path>
                <a:path w="2549525" h="2050415">
                  <a:moveTo>
                    <a:pt x="687920" y="566318"/>
                  </a:moveTo>
                  <a:lnTo>
                    <a:pt x="453377" y="331774"/>
                  </a:lnTo>
                  <a:lnTo>
                    <a:pt x="379831" y="405320"/>
                  </a:lnTo>
                  <a:lnTo>
                    <a:pt x="614235" y="639851"/>
                  </a:lnTo>
                  <a:lnTo>
                    <a:pt x="687920" y="566318"/>
                  </a:lnTo>
                  <a:close/>
                </a:path>
                <a:path w="2549525" h="2050415">
                  <a:moveTo>
                    <a:pt x="1329156" y="0"/>
                  </a:moveTo>
                  <a:lnTo>
                    <a:pt x="1225169" y="0"/>
                  </a:lnTo>
                  <a:lnTo>
                    <a:pt x="1225169" y="331635"/>
                  </a:lnTo>
                  <a:lnTo>
                    <a:pt x="1329156" y="331635"/>
                  </a:lnTo>
                  <a:lnTo>
                    <a:pt x="1329156" y="0"/>
                  </a:lnTo>
                  <a:close/>
                </a:path>
                <a:path w="2549525" h="2050415">
                  <a:moveTo>
                    <a:pt x="2180691" y="405320"/>
                  </a:moveTo>
                  <a:lnTo>
                    <a:pt x="2107146" y="331774"/>
                  </a:lnTo>
                  <a:lnTo>
                    <a:pt x="1872602" y="566318"/>
                  </a:lnTo>
                  <a:lnTo>
                    <a:pt x="1946287" y="639851"/>
                  </a:lnTo>
                  <a:lnTo>
                    <a:pt x="2180691" y="405320"/>
                  </a:lnTo>
                  <a:close/>
                </a:path>
                <a:path w="2549525" h="2050415">
                  <a:moveTo>
                    <a:pt x="2334806" y="1976869"/>
                  </a:moveTo>
                  <a:lnTo>
                    <a:pt x="2100262" y="1742325"/>
                  </a:lnTo>
                  <a:lnTo>
                    <a:pt x="2026716" y="1816011"/>
                  </a:lnTo>
                  <a:lnTo>
                    <a:pt x="2261120" y="2050415"/>
                  </a:lnTo>
                  <a:lnTo>
                    <a:pt x="2334806" y="1976869"/>
                  </a:lnTo>
                  <a:close/>
                </a:path>
                <a:path w="2549525" h="2050415">
                  <a:moveTo>
                    <a:pt x="2548966" y="1103287"/>
                  </a:moveTo>
                  <a:lnTo>
                    <a:pt x="2217331" y="1103287"/>
                  </a:lnTo>
                  <a:lnTo>
                    <a:pt x="2217331" y="1207414"/>
                  </a:lnTo>
                  <a:lnTo>
                    <a:pt x="2548966" y="1207414"/>
                  </a:lnTo>
                  <a:lnTo>
                    <a:pt x="2548966" y="1103287"/>
                  </a:lnTo>
                  <a:close/>
                </a:path>
              </a:pathLst>
            </a:custGeom>
            <a:solidFill>
              <a:srgbClr val="04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02422" y="7790806"/>
              <a:ext cx="1096010" cy="1096010"/>
            </a:xfrm>
            <a:custGeom>
              <a:avLst/>
              <a:gdLst/>
              <a:ahLst/>
              <a:cxnLst/>
              <a:rect l="l" t="t" r="r" b="b"/>
              <a:pathLst>
                <a:path w="1096009" h="1096009">
                  <a:moveTo>
                    <a:pt x="622091" y="1095994"/>
                  </a:moveTo>
                  <a:lnTo>
                    <a:pt x="473902" y="1095994"/>
                  </a:lnTo>
                  <a:lnTo>
                    <a:pt x="473902" y="923290"/>
                  </a:lnTo>
                  <a:lnTo>
                    <a:pt x="436676" y="914005"/>
                  </a:lnTo>
                  <a:lnTo>
                    <a:pt x="400961" y="901169"/>
                  </a:lnTo>
                  <a:lnTo>
                    <a:pt x="366976" y="885002"/>
                  </a:lnTo>
                  <a:lnTo>
                    <a:pt x="334940" y="865723"/>
                  </a:lnTo>
                  <a:lnTo>
                    <a:pt x="212918" y="987882"/>
                  </a:lnTo>
                  <a:lnTo>
                    <a:pt x="108249" y="883076"/>
                  </a:lnTo>
                  <a:lnTo>
                    <a:pt x="230271" y="760916"/>
                  </a:lnTo>
                  <a:lnTo>
                    <a:pt x="210992" y="728960"/>
                  </a:lnTo>
                  <a:lnTo>
                    <a:pt x="194825" y="695016"/>
                  </a:lnTo>
                  <a:lnTo>
                    <a:pt x="181989" y="659315"/>
                  </a:lnTo>
                  <a:lnTo>
                    <a:pt x="172703" y="622092"/>
                  </a:lnTo>
                  <a:lnTo>
                    <a:pt x="0" y="622092"/>
                  </a:lnTo>
                  <a:lnTo>
                    <a:pt x="0" y="473902"/>
                  </a:lnTo>
                  <a:lnTo>
                    <a:pt x="172703" y="473902"/>
                  </a:lnTo>
                  <a:lnTo>
                    <a:pt x="181989" y="436698"/>
                  </a:lnTo>
                  <a:lnTo>
                    <a:pt x="194825" y="401030"/>
                  </a:lnTo>
                  <a:lnTo>
                    <a:pt x="210992" y="367092"/>
                  </a:lnTo>
                  <a:lnTo>
                    <a:pt x="230271" y="335078"/>
                  </a:lnTo>
                  <a:lnTo>
                    <a:pt x="108249" y="212918"/>
                  </a:lnTo>
                  <a:lnTo>
                    <a:pt x="212918" y="108111"/>
                  </a:lnTo>
                  <a:lnTo>
                    <a:pt x="334940" y="230271"/>
                  </a:lnTo>
                  <a:lnTo>
                    <a:pt x="366976" y="210992"/>
                  </a:lnTo>
                  <a:lnTo>
                    <a:pt x="400961" y="194825"/>
                  </a:lnTo>
                  <a:lnTo>
                    <a:pt x="436676" y="181989"/>
                  </a:lnTo>
                  <a:lnTo>
                    <a:pt x="473902" y="172703"/>
                  </a:lnTo>
                  <a:lnTo>
                    <a:pt x="473902" y="0"/>
                  </a:lnTo>
                  <a:lnTo>
                    <a:pt x="622091" y="0"/>
                  </a:lnTo>
                  <a:lnTo>
                    <a:pt x="622091" y="172703"/>
                  </a:lnTo>
                  <a:lnTo>
                    <a:pt x="659296" y="181989"/>
                  </a:lnTo>
                  <a:lnTo>
                    <a:pt x="694964" y="194825"/>
                  </a:lnTo>
                  <a:lnTo>
                    <a:pt x="728902" y="210992"/>
                  </a:lnTo>
                  <a:lnTo>
                    <a:pt x="760916" y="230271"/>
                  </a:lnTo>
                  <a:lnTo>
                    <a:pt x="883076" y="108111"/>
                  </a:lnTo>
                  <a:lnTo>
                    <a:pt x="987882" y="212918"/>
                  </a:lnTo>
                  <a:lnTo>
                    <a:pt x="865722" y="335078"/>
                  </a:lnTo>
                  <a:lnTo>
                    <a:pt x="885001" y="367092"/>
                  </a:lnTo>
                  <a:lnTo>
                    <a:pt x="901169" y="401030"/>
                  </a:lnTo>
                  <a:lnTo>
                    <a:pt x="914005" y="436698"/>
                  </a:lnTo>
                  <a:lnTo>
                    <a:pt x="923290" y="473902"/>
                  </a:lnTo>
                  <a:lnTo>
                    <a:pt x="1095994" y="473902"/>
                  </a:lnTo>
                  <a:lnTo>
                    <a:pt x="1095994" y="622092"/>
                  </a:lnTo>
                  <a:lnTo>
                    <a:pt x="923290" y="622092"/>
                  </a:lnTo>
                  <a:lnTo>
                    <a:pt x="914005" y="659315"/>
                  </a:lnTo>
                  <a:lnTo>
                    <a:pt x="901169" y="695016"/>
                  </a:lnTo>
                  <a:lnTo>
                    <a:pt x="885001" y="728960"/>
                  </a:lnTo>
                  <a:lnTo>
                    <a:pt x="865722" y="760916"/>
                  </a:lnTo>
                  <a:lnTo>
                    <a:pt x="987882" y="883076"/>
                  </a:lnTo>
                  <a:lnTo>
                    <a:pt x="883076" y="987882"/>
                  </a:lnTo>
                  <a:lnTo>
                    <a:pt x="760916" y="865723"/>
                  </a:lnTo>
                  <a:lnTo>
                    <a:pt x="728902" y="885002"/>
                  </a:lnTo>
                  <a:lnTo>
                    <a:pt x="694964" y="901169"/>
                  </a:lnTo>
                  <a:lnTo>
                    <a:pt x="659296" y="914005"/>
                  </a:lnTo>
                  <a:lnTo>
                    <a:pt x="622091" y="923290"/>
                  </a:lnTo>
                  <a:lnTo>
                    <a:pt x="622091" y="1095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02422" y="7790806"/>
              <a:ext cx="1096010" cy="1096010"/>
            </a:xfrm>
            <a:custGeom>
              <a:avLst/>
              <a:gdLst/>
              <a:ahLst/>
              <a:cxnLst/>
              <a:rect l="l" t="t" r="r" b="b"/>
              <a:pathLst>
                <a:path w="1096009" h="1096009">
                  <a:moveTo>
                    <a:pt x="1095995" y="622092"/>
                  </a:moveTo>
                  <a:lnTo>
                    <a:pt x="1095995" y="473903"/>
                  </a:lnTo>
                  <a:lnTo>
                    <a:pt x="923291" y="473903"/>
                  </a:lnTo>
                  <a:lnTo>
                    <a:pt x="914006" y="436698"/>
                  </a:lnTo>
                  <a:lnTo>
                    <a:pt x="901170" y="401030"/>
                  </a:lnTo>
                  <a:lnTo>
                    <a:pt x="885002" y="367092"/>
                  </a:lnTo>
                  <a:lnTo>
                    <a:pt x="865723" y="335078"/>
                  </a:lnTo>
                  <a:lnTo>
                    <a:pt x="987883" y="212919"/>
                  </a:lnTo>
                  <a:lnTo>
                    <a:pt x="883076" y="108112"/>
                  </a:lnTo>
                  <a:lnTo>
                    <a:pt x="760916" y="230271"/>
                  </a:lnTo>
                  <a:lnTo>
                    <a:pt x="728902" y="210992"/>
                  </a:lnTo>
                  <a:lnTo>
                    <a:pt x="694964" y="194825"/>
                  </a:lnTo>
                  <a:lnTo>
                    <a:pt x="659296" y="181989"/>
                  </a:lnTo>
                  <a:lnTo>
                    <a:pt x="622092" y="172703"/>
                  </a:lnTo>
                  <a:lnTo>
                    <a:pt x="622092" y="0"/>
                  </a:lnTo>
                  <a:lnTo>
                    <a:pt x="473903" y="0"/>
                  </a:lnTo>
                  <a:lnTo>
                    <a:pt x="473903" y="172703"/>
                  </a:lnTo>
                  <a:lnTo>
                    <a:pt x="436677" y="181989"/>
                  </a:lnTo>
                  <a:lnTo>
                    <a:pt x="400961" y="194825"/>
                  </a:lnTo>
                  <a:lnTo>
                    <a:pt x="366976" y="210992"/>
                  </a:lnTo>
                  <a:lnTo>
                    <a:pt x="334941" y="230271"/>
                  </a:lnTo>
                  <a:lnTo>
                    <a:pt x="212919" y="108112"/>
                  </a:lnTo>
                  <a:lnTo>
                    <a:pt x="108249" y="212919"/>
                  </a:lnTo>
                  <a:lnTo>
                    <a:pt x="230272" y="335078"/>
                  </a:lnTo>
                  <a:lnTo>
                    <a:pt x="210993" y="367092"/>
                  </a:lnTo>
                  <a:lnTo>
                    <a:pt x="194825" y="401030"/>
                  </a:lnTo>
                  <a:lnTo>
                    <a:pt x="181989" y="436698"/>
                  </a:lnTo>
                  <a:lnTo>
                    <a:pt x="172703" y="473903"/>
                  </a:lnTo>
                  <a:lnTo>
                    <a:pt x="0" y="473903"/>
                  </a:lnTo>
                  <a:lnTo>
                    <a:pt x="0" y="622092"/>
                  </a:lnTo>
                  <a:lnTo>
                    <a:pt x="172703" y="622092"/>
                  </a:lnTo>
                  <a:lnTo>
                    <a:pt x="181989" y="659316"/>
                  </a:lnTo>
                  <a:lnTo>
                    <a:pt x="194825" y="695016"/>
                  </a:lnTo>
                  <a:lnTo>
                    <a:pt x="210992" y="728960"/>
                  </a:lnTo>
                  <a:lnTo>
                    <a:pt x="230272" y="760916"/>
                  </a:lnTo>
                  <a:lnTo>
                    <a:pt x="108249" y="883076"/>
                  </a:lnTo>
                  <a:lnTo>
                    <a:pt x="212919" y="987883"/>
                  </a:lnTo>
                  <a:lnTo>
                    <a:pt x="334941" y="865723"/>
                  </a:lnTo>
                  <a:lnTo>
                    <a:pt x="366976" y="885002"/>
                  </a:lnTo>
                  <a:lnTo>
                    <a:pt x="400961" y="901169"/>
                  </a:lnTo>
                  <a:lnTo>
                    <a:pt x="436677" y="914005"/>
                  </a:lnTo>
                  <a:lnTo>
                    <a:pt x="473903" y="923291"/>
                  </a:lnTo>
                  <a:lnTo>
                    <a:pt x="473903" y="1095995"/>
                  </a:lnTo>
                  <a:lnTo>
                    <a:pt x="622092" y="1095995"/>
                  </a:lnTo>
                  <a:lnTo>
                    <a:pt x="622092" y="923291"/>
                  </a:lnTo>
                  <a:lnTo>
                    <a:pt x="659296" y="914006"/>
                  </a:lnTo>
                  <a:lnTo>
                    <a:pt x="694964" y="901169"/>
                  </a:lnTo>
                  <a:lnTo>
                    <a:pt x="728902" y="885002"/>
                  </a:lnTo>
                  <a:lnTo>
                    <a:pt x="760916" y="865723"/>
                  </a:lnTo>
                  <a:lnTo>
                    <a:pt x="883076" y="987883"/>
                  </a:lnTo>
                  <a:lnTo>
                    <a:pt x="987883" y="883076"/>
                  </a:lnTo>
                  <a:lnTo>
                    <a:pt x="865723" y="760916"/>
                  </a:lnTo>
                  <a:lnTo>
                    <a:pt x="885002" y="728960"/>
                  </a:lnTo>
                  <a:lnTo>
                    <a:pt x="901170" y="695016"/>
                  </a:lnTo>
                  <a:lnTo>
                    <a:pt x="914006" y="659316"/>
                  </a:lnTo>
                  <a:lnTo>
                    <a:pt x="923291" y="622092"/>
                  </a:lnTo>
                  <a:lnTo>
                    <a:pt x="1095995" y="622092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05411" y="8093658"/>
              <a:ext cx="490220" cy="490220"/>
            </a:xfrm>
            <a:custGeom>
              <a:avLst/>
              <a:gdLst/>
              <a:ahLst/>
              <a:cxnLst/>
              <a:rect l="l" t="t" r="r" b="b"/>
              <a:pathLst>
                <a:path w="490220" h="490220">
                  <a:moveTo>
                    <a:pt x="245008" y="490154"/>
                  </a:moveTo>
                  <a:lnTo>
                    <a:pt x="195611" y="485179"/>
                  </a:lnTo>
                  <a:lnTo>
                    <a:pt x="149611" y="470909"/>
                  </a:lnTo>
                  <a:lnTo>
                    <a:pt x="107992" y="448328"/>
                  </a:lnTo>
                  <a:lnTo>
                    <a:pt x="71736" y="418418"/>
                  </a:lnTo>
                  <a:lnTo>
                    <a:pt x="41825" y="382161"/>
                  </a:lnTo>
                  <a:lnTo>
                    <a:pt x="19244" y="340542"/>
                  </a:lnTo>
                  <a:lnTo>
                    <a:pt x="4974" y="294542"/>
                  </a:lnTo>
                  <a:lnTo>
                    <a:pt x="0" y="245146"/>
                  </a:lnTo>
                  <a:lnTo>
                    <a:pt x="4974" y="195743"/>
                  </a:lnTo>
                  <a:lnTo>
                    <a:pt x="19244" y="149728"/>
                  </a:lnTo>
                  <a:lnTo>
                    <a:pt x="41825" y="108086"/>
                  </a:lnTo>
                  <a:lnTo>
                    <a:pt x="71736" y="71805"/>
                  </a:lnTo>
                  <a:lnTo>
                    <a:pt x="107992" y="41869"/>
                  </a:lnTo>
                  <a:lnTo>
                    <a:pt x="149611" y="19266"/>
                  </a:lnTo>
                  <a:lnTo>
                    <a:pt x="195611" y="4980"/>
                  </a:lnTo>
                  <a:lnTo>
                    <a:pt x="245008" y="0"/>
                  </a:lnTo>
                  <a:lnTo>
                    <a:pt x="294405" y="4980"/>
                  </a:lnTo>
                  <a:lnTo>
                    <a:pt x="340404" y="19266"/>
                  </a:lnTo>
                  <a:lnTo>
                    <a:pt x="382024" y="41869"/>
                  </a:lnTo>
                  <a:lnTo>
                    <a:pt x="418280" y="71805"/>
                  </a:lnTo>
                  <a:lnTo>
                    <a:pt x="448190" y="108086"/>
                  </a:lnTo>
                  <a:lnTo>
                    <a:pt x="470772" y="149728"/>
                  </a:lnTo>
                  <a:lnTo>
                    <a:pt x="485041" y="195743"/>
                  </a:lnTo>
                  <a:lnTo>
                    <a:pt x="490016" y="245146"/>
                  </a:lnTo>
                  <a:lnTo>
                    <a:pt x="485041" y="294542"/>
                  </a:lnTo>
                  <a:lnTo>
                    <a:pt x="470772" y="340542"/>
                  </a:lnTo>
                  <a:lnTo>
                    <a:pt x="448190" y="382161"/>
                  </a:lnTo>
                  <a:lnTo>
                    <a:pt x="418280" y="418418"/>
                  </a:lnTo>
                  <a:lnTo>
                    <a:pt x="382024" y="448328"/>
                  </a:lnTo>
                  <a:lnTo>
                    <a:pt x="340404" y="470909"/>
                  </a:lnTo>
                  <a:lnTo>
                    <a:pt x="294405" y="485179"/>
                  </a:lnTo>
                  <a:lnTo>
                    <a:pt x="245008" y="490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05412" y="8093657"/>
              <a:ext cx="490220" cy="490220"/>
            </a:xfrm>
            <a:custGeom>
              <a:avLst/>
              <a:gdLst/>
              <a:ahLst/>
              <a:cxnLst/>
              <a:rect l="l" t="t" r="r" b="b"/>
              <a:pathLst>
                <a:path w="490220" h="490220">
                  <a:moveTo>
                    <a:pt x="490016" y="245145"/>
                  </a:moveTo>
                  <a:lnTo>
                    <a:pt x="485041" y="294542"/>
                  </a:lnTo>
                  <a:lnTo>
                    <a:pt x="470771" y="340542"/>
                  </a:lnTo>
                  <a:lnTo>
                    <a:pt x="448190" y="382161"/>
                  </a:lnTo>
                  <a:lnTo>
                    <a:pt x="418280" y="418417"/>
                  </a:lnTo>
                  <a:lnTo>
                    <a:pt x="382023" y="448328"/>
                  </a:lnTo>
                  <a:lnTo>
                    <a:pt x="340404" y="470909"/>
                  </a:lnTo>
                  <a:lnTo>
                    <a:pt x="294405" y="485179"/>
                  </a:lnTo>
                  <a:lnTo>
                    <a:pt x="245008" y="490154"/>
                  </a:lnTo>
                  <a:lnTo>
                    <a:pt x="195611" y="485179"/>
                  </a:lnTo>
                  <a:lnTo>
                    <a:pt x="149611" y="470909"/>
                  </a:lnTo>
                  <a:lnTo>
                    <a:pt x="107992" y="448328"/>
                  </a:lnTo>
                  <a:lnTo>
                    <a:pt x="71736" y="418417"/>
                  </a:lnTo>
                  <a:lnTo>
                    <a:pt x="41826" y="382161"/>
                  </a:lnTo>
                  <a:lnTo>
                    <a:pt x="19244" y="340542"/>
                  </a:lnTo>
                  <a:lnTo>
                    <a:pt x="4974" y="294542"/>
                  </a:lnTo>
                  <a:lnTo>
                    <a:pt x="0" y="245145"/>
                  </a:lnTo>
                  <a:lnTo>
                    <a:pt x="4974" y="195743"/>
                  </a:lnTo>
                  <a:lnTo>
                    <a:pt x="19244" y="149727"/>
                  </a:lnTo>
                  <a:lnTo>
                    <a:pt x="41825" y="108086"/>
                  </a:lnTo>
                  <a:lnTo>
                    <a:pt x="71736" y="71805"/>
                  </a:lnTo>
                  <a:lnTo>
                    <a:pt x="107992" y="41869"/>
                  </a:lnTo>
                  <a:lnTo>
                    <a:pt x="149611" y="19266"/>
                  </a:lnTo>
                  <a:lnTo>
                    <a:pt x="195611" y="4980"/>
                  </a:lnTo>
                  <a:lnTo>
                    <a:pt x="245008" y="0"/>
                  </a:lnTo>
                  <a:lnTo>
                    <a:pt x="294405" y="4980"/>
                  </a:lnTo>
                  <a:lnTo>
                    <a:pt x="340404" y="19266"/>
                  </a:lnTo>
                  <a:lnTo>
                    <a:pt x="382023" y="41869"/>
                  </a:lnTo>
                  <a:lnTo>
                    <a:pt x="418280" y="71805"/>
                  </a:lnTo>
                  <a:lnTo>
                    <a:pt x="448190" y="108086"/>
                  </a:lnTo>
                  <a:lnTo>
                    <a:pt x="470771" y="149727"/>
                  </a:lnTo>
                  <a:lnTo>
                    <a:pt x="485041" y="195743"/>
                  </a:lnTo>
                  <a:lnTo>
                    <a:pt x="490016" y="245145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09280" y="1178546"/>
              <a:ext cx="2065655" cy="1914525"/>
            </a:xfrm>
            <a:custGeom>
              <a:avLst/>
              <a:gdLst/>
              <a:ahLst/>
              <a:cxnLst/>
              <a:rect l="l" t="t" r="r" b="b"/>
              <a:pathLst>
                <a:path w="2065654" h="1914525">
                  <a:moveTo>
                    <a:pt x="1914080" y="793915"/>
                  </a:moveTo>
                  <a:lnTo>
                    <a:pt x="1674812" y="1004163"/>
                  </a:lnTo>
                  <a:lnTo>
                    <a:pt x="1674812" y="1675206"/>
                  </a:lnTo>
                  <a:lnTo>
                    <a:pt x="239255" y="1675206"/>
                  </a:lnTo>
                  <a:lnTo>
                    <a:pt x="239255" y="239306"/>
                  </a:lnTo>
                  <a:lnTo>
                    <a:pt x="1674812" y="239306"/>
                  </a:lnTo>
                  <a:lnTo>
                    <a:pt x="1674812" y="280289"/>
                  </a:lnTo>
                  <a:lnTo>
                    <a:pt x="1873402" y="106197"/>
                  </a:lnTo>
                  <a:lnTo>
                    <a:pt x="1844230" y="70561"/>
                  </a:lnTo>
                  <a:lnTo>
                    <a:pt x="1808822" y="41160"/>
                  </a:lnTo>
                  <a:lnTo>
                    <a:pt x="1768144" y="18935"/>
                  </a:lnTo>
                  <a:lnTo>
                    <a:pt x="1723161" y="4889"/>
                  </a:lnTo>
                  <a:lnTo>
                    <a:pt x="1674812" y="0"/>
                  </a:lnTo>
                  <a:lnTo>
                    <a:pt x="239255" y="0"/>
                  </a:lnTo>
                  <a:lnTo>
                    <a:pt x="191046" y="4864"/>
                  </a:lnTo>
                  <a:lnTo>
                    <a:pt x="146126" y="18808"/>
                  </a:lnTo>
                  <a:lnTo>
                    <a:pt x="105486" y="40868"/>
                  </a:lnTo>
                  <a:lnTo>
                    <a:pt x="70078" y="70091"/>
                  </a:lnTo>
                  <a:lnTo>
                    <a:pt x="40855" y="105511"/>
                  </a:lnTo>
                  <a:lnTo>
                    <a:pt x="18796" y="146164"/>
                  </a:lnTo>
                  <a:lnTo>
                    <a:pt x="4851" y="191084"/>
                  </a:lnTo>
                  <a:lnTo>
                    <a:pt x="0" y="239306"/>
                  </a:lnTo>
                  <a:lnTo>
                    <a:pt x="0" y="1675206"/>
                  </a:lnTo>
                  <a:lnTo>
                    <a:pt x="4851" y="1723428"/>
                  </a:lnTo>
                  <a:lnTo>
                    <a:pt x="18796" y="1768335"/>
                  </a:lnTo>
                  <a:lnTo>
                    <a:pt x="40855" y="1808988"/>
                  </a:lnTo>
                  <a:lnTo>
                    <a:pt x="70078" y="1844408"/>
                  </a:lnTo>
                  <a:lnTo>
                    <a:pt x="105486" y="1873643"/>
                  </a:lnTo>
                  <a:lnTo>
                    <a:pt x="146126" y="1895703"/>
                  </a:lnTo>
                  <a:lnTo>
                    <a:pt x="191046" y="1909660"/>
                  </a:lnTo>
                  <a:lnTo>
                    <a:pt x="239255" y="1914525"/>
                  </a:lnTo>
                  <a:lnTo>
                    <a:pt x="1674812" y="1914525"/>
                  </a:lnTo>
                  <a:lnTo>
                    <a:pt x="1723047" y="1909660"/>
                  </a:lnTo>
                  <a:lnTo>
                    <a:pt x="1767954" y="1895703"/>
                  </a:lnTo>
                  <a:lnTo>
                    <a:pt x="1808594" y="1873643"/>
                  </a:lnTo>
                  <a:lnTo>
                    <a:pt x="1844001" y="1844408"/>
                  </a:lnTo>
                  <a:lnTo>
                    <a:pt x="1873224" y="1808988"/>
                  </a:lnTo>
                  <a:lnTo>
                    <a:pt x="1895271" y="1768335"/>
                  </a:lnTo>
                  <a:lnTo>
                    <a:pt x="1909216" y="1723428"/>
                  </a:lnTo>
                  <a:lnTo>
                    <a:pt x="1914080" y="1675206"/>
                  </a:lnTo>
                  <a:lnTo>
                    <a:pt x="1914080" y="793915"/>
                  </a:lnTo>
                  <a:close/>
                </a:path>
                <a:path w="2065654" h="1914525">
                  <a:moveTo>
                    <a:pt x="2065477" y="519290"/>
                  </a:moveTo>
                  <a:lnTo>
                    <a:pt x="1847938" y="271678"/>
                  </a:lnTo>
                  <a:lnTo>
                    <a:pt x="958075" y="1053706"/>
                  </a:lnTo>
                  <a:lnTo>
                    <a:pt x="647725" y="700493"/>
                  </a:lnTo>
                  <a:lnTo>
                    <a:pt x="403758" y="914844"/>
                  </a:lnTo>
                  <a:lnTo>
                    <a:pt x="931646" y="1515656"/>
                  </a:lnTo>
                  <a:lnTo>
                    <a:pt x="2065477" y="519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DB35958-A860-2440-B95D-24ABF8542AE0}"/>
              </a:ext>
            </a:extLst>
          </p:cNvPr>
          <p:cNvSpPr txBox="1"/>
          <p:nvPr/>
        </p:nvSpPr>
        <p:spPr>
          <a:xfrm>
            <a:off x="4953001" y="3610866"/>
            <a:ext cx="8523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dirty="0">
                <a:solidFill>
                  <a:schemeClr val="bg1"/>
                </a:solidFill>
                <a:latin typeface="Lucida Sans" panose="020B0602030504020204" pitchFamily="34" charset="77"/>
              </a:rPr>
              <a:t>EJEMPLO DE FOTOGRAFÍA APLICANDO TODO LO APRENDIDO</a:t>
            </a:r>
          </a:p>
        </p:txBody>
      </p:sp>
      <p:sp>
        <p:nvSpPr>
          <p:cNvPr id="18" name="Título 17">
            <a:extLst>
              <a:ext uri="{FF2B5EF4-FFF2-40B4-BE49-F238E27FC236}">
                <a16:creationId xmlns:a16="http://schemas.microsoft.com/office/drawing/2014/main" id="{BD255095-332C-9C40-A423-BD5F36EE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462" y="0"/>
            <a:ext cx="15611474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0"/>
            <a:ext cx="13715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9105" y="0"/>
            <a:ext cx="1377314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2866" y="417032"/>
            <a:ext cx="6111875" cy="10855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950" b="0" spc="-173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s-ES" sz="6950" b="0" spc="-1739" dirty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r>
              <a:rPr sz="6950" b="0" spc="-173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s-ES" sz="6950" b="0" spc="-1739" dirty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sz="6950" b="0" spc="-173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s-ES" sz="6950" b="0" spc="-1739" dirty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r>
              <a:rPr sz="6950" b="0" spc="-173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s-ES" sz="6950" b="0" spc="-1739" dirty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sz="6950" b="0" spc="-173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s-ES" sz="6950" b="0" spc="-1739" dirty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  <a:r>
              <a:rPr sz="6950" b="0" spc="-1739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es-ES" sz="6950" b="0" spc="-1739" dirty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sz="6950" b="0" spc="-1739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lang="es-ES" sz="6950" b="0" spc="-1739" dirty="0">
                <a:solidFill>
                  <a:srgbClr val="FFFFFF"/>
                </a:solidFill>
                <a:latin typeface="Arial"/>
                <a:cs typeface="Arial"/>
              </a:rPr>
              <a:t>                  </a:t>
            </a:r>
            <a:r>
              <a:rPr sz="6950" b="0" spc="-20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s-ES" sz="6950" b="0" spc="-2030" dirty="0">
                <a:solidFill>
                  <a:srgbClr val="FFFFFF"/>
                </a:solidFill>
                <a:latin typeface="Arial"/>
                <a:cs typeface="Arial"/>
              </a:rPr>
              <a:t>               </a:t>
            </a:r>
            <a:r>
              <a:rPr sz="6950" b="0" spc="-1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50" b="0" spc="-5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6950" b="0" spc="-13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s-ES" sz="6950" b="0" spc="-13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6850" b="0" spc="-13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s-ES" sz="6850" b="0" spc="-138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6950" b="0" spc="-13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69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6356" y="0"/>
            <a:ext cx="104139" cy="332105"/>
          </a:xfrm>
          <a:custGeom>
            <a:avLst/>
            <a:gdLst/>
            <a:ahLst/>
            <a:cxnLst/>
            <a:rect l="l" t="t" r="r" b="b"/>
            <a:pathLst>
              <a:path w="104140" h="332105">
                <a:moveTo>
                  <a:pt x="103980" y="331635"/>
                </a:moveTo>
                <a:lnTo>
                  <a:pt x="0" y="331635"/>
                </a:lnTo>
                <a:lnTo>
                  <a:pt x="0" y="0"/>
                </a:lnTo>
                <a:lnTo>
                  <a:pt x="103980" y="0"/>
                </a:lnTo>
                <a:lnTo>
                  <a:pt x="103980" y="331635"/>
                </a:lnTo>
                <a:close/>
              </a:path>
            </a:pathLst>
          </a:custGeom>
          <a:solidFill>
            <a:srgbClr val="04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7" y="1103162"/>
            <a:ext cx="332105" cy="104139"/>
          </a:xfrm>
          <a:custGeom>
            <a:avLst/>
            <a:gdLst/>
            <a:ahLst/>
            <a:cxnLst/>
            <a:rect l="l" t="t" r="r" b="b"/>
            <a:pathLst>
              <a:path w="332105" h="104140">
                <a:moveTo>
                  <a:pt x="331635" y="104118"/>
                </a:moveTo>
                <a:lnTo>
                  <a:pt x="0" y="104118"/>
                </a:lnTo>
                <a:lnTo>
                  <a:pt x="0" y="0"/>
                </a:lnTo>
                <a:lnTo>
                  <a:pt x="331635" y="0"/>
                </a:lnTo>
                <a:lnTo>
                  <a:pt x="331635" y="104118"/>
                </a:lnTo>
                <a:close/>
              </a:path>
            </a:pathLst>
          </a:custGeom>
          <a:solidFill>
            <a:srgbClr val="04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8509" y="1103162"/>
            <a:ext cx="332105" cy="104139"/>
          </a:xfrm>
          <a:custGeom>
            <a:avLst/>
            <a:gdLst/>
            <a:ahLst/>
            <a:cxnLst/>
            <a:rect l="l" t="t" r="r" b="b"/>
            <a:pathLst>
              <a:path w="332105" h="104140">
                <a:moveTo>
                  <a:pt x="331635" y="104118"/>
                </a:moveTo>
                <a:lnTo>
                  <a:pt x="0" y="104118"/>
                </a:lnTo>
                <a:lnTo>
                  <a:pt x="0" y="0"/>
                </a:lnTo>
                <a:lnTo>
                  <a:pt x="331635" y="0"/>
                </a:lnTo>
                <a:lnTo>
                  <a:pt x="331635" y="104118"/>
                </a:lnTo>
                <a:close/>
              </a:path>
            </a:pathLst>
          </a:custGeom>
          <a:solidFill>
            <a:srgbClr val="04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26905" y="331641"/>
            <a:ext cx="2109470" cy="2392680"/>
            <a:chOff x="226905" y="331641"/>
            <a:chExt cx="2109470" cy="2392680"/>
          </a:xfrm>
        </p:grpSpPr>
        <p:sp>
          <p:nvSpPr>
            <p:cNvPr id="8" name="object 8"/>
            <p:cNvSpPr/>
            <p:nvPr/>
          </p:nvSpPr>
          <p:spPr>
            <a:xfrm>
              <a:off x="498781" y="469915"/>
              <a:ext cx="1559560" cy="1971039"/>
            </a:xfrm>
            <a:custGeom>
              <a:avLst/>
              <a:gdLst/>
              <a:ahLst/>
              <a:cxnLst/>
              <a:rect l="l" t="t" r="r" b="b"/>
              <a:pathLst>
                <a:path w="1559560" h="1971039">
                  <a:moveTo>
                    <a:pt x="971481" y="1970669"/>
                  </a:moveTo>
                  <a:lnTo>
                    <a:pt x="587648" y="1970669"/>
                  </a:lnTo>
                  <a:lnTo>
                    <a:pt x="572257" y="1902521"/>
                  </a:lnTo>
                  <a:lnTo>
                    <a:pt x="553599" y="1839476"/>
                  </a:lnTo>
                  <a:lnTo>
                    <a:pt x="532414" y="1781556"/>
                  </a:lnTo>
                  <a:lnTo>
                    <a:pt x="509442" y="1728783"/>
                  </a:lnTo>
                  <a:lnTo>
                    <a:pt x="485424" y="1681177"/>
                  </a:lnTo>
                  <a:lnTo>
                    <a:pt x="461100" y="1638761"/>
                  </a:lnTo>
                  <a:lnTo>
                    <a:pt x="437211" y="1601555"/>
                  </a:lnTo>
                  <a:lnTo>
                    <a:pt x="414497" y="1569582"/>
                  </a:lnTo>
                  <a:lnTo>
                    <a:pt x="375556" y="1521419"/>
                  </a:lnTo>
                  <a:lnTo>
                    <a:pt x="359821" y="1505305"/>
                  </a:lnTo>
                  <a:lnTo>
                    <a:pt x="322084" y="1464691"/>
                  </a:lnTo>
                  <a:lnTo>
                    <a:pt x="278001" y="1413464"/>
                  </a:lnTo>
                  <a:lnTo>
                    <a:pt x="233207" y="1356391"/>
                  </a:lnTo>
                  <a:lnTo>
                    <a:pt x="188957" y="1293987"/>
                  </a:lnTo>
                  <a:lnTo>
                    <a:pt x="167429" y="1260946"/>
                  </a:lnTo>
                  <a:lnTo>
                    <a:pt x="146508" y="1226766"/>
                  </a:lnTo>
                  <a:lnTo>
                    <a:pt x="126352" y="1191509"/>
                  </a:lnTo>
                  <a:lnTo>
                    <a:pt x="107117" y="1155241"/>
                  </a:lnTo>
                  <a:lnTo>
                    <a:pt x="88961" y="1118025"/>
                  </a:lnTo>
                  <a:lnTo>
                    <a:pt x="72040" y="1079926"/>
                  </a:lnTo>
                  <a:lnTo>
                    <a:pt x="56512" y="1041009"/>
                  </a:lnTo>
                  <a:lnTo>
                    <a:pt x="42533" y="1001336"/>
                  </a:lnTo>
                  <a:lnTo>
                    <a:pt x="30261" y="960974"/>
                  </a:lnTo>
                  <a:lnTo>
                    <a:pt x="19853" y="919985"/>
                  </a:lnTo>
                  <a:lnTo>
                    <a:pt x="11466" y="878435"/>
                  </a:lnTo>
                  <a:lnTo>
                    <a:pt x="5257" y="836387"/>
                  </a:lnTo>
                  <a:lnTo>
                    <a:pt x="1382" y="793905"/>
                  </a:lnTo>
                  <a:lnTo>
                    <a:pt x="0" y="751055"/>
                  </a:lnTo>
                  <a:lnTo>
                    <a:pt x="1266" y="707899"/>
                  </a:lnTo>
                  <a:lnTo>
                    <a:pt x="5338" y="664503"/>
                  </a:lnTo>
                  <a:lnTo>
                    <a:pt x="12374" y="620931"/>
                  </a:lnTo>
                  <a:lnTo>
                    <a:pt x="22530" y="577247"/>
                  </a:lnTo>
                  <a:lnTo>
                    <a:pt x="35963" y="533514"/>
                  </a:lnTo>
                  <a:lnTo>
                    <a:pt x="52830" y="489798"/>
                  </a:lnTo>
                  <a:lnTo>
                    <a:pt x="73288" y="446163"/>
                  </a:lnTo>
                  <a:lnTo>
                    <a:pt x="97495" y="402673"/>
                  </a:lnTo>
                  <a:lnTo>
                    <a:pt x="125608" y="359391"/>
                  </a:lnTo>
                  <a:lnTo>
                    <a:pt x="157782" y="316384"/>
                  </a:lnTo>
                  <a:lnTo>
                    <a:pt x="194177" y="273714"/>
                  </a:lnTo>
                  <a:lnTo>
                    <a:pt x="234948" y="231445"/>
                  </a:lnTo>
                  <a:lnTo>
                    <a:pt x="280252" y="189643"/>
                  </a:lnTo>
                  <a:lnTo>
                    <a:pt x="330103" y="151645"/>
                  </a:lnTo>
                  <a:lnTo>
                    <a:pt x="408096" y="101348"/>
                  </a:lnTo>
                  <a:lnTo>
                    <a:pt x="457759" y="74881"/>
                  </a:lnTo>
                  <a:lnTo>
                    <a:pt x="506591" y="52844"/>
                  </a:lnTo>
                  <a:lnTo>
                    <a:pt x="554546" y="34993"/>
                  </a:lnTo>
                  <a:lnTo>
                    <a:pt x="601577" y="21084"/>
                  </a:lnTo>
                  <a:lnTo>
                    <a:pt x="647634" y="10875"/>
                  </a:lnTo>
                  <a:lnTo>
                    <a:pt x="692672" y="4120"/>
                  </a:lnTo>
                  <a:lnTo>
                    <a:pt x="736641" y="576"/>
                  </a:lnTo>
                  <a:lnTo>
                    <a:pt x="779496" y="0"/>
                  </a:lnTo>
                  <a:lnTo>
                    <a:pt x="822391" y="576"/>
                  </a:lnTo>
                  <a:lnTo>
                    <a:pt x="866393" y="4119"/>
                  </a:lnTo>
                  <a:lnTo>
                    <a:pt x="911454" y="10874"/>
                  </a:lnTo>
                  <a:lnTo>
                    <a:pt x="957529" y="21084"/>
                  </a:lnTo>
                  <a:lnTo>
                    <a:pt x="1004571" y="34993"/>
                  </a:lnTo>
                  <a:lnTo>
                    <a:pt x="1052533" y="52844"/>
                  </a:lnTo>
                  <a:lnTo>
                    <a:pt x="1101369" y="74881"/>
                  </a:lnTo>
                  <a:lnTo>
                    <a:pt x="1151033" y="101348"/>
                  </a:lnTo>
                  <a:lnTo>
                    <a:pt x="1201477" y="132488"/>
                  </a:lnTo>
                  <a:lnTo>
                    <a:pt x="1253915" y="170155"/>
                  </a:lnTo>
                  <a:lnTo>
                    <a:pt x="1324182" y="231445"/>
                  </a:lnTo>
                  <a:lnTo>
                    <a:pt x="1364952" y="273713"/>
                  </a:lnTo>
                  <a:lnTo>
                    <a:pt x="1401347" y="316384"/>
                  </a:lnTo>
                  <a:lnTo>
                    <a:pt x="1433522" y="359391"/>
                  </a:lnTo>
                  <a:lnTo>
                    <a:pt x="1461634" y="402673"/>
                  </a:lnTo>
                  <a:lnTo>
                    <a:pt x="1485841" y="446163"/>
                  </a:lnTo>
                  <a:lnTo>
                    <a:pt x="1506299" y="489798"/>
                  </a:lnTo>
                  <a:lnTo>
                    <a:pt x="1523166" y="533514"/>
                  </a:lnTo>
                  <a:lnTo>
                    <a:pt x="1536599" y="577246"/>
                  </a:lnTo>
                  <a:lnTo>
                    <a:pt x="1546755" y="620931"/>
                  </a:lnTo>
                  <a:lnTo>
                    <a:pt x="1553791" y="664503"/>
                  </a:lnTo>
                  <a:lnTo>
                    <a:pt x="1557863" y="707899"/>
                  </a:lnTo>
                  <a:lnTo>
                    <a:pt x="1559130" y="751055"/>
                  </a:lnTo>
                  <a:lnTo>
                    <a:pt x="1557747" y="793905"/>
                  </a:lnTo>
                  <a:lnTo>
                    <a:pt x="1553873" y="836386"/>
                  </a:lnTo>
                  <a:lnTo>
                    <a:pt x="1547663" y="878435"/>
                  </a:lnTo>
                  <a:lnTo>
                    <a:pt x="1539276" y="919985"/>
                  </a:lnTo>
                  <a:lnTo>
                    <a:pt x="1528868" y="960974"/>
                  </a:lnTo>
                  <a:lnTo>
                    <a:pt x="1516596" y="1001336"/>
                  </a:lnTo>
                  <a:lnTo>
                    <a:pt x="1502617" y="1041008"/>
                  </a:lnTo>
                  <a:lnTo>
                    <a:pt x="1487089" y="1079926"/>
                  </a:lnTo>
                  <a:lnTo>
                    <a:pt x="1470168" y="1118025"/>
                  </a:lnTo>
                  <a:lnTo>
                    <a:pt x="1452012" y="1155240"/>
                  </a:lnTo>
                  <a:lnTo>
                    <a:pt x="1432777" y="1191509"/>
                  </a:lnTo>
                  <a:lnTo>
                    <a:pt x="1412621" y="1226765"/>
                  </a:lnTo>
                  <a:lnTo>
                    <a:pt x="1391700" y="1260946"/>
                  </a:lnTo>
                  <a:lnTo>
                    <a:pt x="1370172" y="1293987"/>
                  </a:lnTo>
                  <a:lnTo>
                    <a:pt x="1348194" y="1325823"/>
                  </a:lnTo>
                  <a:lnTo>
                    <a:pt x="1303515" y="1385626"/>
                  </a:lnTo>
                  <a:lnTo>
                    <a:pt x="1258919" y="1439841"/>
                  </a:lnTo>
                  <a:lnTo>
                    <a:pt x="1215663" y="1487953"/>
                  </a:lnTo>
                  <a:lnTo>
                    <a:pt x="1183573" y="1521419"/>
                  </a:lnTo>
                  <a:lnTo>
                    <a:pt x="1165397" y="1542863"/>
                  </a:lnTo>
                  <a:lnTo>
                    <a:pt x="1121857" y="1601555"/>
                  </a:lnTo>
                  <a:lnTo>
                    <a:pt x="1097969" y="1638761"/>
                  </a:lnTo>
                  <a:lnTo>
                    <a:pt x="1073654" y="1681177"/>
                  </a:lnTo>
                  <a:lnTo>
                    <a:pt x="1049648" y="1728783"/>
                  </a:lnTo>
                  <a:lnTo>
                    <a:pt x="1026689" y="1781556"/>
                  </a:lnTo>
                  <a:lnTo>
                    <a:pt x="1005517" y="1839476"/>
                  </a:lnTo>
                  <a:lnTo>
                    <a:pt x="986868" y="1902521"/>
                  </a:lnTo>
                  <a:lnTo>
                    <a:pt x="971481" y="1970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8781" y="469914"/>
              <a:ext cx="1559560" cy="1971039"/>
            </a:xfrm>
            <a:custGeom>
              <a:avLst/>
              <a:gdLst/>
              <a:ahLst/>
              <a:cxnLst/>
              <a:rect l="l" t="t" r="r" b="b"/>
              <a:pathLst>
                <a:path w="1559560" h="1971039">
                  <a:moveTo>
                    <a:pt x="1278877" y="189643"/>
                  </a:moveTo>
                  <a:lnTo>
                    <a:pt x="1229026" y="151645"/>
                  </a:lnTo>
                  <a:lnTo>
                    <a:pt x="1151033" y="101348"/>
                  </a:lnTo>
                  <a:lnTo>
                    <a:pt x="1101369" y="74881"/>
                  </a:lnTo>
                  <a:lnTo>
                    <a:pt x="1052533" y="52844"/>
                  </a:lnTo>
                  <a:lnTo>
                    <a:pt x="1004571" y="34993"/>
                  </a:lnTo>
                  <a:lnTo>
                    <a:pt x="957529" y="21084"/>
                  </a:lnTo>
                  <a:lnTo>
                    <a:pt x="911454" y="10874"/>
                  </a:lnTo>
                  <a:lnTo>
                    <a:pt x="866393" y="4119"/>
                  </a:lnTo>
                  <a:lnTo>
                    <a:pt x="822391" y="576"/>
                  </a:lnTo>
                  <a:lnTo>
                    <a:pt x="779496" y="0"/>
                  </a:lnTo>
                  <a:lnTo>
                    <a:pt x="736642" y="576"/>
                  </a:lnTo>
                  <a:lnTo>
                    <a:pt x="692672" y="4119"/>
                  </a:lnTo>
                  <a:lnTo>
                    <a:pt x="647634" y="10874"/>
                  </a:lnTo>
                  <a:lnTo>
                    <a:pt x="601577" y="21084"/>
                  </a:lnTo>
                  <a:lnTo>
                    <a:pt x="554546" y="34993"/>
                  </a:lnTo>
                  <a:lnTo>
                    <a:pt x="506591" y="52844"/>
                  </a:lnTo>
                  <a:lnTo>
                    <a:pt x="457759" y="74881"/>
                  </a:lnTo>
                  <a:lnTo>
                    <a:pt x="408096" y="101348"/>
                  </a:lnTo>
                  <a:lnTo>
                    <a:pt x="357652" y="132488"/>
                  </a:lnTo>
                  <a:lnTo>
                    <a:pt x="305214" y="170155"/>
                  </a:lnTo>
                  <a:lnTo>
                    <a:pt x="234948" y="231445"/>
                  </a:lnTo>
                  <a:lnTo>
                    <a:pt x="194177" y="273714"/>
                  </a:lnTo>
                  <a:lnTo>
                    <a:pt x="157782" y="316384"/>
                  </a:lnTo>
                  <a:lnTo>
                    <a:pt x="125608" y="359391"/>
                  </a:lnTo>
                  <a:lnTo>
                    <a:pt x="97495" y="402673"/>
                  </a:lnTo>
                  <a:lnTo>
                    <a:pt x="73288" y="446163"/>
                  </a:lnTo>
                  <a:lnTo>
                    <a:pt x="52830" y="489798"/>
                  </a:lnTo>
                  <a:lnTo>
                    <a:pt x="35963" y="533514"/>
                  </a:lnTo>
                  <a:lnTo>
                    <a:pt x="22530" y="577246"/>
                  </a:lnTo>
                  <a:lnTo>
                    <a:pt x="12374" y="620931"/>
                  </a:lnTo>
                  <a:lnTo>
                    <a:pt x="5338" y="664503"/>
                  </a:lnTo>
                  <a:lnTo>
                    <a:pt x="1266" y="707899"/>
                  </a:lnTo>
                  <a:lnTo>
                    <a:pt x="0" y="751055"/>
                  </a:lnTo>
                  <a:lnTo>
                    <a:pt x="1382" y="793905"/>
                  </a:lnTo>
                  <a:lnTo>
                    <a:pt x="5257" y="836387"/>
                  </a:lnTo>
                  <a:lnTo>
                    <a:pt x="11466" y="878435"/>
                  </a:lnTo>
                  <a:lnTo>
                    <a:pt x="19853" y="919985"/>
                  </a:lnTo>
                  <a:lnTo>
                    <a:pt x="30261" y="960974"/>
                  </a:lnTo>
                  <a:lnTo>
                    <a:pt x="42533" y="1001336"/>
                  </a:lnTo>
                  <a:lnTo>
                    <a:pt x="56512" y="1041009"/>
                  </a:lnTo>
                  <a:lnTo>
                    <a:pt x="72040" y="1079926"/>
                  </a:lnTo>
                  <a:lnTo>
                    <a:pt x="88961" y="1118025"/>
                  </a:lnTo>
                  <a:lnTo>
                    <a:pt x="107117" y="1155241"/>
                  </a:lnTo>
                  <a:lnTo>
                    <a:pt x="126352" y="1191509"/>
                  </a:lnTo>
                  <a:lnTo>
                    <a:pt x="146508" y="1226766"/>
                  </a:lnTo>
                  <a:lnTo>
                    <a:pt x="167429" y="1260946"/>
                  </a:lnTo>
                  <a:lnTo>
                    <a:pt x="188957" y="1293987"/>
                  </a:lnTo>
                  <a:lnTo>
                    <a:pt x="210935" y="1325824"/>
                  </a:lnTo>
                  <a:lnTo>
                    <a:pt x="255615" y="1385626"/>
                  </a:lnTo>
                  <a:lnTo>
                    <a:pt x="300211" y="1439841"/>
                  </a:lnTo>
                  <a:lnTo>
                    <a:pt x="343467" y="1487953"/>
                  </a:lnTo>
                  <a:lnTo>
                    <a:pt x="375556" y="1521419"/>
                  </a:lnTo>
                  <a:lnTo>
                    <a:pt x="393699" y="1542863"/>
                  </a:lnTo>
                  <a:lnTo>
                    <a:pt x="437211" y="1601555"/>
                  </a:lnTo>
                  <a:lnTo>
                    <a:pt x="461100" y="1638761"/>
                  </a:lnTo>
                  <a:lnTo>
                    <a:pt x="485424" y="1681177"/>
                  </a:lnTo>
                  <a:lnTo>
                    <a:pt x="509442" y="1728783"/>
                  </a:lnTo>
                  <a:lnTo>
                    <a:pt x="532414" y="1781556"/>
                  </a:lnTo>
                  <a:lnTo>
                    <a:pt x="553599" y="1839476"/>
                  </a:lnTo>
                  <a:lnTo>
                    <a:pt x="572258" y="1902521"/>
                  </a:lnTo>
                  <a:lnTo>
                    <a:pt x="587649" y="1970670"/>
                  </a:lnTo>
                  <a:lnTo>
                    <a:pt x="971481" y="1970670"/>
                  </a:lnTo>
                  <a:lnTo>
                    <a:pt x="986868" y="1902521"/>
                  </a:lnTo>
                  <a:lnTo>
                    <a:pt x="1005517" y="1839476"/>
                  </a:lnTo>
                  <a:lnTo>
                    <a:pt x="1026690" y="1781556"/>
                  </a:lnTo>
                  <a:lnTo>
                    <a:pt x="1049648" y="1728783"/>
                  </a:lnTo>
                  <a:lnTo>
                    <a:pt x="1073654" y="1681177"/>
                  </a:lnTo>
                  <a:lnTo>
                    <a:pt x="1097970" y="1638761"/>
                  </a:lnTo>
                  <a:lnTo>
                    <a:pt x="1121858" y="1601555"/>
                  </a:lnTo>
                  <a:lnTo>
                    <a:pt x="1144580" y="1569582"/>
                  </a:lnTo>
                  <a:lnTo>
                    <a:pt x="1183574" y="1521419"/>
                  </a:lnTo>
                  <a:lnTo>
                    <a:pt x="1191318" y="1513517"/>
                  </a:lnTo>
                  <a:lnTo>
                    <a:pt x="1199257" y="1505306"/>
                  </a:lnTo>
                  <a:lnTo>
                    <a:pt x="1237045" y="1464692"/>
                  </a:lnTo>
                  <a:lnTo>
                    <a:pt x="1281128" y="1413464"/>
                  </a:lnTo>
                  <a:lnTo>
                    <a:pt x="1325923" y="1356391"/>
                  </a:lnTo>
                  <a:lnTo>
                    <a:pt x="1370173" y="1293987"/>
                  </a:lnTo>
                  <a:lnTo>
                    <a:pt x="1391701" y="1260946"/>
                  </a:lnTo>
                  <a:lnTo>
                    <a:pt x="1412621" y="1226766"/>
                  </a:lnTo>
                  <a:lnTo>
                    <a:pt x="1432778" y="1191509"/>
                  </a:lnTo>
                  <a:lnTo>
                    <a:pt x="1452013" y="1155241"/>
                  </a:lnTo>
                  <a:lnTo>
                    <a:pt x="1470169" y="1118025"/>
                  </a:lnTo>
                  <a:lnTo>
                    <a:pt x="1487090" y="1079926"/>
                  </a:lnTo>
                  <a:lnTo>
                    <a:pt x="1502618" y="1041009"/>
                  </a:lnTo>
                  <a:lnTo>
                    <a:pt x="1516596" y="1001336"/>
                  </a:lnTo>
                  <a:lnTo>
                    <a:pt x="1528868" y="960974"/>
                  </a:lnTo>
                  <a:lnTo>
                    <a:pt x="1539276" y="919985"/>
                  </a:lnTo>
                  <a:lnTo>
                    <a:pt x="1547664" y="878435"/>
                  </a:lnTo>
                  <a:lnTo>
                    <a:pt x="1553873" y="836387"/>
                  </a:lnTo>
                  <a:lnTo>
                    <a:pt x="1557748" y="793905"/>
                  </a:lnTo>
                  <a:lnTo>
                    <a:pt x="1559130" y="751055"/>
                  </a:lnTo>
                  <a:lnTo>
                    <a:pt x="1557864" y="707899"/>
                  </a:lnTo>
                  <a:lnTo>
                    <a:pt x="1553791" y="664503"/>
                  </a:lnTo>
                  <a:lnTo>
                    <a:pt x="1546756" y="620931"/>
                  </a:lnTo>
                  <a:lnTo>
                    <a:pt x="1536600" y="577246"/>
                  </a:lnTo>
                  <a:lnTo>
                    <a:pt x="1523167" y="533514"/>
                  </a:lnTo>
                  <a:lnTo>
                    <a:pt x="1506300" y="489798"/>
                  </a:lnTo>
                  <a:lnTo>
                    <a:pt x="1485841" y="446163"/>
                  </a:lnTo>
                  <a:lnTo>
                    <a:pt x="1461634" y="402673"/>
                  </a:lnTo>
                  <a:lnTo>
                    <a:pt x="1433522" y="359391"/>
                  </a:lnTo>
                  <a:lnTo>
                    <a:pt x="1401347" y="316384"/>
                  </a:lnTo>
                  <a:lnTo>
                    <a:pt x="1364953" y="273714"/>
                  </a:lnTo>
                  <a:lnTo>
                    <a:pt x="1324182" y="231445"/>
                  </a:lnTo>
                  <a:lnTo>
                    <a:pt x="1278878" y="189643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3921" y="2341976"/>
              <a:ext cx="349250" cy="354965"/>
            </a:xfrm>
            <a:custGeom>
              <a:avLst/>
              <a:gdLst/>
              <a:ahLst/>
              <a:cxnLst/>
              <a:rect l="l" t="t" r="r" b="b"/>
              <a:pathLst>
                <a:path w="349250" h="354964">
                  <a:moveTo>
                    <a:pt x="174356" y="354773"/>
                  </a:moveTo>
                  <a:lnTo>
                    <a:pt x="128015" y="348433"/>
                  </a:lnTo>
                  <a:lnTo>
                    <a:pt x="86367" y="330544"/>
                  </a:lnTo>
                  <a:lnTo>
                    <a:pt x="51077" y="302800"/>
                  </a:lnTo>
                  <a:lnTo>
                    <a:pt x="23810" y="266896"/>
                  </a:lnTo>
                  <a:lnTo>
                    <a:pt x="6230" y="224526"/>
                  </a:lnTo>
                  <a:lnTo>
                    <a:pt x="0" y="177386"/>
                  </a:lnTo>
                  <a:lnTo>
                    <a:pt x="6230" y="130246"/>
                  </a:lnTo>
                  <a:lnTo>
                    <a:pt x="23810" y="87877"/>
                  </a:lnTo>
                  <a:lnTo>
                    <a:pt x="51077" y="51972"/>
                  </a:lnTo>
                  <a:lnTo>
                    <a:pt x="86367" y="24228"/>
                  </a:lnTo>
                  <a:lnTo>
                    <a:pt x="128015" y="6339"/>
                  </a:lnTo>
                  <a:lnTo>
                    <a:pt x="174356" y="0"/>
                  </a:lnTo>
                  <a:lnTo>
                    <a:pt x="220756" y="6339"/>
                  </a:lnTo>
                  <a:lnTo>
                    <a:pt x="262443" y="24228"/>
                  </a:lnTo>
                  <a:lnTo>
                    <a:pt x="297756" y="51972"/>
                  </a:lnTo>
                  <a:lnTo>
                    <a:pt x="325035" y="87877"/>
                  </a:lnTo>
                  <a:lnTo>
                    <a:pt x="342620" y="130246"/>
                  </a:lnTo>
                  <a:lnTo>
                    <a:pt x="348851" y="177386"/>
                  </a:lnTo>
                  <a:lnTo>
                    <a:pt x="342620" y="224526"/>
                  </a:lnTo>
                  <a:lnTo>
                    <a:pt x="325035" y="266895"/>
                  </a:lnTo>
                  <a:lnTo>
                    <a:pt x="297756" y="302800"/>
                  </a:lnTo>
                  <a:lnTo>
                    <a:pt x="262443" y="330544"/>
                  </a:lnTo>
                  <a:lnTo>
                    <a:pt x="220756" y="348433"/>
                  </a:lnTo>
                  <a:lnTo>
                    <a:pt x="174356" y="3547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3921" y="2341976"/>
              <a:ext cx="349250" cy="354965"/>
            </a:xfrm>
            <a:custGeom>
              <a:avLst/>
              <a:gdLst/>
              <a:ahLst/>
              <a:cxnLst/>
              <a:rect l="l" t="t" r="r" b="b"/>
              <a:pathLst>
                <a:path w="349250" h="354964">
                  <a:moveTo>
                    <a:pt x="348850" y="177386"/>
                  </a:moveTo>
                  <a:lnTo>
                    <a:pt x="342620" y="224526"/>
                  </a:lnTo>
                  <a:lnTo>
                    <a:pt x="325035" y="266895"/>
                  </a:lnTo>
                  <a:lnTo>
                    <a:pt x="297755" y="302800"/>
                  </a:lnTo>
                  <a:lnTo>
                    <a:pt x="262442" y="330544"/>
                  </a:lnTo>
                  <a:lnTo>
                    <a:pt x="220756" y="348433"/>
                  </a:lnTo>
                  <a:lnTo>
                    <a:pt x="174356" y="354773"/>
                  </a:lnTo>
                  <a:lnTo>
                    <a:pt x="128014" y="348433"/>
                  </a:lnTo>
                  <a:lnTo>
                    <a:pt x="86367" y="330544"/>
                  </a:lnTo>
                  <a:lnTo>
                    <a:pt x="51077" y="302800"/>
                  </a:lnTo>
                  <a:lnTo>
                    <a:pt x="23810" y="266896"/>
                  </a:lnTo>
                  <a:lnTo>
                    <a:pt x="6230" y="224526"/>
                  </a:lnTo>
                  <a:lnTo>
                    <a:pt x="0" y="177386"/>
                  </a:lnTo>
                  <a:lnTo>
                    <a:pt x="6230" y="130246"/>
                  </a:lnTo>
                  <a:lnTo>
                    <a:pt x="23810" y="87877"/>
                  </a:lnTo>
                  <a:lnTo>
                    <a:pt x="51077" y="51972"/>
                  </a:lnTo>
                  <a:lnTo>
                    <a:pt x="86367" y="24228"/>
                  </a:lnTo>
                  <a:lnTo>
                    <a:pt x="128014" y="6339"/>
                  </a:lnTo>
                  <a:lnTo>
                    <a:pt x="174356" y="0"/>
                  </a:lnTo>
                  <a:lnTo>
                    <a:pt x="220756" y="6339"/>
                  </a:lnTo>
                  <a:lnTo>
                    <a:pt x="262442" y="24228"/>
                  </a:lnTo>
                  <a:lnTo>
                    <a:pt x="297755" y="51972"/>
                  </a:lnTo>
                  <a:lnTo>
                    <a:pt x="325035" y="87877"/>
                  </a:lnTo>
                  <a:lnTo>
                    <a:pt x="342620" y="130246"/>
                  </a:lnTo>
                  <a:lnTo>
                    <a:pt x="348850" y="177386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683" y="2221055"/>
              <a:ext cx="581660" cy="359410"/>
            </a:xfrm>
            <a:custGeom>
              <a:avLst/>
              <a:gdLst/>
              <a:ahLst/>
              <a:cxnLst/>
              <a:rect l="l" t="t" r="r" b="b"/>
              <a:pathLst>
                <a:path w="581660" h="359410">
                  <a:moveTo>
                    <a:pt x="581188" y="359179"/>
                  </a:moveTo>
                  <a:lnTo>
                    <a:pt x="0" y="359179"/>
                  </a:lnTo>
                  <a:lnTo>
                    <a:pt x="0" y="0"/>
                  </a:lnTo>
                  <a:lnTo>
                    <a:pt x="581188" y="0"/>
                  </a:lnTo>
                  <a:lnTo>
                    <a:pt x="581188" y="3591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7683" y="2221055"/>
              <a:ext cx="581660" cy="359410"/>
            </a:xfrm>
            <a:custGeom>
              <a:avLst/>
              <a:gdLst/>
              <a:ahLst/>
              <a:cxnLst/>
              <a:rect l="l" t="t" r="r" b="b"/>
              <a:pathLst>
                <a:path w="581660" h="359410">
                  <a:moveTo>
                    <a:pt x="581188" y="359180"/>
                  </a:moveTo>
                  <a:lnTo>
                    <a:pt x="0" y="359180"/>
                  </a:lnTo>
                  <a:lnTo>
                    <a:pt x="0" y="0"/>
                  </a:lnTo>
                  <a:lnTo>
                    <a:pt x="581188" y="0"/>
                  </a:lnTo>
                  <a:lnTo>
                    <a:pt x="581188" y="359180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6898" y="331647"/>
              <a:ext cx="2109470" cy="1718945"/>
            </a:xfrm>
            <a:custGeom>
              <a:avLst/>
              <a:gdLst/>
              <a:ahLst/>
              <a:cxnLst/>
              <a:rect l="l" t="t" r="r" b="b"/>
              <a:pathLst>
                <a:path w="2109470" h="1718945">
                  <a:moveTo>
                    <a:pt x="308089" y="1450086"/>
                  </a:moveTo>
                  <a:lnTo>
                    <a:pt x="234543" y="1376540"/>
                  </a:lnTo>
                  <a:lnTo>
                    <a:pt x="0" y="1610944"/>
                  </a:lnTo>
                  <a:lnTo>
                    <a:pt x="73685" y="1684616"/>
                  </a:lnTo>
                  <a:lnTo>
                    <a:pt x="308089" y="1450086"/>
                  </a:lnTo>
                  <a:close/>
                </a:path>
                <a:path w="2109470" h="1718945">
                  <a:moveTo>
                    <a:pt x="462191" y="234543"/>
                  </a:moveTo>
                  <a:lnTo>
                    <a:pt x="227660" y="0"/>
                  </a:lnTo>
                  <a:lnTo>
                    <a:pt x="154114" y="73545"/>
                  </a:lnTo>
                  <a:lnTo>
                    <a:pt x="388518" y="308089"/>
                  </a:lnTo>
                  <a:lnTo>
                    <a:pt x="462191" y="234543"/>
                  </a:lnTo>
                  <a:close/>
                </a:path>
                <a:path w="2109470" h="1718945">
                  <a:moveTo>
                    <a:pt x="1954974" y="73545"/>
                  </a:moveTo>
                  <a:lnTo>
                    <a:pt x="1881428" y="0"/>
                  </a:lnTo>
                  <a:lnTo>
                    <a:pt x="1646885" y="234543"/>
                  </a:lnTo>
                  <a:lnTo>
                    <a:pt x="1720570" y="308089"/>
                  </a:lnTo>
                  <a:lnTo>
                    <a:pt x="1954974" y="73545"/>
                  </a:lnTo>
                  <a:close/>
                </a:path>
                <a:path w="2109470" h="1718945">
                  <a:moveTo>
                    <a:pt x="2109076" y="1645094"/>
                  </a:moveTo>
                  <a:lnTo>
                    <a:pt x="1874545" y="1410550"/>
                  </a:lnTo>
                  <a:lnTo>
                    <a:pt x="1800999" y="1484236"/>
                  </a:lnTo>
                  <a:lnTo>
                    <a:pt x="2035403" y="1718640"/>
                  </a:lnTo>
                  <a:lnTo>
                    <a:pt x="2109076" y="1645094"/>
                  </a:lnTo>
                  <a:close/>
                </a:path>
              </a:pathLst>
            </a:custGeom>
            <a:solidFill>
              <a:srgbClr val="04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3448" y="800311"/>
              <a:ext cx="1096010" cy="1096010"/>
            </a:xfrm>
            <a:custGeom>
              <a:avLst/>
              <a:gdLst/>
              <a:ahLst/>
              <a:cxnLst/>
              <a:rect l="l" t="t" r="r" b="b"/>
              <a:pathLst>
                <a:path w="1096010" h="1096010">
                  <a:moveTo>
                    <a:pt x="622091" y="1095994"/>
                  </a:moveTo>
                  <a:lnTo>
                    <a:pt x="473902" y="1095994"/>
                  </a:lnTo>
                  <a:lnTo>
                    <a:pt x="473902" y="923290"/>
                  </a:lnTo>
                  <a:lnTo>
                    <a:pt x="436676" y="914005"/>
                  </a:lnTo>
                  <a:lnTo>
                    <a:pt x="400961" y="901169"/>
                  </a:lnTo>
                  <a:lnTo>
                    <a:pt x="366976" y="885002"/>
                  </a:lnTo>
                  <a:lnTo>
                    <a:pt x="334940" y="865723"/>
                  </a:lnTo>
                  <a:lnTo>
                    <a:pt x="212918" y="987882"/>
                  </a:lnTo>
                  <a:lnTo>
                    <a:pt x="108249" y="883076"/>
                  </a:lnTo>
                  <a:lnTo>
                    <a:pt x="230271" y="760916"/>
                  </a:lnTo>
                  <a:lnTo>
                    <a:pt x="210992" y="728960"/>
                  </a:lnTo>
                  <a:lnTo>
                    <a:pt x="194825" y="695016"/>
                  </a:lnTo>
                  <a:lnTo>
                    <a:pt x="181989" y="659315"/>
                  </a:lnTo>
                  <a:lnTo>
                    <a:pt x="172703" y="622092"/>
                  </a:lnTo>
                  <a:lnTo>
                    <a:pt x="0" y="622092"/>
                  </a:lnTo>
                  <a:lnTo>
                    <a:pt x="0" y="473902"/>
                  </a:lnTo>
                  <a:lnTo>
                    <a:pt x="172703" y="473902"/>
                  </a:lnTo>
                  <a:lnTo>
                    <a:pt x="181989" y="436698"/>
                  </a:lnTo>
                  <a:lnTo>
                    <a:pt x="194825" y="401030"/>
                  </a:lnTo>
                  <a:lnTo>
                    <a:pt x="210992" y="367092"/>
                  </a:lnTo>
                  <a:lnTo>
                    <a:pt x="230271" y="335078"/>
                  </a:lnTo>
                  <a:lnTo>
                    <a:pt x="108249" y="212918"/>
                  </a:lnTo>
                  <a:lnTo>
                    <a:pt x="212918" y="108111"/>
                  </a:lnTo>
                  <a:lnTo>
                    <a:pt x="334940" y="230271"/>
                  </a:lnTo>
                  <a:lnTo>
                    <a:pt x="366976" y="210992"/>
                  </a:lnTo>
                  <a:lnTo>
                    <a:pt x="400961" y="194825"/>
                  </a:lnTo>
                  <a:lnTo>
                    <a:pt x="436676" y="181989"/>
                  </a:lnTo>
                  <a:lnTo>
                    <a:pt x="473902" y="172703"/>
                  </a:lnTo>
                  <a:lnTo>
                    <a:pt x="473902" y="0"/>
                  </a:lnTo>
                  <a:lnTo>
                    <a:pt x="622091" y="0"/>
                  </a:lnTo>
                  <a:lnTo>
                    <a:pt x="622091" y="172703"/>
                  </a:lnTo>
                  <a:lnTo>
                    <a:pt x="659296" y="181989"/>
                  </a:lnTo>
                  <a:lnTo>
                    <a:pt x="694964" y="194825"/>
                  </a:lnTo>
                  <a:lnTo>
                    <a:pt x="728902" y="210992"/>
                  </a:lnTo>
                  <a:lnTo>
                    <a:pt x="760916" y="230271"/>
                  </a:lnTo>
                  <a:lnTo>
                    <a:pt x="883076" y="108111"/>
                  </a:lnTo>
                  <a:lnTo>
                    <a:pt x="987882" y="212918"/>
                  </a:lnTo>
                  <a:lnTo>
                    <a:pt x="865722" y="335078"/>
                  </a:lnTo>
                  <a:lnTo>
                    <a:pt x="885001" y="367092"/>
                  </a:lnTo>
                  <a:lnTo>
                    <a:pt x="901169" y="401030"/>
                  </a:lnTo>
                  <a:lnTo>
                    <a:pt x="914005" y="436698"/>
                  </a:lnTo>
                  <a:lnTo>
                    <a:pt x="923290" y="473902"/>
                  </a:lnTo>
                  <a:lnTo>
                    <a:pt x="1095994" y="473902"/>
                  </a:lnTo>
                  <a:lnTo>
                    <a:pt x="1095994" y="622092"/>
                  </a:lnTo>
                  <a:lnTo>
                    <a:pt x="923290" y="622092"/>
                  </a:lnTo>
                  <a:lnTo>
                    <a:pt x="914005" y="659315"/>
                  </a:lnTo>
                  <a:lnTo>
                    <a:pt x="901169" y="695016"/>
                  </a:lnTo>
                  <a:lnTo>
                    <a:pt x="885001" y="728960"/>
                  </a:lnTo>
                  <a:lnTo>
                    <a:pt x="865722" y="760916"/>
                  </a:lnTo>
                  <a:lnTo>
                    <a:pt x="987882" y="883076"/>
                  </a:lnTo>
                  <a:lnTo>
                    <a:pt x="883076" y="987882"/>
                  </a:lnTo>
                  <a:lnTo>
                    <a:pt x="760916" y="865723"/>
                  </a:lnTo>
                  <a:lnTo>
                    <a:pt x="728902" y="885002"/>
                  </a:lnTo>
                  <a:lnTo>
                    <a:pt x="694964" y="901169"/>
                  </a:lnTo>
                  <a:lnTo>
                    <a:pt x="659296" y="914005"/>
                  </a:lnTo>
                  <a:lnTo>
                    <a:pt x="622091" y="923290"/>
                  </a:lnTo>
                  <a:lnTo>
                    <a:pt x="622091" y="1095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3447" y="800310"/>
              <a:ext cx="1096010" cy="1096010"/>
            </a:xfrm>
            <a:custGeom>
              <a:avLst/>
              <a:gdLst/>
              <a:ahLst/>
              <a:cxnLst/>
              <a:rect l="l" t="t" r="r" b="b"/>
              <a:pathLst>
                <a:path w="1096010" h="1096010">
                  <a:moveTo>
                    <a:pt x="1095995" y="622092"/>
                  </a:moveTo>
                  <a:lnTo>
                    <a:pt x="1095995" y="473903"/>
                  </a:lnTo>
                  <a:lnTo>
                    <a:pt x="923291" y="473903"/>
                  </a:lnTo>
                  <a:lnTo>
                    <a:pt x="914006" y="436698"/>
                  </a:lnTo>
                  <a:lnTo>
                    <a:pt x="901170" y="401030"/>
                  </a:lnTo>
                  <a:lnTo>
                    <a:pt x="885002" y="367092"/>
                  </a:lnTo>
                  <a:lnTo>
                    <a:pt x="865723" y="335078"/>
                  </a:lnTo>
                  <a:lnTo>
                    <a:pt x="987883" y="212919"/>
                  </a:lnTo>
                  <a:lnTo>
                    <a:pt x="883076" y="108112"/>
                  </a:lnTo>
                  <a:lnTo>
                    <a:pt x="760916" y="230271"/>
                  </a:lnTo>
                  <a:lnTo>
                    <a:pt x="728902" y="210992"/>
                  </a:lnTo>
                  <a:lnTo>
                    <a:pt x="694964" y="194825"/>
                  </a:lnTo>
                  <a:lnTo>
                    <a:pt x="659296" y="181989"/>
                  </a:lnTo>
                  <a:lnTo>
                    <a:pt x="622092" y="172703"/>
                  </a:lnTo>
                  <a:lnTo>
                    <a:pt x="622092" y="0"/>
                  </a:lnTo>
                  <a:lnTo>
                    <a:pt x="473903" y="0"/>
                  </a:lnTo>
                  <a:lnTo>
                    <a:pt x="473903" y="172703"/>
                  </a:lnTo>
                  <a:lnTo>
                    <a:pt x="436677" y="181989"/>
                  </a:lnTo>
                  <a:lnTo>
                    <a:pt x="400961" y="194825"/>
                  </a:lnTo>
                  <a:lnTo>
                    <a:pt x="366976" y="210992"/>
                  </a:lnTo>
                  <a:lnTo>
                    <a:pt x="334941" y="230271"/>
                  </a:lnTo>
                  <a:lnTo>
                    <a:pt x="212919" y="108112"/>
                  </a:lnTo>
                  <a:lnTo>
                    <a:pt x="108249" y="212919"/>
                  </a:lnTo>
                  <a:lnTo>
                    <a:pt x="230272" y="335078"/>
                  </a:lnTo>
                  <a:lnTo>
                    <a:pt x="210993" y="367092"/>
                  </a:lnTo>
                  <a:lnTo>
                    <a:pt x="194825" y="401030"/>
                  </a:lnTo>
                  <a:lnTo>
                    <a:pt x="181989" y="436698"/>
                  </a:lnTo>
                  <a:lnTo>
                    <a:pt x="172703" y="473903"/>
                  </a:lnTo>
                  <a:lnTo>
                    <a:pt x="0" y="473903"/>
                  </a:lnTo>
                  <a:lnTo>
                    <a:pt x="0" y="622092"/>
                  </a:lnTo>
                  <a:lnTo>
                    <a:pt x="172703" y="622092"/>
                  </a:lnTo>
                  <a:lnTo>
                    <a:pt x="181989" y="659316"/>
                  </a:lnTo>
                  <a:lnTo>
                    <a:pt x="194825" y="695016"/>
                  </a:lnTo>
                  <a:lnTo>
                    <a:pt x="210992" y="728960"/>
                  </a:lnTo>
                  <a:lnTo>
                    <a:pt x="230272" y="760916"/>
                  </a:lnTo>
                  <a:lnTo>
                    <a:pt x="108249" y="883076"/>
                  </a:lnTo>
                  <a:lnTo>
                    <a:pt x="212919" y="987883"/>
                  </a:lnTo>
                  <a:lnTo>
                    <a:pt x="334941" y="865723"/>
                  </a:lnTo>
                  <a:lnTo>
                    <a:pt x="366976" y="885002"/>
                  </a:lnTo>
                  <a:lnTo>
                    <a:pt x="400961" y="901169"/>
                  </a:lnTo>
                  <a:lnTo>
                    <a:pt x="436677" y="914005"/>
                  </a:lnTo>
                  <a:lnTo>
                    <a:pt x="473903" y="923291"/>
                  </a:lnTo>
                  <a:lnTo>
                    <a:pt x="473903" y="1095995"/>
                  </a:lnTo>
                  <a:lnTo>
                    <a:pt x="622092" y="1095995"/>
                  </a:lnTo>
                  <a:lnTo>
                    <a:pt x="622092" y="923291"/>
                  </a:lnTo>
                  <a:lnTo>
                    <a:pt x="659296" y="914006"/>
                  </a:lnTo>
                  <a:lnTo>
                    <a:pt x="694964" y="901169"/>
                  </a:lnTo>
                  <a:lnTo>
                    <a:pt x="728902" y="885002"/>
                  </a:lnTo>
                  <a:lnTo>
                    <a:pt x="760916" y="865723"/>
                  </a:lnTo>
                  <a:lnTo>
                    <a:pt x="883076" y="987883"/>
                  </a:lnTo>
                  <a:lnTo>
                    <a:pt x="987883" y="883076"/>
                  </a:lnTo>
                  <a:lnTo>
                    <a:pt x="865723" y="760916"/>
                  </a:lnTo>
                  <a:lnTo>
                    <a:pt x="885002" y="728960"/>
                  </a:lnTo>
                  <a:lnTo>
                    <a:pt x="901170" y="695016"/>
                  </a:lnTo>
                  <a:lnTo>
                    <a:pt x="914006" y="659316"/>
                  </a:lnTo>
                  <a:lnTo>
                    <a:pt x="923291" y="622092"/>
                  </a:lnTo>
                  <a:lnTo>
                    <a:pt x="1095995" y="622092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6437" y="1103162"/>
              <a:ext cx="490220" cy="490220"/>
            </a:xfrm>
            <a:custGeom>
              <a:avLst/>
              <a:gdLst/>
              <a:ahLst/>
              <a:cxnLst/>
              <a:rect l="l" t="t" r="r" b="b"/>
              <a:pathLst>
                <a:path w="490219" h="490219">
                  <a:moveTo>
                    <a:pt x="245008" y="490154"/>
                  </a:moveTo>
                  <a:lnTo>
                    <a:pt x="195611" y="485179"/>
                  </a:lnTo>
                  <a:lnTo>
                    <a:pt x="149611" y="470909"/>
                  </a:lnTo>
                  <a:lnTo>
                    <a:pt x="107992" y="448328"/>
                  </a:lnTo>
                  <a:lnTo>
                    <a:pt x="71736" y="418418"/>
                  </a:lnTo>
                  <a:lnTo>
                    <a:pt x="41825" y="382161"/>
                  </a:lnTo>
                  <a:lnTo>
                    <a:pt x="19244" y="340542"/>
                  </a:lnTo>
                  <a:lnTo>
                    <a:pt x="4974" y="294542"/>
                  </a:lnTo>
                  <a:lnTo>
                    <a:pt x="0" y="245146"/>
                  </a:lnTo>
                  <a:lnTo>
                    <a:pt x="4974" y="195743"/>
                  </a:lnTo>
                  <a:lnTo>
                    <a:pt x="19244" y="149728"/>
                  </a:lnTo>
                  <a:lnTo>
                    <a:pt x="41825" y="108086"/>
                  </a:lnTo>
                  <a:lnTo>
                    <a:pt x="71736" y="71805"/>
                  </a:lnTo>
                  <a:lnTo>
                    <a:pt x="107992" y="41869"/>
                  </a:lnTo>
                  <a:lnTo>
                    <a:pt x="149611" y="19266"/>
                  </a:lnTo>
                  <a:lnTo>
                    <a:pt x="195611" y="4980"/>
                  </a:lnTo>
                  <a:lnTo>
                    <a:pt x="245008" y="0"/>
                  </a:lnTo>
                  <a:lnTo>
                    <a:pt x="294405" y="4980"/>
                  </a:lnTo>
                  <a:lnTo>
                    <a:pt x="340404" y="19266"/>
                  </a:lnTo>
                  <a:lnTo>
                    <a:pt x="382024" y="41869"/>
                  </a:lnTo>
                  <a:lnTo>
                    <a:pt x="418280" y="71805"/>
                  </a:lnTo>
                  <a:lnTo>
                    <a:pt x="448190" y="108086"/>
                  </a:lnTo>
                  <a:lnTo>
                    <a:pt x="470772" y="149728"/>
                  </a:lnTo>
                  <a:lnTo>
                    <a:pt x="485041" y="195743"/>
                  </a:lnTo>
                  <a:lnTo>
                    <a:pt x="490016" y="245146"/>
                  </a:lnTo>
                  <a:lnTo>
                    <a:pt x="485041" y="294542"/>
                  </a:lnTo>
                  <a:lnTo>
                    <a:pt x="470772" y="340542"/>
                  </a:lnTo>
                  <a:lnTo>
                    <a:pt x="448190" y="382161"/>
                  </a:lnTo>
                  <a:lnTo>
                    <a:pt x="418280" y="418418"/>
                  </a:lnTo>
                  <a:lnTo>
                    <a:pt x="382024" y="448328"/>
                  </a:lnTo>
                  <a:lnTo>
                    <a:pt x="340404" y="470909"/>
                  </a:lnTo>
                  <a:lnTo>
                    <a:pt x="294405" y="485179"/>
                  </a:lnTo>
                  <a:lnTo>
                    <a:pt x="245008" y="490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6437" y="1103162"/>
              <a:ext cx="490220" cy="490220"/>
            </a:xfrm>
            <a:custGeom>
              <a:avLst/>
              <a:gdLst/>
              <a:ahLst/>
              <a:cxnLst/>
              <a:rect l="l" t="t" r="r" b="b"/>
              <a:pathLst>
                <a:path w="490219" h="490219">
                  <a:moveTo>
                    <a:pt x="490016" y="245145"/>
                  </a:moveTo>
                  <a:lnTo>
                    <a:pt x="485041" y="294542"/>
                  </a:lnTo>
                  <a:lnTo>
                    <a:pt x="470771" y="340542"/>
                  </a:lnTo>
                  <a:lnTo>
                    <a:pt x="448190" y="382161"/>
                  </a:lnTo>
                  <a:lnTo>
                    <a:pt x="418280" y="418417"/>
                  </a:lnTo>
                  <a:lnTo>
                    <a:pt x="382023" y="448328"/>
                  </a:lnTo>
                  <a:lnTo>
                    <a:pt x="340404" y="470909"/>
                  </a:lnTo>
                  <a:lnTo>
                    <a:pt x="294405" y="485179"/>
                  </a:lnTo>
                  <a:lnTo>
                    <a:pt x="245008" y="490154"/>
                  </a:lnTo>
                  <a:lnTo>
                    <a:pt x="195611" y="485179"/>
                  </a:lnTo>
                  <a:lnTo>
                    <a:pt x="149611" y="470909"/>
                  </a:lnTo>
                  <a:lnTo>
                    <a:pt x="107992" y="448328"/>
                  </a:lnTo>
                  <a:lnTo>
                    <a:pt x="71736" y="418417"/>
                  </a:lnTo>
                  <a:lnTo>
                    <a:pt x="41826" y="382161"/>
                  </a:lnTo>
                  <a:lnTo>
                    <a:pt x="19244" y="340542"/>
                  </a:lnTo>
                  <a:lnTo>
                    <a:pt x="4974" y="294542"/>
                  </a:lnTo>
                  <a:lnTo>
                    <a:pt x="0" y="245145"/>
                  </a:lnTo>
                  <a:lnTo>
                    <a:pt x="4974" y="195743"/>
                  </a:lnTo>
                  <a:lnTo>
                    <a:pt x="19244" y="149727"/>
                  </a:lnTo>
                  <a:lnTo>
                    <a:pt x="41825" y="108086"/>
                  </a:lnTo>
                  <a:lnTo>
                    <a:pt x="71736" y="71805"/>
                  </a:lnTo>
                  <a:lnTo>
                    <a:pt x="107992" y="41869"/>
                  </a:lnTo>
                  <a:lnTo>
                    <a:pt x="149611" y="19266"/>
                  </a:lnTo>
                  <a:lnTo>
                    <a:pt x="195611" y="4980"/>
                  </a:lnTo>
                  <a:lnTo>
                    <a:pt x="245008" y="0"/>
                  </a:lnTo>
                  <a:lnTo>
                    <a:pt x="294405" y="4980"/>
                  </a:lnTo>
                  <a:lnTo>
                    <a:pt x="340404" y="19266"/>
                  </a:lnTo>
                  <a:lnTo>
                    <a:pt x="382023" y="41869"/>
                  </a:lnTo>
                  <a:lnTo>
                    <a:pt x="418280" y="71805"/>
                  </a:lnTo>
                  <a:lnTo>
                    <a:pt x="448190" y="108086"/>
                  </a:lnTo>
                  <a:lnTo>
                    <a:pt x="470771" y="149727"/>
                  </a:lnTo>
                  <a:lnTo>
                    <a:pt x="485041" y="195743"/>
                  </a:lnTo>
                  <a:lnTo>
                    <a:pt x="490016" y="245145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846694" y="1935148"/>
            <a:ext cx="6339840" cy="7833359"/>
            <a:chOff x="5846694" y="1935148"/>
            <a:chExt cx="6339840" cy="7833359"/>
          </a:xfrm>
        </p:grpSpPr>
        <p:sp>
          <p:nvSpPr>
            <p:cNvPr id="20" name="object 20"/>
            <p:cNvSpPr/>
            <p:nvPr/>
          </p:nvSpPr>
          <p:spPr>
            <a:xfrm>
              <a:off x="5911689" y="2000144"/>
              <a:ext cx="6210300" cy="7703184"/>
            </a:xfrm>
            <a:custGeom>
              <a:avLst/>
              <a:gdLst/>
              <a:ahLst/>
              <a:cxnLst/>
              <a:rect l="l" t="t" r="r" b="b"/>
              <a:pathLst>
                <a:path w="6210300" h="7703184">
                  <a:moveTo>
                    <a:pt x="5882991" y="7702856"/>
                  </a:moveTo>
                  <a:lnTo>
                    <a:pt x="326832" y="7702856"/>
                  </a:lnTo>
                  <a:lnTo>
                    <a:pt x="278620" y="7699304"/>
                  </a:lnTo>
                  <a:lnTo>
                    <a:pt x="232576" y="7688987"/>
                  </a:lnTo>
                  <a:lnTo>
                    <a:pt x="189210" y="7672418"/>
                  </a:lnTo>
                  <a:lnTo>
                    <a:pt x="149034" y="7650106"/>
                  </a:lnTo>
                  <a:lnTo>
                    <a:pt x="112558" y="7622562"/>
                  </a:lnTo>
                  <a:lnTo>
                    <a:pt x="80293" y="7590297"/>
                  </a:lnTo>
                  <a:lnTo>
                    <a:pt x="52749" y="7553821"/>
                  </a:lnTo>
                  <a:lnTo>
                    <a:pt x="30437" y="7513645"/>
                  </a:lnTo>
                  <a:lnTo>
                    <a:pt x="13868" y="7470279"/>
                  </a:lnTo>
                  <a:lnTo>
                    <a:pt x="3552" y="7424235"/>
                  </a:lnTo>
                  <a:lnTo>
                    <a:pt x="0" y="7376023"/>
                  </a:lnTo>
                  <a:lnTo>
                    <a:pt x="0" y="326832"/>
                  </a:lnTo>
                  <a:lnTo>
                    <a:pt x="3552" y="278620"/>
                  </a:lnTo>
                  <a:lnTo>
                    <a:pt x="13868" y="232576"/>
                  </a:lnTo>
                  <a:lnTo>
                    <a:pt x="30437" y="189210"/>
                  </a:lnTo>
                  <a:lnTo>
                    <a:pt x="52749" y="149034"/>
                  </a:lnTo>
                  <a:lnTo>
                    <a:pt x="80293" y="112558"/>
                  </a:lnTo>
                  <a:lnTo>
                    <a:pt x="112558" y="80293"/>
                  </a:lnTo>
                  <a:lnTo>
                    <a:pt x="149034" y="52749"/>
                  </a:lnTo>
                  <a:lnTo>
                    <a:pt x="189210" y="30437"/>
                  </a:lnTo>
                  <a:lnTo>
                    <a:pt x="232576" y="13868"/>
                  </a:lnTo>
                  <a:lnTo>
                    <a:pt x="278620" y="3552"/>
                  </a:lnTo>
                  <a:lnTo>
                    <a:pt x="326832" y="0"/>
                  </a:lnTo>
                  <a:lnTo>
                    <a:pt x="5882991" y="0"/>
                  </a:lnTo>
                  <a:lnTo>
                    <a:pt x="5931203" y="3552"/>
                  </a:lnTo>
                  <a:lnTo>
                    <a:pt x="5977248" y="13868"/>
                  </a:lnTo>
                  <a:lnTo>
                    <a:pt x="6020613" y="30437"/>
                  </a:lnTo>
                  <a:lnTo>
                    <a:pt x="6060789" y="52749"/>
                  </a:lnTo>
                  <a:lnTo>
                    <a:pt x="6097265" y="80293"/>
                  </a:lnTo>
                  <a:lnTo>
                    <a:pt x="6129530" y="112558"/>
                  </a:lnTo>
                  <a:lnTo>
                    <a:pt x="6157074" y="149034"/>
                  </a:lnTo>
                  <a:lnTo>
                    <a:pt x="6179386" y="189210"/>
                  </a:lnTo>
                  <a:lnTo>
                    <a:pt x="6195956" y="232576"/>
                  </a:lnTo>
                  <a:lnTo>
                    <a:pt x="6206272" y="278620"/>
                  </a:lnTo>
                  <a:lnTo>
                    <a:pt x="6209824" y="326832"/>
                  </a:lnTo>
                  <a:lnTo>
                    <a:pt x="6209824" y="7376023"/>
                  </a:lnTo>
                  <a:lnTo>
                    <a:pt x="6206272" y="7424235"/>
                  </a:lnTo>
                  <a:lnTo>
                    <a:pt x="6195956" y="7470279"/>
                  </a:lnTo>
                  <a:lnTo>
                    <a:pt x="6179386" y="7513645"/>
                  </a:lnTo>
                  <a:lnTo>
                    <a:pt x="6157074" y="7553821"/>
                  </a:lnTo>
                  <a:lnTo>
                    <a:pt x="6129530" y="7590297"/>
                  </a:lnTo>
                  <a:lnTo>
                    <a:pt x="6097265" y="7622562"/>
                  </a:lnTo>
                  <a:lnTo>
                    <a:pt x="6060789" y="7650106"/>
                  </a:lnTo>
                  <a:lnTo>
                    <a:pt x="6020613" y="7672418"/>
                  </a:lnTo>
                  <a:lnTo>
                    <a:pt x="5977248" y="7688987"/>
                  </a:lnTo>
                  <a:lnTo>
                    <a:pt x="5931203" y="7699304"/>
                  </a:lnTo>
                  <a:lnTo>
                    <a:pt x="5882991" y="7702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54395" y="3177488"/>
              <a:ext cx="6111875" cy="6007735"/>
            </a:xfrm>
            <a:custGeom>
              <a:avLst/>
              <a:gdLst/>
              <a:ahLst/>
              <a:cxnLst/>
              <a:rect l="l" t="t" r="r" b="b"/>
              <a:pathLst>
                <a:path w="6111875" h="6007734">
                  <a:moveTo>
                    <a:pt x="978636" y="5879274"/>
                  </a:moveTo>
                  <a:lnTo>
                    <a:pt x="0" y="5879274"/>
                  </a:lnTo>
                  <a:lnTo>
                    <a:pt x="0" y="6007417"/>
                  </a:lnTo>
                  <a:lnTo>
                    <a:pt x="978636" y="6007417"/>
                  </a:lnTo>
                  <a:lnTo>
                    <a:pt x="978636" y="5879274"/>
                  </a:lnTo>
                  <a:close/>
                </a:path>
                <a:path w="6111875" h="6007734">
                  <a:moveTo>
                    <a:pt x="978636" y="5143906"/>
                  </a:moveTo>
                  <a:lnTo>
                    <a:pt x="0" y="5143906"/>
                  </a:lnTo>
                  <a:lnTo>
                    <a:pt x="0" y="5272036"/>
                  </a:lnTo>
                  <a:lnTo>
                    <a:pt x="978636" y="5272036"/>
                  </a:lnTo>
                  <a:lnTo>
                    <a:pt x="978636" y="5143906"/>
                  </a:lnTo>
                  <a:close/>
                </a:path>
                <a:path w="6111875" h="6007734">
                  <a:moveTo>
                    <a:pt x="978636" y="4408538"/>
                  </a:moveTo>
                  <a:lnTo>
                    <a:pt x="0" y="4408538"/>
                  </a:lnTo>
                  <a:lnTo>
                    <a:pt x="0" y="4536668"/>
                  </a:lnTo>
                  <a:lnTo>
                    <a:pt x="978636" y="4536668"/>
                  </a:lnTo>
                  <a:lnTo>
                    <a:pt x="978636" y="4408538"/>
                  </a:lnTo>
                  <a:close/>
                </a:path>
                <a:path w="6111875" h="6007734">
                  <a:moveTo>
                    <a:pt x="978636" y="3675011"/>
                  </a:moveTo>
                  <a:lnTo>
                    <a:pt x="0" y="3675011"/>
                  </a:lnTo>
                  <a:lnTo>
                    <a:pt x="0" y="3803154"/>
                  </a:lnTo>
                  <a:lnTo>
                    <a:pt x="978636" y="3803154"/>
                  </a:lnTo>
                  <a:lnTo>
                    <a:pt x="978636" y="3675011"/>
                  </a:lnTo>
                  <a:close/>
                </a:path>
                <a:path w="6111875" h="6007734">
                  <a:moveTo>
                    <a:pt x="978636" y="2939643"/>
                  </a:moveTo>
                  <a:lnTo>
                    <a:pt x="0" y="2939643"/>
                  </a:lnTo>
                  <a:lnTo>
                    <a:pt x="0" y="3067774"/>
                  </a:lnTo>
                  <a:lnTo>
                    <a:pt x="978636" y="3067774"/>
                  </a:lnTo>
                  <a:lnTo>
                    <a:pt x="978636" y="2939643"/>
                  </a:lnTo>
                  <a:close/>
                </a:path>
                <a:path w="6111875" h="6007734">
                  <a:moveTo>
                    <a:pt x="978636" y="2204262"/>
                  </a:moveTo>
                  <a:lnTo>
                    <a:pt x="0" y="2204262"/>
                  </a:lnTo>
                  <a:lnTo>
                    <a:pt x="0" y="2332405"/>
                  </a:lnTo>
                  <a:lnTo>
                    <a:pt x="978636" y="2332405"/>
                  </a:lnTo>
                  <a:lnTo>
                    <a:pt x="978636" y="2204262"/>
                  </a:lnTo>
                  <a:close/>
                </a:path>
                <a:path w="6111875" h="6007734">
                  <a:moveTo>
                    <a:pt x="978636" y="1468894"/>
                  </a:moveTo>
                  <a:lnTo>
                    <a:pt x="0" y="1468894"/>
                  </a:lnTo>
                  <a:lnTo>
                    <a:pt x="0" y="1598879"/>
                  </a:lnTo>
                  <a:lnTo>
                    <a:pt x="978636" y="1598879"/>
                  </a:lnTo>
                  <a:lnTo>
                    <a:pt x="978636" y="1468894"/>
                  </a:lnTo>
                  <a:close/>
                </a:path>
                <a:path w="6111875" h="6007734">
                  <a:moveTo>
                    <a:pt x="978636" y="735380"/>
                  </a:moveTo>
                  <a:lnTo>
                    <a:pt x="0" y="735380"/>
                  </a:lnTo>
                  <a:lnTo>
                    <a:pt x="0" y="863511"/>
                  </a:lnTo>
                  <a:lnTo>
                    <a:pt x="978636" y="863511"/>
                  </a:lnTo>
                  <a:lnTo>
                    <a:pt x="978636" y="735380"/>
                  </a:lnTo>
                  <a:close/>
                </a:path>
                <a:path w="6111875" h="6007734">
                  <a:moveTo>
                    <a:pt x="978636" y="0"/>
                  </a:moveTo>
                  <a:lnTo>
                    <a:pt x="0" y="0"/>
                  </a:lnTo>
                  <a:lnTo>
                    <a:pt x="0" y="128130"/>
                  </a:lnTo>
                  <a:lnTo>
                    <a:pt x="978636" y="128130"/>
                  </a:lnTo>
                  <a:lnTo>
                    <a:pt x="978636" y="0"/>
                  </a:lnTo>
                  <a:close/>
                </a:path>
                <a:path w="6111875" h="6007734">
                  <a:moveTo>
                    <a:pt x="6109551" y="0"/>
                  </a:moveTo>
                  <a:lnTo>
                    <a:pt x="1106779" y="0"/>
                  </a:lnTo>
                  <a:lnTo>
                    <a:pt x="1106779" y="128130"/>
                  </a:lnTo>
                  <a:lnTo>
                    <a:pt x="6109551" y="128130"/>
                  </a:lnTo>
                  <a:lnTo>
                    <a:pt x="6109551" y="0"/>
                  </a:lnTo>
                  <a:close/>
                </a:path>
                <a:path w="6111875" h="6007734">
                  <a:moveTo>
                    <a:pt x="6111405" y="5879274"/>
                  </a:moveTo>
                  <a:lnTo>
                    <a:pt x="1106779" y="5879274"/>
                  </a:lnTo>
                  <a:lnTo>
                    <a:pt x="1106779" y="6007417"/>
                  </a:lnTo>
                  <a:lnTo>
                    <a:pt x="6111405" y="6007417"/>
                  </a:lnTo>
                  <a:lnTo>
                    <a:pt x="6111405" y="5879274"/>
                  </a:lnTo>
                  <a:close/>
                </a:path>
                <a:path w="6111875" h="6007734">
                  <a:moveTo>
                    <a:pt x="6111405" y="5143906"/>
                  </a:moveTo>
                  <a:lnTo>
                    <a:pt x="1106779" y="5143906"/>
                  </a:lnTo>
                  <a:lnTo>
                    <a:pt x="1106779" y="5272036"/>
                  </a:lnTo>
                  <a:lnTo>
                    <a:pt x="6111405" y="5272036"/>
                  </a:lnTo>
                  <a:lnTo>
                    <a:pt x="6111405" y="5143906"/>
                  </a:lnTo>
                  <a:close/>
                </a:path>
                <a:path w="6111875" h="6007734">
                  <a:moveTo>
                    <a:pt x="6111405" y="4408538"/>
                  </a:moveTo>
                  <a:lnTo>
                    <a:pt x="1106779" y="4408538"/>
                  </a:lnTo>
                  <a:lnTo>
                    <a:pt x="1106779" y="4536668"/>
                  </a:lnTo>
                  <a:lnTo>
                    <a:pt x="6111405" y="4536668"/>
                  </a:lnTo>
                  <a:lnTo>
                    <a:pt x="6111405" y="4408538"/>
                  </a:lnTo>
                  <a:close/>
                </a:path>
                <a:path w="6111875" h="6007734">
                  <a:moveTo>
                    <a:pt x="6111405" y="3675011"/>
                  </a:moveTo>
                  <a:lnTo>
                    <a:pt x="1106779" y="3675011"/>
                  </a:lnTo>
                  <a:lnTo>
                    <a:pt x="1106779" y="3803154"/>
                  </a:lnTo>
                  <a:lnTo>
                    <a:pt x="6111405" y="3803154"/>
                  </a:lnTo>
                  <a:lnTo>
                    <a:pt x="6111405" y="3675011"/>
                  </a:lnTo>
                  <a:close/>
                </a:path>
                <a:path w="6111875" h="6007734">
                  <a:moveTo>
                    <a:pt x="6111405" y="2939643"/>
                  </a:moveTo>
                  <a:lnTo>
                    <a:pt x="1106779" y="2939643"/>
                  </a:lnTo>
                  <a:lnTo>
                    <a:pt x="1106779" y="3067774"/>
                  </a:lnTo>
                  <a:lnTo>
                    <a:pt x="6111405" y="3067774"/>
                  </a:lnTo>
                  <a:lnTo>
                    <a:pt x="6111405" y="2939643"/>
                  </a:lnTo>
                  <a:close/>
                </a:path>
                <a:path w="6111875" h="6007734">
                  <a:moveTo>
                    <a:pt x="6111405" y="2204262"/>
                  </a:moveTo>
                  <a:lnTo>
                    <a:pt x="1106779" y="2204262"/>
                  </a:lnTo>
                  <a:lnTo>
                    <a:pt x="1106779" y="2332405"/>
                  </a:lnTo>
                  <a:lnTo>
                    <a:pt x="6111405" y="2332405"/>
                  </a:lnTo>
                  <a:lnTo>
                    <a:pt x="6111405" y="2204262"/>
                  </a:lnTo>
                  <a:close/>
                </a:path>
                <a:path w="6111875" h="6007734">
                  <a:moveTo>
                    <a:pt x="6111405" y="1468894"/>
                  </a:moveTo>
                  <a:lnTo>
                    <a:pt x="1106779" y="1468894"/>
                  </a:lnTo>
                  <a:lnTo>
                    <a:pt x="1106779" y="1598879"/>
                  </a:lnTo>
                  <a:lnTo>
                    <a:pt x="6111405" y="1598879"/>
                  </a:lnTo>
                  <a:lnTo>
                    <a:pt x="6111405" y="1468894"/>
                  </a:lnTo>
                  <a:close/>
                </a:path>
                <a:path w="6111875" h="6007734">
                  <a:moveTo>
                    <a:pt x="6111405" y="735380"/>
                  </a:moveTo>
                  <a:lnTo>
                    <a:pt x="1106779" y="735380"/>
                  </a:lnTo>
                  <a:lnTo>
                    <a:pt x="1106779" y="863511"/>
                  </a:lnTo>
                  <a:lnTo>
                    <a:pt x="6111405" y="863511"/>
                  </a:lnTo>
                  <a:lnTo>
                    <a:pt x="6111405" y="735380"/>
                  </a:lnTo>
                  <a:close/>
                </a:path>
              </a:pathLst>
            </a:custGeom>
            <a:solidFill>
              <a:srgbClr val="80C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33042" y="2000143"/>
              <a:ext cx="128270" cy="7703184"/>
            </a:xfrm>
            <a:custGeom>
              <a:avLst/>
              <a:gdLst/>
              <a:ahLst/>
              <a:cxnLst/>
              <a:rect l="l" t="t" r="r" b="b"/>
              <a:pathLst>
                <a:path w="128270" h="7703184">
                  <a:moveTo>
                    <a:pt x="128133" y="7702855"/>
                  </a:moveTo>
                  <a:lnTo>
                    <a:pt x="0" y="7702855"/>
                  </a:lnTo>
                  <a:lnTo>
                    <a:pt x="0" y="0"/>
                  </a:lnTo>
                  <a:lnTo>
                    <a:pt x="128133" y="0"/>
                  </a:lnTo>
                  <a:lnTo>
                    <a:pt x="128133" y="7702855"/>
                  </a:lnTo>
                  <a:close/>
                </a:path>
              </a:pathLst>
            </a:custGeom>
            <a:solidFill>
              <a:srgbClr val="C25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46694" y="1935148"/>
              <a:ext cx="6339840" cy="7833359"/>
            </a:xfrm>
            <a:custGeom>
              <a:avLst/>
              <a:gdLst/>
              <a:ahLst/>
              <a:cxnLst/>
              <a:rect l="l" t="t" r="r" b="b"/>
              <a:pathLst>
                <a:path w="6339840" h="7833359">
                  <a:moveTo>
                    <a:pt x="5947986" y="7832846"/>
                  </a:moveTo>
                  <a:lnTo>
                    <a:pt x="391828" y="7832846"/>
                  </a:lnTo>
                  <a:lnTo>
                    <a:pt x="342872" y="7829777"/>
                  </a:lnTo>
                  <a:lnTo>
                    <a:pt x="295676" y="7820820"/>
                  </a:lnTo>
                  <a:lnTo>
                    <a:pt x="250615" y="7806350"/>
                  </a:lnTo>
                  <a:lnTo>
                    <a:pt x="208064" y="7786743"/>
                  </a:lnTo>
                  <a:lnTo>
                    <a:pt x="168400" y="7762374"/>
                  </a:lnTo>
                  <a:lnTo>
                    <a:pt x="131996" y="7733618"/>
                  </a:lnTo>
                  <a:lnTo>
                    <a:pt x="99228" y="7700850"/>
                  </a:lnTo>
                  <a:lnTo>
                    <a:pt x="70472" y="7664446"/>
                  </a:lnTo>
                  <a:lnTo>
                    <a:pt x="46103" y="7624781"/>
                  </a:lnTo>
                  <a:lnTo>
                    <a:pt x="26495" y="7582231"/>
                  </a:lnTo>
                  <a:lnTo>
                    <a:pt x="12026" y="7537170"/>
                  </a:lnTo>
                  <a:lnTo>
                    <a:pt x="3069" y="7489974"/>
                  </a:lnTo>
                  <a:lnTo>
                    <a:pt x="0" y="7441018"/>
                  </a:lnTo>
                  <a:lnTo>
                    <a:pt x="0" y="391828"/>
                  </a:lnTo>
                  <a:lnTo>
                    <a:pt x="3439" y="342843"/>
                  </a:lnTo>
                  <a:lnTo>
                    <a:pt x="12639" y="295676"/>
                  </a:lnTo>
                  <a:lnTo>
                    <a:pt x="27256" y="250615"/>
                  </a:lnTo>
                  <a:lnTo>
                    <a:pt x="46924" y="208064"/>
                  </a:lnTo>
                  <a:lnTo>
                    <a:pt x="71283" y="168400"/>
                  </a:lnTo>
                  <a:lnTo>
                    <a:pt x="99973" y="131996"/>
                  </a:lnTo>
                  <a:lnTo>
                    <a:pt x="132635" y="99228"/>
                  </a:lnTo>
                  <a:lnTo>
                    <a:pt x="168907" y="70472"/>
                  </a:lnTo>
                  <a:lnTo>
                    <a:pt x="208429" y="46103"/>
                  </a:lnTo>
                  <a:lnTo>
                    <a:pt x="250843" y="26495"/>
                  </a:lnTo>
                  <a:lnTo>
                    <a:pt x="295787" y="12026"/>
                  </a:lnTo>
                  <a:lnTo>
                    <a:pt x="342902" y="3069"/>
                  </a:lnTo>
                  <a:lnTo>
                    <a:pt x="391828" y="0"/>
                  </a:lnTo>
                  <a:lnTo>
                    <a:pt x="5947986" y="0"/>
                  </a:lnTo>
                  <a:lnTo>
                    <a:pt x="5996942" y="3069"/>
                  </a:lnTo>
                  <a:lnTo>
                    <a:pt x="6044138" y="12026"/>
                  </a:lnTo>
                  <a:lnTo>
                    <a:pt x="6089199" y="26495"/>
                  </a:lnTo>
                  <a:lnTo>
                    <a:pt x="6131750" y="46103"/>
                  </a:lnTo>
                  <a:lnTo>
                    <a:pt x="6171415" y="70472"/>
                  </a:lnTo>
                  <a:lnTo>
                    <a:pt x="6207818" y="99228"/>
                  </a:lnTo>
                  <a:lnTo>
                    <a:pt x="6236724" y="128133"/>
                  </a:lnTo>
                  <a:lnTo>
                    <a:pt x="391825" y="128133"/>
                  </a:lnTo>
                  <a:lnTo>
                    <a:pt x="344699" y="132344"/>
                  </a:lnTo>
                  <a:lnTo>
                    <a:pt x="300368" y="144487"/>
                  </a:lnTo>
                  <a:lnTo>
                    <a:pt x="259568" y="163829"/>
                  </a:lnTo>
                  <a:lnTo>
                    <a:pt x="223031" y="189636"/>
                  </a:lnTo>
                  <a:lnTo>
                    <a:pt x="191493" y="221174"/>
                  </a:lnTo>
                  <a:lnTo>
                    <a:pt x="165686" y="257711"/>
                  </a:lnTo>
                  <a:lnTo>
                    <a:pt x="146344" y="298511"/>
                  </a:lnTo>
                  <a:lnTo>
                    <a:pt x="134198" y="342872"/>
                  </a:lnTo>
                  <a:lnTo>
                    <a:pt x="129990" y="389971"/>
                  </a:lnTo>
                  <a:lnTo>
                    <a:pt x="129990" y="7439162"/>
                  </a:lnTo>
                  <a:lnTo>
                    <a:pt x="134201" y="7486290"/>
                  </a:lnTo>
                  <a:lnTo>
                    <a:pt x="146344" y="7530621"/>
                  </a:lnTo>
                  <a:lnTo>
                    <a:pt x="165686" y="7571422"/>
                  </a:lnTo>
                  <a:lnTo>
                    <a:pt x="191493" y="7607958"/>
                  </a:lnTo>
                  <a:lnTo>
                    <a:pt x="223031" y="7639497"/>
                  </a:lnTo>
                  <a:lnTo>
                    <a:pt x="259568" y="7665304"/>
                  </a:lnTo>
                  <a:lnTo>
                    <a:pt x="300368" y="7684646"/>
                  </a:lnTo>
                  <a:lnTo>
                    <a:pt x="344700" y="7696789"/>
                  </a:lnTo>
                  <a:lnTo>
                    <a:pt x="391828" y="7700999"/>
                  </a:lnTo>
                  <a:lnTo>
                    <a:pt x="6240437" y="7700999"/>
                  </a:lnTo>
                  <a:lnTo>
                    <a:pt x="6207818" y="7733618"/>
                  </a:lnTo>
                  <a:lnTo>
                    <a:pt x="6171415" y="7762374"/>
                  </a:lnTo>
                  <a:lnTo>
                    <a:pt x="6131750" y="7786743"/>
                  </a:lnTo>
                  <a:lnTo>
                    <a:pt x="6089199" y="7806350"/>
                  </a:lnTo>
                  <a:lnTo>
                    <a:pt x="6044138" y="7820820"/>
                  </a:lnTo>
                  <a:lnTo>
                    <a:pt x="5996942" y="7829777"/>
                  </a:lnTo>
                  <a:lnTo>
                    <a:pt x="5947986" y="7832846"/>
                  </a:lnTo>
                  <a:close/>
                </a:path>
                <a:path w="6339840" h="7833359">
                  <a:moveTo>
                    <a:pt x="6240437" y="7700999"/>
                  </a:moveTo>
                  <a:lnTo>
                    <a:pt x="5947986" y="7700999"/>
                  </a:lnTo>
                  <a:lnTo>
                    <a:pt x="5995115" y="7696789"/>
                  </a:lnTo>
                  <a:lnTo>
                    <a:pt x="6039446" y="7684645"/>
                  </a:lnTo>
                  <a:lnTo>
                    <a:pt x="6080246" y="7665304"/>
                  </a:lnTo>
                  <a:lnTo>
                    <a:pt x="6116783" y="7639496"/>
                  </a:lnTo>
                  <a:lnTo>
                    <a:pt x="6148321" y="7607958"/>
                  </a:lnTo>
                  <a:lnTo>
                    <a:pt x="6174128" y="7571422"/>
                  </a:lnTo>
                  <a:lnTo>
                    <a:pt x="6193470" y="7530621"/>
                  </a:lnTo>
                  <a:lnTo>
                    <a:pt x="6205613" y="7486290"/>
                  </a:lnTo>
                  <a:lnTo>
                    <a:pt x="6209824" y="7439162"/>
                  </a:lnTo>
                  <a:lnTo>
                    <a:pt x="6209824" y="391828"/>
                  </a:lnTo>
                  <a:lnTo>
                    <a:pt x="6205613" y="344700"/>
                  </a:lnTo>
                  <a:lnTo>
                    <a:pt x="6193470" y="300369"/>
                  </a:lnTo>
                  <a:lnTo>
                    <a:pt x="6174128" y="259568"/>
                  </a:lnTo>
                  <a:lnTo>
                    <a:pt x="6148321" y="223032"/>
                  </a:lnTo>
                  <a:lnTo>
                    <a:pt x="6116783" y="191493"/>
                  </a:lnTo>
                  <a:lnTo>
                    <a:pt x="6080247" y="165686"/>
                  </a:lnTo>
                  <a:lnTo>
                    <a:pt x="6039446" y="146344"/>
                  </a:lnTo>
                  <a:lnTo>
                    <a:pt x="5995115" y="134201"/>
                  </a:lnTo>
                  <a:lnTo>
                    <a:pt x="5947986" y="129990"/>
                  </a:lnTo>
                  <a:lnTo>
                    <a:pt x="391828" y="128133"/>
                  </a:lnTo>
                  <a:lnTo>
                    <a:pt x="6236724" y="128133"/>
                  </a:lnTo>
                  <a:lnTo>
                    <a:pt x="6269342" y="168400"/>
                  </a:lnTo>
                  <a:lnTo>
                    <a:pt x="6293711" y="208064"/>
                  </a:lnTo>
                  <a:lnTo>
                    <a:pt x="6313319" y="250615"/>
                  </a:lnTo>
                  <a:lnTo>
                    <a:pt x="6327788" y="295676"/>
                  </a:lnTo>
                  <a:lnTo>
                    <a:pt x="6336740" y="342843"/>
                  </a:lnTo>
                  <a:lnTo>
                    <a:pt x="6339698" y="389971"/>
                  </a:lnTo>
                  <a:lnTo>
                    <a:pt x="6339815" y="7441018"/>
                  </a:lnTo>
                  <a:lnTo>
                    <a:pt x="6336745" y="7489974"/>
                  </a:lnTo>
                  <a:lnTo>
                    <a:pt x="6327788" y="7537170"/>
                  </a:lnTo>
                  <a:lnTo>
                    <a:pt x="6313319" y="7582231"/>
                  </a:lnTo>
                  <a:lnTo>
                    <a:pt x="6293711" y="7624781"/>
                  </a:lnTo>
                  <a:lnTo>
                    <a:pt x="6269342" y="7664446"/>
                  </a:lnTo>
                  <a:lnTo>
                    <a:pt x="6240586" y="7700850"/>
                  </a:lnTo>
                  <a:lnTo>
                    <a:pt x="6240437" y="7700999"/>
                  </a:lnTo>
                  <a:close/>
                </a:path>
                <a:path w="6339840" h="7833359">
                  <a:moveTo>
                    <a:pt x="605383" y="1903430"/>
                  </a:moveTo>
                  <a:lnTo>
                    <a:pt x="558400" y="1898059"/>
                  </a:lnTo>
                  <a:lnTo>
                    <a:pt x="515348" y="1882748"/>
                  </a:lnTo>
                  <a:lnTo>
                    <a:pt x="477428" y="1858699"/>
                  </a:lnTo>
                  <a:lnTo>
                    <a:pt x="445843" y="1827114"/>
                  </a:lnTo>
                  <a:lnTo>
                    <a:pt x="421794" y="1789194"/>
                  </a:lnTo>
                  <a:lnTo>
                    <a:pt x="406483" y="1746142"/>
                  </a:lnTo>
                  <a:lnTo>
                    <a:pt x="401113" y="1699159"/>
                  </a:lnTo>
                  <a:lnTo>
                    <a:pt x="406483" y="1652177"/>
                  </a:lnTo>
                  <a:lnTo>
                    <a:pt x="421794" y="1609124"/>
                  </a:lnTo>
                  <a:lnTo>
                    <a:pt x="445843" y="1571205"/>
                  </a:lnTo>
                  <a:lnTo>
                    <a:pt x="477428" y="1539619"/>
                  </a:lnTo>
                  <a:lnTo>
                    <a:pt x="515348" y="1515570"/>
                  </a:lnTo>
                  <a:lnTo>
                    <a:pt x="558400" y="1500260"/>
                  </a:lnTo>
                  <a:lnTo>
                    <a:pt x="605383" y="1494889"/>
                  </a:lnTo>
                  <a:lnTo>
                    <a:pt x="652366" y="1500260"/>
                  </a:lnTo>
                  <a:lnTo>
                    <a:pt x="695418" y="1515570"/>
                  </a:lnTo>
                  <a:lnTo>
                    <a:pt x="733338" y="1539619"/>
                  </a:lnTo>
                  <a:lnTo>
                    <a:pt x="764923" y="1571205"/>
                  </a:lnTo>
                  <a:lnTo>
                    <a:pt x="788972" y="1609124"/>
                  </a:lnTo>
                  <a:lnTo>
                    <a:pt x="793915" y="1623022"/>
                  </a:lnTo>
                  <a:lnTo>
                    <a:pt x="605383" y="1623022"/>
                  </a:lnTo>
                  <a:lnTo>
                    <a:pt x="576251" y="1628912"/>
                  </a:lnTo>
                  <a:lnTo>
                    <a:pt x="551994" y="1645074"/>
                  </a:lnTo>
                  <a:lnTo>
                    <a:pt x="535397" y="1669244"/>
                  </a:lnTo>
                  <a:lnTo>
                    <a:pt x="529246" y="1699159"/>
                  </a:lnTo>
                  <a:lnTo>
                    <a:pt x="535136" y="1728291"/>
                  </a:lnTo>
                  <a:lnTo>
                    <a:pt x="551298" y="1752548"/>
                  </a:lnTo>
                  <a:lnTo>
                    <a:pt x="575468" y="1769145"/>
                  </a:lnTo>
                  <a:lnTo>
                    <a:pt x="605383" y="1775297"/>
                  </a:lnTo>
                  <a:lnTo>
                    <a:pt x="793395" y="1775297"/>
                  </a:lnTo>
                  <a:lnTo>
                    <a:pt x="788647" y="1788382"/>
                  </a:lnTo>
                  <a:lnTo>
                    <a:pt x="764338" y="1826334"/>
                  </a:lnTo>
                  <a:lnTo>
                    <a:pt x="732558" y="1858115"/>
                  </a:lnTo>
                  <a:lnTo>
                    <a:pt x="694606" y="1882424"/>
                  </a:lnTo>
                  <a:lnTo>
                    <a:pt x="651781" y="1897962"/>
                  </a:lnTo>
                  <a:lnTo>
                    <a:pt x="605383" y="1903430"/>
                  </a:lnTo>
                  <a:close/>
                </a:path>
                <a:path w="6339840" h="7833359">
                  <a:moveTo>
                    <a:pt x="793395" y="1775297"/>
                  </a:moveTo>
                  <a:lnTo>
                    <a:pt x="605383" y="1775297"/>
                  </a:lnTo>
                  <a:lnTo>
                    <a:pt x="634515" y="1769406"/>
                  </a:lnTo>
                  <a:lnTo>
                    <a:pt x="658772" y="1753245"/>
                  </a:lnTo>
                  <a:lnTo>
                    <a:pt x="675369" y="1729075"/>
                  </a:lnTo>
                  <a:lnTo>
                    <a:pt x="681520" y="1699159"/>
                  </a:lnTo>
                  <a:lnTo>
                    <a:pt x="674586" y="1669244"/>
                  </a:lnTo>
                  <a:lnTo>
                    <a:pt x="658076" y="1645074"/>
                  </a:lnTo>
                  <a:lnTo>
                    <a:pt x="634254" y="1628912"/>
                  </a:lnTo>
                  <a:lnTo>
                    <a:pt x="605383" y="1623022"/>
                  </a:lnTo>
                  <a:lnTo>
                    <a:pt x="793915" y="1623022"/>
                  </a:lnTo>
                  <a:lnTo>
                    <a:pt x="804283" y="1652177"/>
                  </a:lnTo>
                  <a:lnTo>
                    <a:pt x="809654" y="1699159"/>
                  </a:lnTo>
                  <a:lnTo>
                    <a:pt x="804185" y="1745557"/>
                  </a:lnTo>
                  <a:lnTo>
                    <a:pt x="793395" y="1775297"/>
                  </a:lnTo>
                  <a:close/>
                </a:path>
                <a:path w="6339840" h="7833359">
                  <a:moveTo>
                    <a:pt x="605383" y="4120694"/>
                  </a:moveTo>
                  <a:lnTo>
                    <a:pt x="558400" y="4115323"/>
                  </a:lnTo>
                  <a:lnTo>
                    <a:pt x="515348" y="4100012"/>
                  </a:lnTo>
                  <a:lnTo>
                    <a:pt x="477428" y="4075963"/>
                  </a:lnTo>
                  <a:lnTo>
                    <a:pt x="445843" y="4044378"/>
                  </a:lnTo>
                  <a:lnTo>
                    <a:pt x="421794" y="4006458"/>
                  </a:lnTo>
                  <a:lnTo>
                    <a:pt x="406483" y="3963406"/>
                  </a:lnTo>
                  <a:lnTo>
                    <a:pt x="401113" y="3916423"/>
                  </a:lnTo>
                  <a:lnTo>
                    <a:pt x="406483" y="3869440"/>
                  </a:lnTo>
                  <a:lnTo>
                    <a:pt x="421794" y="3826388"/>
                  </a:lnTo>
                  <a:lnTo>
                    <a:pt x="445843" y="3788468"/>
                  </a:lnTo>
                  <a:lnTo>
                    <a:pt x="477428" y="3756883"/>
                  </a:lnTo>
                  <a:lnTo>
                    <a:pt x="515348" y="3732834"/>
                  </a:lnTo>
                  <a:lnTo>
                    <a:pt x="558400" y="3717523"/>
                  </a:lnTo>
                  <a:lnTo>
                    <a:pt x="605383" y="3712153"/>
                  </a:lnTo>
                  <a:lnTo>
                    <a:pt x="652366" y="3717523"/>
                  </a:lnTo>
                  <a:lnTo>
                    <a:pt x="695418" y="3732834"/>
                  </a:lnTo>
                  <a:lnTo>
                    <a:pt x="733338" y="3756883"/>
                  </a:lnTo>
                  <a:lnTo>
                    <a:pt x="764923" y="3788468"/>
                  </a:lnTo>
                  <a:lnTo>
                    <a:pt x="788972" y="3826388"/>
                  </a:lnTo>
                  <a:lnTo>
                    <a:pt x="793915" y="3840286"/>
                  </a:lnTo>
                  <a:lnTo>
                    <a:pt x="605383" y="3840286"/>
                  </a:lnTo>
                  <a:lnTo>
                    <a:pt x="576251" y="3846176"/>
                  </a:lnTo>
                  <a:lnTo>
                    <a:pt x="551994" y="3862338"/>
                  </a:lnTo>
                  <a:lnTo>
                    <a:pt x="535397" y="3886508"/>
                  </a:lnTo>
                  <a:lnTo>
                    <a:pt x="529246" y="3916423"/>
                  </a:lnTo>
                  <a:lnTo>
                    <a:pt x="535136" y="3946338"/>
                  </a:lnTo>
                  <a:lnTo>
                    <a:pt x="551298" y="3970508"/>
                  </a:lnTo>
                  <a:lnTo>
                    <a:pt x="575468" y="3986670"/>
                  </a:lnTo>
                  <a:lnTo>
                    <a:pt x="605383" y="3992560"/>
                  </a:lnTo>
                  <a:lnTo>
                    <a:pt x="793663" y="3992560"/>
                  </a:lnTo>
                  <a:lnTo>
                    <a:pt x="788647" y="4006458"/>
                  </a:lnTo>
                  <a:lnTo>
                    <a:pt x="764338" y="4044378"/>
                  </a:lnTo>
                  <a:lnTo>
                    <a:pt x="732558" y="4075963"/>
                  </a:lnTo>
                  <a:lnTo>
                    <a:pt x="694606" y="4100012"/>
                  </a:lnTo>
                  <a:lnTo>
                    <a:pt x="651781" y="4115323"/>
                  </a:lnTo>
                  <a:lnTo>
                    <a:pt x="605383" y="4120694"/>
                  </a:lnTo>
                  <a:close/>
                </a:path>
                <a:path w="6339840" h="7833359">
                  <a:moveTo>
                    <a:pt x="793663" y="3992560"/>
                  </a:moveTo>
                  <a:lnTo>
                    <a:pt x="605383" y="3992560"/>
                  </a:lnTo>
                  <a:lnTo>
                    <a:pt x="634515" y="3986670"/>
                  </a:lnTo>
                  <a:lnTo>
                    <a:pt x="658772" y="3970508"/>
                  </a:lnTo>
                  <a:lnTo>
                    <a:pt x="675369" y="3946338"/>
                  </a:lnTo>
                  <a:lnTo>
                    <a:pt x="681520" y="3916423"/>
                  </a:lnTo>
                  <a:lnTo>
                    <a:pt x="675369" y="3886508"/>
                  </a:lnTo>
                  <a:lnTo>
                    <a:pt x="658772" y="3862338"/>
                  </a:lnTo>
                  <a:lnTo>
                    <a:pt x="634515" y="3846176"/>
                  </a:lnTo>
                  <a:lnTo>
                    <a:pt x="605383" y="3840286"/>
                  </a:lnTo>
                  <a:lnTo>
                    <a:pt x="793915" y="3840286"/>
                  </a:lnTo>
                  <a:lnTo>
                    <a:pt x="804283" y="3869440"/>
                  </a:lnTo>
                  <a:lnTo>
                    <a:pt x="809654" y="3916423"/>
                  </a:lnTo>
                  <a:lnTo>
                    <a:pt x="804185" y="3963406"/>
                  </a:lnTo>
                  <a:lnTo>
                    <a:pt x="793663" y="3992560"/>
                  </a:lnTo>
                  <a:close/>
                </a:path>
                <a:path w="6339840" h="7833359">
                  <a:moveTo>
                    <a:pt x="605383" y="6337957"/>
                  </a:moveTo>
                  <a:lnTo>
                    <a:pt x="558400" y="6332587"/>
                  </a:lnTo>
                  <a:lnTo>
                    <a:pt x="515348" y="6317276"/>
                  </a:lnTo>
                  <a:lnTo>
                    <a:pt x="477428" y="6293227"/>
                  </a:lnTo>
                  <a:lnTo>
                    <a:pt x="445843" y="6261642"/>
                  </a:lnTo>
                  <a:lnTo>
                    <a:pt x="421794" y="6223722"/>
                  </a:lnTo>
                  <a:lnTo>
                    <a:pt x="406483" y="6180670"/>
                  </a:lnTo>
                  <a:lnTo>
                    <a:pt x="401113" y="6133687"/>
                  </a:lnTo>
                  <a:lnTo>
                    <a:pt x="406483" y="6086704"/>
                  </a:lnTo>
                  <a:lnTo>
                    <a:pt x="421794" y="6043652"/>
                  </a:lnTo>
                  <a:lnTo>
                    <a:pt x="445843" y="6005732"/>
                  </a:lnTo>
                  <a:lnTo>
                    <a:pt x="477428" y="5974147"/>
                  </a:lnTo>
                  <a:lnTo>
                    <a:pt x="515348" y="5950098"/>
                  </a:lnTo>
                  <a:lnTo>
                    <a:pt x="558400" y="5934787"/>
                  </a:lnTo>
                  <a:lnTo>
                    <a:pt x="605383" y="5929416"/>
                  </a:lnTo>
                  <a:lnTo>
                    <a:pt x="652366" y="5934787"/>
                  </a:lnTo>
                  <a:lnTo>
                    <a:pt x="695418" y="5950098"/>
                  </a:lnTo>
                  <a:lnTo>
                    <a:pt x="733338" y="5974147"/>
                  </a:lnTo>
                  <a:lnTo>
                    <a:pt x="764923" y="6005732"/>
                  </a:lnTo>
                  <a:lnTo>
                    <a:pt x="788972" y="6043652"/>
                  </a:lnTo>
                  <a:lnTo>
                    <a:pt x="794575" y="6059407"/>
                  </a:lnTo>
                  <a:lnTo>
                    <a:pt x="605383" y="6059407"/>
                  </a:lnTo>
                  <a:lnTo>
                    <a:pt x="576251" y="6065297"/>
                  </a:lnTo>
                  <a:lnTo>
                    <a:pt x="551994" y="6081459"/>
                  </a:lnTo>
                  <a:lnTo>
                    <a:pt x="535397" y="6105629"/>
                  </a:lnTo>
                  <a:lnTo>
                    <a:pt x="529246" y="6135544"/>
                  </a:lnTo>
                  <a:lnTo>
                    <a:pt x="535136" y="6165459"/>
                  </a:lnTo>
                  <a:lnTo>
                    <a:pt x="551298" y="6189629"/>
                  </a:lnTo>
                  <a:lnTo>
                    <a:pt x="575468" y="6205791"/>
                  </a:lnTo>
                  <a:lnTo>
                    <a:pt x="605383" y="6211681"/>
                  </a:lnTo>
                  <a:lnTo>
                    <a:pt x="792993" y="6211681"/>
                  </a:lnTo>
                  <a:lnTo>
                    <a:pt x="788647" y="6223722"/>
                  </a:lnTo>
                  <a:lnTo>
                    <a:pt x="764338" y="6261642"/>
                  </a:lnTo>
                  <a:lnTo>
                    <a:pt x="732558" y="6293227"/>
                  </a:lnTo>
                  <a:lnTo>
                    <a:pt x="694606" y="6317276"/>
                  </a:lnTo>
                  <a:lnTo>
                    <a:pt x="651781" y="6332587"/>
                  </a:lnTo>
                  <a:lnTo>
                    <a:pt x="605383" y="6337957"/>
                  </a:lnTo>
                  <a:close/>
                </a:path>
                <a:path w="6339840" h="7833359">
                  <a:moveTo>
                    <a:pt x="792993" y="6211681"/>
                  </a:moveTo>
                  <a:lnTo>
                    <a:pt x="605383" y="6211681"/>
                  </a:lnTo>
                  <a:lnTo>
                    <a:pt x="634515" y="6205791"/>
                  </a:lnTo>
                  <a:lnTo>
                    <a:pt x="658772" y="6189629"/>
                  </a:lnTo>
                  <a:lnTo>
                    <a:pt x="675369" y="6165459"/>
                  </a:lnTo>
                  <a:lnTo>
                    <a:pt x="681520" y="6135544"/>
                  </a:lnTo>
                  <a:lnTo>
                    <a:pt x="675369" y="6105629"/>
                  </a:lnTo>
                  <a:lnTo>
                    <a:pt x="658772" y="6081459"/>
                  </a:lnTo>
                  <a:lnTo>
                    <a:pt x="634515" y="6065297"/>
                  </a:lnTo>
                  <a:lnTo>
                    <a:pt x="605383" y="6059407"/>
                  </a:lnTo>
                  <a:lnTo>
                    <a:pt x="794575" y="6059407"/>
                  </a:lnTo>
                  <a:lnTo>
                    <a:pt x="804283" y="6086704"/>
                  </a:lnTo>
                  <a:lnTo>
                    <a:pt x="809654" y="6133687"/>
                  </a:lnTo>
                  <a:lnTo>
                    <a:pt x="804185" y="6180670"/>
                  </a:lnTo>
                  <a:lnTo>
                    <a:pt x="792993" y="6211681"/>
                  </a:lnTo>
                  <a:close/>
                </a:path>
              </a:pathLst>
            </a:custGeom>
            <a:solidFill>
              <a:srgbClr val="5D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5522547" y="5"/>
            <a:ext cx="2762249" cy="276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58287" y="3336823"/>
            <a:ext cx="4847590" cy="5141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9400"/>
              </a:lnSpc>
              <a:spcBef>
                <a:spcPts val="100"/>
              </a:spcBef>
            </a:pPr>
            <a:r>
              <a:rPr sz="2800" b="1" spc="20" dirty="0">
                <a:solidFill>
                  <a:srgbClr val="373737"/>
                </a:solidFill>
                <a:latin typeface="Lucida Sans"/>
                <a:cs typeface="Lucida Sans"/>
              </a:rPr>
              <a:t>ANTES </a:t>
            </a:r>
            <a:r>
              <a:rPr sz="2800" b="1" spc="-125" dirty="0">
                <a:solidFill>
                  <a:srgbClr val="373737"/>
                </a:solidFill>
                <a:latin typeface="Lucida Sans"/>
                <a:cs typeface="Lucida Sans"/>
              </a:rPr>
              <a:t>DE </a:t>
            </a:r>
            <a:r>
              <a:rPr sz="2800" b="1" spc="100" dirty="0">
                <a:solidFill>
                  <a:srgbClr val="373737"/>
                </a:solidFill>
                <a:latin typeface="Lucida Sans"/>
                <a:cs typeface="Lucida Sans"/>
              </a:rPr>
              <a:t>USAR </a:t>
            </a:r>
            <a:r>
              <a:rPr sz="2800" b="1" spc="25" dirty="0">
                <a:solidFill>
                  <a:srgbClr val="373737"/>
                </a:solidFill>
                <a:latin typeface="Lucida Sans"/>
                <a:cs typeface="Lucida Sans"/>
              </a:rPr>
              <a:t>LA  </a:t>
            </a:r>
            <a:r>
              <a:rPr sz="2800" b="1" spc="85" dirty="0">
                <a:solidFill>
                  <a:srgbClr val="373737"/>
                </a:solidFill>
                <a:latin typeface="Lucida Sans"/>
                <a:cs typeface="Lucida Sans"/>
              </a:rPr>
              <a:t>CÁMARA </a:t>
            </a:r>
            <a:r>
              <a:rPr sz="2800" b="1" dirty="0">
                <a:solidFill>
                  <a:srgbClr val="373737"/>
                </a:solidFill>
                <a:latin typeface="Lucida Sans"/>
                <a:cs typeface="Lucida Sans"/>
              </a:rPr>
              <a:t>PUEDES</a:t>
            </a:r>
            <a:r>
              <a:rPr sz="2800" b="1" spc="-400" dirty="0">
                <a:solidFill>
                  <a:srgbClr val="373737"/>
                </a:solidFill>
                <a:latin typeface="Lucida Sans"/>
                <a:cs typeface="Lucida Sans"/>
              </a:rPr>
              <a:t> </a:t>
            </a:r>
            <a:r>
              <a:rPr sz="2800" b="1" spc="5" dirty="0">
                <a:solidFill>
                  <a:srgbClr val="373737"/>
                </a:solidFill>
                <a:latin typeface="Lucida Sans"/>
                <a:cs typeface="Lucida Sans"/>
              </a:rPr>
              <a:t>DIBUJAR  </a:t>
            </a:r>
            <a:r>
              <a:rPr sz="2800" b="1" spc="70" dirty="0">
                <a:solidFill>
                  <a:srgbClr val="373737"/>
                </a:solidFill>
                <a:latin typeface="Lucida Sans"/>
                <a:cs typeface="Lucida Sans"/>
              </a:rPr>
              <a:t>UN </a:t>
            </a:r>
            <a:r>
              <a:rPr sz="2800" b="1" dirty="0">
                <a:solidFill>
                  <a:srgbClr val="373737"/>
                </a:solidFill>
                <a:latin typeface="Lucida Sans"/>
                <a:cs typeface="Lucida Sans"/>
              </a:rPr>
              <a:t>BOCETO </a:t>
            </a:r>
            <a:r>
              <a:rPr sz="2800" b="1" spc="80" dirty="0">
                <a:solidFill>
                  <a:srgbClr val="373737"/>
                </a:solidFill>
                <a:latin typeface="Lucida Sans"/>
                <a:cs typeface="Lucida Sans"/>
              </a:rPr>
              <a:t>SOBRE </a:t>
            </a:r>
            <a:r>
              <a:rPr sz="2800" b="1" spc="105" dirty="0">
                <a:solidFill>
                  <a:srgbClr val="373737"/>
                </a:solidFill>
                <a:latin typeface="Lucida Sans"/>
                <a:cs typeface="Lucida Sans"/>
              </a:rPr>
              <a:t>LOS  </a:t>
            </a:r>
            <a:r>
              <a:rPr sz="2800" b="1" spc="40" dirty="0">
                <a:solidFill>
                  <a:srgbClr val="373737"/>
                </a:solidFill>
                <a:latin typeface="Lucida Sans"/>
                <a:cs typeface="Lucida Sans"/>
              </a:rPr>
              <a:t>OBJETOS </a:t>
            </a:r>
            <a:r>
              <a:rPr sz="2800" b="1" spc="5" dirty="0">
                <a:solidFill>
                  <a:srgbClr val="373737"/>
                </a:solidFill>
                <a:latin typeface="Lucida Sans"/>
                <a:cs typeface="Lucida Sans"/>
              </a:rPr>
              <a:t>QUE </a:t>
            </a:r>
            <a:r>
              <a:rPr sz="2800" b="1" spc="125" dirty="0">
                <a:solidFill>
                  <a:srgbClr val="373737"/>
                </a:solidFill>
                <a:latin typeface="Lucida Sans"/>
                <a:cs typeface="Lucida Sans"/>
              </a:rPr>
              <a:t>USARÁS </a:t>
            </a:r>
            <a:r>
              <a:rPr sz="2800" b="1" spc="135" dirty="0">
                <a:solidFill>
                  <a:srgbClr val="373737"/>
                </a:solidFill>
                <a:latin typeface="Lucida Sans"/>
                <a:cs typeface="Lucida Sans"/>
              </a:rPr>
              <a:t>Y  </a:t>
            </a:r>
            <a:r>
              <a:rPr sz="2800" b="1" spc="100" dirty="0">
                <a:solidFill>
                  <a:srgbClr val="373737"/>
                </a:solidFill>
                <a:latin typeface="Lucida Sans"/>
                <a:cs typeface="Lucida Sans"/>
              </a:rPr>
              <a:t>CÓMO </a:t>
            </a:r>
            <a:r>
              <a:rPr sz="2800" b="1" spc="105" dirty="0">
                <a:solidFill>
                  <a:srgbClr val="373737"/>
                </a:solidFill>
                <a:latin typeface="Lucida Sans"/>
                <a:cs typeface="Lucida Sans"/>
              </a:rPr>
              <a:t>LOS </a:t>
            </a:r>
            <a:r>
              <a:rPr sz="2800" b="1" spc="190" dirty="0">
                <a:solidFill>
                  <a:srgbClr val="373737"/>
                </a:solidFill>
                <a:latin typeface="Lucida Sans"/>
                <a:cs typeface="Lucida Sans"/>
              </a:rPr>
              <a:t>VAS </a:t>
            </a:r>
            <a:r>
              <a:rPr sz="2800" b="1" spc="130" dirty="0">
                <a:solidFill>
                  <a:srgbClr val="373737"/>
                </a:solidFill>
                <a:latin typeface="Lucida Sans"/>
                <a:cs typeface="Lucida Sans"/>
              </a:rPr>
              <a:t>A  </a:t>
            </a:r>
            <a:r>
              <a:rPr lang="es-ES" sz="2800" b="1" spc="90" dirty="0">
                <a:solidFill>
                  <a:srgbClr val="373737"/>
                </a:solidFill>
                <a:latin typeface="Lucida Sans"/>
                <a:cs typeface="Lucida Sans"/>
              </a:rPr>
              <a:t>SITU</a:t>
            </a:r>
            <a:r>
              <a:rPr sz="2800" b="1" spc="90" dirty="0">
                <a:solidFill>
                  <a:srgbClr val="373737"/>
                </a:solidFill>
                <a:latin typeface="Lucida Sans"/>
                <a:cs typeface="Lucida Sans"/>
              </a:rPr>
              <a:t>AR.</a:t>
            </a:r>
            <a:endParaRPr sz="2800" dirty="0">
              <a:latin typeface="Lucida Sans"/>
              <a:cs typeface="Lucida Sans"/>
            </a:endParaRPr>
          </a:p>
          <a:p>
            <a:pPr marL="12700" marR="5080" algn="just">
              <a:lnSpc>
                <a:spcPct val="109400"/>
              </a:lnSpc>
              <a:tabLst>
                <a:tab pos="698500" algn="l"/>
                <a:tab pos="1754505" algn="l"/>
                <a:tab pos="2575560" algn="l"/>
                <a:tab pos="3108960" algn="l"/>
                <a:tab pos="3791585" algn="l"/>
                <a:tab pos="4552315" algn="l"/>
              </a:tabLst>
            </a:pPr>
            <a:r>
              <a:rPr sz="2800" b="1" spc="35" dirty="0">
                <a:solidFill>
                  <a:srgbClr val="373737"/>
                </a:solidFill>
                <a:latin typeface="Lucida Sans"/>
                <a:cs typeface="Lucida Sans"/>
              </a:rPr>
              <a:t>DESPUÉS </a:t>
            </a:r>
            <a:r>
              <a:rPr sz="2800" b="1" spc="-125" dirty="0">
                <a:solidFill>
                  <a:srgbClr val="373737"/>
                </a:solidFill>
                <a:latin typeface="Lucida Sans"/>
                <a:cs typeface="Lucida Sans"/>
              </a:rPr>
              <a:t>DE</a:t>
            </a:r>
            <a:r>
              <a:rPr sz="2800" b="1" spc="470" dirty="0">
                <a:solidFill>
                  <a:srgbClr val="373737"/>
                </a:solidFill>
                <a:latin typeface="Lucida Sans"/>
                <a:cs typeface="Lucida Sans"/>
              </a:rPr>
              <a:t> </a:t>
            </a:r>
            <a:r>
              <a:rPr sz="2800" b="1" spc="15" dirty="0">
                <a:solidFill>
                  <a:srgbClr val="373737"/>
                </a:solidFill>
                <a:latin typeface="Lucida Sans"/>
                <a:cs typeface="Lucida Sans"/>
              </a:rPr>
              <a:t>VERIFICAR</a:t>
            </a:r>
            <a:r>
              <a:rPr sz="2800" b="1" spc="254" dirty="0">
                <a:solidFill>
                  <a:srgbClr val="373737"/>
                </a:solidFill>
                <a:latin typeface="Lucida Sans"/>
                <a:cs typeface="Lucida Sans"/>
              </a:rPr>
              <a:t> </a:t>
            </a:r>
            <a:r>
              <a:rPr sz="2800" b="1" spc="90" dirty="0">
                <a:solidFill>
                  <a:srgbClr val="373737"/>
                </a:solidFill>
                <a:latin typeface="Lucida Sans"/>
                <a:cs typeface="Lucida Sans"/>
              </a:rPr>
              <a:t>SI </a:t>
            </a:r>
            <a:r>
              <a:rPr sz="2800" b="1" spc="-65" dirty="0">
                <a:solidFill>
                  <a:srgbClr val="373737"/>
                </a:solidFill>
                <a:latin typeface="Lucida Sans"/>
                <a:cs typeface="Lucida Sans"/>
              </a:rPr>
              <a:t> </a:t>
            </a:r>
            <a:r>
              <a:rPr sz="2800" b="1" spc="-85" dirty="0">
                <a:solidFill>
                  <a:srgbClr val="373737"/>
                </a:solidFill>
                <a:latin typeface="Lucida Sans"/>
                <a:cs typeface="Lucida Sans"/>
              </a:rPr>
              <a:t>L</a:t>
            </a:r>
            <a:r>
              <a:rPr sz="2800" b="1" spc="130" dirty="0">
                <a:solidFill>
                  <a:srgbClr val="373737"/>
                </a:solidFill>
                <a:latin typeface="Lucida Sans"/>
                <a:cs typeface="Lucida Sans"/>
              </a:rPr>
              <a:t>A</a:t>
            </a:r>
            <a:r>
              <a:rPr sz="2800" b="1" dirty="0">
                <a:solidFill>
                  <a:srgbClr val="373737"/>
                </a:solidFill>
                <a:latin typeface="Lucida Sans"/>
                <a:cs typeface="Lucida Sans"/>
              </a:rPr>
              <a:t>	</a:t>
            </a:r>
            <a:r>
              <a:rPr sz="2800" b="1" spc="-105" dirty="0">
                <a:solidFill>
                  <a:srgbClr val="373737"/>
                </a:solidFill>
                <a:latin typeface="Lucida Sans"/>
                <a:cs typeface="Lucida Sans"/>
              </a:rPr>
              <a:t>I</a:t>
            </a:r>
            <a:r>
              <a:rPr sz="2800" b="1" spc="-190" dirty="0">
                <a:solidFill>
                  <a:srgbClr val="373737"/>
                </a:solidFill>
                <a:latin typeface="Lucida Sans"/>
                <a:cs typeface="Lucida Sans"/>
              </a:rPr>
              <a:t>D</a:t>
            </a:r>
            <a:r>
              <a:rPr sz="2800" b="1" spc="-95" dirty="0">
                <a:solidFill>
                  <a:srgbClr val="373737"/>
                </a:solidFill>
                <a:latin typeface="Lucida Sans"/>
                <a:cs typeface="Lucida Sans"/>
              </a:rPr>
              <a:t>E</a:t>
            </a:r>
            <a:r>
              <a:rPr sz="2800" b="1" spc="130" dirty="0">
                <a:solidFill>
                  <a:srgbClr val="373737"/>
                </a:solidFill>
                <a:latin typeface="Lucida Sans"/>
                <a:cs typeface="Lucida Sans"/>
              </a:rPr>
              <a:t>A</a:t>
            </a:r>
            <a:r>
              <a:rPr sz="2800" b="1" dirty="0">
                <a:solidFill>
                  <a:srgbClr val="373737"/>
                </a:solidFill>
                <a:latin typeface="Lucida Sans"/>
                <a:cs typeface="Lucida Sans"/>
              </a:rPr>
              <a:t>	</a:t>
            </a:r>
            <a:r>
              <a:rPr sz="2800" b="1" spc="114" dirty="0">
                <a:solidFill>
                  <a:srgbClr val="373737"/>
                </a:solidFill>
                <a:latin typeface="Lucida Sans"/>
                <a:cs typeface="Lucida Sans"/>
              </a:rPr>
              <a:t>O</a:t>
            </a:r>
            <a:r>
              <a:rPr sz="2800" b="1" spc="35" dirty="0">
                <a:solidFill>
                  <a:srgbClr val="373737"/>
                </a:solidFill>
                <a:latin typeface="Lucida Sans"/>
                <a:cs typeface="Lucida Sans"/>
              </a:rPr>
              <a:t>R</a:t>
            </a:r>
            <a:r>
              <a:rPr sz="2800" b="1" spc="-105" dirty="0">
                <a:solidFill>
                  <a:srgbClr val="373737"/>
                </a:solidFill>
                <a:latin typeface="Lucida Sans"/>
                <a:cs typeface="Lucida Sans"/>
              </a:rPr>
              <a:t>I</a:t>
            </a:r>
            <a:r>
              <a:rPr sz="2800" b="1" spc="195" dirty="0">
                <a:solidFill>
                  <a:srgbClr val="373737"/>
                </a:solidFill>
                <a:latin typeface="Lucida Sans"/>
                <a:cs typeface="Lucida Sans"/>
              </a:rPr>
              <a:t>G</a:t>
            </a:r>
            <a:r>
              <a:rPr sz="2800" b="1" spc="-105" dirty="0">
                <a:solidFill>
                  <a:srgbClr val="373737"/>
                </a:solidFill>
                <a:latin typeface="Lucida Sans"/>
                <a:cs typeface="Lucida Sans"/>
              </a:rPr>
              <a:t>I</a:t>
            </a:r>
            <a:r>
              <a:rPr sz="2800" b="1" spc="125" dirty="0">
                <a:solidFill>
                  <a:srgbClr val="373737"/>
                </a:solidFill>
                <a:latin typeface="Lucida Sans"/>
                <a:cs typeface="Lucida Sans"/>
              </a:rPr>
              <a:t>N</a:t>
            </a:r>
            <a:r>
              <a:rPr sz="2800" b="1" spc="95" dirty="0">
                <a:solidFill>
                  <a:srgbClr val="373737"/>
                </a:solidFill>
                <a:latin typeface="Lucida Sans"/>
                <a:cs typeface="Lucida Sans"/>
              </a:rPr>
              <a:t>A</a:t>
            </a:r>
            <a:r>
              <a:rPr sz="2800" b="1" spc="-50" dirty="0">
                <a:solidFill>
                  <a:srgbClr val="373737"/>
                </a:solidFill>
                <a:latin typeface="Lucida Sans"/>
                <a:cs typeface="Lucida Sans"/>
              </a:rPr>
              <a:t>L</a:t>
            </a:r>
            <a:r>
              <a:rPr sz="2800" b="1" dirty="0">
                <a:solidFill>
                  <a:srgbClr val="373737"/>
                </a:solidFill>
                <a:latin typeface="Lucida Sans"/>
                <a:cs typeface="Lucida Sans"/>
              </a:rPr>
              <a:t>	</a:t>
            </a:r>
            <a:r>
              <a:rPr sz="2800" b="1" spc="200" dirty="0">
                <a:solidFill>
                  <a:srgbClr val="373737"/>
                </a:solidFill>
                <a:latin typeface="Lucida Sans"/>
                <a:cs typeface="Lucida Sans"/>
              </a:rPr>
              <a:t>V</a:t>
            </a:r>
            <a:r>
              <a:rPr sz="2800" b="1" spc="130" dirty="0">
                <a:solidFill>
                  <a:srgbClr val="373737"/>
                </a:solidFill>
                <a:latin typeface="Lucida Sans"/>
                <a:cs typeface="Lucida Sans"/>
              </a:rPr>
              <a:t>A</a:t>
            </a:r>
            <a:r>
              <a:rPr sz="2800" b="1" dirty="0">
                <a:solidFill>
                  <a:srgbClr val="373737"/>
                </a:solidFill>
                <a:latin typeface="Lucida Sans"/>
                <a:cs typeface="Lucida Sans"/>
              </a:rPr>
              <a:t>	</a:t>
            </a:r>
            <a:r>
              <a:rPr sz="2800" b="1" spc="-880" dirty="0">
                <a:solidFill>
                  <a:srgbClr val="373737"/>
                </a:solidFill>
                <a:latin typeface="Lucida Sans"/>
                <a:cs typeface="Lucida Sans"/>
              </a:rPr>
              <a:t> </a:t>
            </a:r>
            <a:r>
              <a:rPr sz="2800" b="1" spc="80" dirty="0">
                <a:solidFill>
                  <a:srgbClr val="373737"/>
                </a:solidFill>
                <a:latin typeface="Lucida Sans"/>
                <a:cs typeface="Lucida Sans"/>
              </a:rPr>
              <a:t>A  </a:t>
            </a:r>
            <a:r>
              <a:rPr sz="2800" b="1" spc="-60" dirty="0">
                <a:solidFill>
                  <a:srgbClr val="373737"/>
                </a:solidFill>
                <a:latin typeface="Lucida Sans"/>
                <a:cs typeface="Lucida Sans"/>
              </a:rPr>
              <a:t>F</a:t>
            </a:r>
            <a:r>
              <a:rPr sz="2800" b="1" spc="-15" dirty="0">
                <a:solidFill>
                  <a:srgbClr val="373737"/>
                </a:solidFill>
                <a:latin typeface="Lucida Sans"/>
                <a:cs typeface="Lucida Sans"/>
              </a:rPr>
              <a:t>U</a:t>
            </a:r>
            <a:r>
              <a:rPr sz="2800" b="1" spc="125" dirty="0">
                <a:solidFill>
                  <a:srgbClr val="373737"/>
                </a:solidFill>
                <a:latin typeface="Lucida Sans"/>
                <a:cs typeface="Lucida Sans"/>
              </a:rPr>
              <a:t>N</a:t>
            </a:r>
            <a:r>
              <a:rPr sz="2800" b="1" spc="75" dirty="0">
                <a:solidFill>
                  <a:srgbClr val="373737"/>
                </a:solidFill>
                <a:latin typeface="Lucida Sans"/>
                <a:cs typeface="Lucida Sans"/>
              </a:rPr>
              <a:t>C</a:t>
            </a:r>
            <a:r>
              <a:rPr sz="2800" b="1" spc="-105" dirty="0">
                <a:solidFill>
                  <a:srgbClr val="373737"/>
                </a:solidFill>
                <a:latin typeface="Lucida Sans"/>
                <a:cs typeface="Lucida Sans"/>
              </a:rPr>
              <a:t>I</a:t>
            </a:r>
            <a:r>
              <a:rPr sz="2800" b="1" spc="114" dirty="0">
                <a:solidFill>
                  <a:srgbClr val="373737"/>
                </a:solidFill>
                <a:latin typeface="Lucida Sans"/>
                <a:cs typeface="Lucida Sans"/>
              </a:rPr>
              <a:t>O</a:t>
            </a:r>
            <a:r>
              <a:rPr sz="2800" b="1" spc="125" dirty="0">
                <a:solidFill>
                  <a:srgbClr val="373737"/>
                </a:solidFill>
                <a:latin typeface="Lucida Sans"/>
                <a:cs typeface="Lucida Sans"/>
              </a:rPr>
              <a:t>N</a:t>
            </a:r>
            <a:r>
              <a:rPr sz="2800" b="1" spc="95" dirty="0">
                <a:solidFill>
                  <a:srgbClr val="373737"/>
                </a:solidFill>
                <a:latin typeface="Lucida Sans"/>
                <a:cs typeface="Lucida Sans"/>
              </a:rPr>
              <a:t>A</a:t>
            </a:r>
            <a:r>
              <a:rPr sz="2800" b="1" spc="35" dirty="0">
                <a:solidFill>
                  <a:srgbClr val="373737"/>
                </a:solidFill>
                <a:latin typeface="Lucida Sans"/>
                <a:cs typeface="Lucida Sans"/>
              </a:rPr>
              <a:t>R</a:t>
            </a:r>
            <a:r>
              <a:rPr sz="2800" b="1" spc="285" dirty="0">
                <a:solidFill>
                  <a:srgbClr val="373737"/>
                </a:solidFill>
                <a:latin typeface="Lucida Sans"/>
                <a:cs typeface="Lucida Sans"/>
              </a:rPr>
              <a:t>,</a:t>
            </a:r>
            <a:r>
              <a:rPr sz="2800" b="1" dirty="0">
                <a:solidFill>
                  <a:srgbClr val="373737"/>
                </a:solidFill>
                <a:latin typeface="Lucida Sans"/>
                <a:cs typeface="Lucida Sans"/>
              </a:rPr>
              <a:t>	</a:t>
            </a:r>
            <a:r>
              <a:rPr lang="es-ES" sz="2800" b="1" dirty="0">
                <a:solidFill>
                  <a:srgbClr val="373737"/>
                </a:solidFill>
                <a:latin typeface="Lucida Sans"/>
                <a:cs typeface="Lucida Sans"/>
              </a:rPr>
              <a:t>MÓNTALOS </a:t>
            </a:r>
            <a:r>
              <a:rPr sz="2800" b="1" spc="110" dirty="0">
                <a:solidFill>
                  <a:srgbClr val="373737"/>
                </a:solidFill>
                <a:latin typeface="Lucida Sans"/>
                <a:cs typeface="Lucida Sans"/>
              </a:rPr>
              <a:t>P</a:t>
            </a:r>
            <a:r>
              <a:rPr sz="2800" b="1" spc="95" dirty="0">
                <a:solidFill>
                  <a:srgbClr val="373737"/>
                </a:solidFill>
                <a:latin typeface="Lucida Sans"/>
                <a:cs typeface="Lucida Sans"/>
              </a:rPr>
              <a:t>A</a:t>
            </a:r>
            <a:r>
              <a:rPr sz="2800" b="1" spc="35" dirty="0">
                <a:solidFill>
                  <a:srgbClr val="373737"/>
                </a:solidFill>
                <a:latin typeface="Lucida Sans"/>
                <a:cs typeface="Lucida Sans"/>
              </a:rPr>
              <a:t>R</a:t>
            </a:r>
            <a:r>
              <a:rPr sz="2800" b="1" spc="130" dirty="0">
                <a:solidFill>
                  <a:srgbClr val="373737"/>
                </a:solidFill>
                <a:latin typeface="Lucida Sans"/>
                <a:cs typeface="Lucida Sans"/>
              </a:rPr>
              <a:t>A</a:t>
            </a:r>
            <a:r>
              <a:rPr lang="es-ES" sz="2800" b="1" spc="130" dirty="0">
                <a:solidFill>
                  <a:srgbClr val="373737"/>
                </a:solidFill>
                <a:latin typeface="Lucida Sans"/>
                <a:cs typeface="Lucida Sans"/>
              </a:rPr>
              <a:t> TOMAR LA FOTOGRAFÍA. </a:t>
            </a:r>
            <a:endParaRPr sz="2800" dirty="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45" y="0"/>
            <a:ext cx="18283555" cy="10287000"/>
            <a:chOff x="4645" y="0"/>
            <a:chExt cx="18283555" cy="10287000"/>
          </a:xfrm>
        </p:grpSpPr>
        <p:sp>
          <p:nvSpPr>
            <p:cNvPr id="3" name="object 3"/>
            <p:cNvSpPr/>
            <p:nvPr/>
          </p:nvSpPr>
          <p:spPr>
            <a:xfrm>
              <a:off x="4645" y="9258268"/>
              <a:ext cx="18283555" cy="28575"/>
            </a:xfrm>
            <a:custGeom>
              <a:avLst/>
              <a:gdLst/>
              <a:ahLst/>
              <a:cxnLst/>
              <a:rect l="l" t="t" r="r" b="b"/>
              <a:pathLst>
                <a:path w="18283555" h="28575">
                  <a:moveTo>
                    <a:pt x="0" y="0"/>
                  </a:moveTo>
                  <a:lnTo>
                    <a:pt x="18283354" y="0"/>
                  </a:lnTo>
                  <a:lnTo>
                    <a:pt x="18283354" y="28574"/>
                  </a:lnTo>
                  <a:lnTo>
                    <a:pt x="0" y="28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C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57514" y="0"/>
              <a:ext cx="6430485" cy="10286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57514" y="1112809"/>
              <a:ext cx="6429374" cy="7981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83067" y="2628896"/>
            <a:ext cx="8247380" cy="4425315"/>
          </a:xfrm>
          <a:prstGeom prst="rect">
            <a:avLst/>
          </a:prstGeom>
        </p:spPr>
        <p:txBody>
          <a:bodyPr vert="horz" wrap="square" lIns="0" tIns="49275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79"/>
              </a:spcBef>
            </a:pPr>
            <a:r>
              <a:rPr sz="5600" b="1" spc="130" dirty="0">
                <a:solidFill>
                  <a:srgbClr val="231F1C"/>
                </a:solidFill>
                <a:latin typeface="Lucida Sans"/>
                <a:cs typeface="Lucida Sans"/>
              </a:rPr>
              <a:t>RECORDEMOS</a:t>
            </a:r>
            <a:endParaRPr sz="5600">
              <a:latin typeface="Lucida Sans"/>
              <a:cs typeface="Lucida Sans"/>
            </a:endParaRPr>
          </a:p>
          <a:p>
            <a:pPr marL="107314">
              <a:lnSpc>
                <a:spcPct val="100000"/>
              </a:lnSpc>
              <a:spcBef>
                <a:spcPts val="1895"/>
              </a:spcBef>
              <a:tabLst>
                <a:tab pos="2009139" algn="l"/>
                <a:tab pos="2754630" algn="l"/>
                <a:tab pos="4547235" algn="l"/>
              </a:tabLst>
            </a:pPr>
            <a:r>
              <a:rPr sz="2800" b="1" spc="-80" dirty="0">
                <a:solidFill>
                  <a:srgbClr val="209DA3"/>
                </a:solidFill>
                <a:latin typeface="Arial"/>
                <a:cs typeface="Arial"/>
              </a:rPr>
              <a:t>¿</a:t>
            </a:r>
            <a:r>
              <a:rPr sz="2800" b="1" spc="-220" dirty="0">
                <a:solidFill>
                  <a:srgbClr val="209DA3"/>
                </a:solidFill>
                <a:latin typeface="Arial"/>
                <a:cs typeface="Arial"/>
              </a:rPr>
              <a:t> </a:t>
            </a:r>
            <a:r>
              <a:rPr sz="2800" b="1" spc="-130" dirty="0">
                <a:solidFill>
                  <a:srgbClr val="209DA3"/>
                </a:solidFill>
                <a:latin typeface="Arial"/>
                <a:cs typeface="Arial"/>
              </a:rPr>
              <a:t>Q</a:t>
            </a:r>
            <a:r>
              <a:rPr sz="2800" b="1" spc="-220" dirty="0">
                <a:solidFill>
                  <a:srgbClr val="209DA3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209DA3"/>
                </a:solidFill>
                <a:latin typeface="Arial"/>
                <a:cs typeface="Arial"/>
              </a:rPr>
              <a:t>U</a:t>
            </a:r>
            <a:r>
              <a:rPr sz="2800" b="1" spc="-220" dirty="0">
                <a:solidFill>
                  <a:srgbClr val="209DA3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rgbClr val="209DA3"/>
                </a:solidFill>
                <a:latin typeface="Arial"/>
                <a:cs typeface="Arial"/>
              </a:rPr>
              <a:t>I</a:t>
            </a:r>
            <a:r>
              <a:rPr sz="2800" b="1" spc="-215" dirty="0">
                <a:solidFill>
                  <a:srgbClr val="209DA3"/>
                </a:solidFill>
                <a:latin typeface="Arial"/>
                <a:cs typeface="Arial"/>
              </a:rPr>
              <a:t> </a:t>
            </a:r>
            <a:r>
              <a:rPr sz="2800" b="1" spc="-120" dirty="0">
                <a:solidFill>
                  <a:srgbClr val="209DA3"/>
                </a:solidFill>
                <a:latin typeface="Arial"/>
                <a:cs typeface="Arial"/>
              </a:rPr>
              <a:t>É</a:t>
            </a:r>
            <a:r>
              <a:rPr sz="2800" b="1" spc="-220" dirty="0">
                <a:solidFill>
                  <a:srgbClr val="209DA3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rgbClr val="209DA3"/>
                </a:solidFill>
                <a:latin typeface="Arial"/>
                <a:cs typeface="Arial"/>
              </a:rPr>
              <a:t>N	</a:t>
            </a:r>
            <a:r>
              <a:rPr sz="2800" b="1" spc="-120" dirty="0">
                <a:solidFill>
                  <a:srgbClr val="209DA3"/>
                </a:solidFill>
                <a:latin typeface="Arial"/>
                <a:cs typeface="Arial"/>
              </a:rPr>
              <a:t>E</a:t>
            </a:r>
            <a:r>
              <a:rPr sz="2800" b="1" spc="-220" dirty="0">
                <a:solidFill>
                  <a:srgbClr val="209DA3"/>
                </a:solidFill>
                <a:latin typeface="Arial"/>
                <a:cs typeface="Arial"/>
              </a:rPr>
              <a:t> </a:t>
            </a:r>
            <a:r>
              <a:rPr sz="2800" b="1" spc="-110" dirty="0">
                <a:solidFill>
                  <a:srgbClr val="209DA3"/>
                </a:solidFill>
                <a:latin typeface="Arial"/>
                <a:cs typeface="Arial"/>
              </a:rPr>
              <a:t>S	</a:t>
            </a:r>
            <a:r>
              <a:rPr sz="2800" b="1" spc="-120" dirty="0">
                <a:solidFill>
                  <a:srgbClr val="209DA3"/>
                </a:solidFill>
                <a:latin typeface="Arial"/>
                <a:cs typeface="Arial"/>
              </a:rPr>
              <a:t>C </a:t>
            </a:r>
            <a:r>
              <a:rPr sz="2800" b="1" spc="30" dirty="0">
                <a:solidFill>
                  <a:srgbClr val="209DA3"/>
                </a:solidFill>
                <a:latin typeface="Arial"/>
                <a:cs typeface="Arial"/>
              </a:rPr>
              <a:t>H </a:t>
            </a:r>
            <a:r>
              <a:rPr sz="2800" b="1" spc="-120" dirty="0">
                <a:solidFill>
                  <a:srgbClr val="209DA3"/>
                </a:solidFill>
                <a:latin typeface="Arial"/>
                <a:cs typeface="Arial"/>
              </a:rPr>
              <a:t>E</a:t>
            </a:r>
            <a:r>
              <a:rPr sz="2800" b="1" spc="-565" dirty="0">
                <a:solidFill>
                  <a:srgbClr val="209DA3"/>
                </a:solidFill>
                <a:latin typeface="Arial"/>
                <a:cs typeface="Arial"/>
              </a:rPr>
              <a:t> </a:t>
            </a:r>
            <a:r>
              <a:rPr sz="2800" b="1" spc="155" dirty="0">
                <a:solidFill>
                  <a:srgbClr val="209DA3"/>
                </a:solidFill>
                <a:latin typeface="Arial"/>
                <a:cs typeface="Arial"/>
              </a:rPr>
              <a:t>M</a:t>
            </a:r>
            <a:r>
              <a:rPr sz="2800" b="1" spc="-220" dirty="0">
                <a:solidFill>
                  <a:srgbClr val="209DA3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209DA3"/>
                </a:solidFill>
                <a:latin typeface="Arial"/>
                <a:cs typeface="Arial"/>
              </a:rPr>
              <a:t>A	</a:t>
            </a:r>
            <a:r>
              <a:rPr sz="2800" b="1" spc="155" dirty="0">
                <a:solidFill>
                  <a:srgbClr val="209DA3"/>
                </a:solidFill>
                <a:latin typeface="Arial"/>
                <a:cs typeface="Arial"/>
              </a:rPr>
              <a:t>M</a:t>
            </a:r>
            <a:r>
              <a:rPr sz="2800" b="1" spc="-220" dirty="0">
                <a:solidFill>
                  <a:srgbClr val="209DA3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209DA3"/>
                </a:solidFill>
                <a:latin typeface="Arial"/>
                <a:cs typeface="Arial"/>
              </a:rPr>
              <a:t>A</a:t>
            </a:r>
            <a:r>
              <a:rPr sz="2800" b="1" spc="-225" dirty="0">
                <a:solidFill>
                  <a:srgbClr val="209DA3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209DA3"/>
                </a:solidFill>
                <a:latin typeface="Arial"/>
                <a:cs typeface="Arial"/>
              </a:rPr>
              <a:t>D</a:t>
            </a:r>
            <a:r>
              <a:rPr sz="2800" b="1" spc="-220" dirty="0">
                <a:solidFill>
                  <a:srgbClr val="209DA3"/>
                </a:solidFill>
                <a:latin typeface="Arial"/>
                <a:cs typeface="Arial"/>
              </a:rPr>
              <a:t> </a:t>
            </a:r>
            <a:r>
              <a:rPr sz="2800" b="1" spc="-130" dirty="0">
                <a:solidFill>
                  <a:srgbClr val="209DA3"/>
                </a:solidFill>
                <a:latin typeface="Arial"/>
                <a:cs typeface="Arial"/>
              </a:rPr>
              <a:t>O</a:t>
            </a:r>
            <a:r>
              <a:rPr sz="2800" b="1" spc="-225" dirty="0">
                <a:solidFill>
                  <a:srgbClr val="209DA3"/>
                </a:solidFill>
                <a:latin typeface="Arial"/>
                <a:cs typeface="Arial"/>
              </a:rPr>
              <a:t> </a:t>
            </a:r>
            <a:r>
              <a:rPr sz="2800" b="1" spc="35" dirty="0">
                <a:solidFill>
                  <a:srgbClr val="209DA3"/>
                </a:solidFill>
                <a:latin typeface="Arial"/>
                <a:cs typeface="Arial"/>
              </a:rPr>
              <a:t>Z</a:t>
            </a:r>
            <a:r>
              <a:rPr sz="2800" b="1" spc="-225" dirty="0">
                <a:solidFill>
                  <a:srgbClr val="209DA3"/>
                </a:solidFill>
                <a:latin typeface="Arial"/>
                <a:cs typeface="Arial"/>
              </a:rPr>
              <a:t> </a:t>
            </a:r>
            <a:r>
              <a:rPr sz="2800" b="1" spc="-80" dirty="0">
                <a:solidFill>
                  <a:srgbClr val="209DA3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"/>
              <a:cs typeface="Arial"/>
            </a:endParaRPr>
          </a:p>
          <a:p>
            <a:pPr marL="107314" marR="5080" algn="just">
              <a:lnSpc>
                <a:spcPct val="125000"/>
              </a:lnSpc>
            </a:pPr>
            <a:r>
              <a:rPr sz="2100" spc="140" dirty="0">
                <a:solidFill>
                  <a:srgbClr val="231F1C"/>
                </a:solidFill>
                <a:latin typeface="Tahoma"/>
                <a:cs typeface="Tahoma"/>
              </a:rPr>
              <a:t>José María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Rodríguez </a:t>
            </a:r>
            <a:r>
              <a:rPr sz="2100" spc="145" dirty="0">
                <a:solidFill>
                  <a:srgbClr val="231F1C"/>
                </a:solidFill>
                <a:latin typeface="Tahoma"/>
                <a:cs typeface="Tahoma"/>
              </a:rPr>
              <a:t>Madoz 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(1958), </a:t>
            </a:r>
            <a:r>
              <a:rPr sz="2100" spc="10" dirty="0">
                <a:solidFill>
                  <a:srgbClr val="231F1C"/>
                </a:solidFill>
                <a:latin typeface="Tahoma"/>
                <a:cs typeface="Tahoma"/>
              </a:rPr>
              <a:t>o </a:t>
            </a:r>
            <a:r>
              <a:rPr sz="2100" spc="80" dirty="0">
                <a:solidFill>
                  <a:srgbClr val="231F1C"/>
                </a:solidFill>
                <a:latin typeface="Tahoma"/>
                <a:cs typeface="Tahoma"/>
              </a:rPr>
              <a:t>mejor 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conocido 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como 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Chema </a:t>
            </a:r>
            <a:r>
              <a:rPr sz="2100" spc="145" dirty="0">
                <a:solidFill>
                  <a:srgbClr val="231F1C"/>
                </a:solidFill>
                <a:latin typeface="Tahoma"/>
                <a:cs typeface="Tahoma"/>
              </a:rPr>
              <a:t>Madoz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es </a:t>
            </a:r>
            <a:r>
              <a:rPr sz="2100" spc="65" dirty="0">
                <a:solidFill>
                  <a:srgbClr val="231F1C"/>
                </a:solidFill>
                <a:latin typeface="Tahoma"/>
                <a:cs typeface="Tahoma"/>
              </a:rPr>
              <a:t>uno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los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fotógrafos 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conceptuales 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más 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importantes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España. </a:t>
            </a:r>
            <a:r>
              <a:rPr sz="2100" spc="140" dirty="0">
                <a:solidFill>
                  <a:srgbClr val="231F1C"/>
                </a:solidFill>
                <a:latin typeface="Tahoma"/>
                <a:cs typeface="Tahoma"/>
              </a:rPr>
              <a:t>Nació </a:t>
            </a:r>
            <a:r>
              <a:rPr sz="2100" spc="65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100" spc="150" dirty="0">
                <a:solidFill>
                  <a:srgbClr val="231F1C"/>
                </a:solidFill>
                <a:latin typeface="Tahoma"/>
                <a:cs typeface="Tahoma"/>
              </a:rPr>
              <a:t>Madrid </a:t>
            </a:r>
            <a:r>
              <a:rPr sz="2100" spc="-55" dirty="0">
                <a:solidFill>
                  <a:srgbClr val="231F1C"/>
                </a:solidFill>
                <a:latin typeface="Tahoma"/>
                <a:cs typeface="Tahoma"/>
              </a:rPr>
              <a:t>y 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estudió 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historia 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del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Arte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mientras, 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paralelamente,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aprendía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sobre 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la 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fotografía.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8054" y="494062"/>
            <a:ext cx="183089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8050" algn="l"/>
                <a:tab pos="18295620" algn="l"/>
              </a:tabLst>
            </a:pPr>
            <a:r>
              <a:rPr sz="3400" b="0" u="heavy" dirty="0">
                <a:solidFill>
                  <a:srgbClr val="209DA3"/>
                </a:solidFill>
                <a:uFill>
                  <a:solidFill>
                    <a:srgbClr val="40C6CC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400" b="1" u="heavy" spc="5" dirty="0">
                <a:solidFill>
                  <a:srgbClr val="209DA3"/>
                </a:solidFill>
                <a:uFill>
                  <a:solidFill>
                    <a:srgbClr val="40C6CC"/>
                  </a:solidFill>
                </a:uFill>
                <a:latin typeface="Tahoma"/>
                <a:cs typeface="Tahoma"/>
              </a:rPr>
              <a:t>Antes </a:t>
            </a:r>
            <a:r>
              <a:rPr sz="3400" b="1" u="heavy" spc="-5" dirty="0">
                <a:solidFill>
                  <a:srgbClr val="209DA3"/>
                </a:solidFill>
                <a:uFill>
                  <a:solidFill>
                    <a:srgbClr val="40C6CC"/>
                  </a:solidFill>
                </a:uFill>
                <a:latin typeface="Tahoma"/>
                <a:cs typeface="Tahoma"/>
              </a:rPr>
              <a:t>de</a:t>
            </a:r>
            <a:r>
              <a:rPr sz="3400" b="1" u="heavy" spc="-285" dirty="0">
                <a:solidFill>
                  <a:srgbClr val="209DA3"/>
                </a:solidFill>
                <a:uFill>
                  <a:solidFill>
                    <a:srgbClr val="40C6CC"/>
                  </a:solidFill>
                </a:uFill>
                <a:latin typeface="Tahoma"/>
                <a:cs typeface="Tahoma"/>
              </a:rPr>
              <a:t> </a:t>
            </a:r>
            <a:r>
              <a:rPr sz="3400" b="1" u="heavy" spc="-25" dirty="0">
                <a:solidFill>
                  <a:srgbClr val="209DA3"/>
                </a:solidFill>
                <a:uFill>
                  <a:solidFill>
                    <a:srgbClr val="40C6CC"/>
                  </a:solidFill>
                </a:uFill>
                <a:latin typeface="Tahoma"/>
                <a:cs typeface="Tahoma"/>
              </a:rPr>
              <a:t>comenzar...	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026" y="10034413"/>
            <a:ext cx="22510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20" dirty="0">
                <a:latin typeface="Lucida Sans"/>
                <a:cs typeface="Lucida Sans"/>
              </a:rPr>
              <a:t>CAMILA </a:t>
            </a:r>
            <a:r>
              <a:rPr sz="1400" b="1" spc="65" dirty="0">
                <a:latin typeface="Lucida Sans"/>
                <a:cs typeface="Lucida Sans"/>
              </a:rPr>
              <a:t>ESPARZA</a:t>
            </a:r>
            <a:r>
              <a:rPr sz="1400" b="1" spc="-275" dirty="0">
                <a:latin typeface="Lucida Sans"/>
                <a:cs typeface="Lucida Sans"/>
              </a:rPr>
              <a:t> </a:t>
            </a:r>
            <a:r>
              <a:rPr sz="1400" b="1" spc="135" dirty="0">
                <a:latin typeface="Lucida Sans"/>
                <a:cs typeface="Lucida Sans"/>
              </a:rPr>
              <a:t>2020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8700" y="495621"/>
            <a:ext cx="10106025" cy="4829175"/>
            <a:chOff x="1028700" y="495621"/>
            <a:chExt cx="10106025" cy="4829175"/>
          </a:xfrm>
        </p:grpSpPr>
        <p:sp>
          <p:nvSpPr>
            <p:cNvPr id="4" name="object 4"/>
            <p:cNvSpPr/>
            <p:nvPr/>
          </p:nvSpPr>
          <p:spPr>
            <a:xfrm>
              <a:off x="1409687" y="876629"/>
              <a:ext cx="9725025" cy="4448175"/>
            </a:xfrm>
            <a:custGeom>
              <a:avLst/>
              <a:gdLst/>
              <a:ahLst/>
              <a:cxnLst/>
              <a:rect l="l" t="t" r="r" b="b"/>
              <a:pathLst>
                <a:path w="9725025" h="4448175">
                  <a:moveTo>
                    <a:pt x="9725025" y="0"/>
                  </a:moveTo>
                  <a:lnTo>
                    <a:pt x="0" y="0"/>
                  </a:lnTo>
                  <a:lnTo>
                    <a:pt x="0" y="4067175"/>
                  </a:lnTo>
                  <a:lnTo>
                    <a:pt x="0" y="4448175"/>
                  </a:lnTo>
                  <a:lnTo>
                    <a:pt x="9725025" y="4448175"/>
                  </a:lnTo>
                  <a:lnTo>
                    <a:pt x="9725025" y="4067175"/>
                  </a:lnTo>
                  <a:lnTo>
                    <a:pt x="9725025" y="0"/>
                  </a:lnTo>
                  <a:close/>
                </a:path>
              </a:pathLst>
            </a:custGeom>
            <a:solidFill>
              <a:srgbClr val="231F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495621"/>
              <a:ext cx="9725025" cy="4448175"/>
            </a:xfrm>
            <a:custGeom>
              <a:avLst/>
              <a:gdLst/>
              <a:ahLst/>
              <a:cxnLst/>
              <a:rect l="l" t="t" r="r" b="b"/>
              <a:pathLst>
                <a:path w="9725025" h="4448175">
                  <a:moveTo>
                    <a:pt x="9725024" y="4448174"/>
                  </a:moveTo>
                  <a:lnTo>
                    <a:pt x="0" y="4448174"/>
                  </a:lnTo>
                  <a:lnTo>
                    <a:pt x="0" y="0"/>
                  </a:lnTo>
                  <a:lnTo>
                    <a:pt x="9725024" y="0"/>
                  </a:lnTo>
                  <a:lnTo>
                    <a:pt x="9725024" y="4448174"/>
                  </a:lnTo>
                  <a:close/>
                </a:path>
              </a:pathLst>
            </a:custGeom>
            <a:solidFill>
              <a:srgbClr val="EBEF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06716" y="3604747"/>
            <a:ext cx="3635375" cy="487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3000" spc="305" dirty="0">
                <a:latin typeface="Lucida Sans Unicode"/>
                <a:cs typeface="Lucida Sans Unicode"/>
              </a:rPr>
              <a:t>por </a:t>
            </a:r>
            <a:r>
              <a:rPr sz="3000" spc="310" dirty="0">
                <a:latin typeface="Lucida Sans Unicode"/>
                <a:cs typeface="Lucida Sans Unicode"/>
              </a:rPr>
              <a:t>tu</a:t>
            </a:r>
            <a:r>
              <a:rPr sz="3000" spc="290" dirty="0">
                <a:latin typeface="Lucida Sans Unicode"/>
                <a:cs typeface="Lucida Sans Unicode"/>
              </a:rPr>
              <a:t> </a:t>
            </a:r>
            <a:r>
              <a:rPr sz="3000" spc="390" dirty="0">
                <a:latin typeface="Lucida Sans Unicode"/>
                <a:cs typeface="Lucida Sans Unicode"/>
              </a:rPr>
              <a:t>atencion</a:t>
            </a:r>
            <a:r>
              <a:rPr sz="2250" b="0" spc="390" dirty="0">
                <a:latin typeface="Dubai Light"/>
                <a:cs typeface="Dubai Light"/>
              </a:rPr>
              <a:t>!</a:t>
            </a:r>
            <a:endParaRPr sz="2250">
              <a:latin typeface="Dubai Light"/>
              <a:cs typeface="Duba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6716" y="2395552"/>
            <a:ext cx="621982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4800" b="0" spc="1005" dirty="0">
                <a:solidFill>
                  <a:srgbClr val="000000"/>
                </a:solidFill>
                <a:latin typeface="Gill Sans MT"/>
                <a:cs typeface="Gill Sans MT"/>
              </a:rPr>
              <a:t>¡</a:t>
            </a:r>
            <a:r>
              <a:rPr sz="4450" b="0" spc="1005" dirty="0">
                <a:solidFill>
                  <a:srgbClr val="000000"/>
                </a:solidFill>
                <a:latin typeface="Lucida Sans Unicode"/>
                <a:cs typeface="Lucida Sans Unicode"/>
              </a:rPr>
              <a:t>Muchas</a:t>
            </a:r>
            <a:r>
              <a:rPr sz="4450" b="0" spc="28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4450" b="0" spc="935" dirty="0">
                <a:solidFill>
                  <a:srgbClr val="000000"/>
                </a:solidFill>
                <a:latin typeface="Lucida Sans Unicode"/>
                <a:cs typeface="Lucida Sans Unicode"/>
              </a:rPr>
              <a:t>Gracias</a:t>
            </a:r>
            <a:endParaRPr sz="44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3401" y="7120478"/>
            <a:ext cx="12611100" cy="26193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imes New Roman"/>
              <a:cs typeface="Times New Roman"/>
            </a:endParaRPr>
          </a:p>
          <a:p>
            <a:pPr marL="320040" marR="234315">
              <a:lnSpc>
                <a:spcPct val="123100"/>
              </a:lnSpc>
              <a:spcBef>
                <a:spcPts val="5"/>
              </a:spcBef>
            </a:pPr>
            <a:r>
              <a:rPr sz="3200" spc="195" dirty="0">
                <a:solidFill>
                  <a:srgbClr val="231F1C"/>
                </a:solidFill>
                <a:latin typeface="Tahoma"/>
                <a:cs typeface="Tahoma"/>
              </a:rPr>
              <a:t>Esta </a:t>
            </a:r>
            <a:r>
              <a:rPr sz="3200" spc="190" dirty="0">
                <a:solidFill>
                  <a:srgbClr val="231F1C"/>
                </a:solidFill>
                <a:latin typeface="Tahoma"/>
                <a:cs typeface="Tahoma"/>
              </a:rPr>
              <a:t>presentación </a:t>
            </a:r>
            <a:r>
              <a:rPr sz="3200" spc="105" dirty="0">
                <a:solidFill>
                  <a:srgbClr val="231F1C"/>
                </a:solidFill>
                <a:latin typeface="Tahoma"/>
                <a:cs typeface="Tahoma"/>
              </a:rPr>
              <a:t>ha </a:t>
            </a:r>
            <a:r>
              <a:rPr sz="3200" spc="190" dirty="0">
                <a:solidFill>
                  <a:srgbClr val="231F1C"/>
                </a:solidFill>
                <a:latin typeface="Tahoma"/>
                <a:cs typeface="Tahoma"/>
              </a:rPr>
              <a:t>sido </a:t>
            </a:r>
            <a:r>
              <a:rPr sz="3200" spc="195" dirty="0">
                <a:solidFill>
                  <a:srgbClr val="231F1C"/>
                </a:solidFill>
                <a:latin typeface="Tahoma"/>
                <a:cs typeface="Tahoma"/>
              </a:rPr>
              <a:t>realizada </a:t>
            </a:r>
            <a:r>
              <a:rPr sz="3200" spc="125" dirty="0">
                <a:solidFill>
                  <a:srgbClr val="231F1C"/>
                </a:solidFill>
                <a:latin typeface="Tahoma"/>
                <a:cs typeface="Tahoma"/>
              </a:rPr>
              <a:t>por </a:t>
            </a:r>
            <a:r>
              <a:rPr sz="3200" spc="180" dirty="0">
                <a:solidFill>
                  <a:srgbClr val="231F1C"/>
                </a:solidFill>
                <a:latin typeface="Tahoma"/>
                <a:cs typeface="Tahoma"/>
              </a:rPr>
              <a:t>Camila </a:t>
            </a:r>
            <a:r>
              <a:rPr sz="3200" spc="204" dirty="0">
                <a:solidFill>
                  <a:srgbClr val="231F1C"/>
                </a:solidFill>
                <a:latin typeface="Tahoma"/>
                <a:cs typeface="Tahoma"/>
              </a:rPr>
              <a:t>Esparza, </a:t>
            </a:r>
            <a:r>
              <a:rPr sz="3200" spc="95" dirty="0">
                <a:solidFill>
                  <a:srgbClr val="231F1C"/>
                </a:solidFill>
                <a:latin typeface="Tahoma"/>
                <a:cs typeface="Tahoma"/>
              </a:rPr>
              <a:t>en  </a:t>
            </a:r>
            <a:r>
              <a:rPr sz="3200" spc="130" dirty="0">
                <a:solidFill>
                  <a:srgbClr val="231F1C"/>
                </a:solidFill>
                <a:latin typeface="Tahoma"/>
                <a:cs typeface="Tahoma"/>
              </a:rPr>
              <a:t>el </a:t>
            </a:r>
            <a:r>
              <a:rPr sz="3200" spc="150" dirty="0">
                <a:solidFill>
                  <a:srgbClr val="231F1C"/>
                </a:solidFill>
                <a:latin typeface="Tahoma"/>
                <a:cs typeface="Tahoma"/>
              </a:rPr>
              <a:t>contexto </a:t>
            </a:r>
            <a:r>
              <a:rPr sz="3200" spc="130" dirty="0">
                <a:solidFill>
                  <a:srgbClr val="231F1C"/>
                </a:solidFill>
                <a:latin typeface="Tahoma"/>
                <a:cs typeface="Tahoma"/>
              </a:rPr>
              <a:t>de la </a:t>
            </a:r>
            <a:r>
              <a:rPr sz="3200" spc="229" dirty="0">
                <a:solidFill>
                  <a:srgbClr val="231F1C"/>
                </a:solidFill>
                <a:latin typeface="Tahoma"/>
                <a:cs typeface="Tahoma"/>
              </a:rPr>
              <a:t>Práctica </a:t>
            </a:r>
            <a:r>
              <a:rPr sz="3200" spc="155" dirty="0">
                <a:solidFill>
                  <a:srgbClr val="231F1C"/>
                </a:solidFill>
                <a:latin typeface="Tahoma"/>
                <a:cs typeface="Tahoma"/>
              </a:rPr>
              <a:t>Virtual </a:t>
            </a:r>
            <a:r>
              <a:rPr sz="3200" spc="130" dirty="0">
                <a:solidFill>
                  <a:srgbClr val="231F1C"/>
                </a:solidFill>
                <a:latin typeface="Tahoma"/>
                <a:cs typeface="Tahoma"/>
              </a:rPr>
              <a:t>de la </a:t>
            </a:r>
            <a:r>
              <a:rPr sz="3200" spc="204" dirty="0">
                <a:solidFill>
                  <a:srgbClr val="231F1C"/>
                </a:solidFill>
                <a:latin typeface="Tahoma"/>
                <a:cs typeface="Tahoma"/>
              </a:rPr>
              <a:t>Pedagogía </a:t>
            </a:r>
            <a:r>
              <a:rPr sz="3200" spc="95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3200" spc="175" dirty="0">
                <a:solidFill>
                  <a:srgbClr val="231F1C"/>
                </a:solidFill>
                <a:latin typeface="Tahoma"/>
                <a:cs typeface="Tahoma"/>
              </a:rPr>
              <a:t>Artes  </a:t>
            </a:r>
            <a:r>
              <a:rPr sz="3200" spc="180" dirty="0">
                <a:solidFill>
                  <a:srgbClr val="231F1C"/>
                </a:solidFill>
                <a:latin typeface="Tahoma"/>
                <a:cs typeface="Tahoma"/>
              </a:rPr>
              <a:t>Visuales </a:t>
            </a:r>
            <a:r>
              <a:rPr sz="3200" spc="130" dirty="0">
                <a:solidFill>
                  <a:srgbClr val="231F1C"/>
                </a:solidFill>
                <a:latin typeface="Tahoma"/>
                <a:cs typeface="Tahoma"/>
              </a:rPr>
              <a:t>de la </a:t>
            </a:r>
            <a:r>
              <a:rPr sz="3200" spc="200" dirty="0">
                <a:solidFill>
                  <a:srgbClr val="231F1C"/>
                </a:solidFill>
                <a:latin typeface="Tahoma"/>
                <a:cs typeface="Tahoma"/>
              </a:rPr>
              <a:t>Universidad </a:t>
            </a:r>
            <a:r>
              <a:rPr sz="3200" spc="170" dirty="0">
                <a:solidFill>
                  <a:srgbClr val="231F1C"/>
                </a:solidFill>
                <a:latin typeface="Tahoma"/>
                <a:cs typeface="Tahoma"/>
              </a:rPr>
              <a:t>Alberto</a:t>
            </a:r>
            <a:r>
              <a:rPr sz="3200" spc="-14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3200" spc="185" dirty="0">
                <a:solidFill>
                  <a:srgbClr val="231F1C"/>
                </a:solidFill>
                <a:latin typeface="Tahoma"/>
                <a:cs typeface="Tahoma"/>
              </a:rPr>
              <a:t>Hurtado.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81263" y="326097"/>
            <a:ext cx="1925955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50" dirty="0">
                <a:solidFill>
                  <a:srgbClr val="FFFFFF"/>
                </a:solidFill>
                <a:latin typeface="Courier New"/>
                <a:cs typeface="Courier New"/>
              </a:rPr>
              <a:t>¡AHORA</a:t>
            </a:r>
            <a:r>
              <a:rPr sz="2550" b="1" spc="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550" b="1" spc="-65" dirty="0">
                <a:solidFill>
                  <a:srgbClr val="FFFFFF"/>
                </a:solidFill>
                <a:latin typeface="Courier New"/>
                <a:cs typeface="Courier New"/>
              </a:rPr>
              <a:t>SI!</a:t>
            </a:r>
            <a:endParaRPr sz="255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522547" y="1"/>
            <a:ext cx="2762249" cy="276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0738F-231A-D046-A0A8-75D8074B47BD}"/>
              </a:ext>
            </a:extLst>
          </p:cNvPr>
          <p:cNvSpPr txBox="1"/>
          <p:nvPr/>
        </p:nvSpPr>
        <p:spPr>
          <a:xfrm>
            <a:off x="2743200" y="2933700"/>
            <a:ext cx="11201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800" dirty="0">
                <a:solidFill>
                  <a:schemeClr val="bg1"/>
                </a:solidFill>
                <a:latin typeface="Lucida Sans" panose="020B0602030504020204" pitchFamily="34" charset="77"/>
              </a:rPr>
              <a:t>Tips o consejos a considerar en tu composición fotográfica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6053" y="0"/>
            <a:ext cx="10239373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0257" y="630885"/>
            <a:ext cx="53022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35" dirty="0"/>
              <a:t>PALABRAS</a:t>
            </a:r>
            <a:r>
              <a:rPr sz="4200" spc="-350" dirty="0"/>
              <a:t> </a:t>
            </a:r>
            <a:r>
              <a:rPr sz="4200" spc="120" dirty="0"/>
              <a:t>CLAVES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1180558" y="2567871"/>
            <a:ext cx="5960745" cy="584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5" dirty="0">
                <a:solidFill>
                  <a:srgbClr val="231F1C"/>
                </a:solidFill>
                <a:latin typeface="Lucida Sans"/>
                <a:cs typeface="Lucida Sans"/>
              </a:rPr>
              <a:t>CONCEPTUAL</a:t>
            </a:r>
            <a:endParaRPr sz="3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50">
              <a:latin typeface="Lucida Sans"/>
              <a:cs typeface="Lucida Sans"/>
            </a:endParaRPr>
          </a:p>
          <a:p>
            <a:pPr marR="5080" algn="r">
              <a:lnSpc>
                <a:spcPct val="100000"/>
              </a:lnSpc>
            </a:pPr>
            <a:r>
              <a:rPr sz="3200" b="1" spc="80" dirty="0">
                <a:solidFill>
                  <a:srgbClr val="231F1C"/>
                </a:solidFill>
                <a:latin typeface="Lucida Sans"/>
                <a:cs typeface="Lucida Sans"/>
              </a:rPr>
              <a:t>M</a:t>
            </a:r>
            <a:r>
              <a:rPr sz="3200" b="1" spc="-120" dirty="0">
                <a:solidFill>
                  <a:srgbClr val="231F1C"/>
                </a:solidFill>
                <a:latin typeface="Lucida Sans"/>
                <a:cs typeface="Lucida Sans"/>
              </a:rPr>
              <a:t>I</a:t>
            </a:r>
            <a:r>
              <a:rPr sz="3200" b="1" spc="140" dirty="0">
                <a:solidFill>
                  <a:srgbClr val="231F1C"/>
                </a:solidFill>
                <a:latin typeface="Lucida Sans"/>
                <a:cs typeface="Lucida Sans"/>
              </a:rPr>
              <a:t>N</a:t>
            </a:r>
            <a:r>
              <a:rPr sz="3200" b="1" spc="-120" dirty="0">
                <a:solidFill>
                  <a:srgbClr val="231F1C"/>
                </a:solidFill>
                <a:latin typeface="Lucida Sans"/>
                <a:cs typeface="Lucida Sans"/>
              </a:rPr>
              <a:t>I</a:t>
            </a:r>
            <a:r>
              <a:rPr sz="3200" b="1" spc="80" dirty="0">
                <a:solidFill>
                  <a:srgbClr val="231F1C"/>
                </a:solidFill>
                <a:latin typeface="Lucida Sans"/>
                <a:cs typeface="Lucida Sans"/>
              </a:rPr>
              <a:t>M</a:t>
            </a:r>
            <a:r>
              <a:rPr sz="3200" b="1" spc="110" dirty="0">
                <a:solidFill>
                  <a:srgbClr val="231F1C"/>
                </a:solidFill>
                <a:latin typeface="Lucida Sans"/>
                <a:cs typeface="Lucida Sans"/>
              </a:rPr>
              <a:t>A</a:t>
            </a:r>
            <a:r>
              <a:rPr sz="3200" b="1" spc="-95" dirty="0">
                <a:solidFill>
                  <a:srgbClr val="231F1C"/>
                </a:solidFill>
                <a:latin typeface="Lucida Sans"/>
                <a:cs typeface="Lucida Sans"/>
              </a:rPr>
              <a:t>L</a:t>
            </a:r>
            <a:r>
              <a:rPr sz="3200" b="1" spc="-120" dirty="0">
                <a:solidFill>
                  <a:srgbClr val="231F1C"/>
                </a:solidFill>
                <a:latin typeface="Lucida Sans"/>
                <a:cs typeface="Lucida Sans"/>
              </a:rPr>
              <a:t>I</a:t>
            </a:r>
            <a:r>
              <a:rPr sz="3200" b="1" spc="280" dirty="0">
                <a:solidFill>
                  <a:srgbClr val="231F1C"/>
                </a:solidFill>
                <a:latin typeface="Lucida Sans"/>
                <a:cs typeface="Lucida Sans"/>
              </a:rPr>
              <a:t>S</a:t>
            </a:r>
            <a:r>
              <a:rPr sz="3200" b="1" spc="80" dirty="0">
                <a:solidFill>
                  <a:srgbClr val="231F1C"/>
                </a:solidFill>
                <a:latin typeface="Lucida Sans"/>
                <a:cs typeface="Lucida Sans"/>
              </a:rPr>
              <a:t>M</a:t>
            </a:r>
            <a:r>
              <a:rPr sz="3200" b="1" spc="170" dirty="0">
                <a:solidFill>
                  <a:srgbClr val="231F1C"/>
                </a:solidFill>
                <a:latin typeface="Lucida Sans"/>
                <a:cs typeface="Lucida Sans"/>
              </a:rPr>
              <a:t>O</a:t>
            </a:r>
            <a:endParaRPr sz="3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3200" b="1" spc="10" dirty="0">
                <a:solidFill>
                  <a:srgbClr val="231F1C"/>
                </a:solidFill>
                <a:latin typeface="Lucida Sans"/>
                <a:cs typeface="Lucida Sans"/>
              </a:rPr>
              <a:t>CREATIVO</a:t>
            </a:r>
            <a:endParaRPr sz="3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Lucida Sans"/>
              <a:cs typeface="Lucida Sans"/>
            </a:endParaRPr>
          </a:p>
          <a:p>
            <a:pPr marR="111125" algn="r">
              <a:lnSpc>
                <a:spcPct val="100000"/>
              </a:lnSpc>
            </a:pPr>
            <a:r>
              <a:rPr sz="3200" b="1" spc="130" dirty="0">
                <a:solidFill>
                  <a:srgbClr val="231F1C"/>
                </a:solidFill>
                <a:latin typeface="Lucida Sans"/>
                <a:cs typeface="Lucida Sans"/>
              </a:rPr>
              <a:t>O</a:t>
            </a:r>
            <a:r>
              <a:rPr sz="3200" b="1" spc="75" dirty="0">
                <a:solidFill>
                  <a:srgbClr val="231F1C"/>
                </a:solidFill>
                <a:latin typeface="Lucida Sans"/>
                <a:cs typeface="Lucida Sans"/>
              </a:rPr>
              <a:t>B</a:t>
            </a:r>
            <a:r>
              <a:rPr sz="3200" b="1" spc="120" dirty="0">
                <a:solidFill>
                  <a:srgbClr val="231F1C"/>
                </a:solidFill>
                <a:latin typeface="Lucida Sans"/>
                <a:cs typeface="Lucida Sans"/>
              </a:rPr>
              <a:t>J</a:t>
            </a:r>
            <a:r>
              <a:rPr sz="3200" b="1" spc="-110" dirty="0">
                <a:solidFill>
                  <a:srgbClr val="231F1C"/>
                </a:solidFill>
                <a:latin typeface="Lucida Sans"/>
                <a:cs typeface="Lucida Sans"/>
              </a:rPr>
              <a:t>E</a:t>
            </a:r>
            <a:r>
              <a:rPr sz="3200" b="1" spc="-345" dirty="0">
                <a:solidFill>
                  <a:srgbClr val="231F1C"/>
                </a:solidFill>
                <a:latin typeface="Lucida Sans"/>
                <a:cs typeface="Lucida Sans"/>
              </a:rPr>
              <a:t>T</a:t>
            </a:r>
            <a:r>
              <a:rPr sz="3200" b="1" spc="170" dirty="0">
                <a:solidFill>
                  <a:srgbClr val="231F1C"/>
                </a:solidFill>
                <a:latin typeface="Lucida Sans"/>
                <a:cs typeface="Lucida Sans"/>
              </a:rPr>
              <a:t>O</a:t>
            </a:r>
            <a:endParaRPr sz="3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31F1C"/>
                </a:solidFill>
                <a:latin typeface="Lucida Sans"/>
                <a:cs typeface="Lucida Sans"/>
              </a:rPr>
              <a:t>CURIOSIDAD</a:t>
            </a:r>
            <a:endParaRPr sz="3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50">
              <a:latin typeface="Lucida Sans"/>
              <a:cs typeface="Lucida Sans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3200" b="1" spc="-110" dirty="0">
                <a:solidFill>
                  <a:srgbClr val="231F1C"/>
                </a:solidFill>
                <a:latin typeface="Lucida Sans"/>
                <a:cs typeface="Lucida Sans"/>
              </a:rPr>
              <a:t>E</a:t>
            </a:r>
            <a:r>
              <a:rPr sz="3200" b="1" spc="280" dirty="0">
                <a:solidFill>
                  <a:srgbClr val="231F1C"/>
                </a:solidFill>
                <a:latin typeface="Lucida Sans"/>
                <a:cs typeface="Lucida Sans"/>
              </a:rPr>
              <a:t>S</a:t>
            </a:r>
            <a:r>
              <a:rPr sz="3200" b="1" spc="125" dirty="0">
                <a:solidFill>
                  <a:srgbClr val="231F1C"/>
                </a:solidFill>
                <a:latin typeface="Lucida Sans"/>
                <a:cs typeface="Lucida Sans"/>
              </a:rPr>
              <a:t>P</a:t>
            </a:r>
            <a:r>
              <a:rPr sz="3200" b="1" spc="-110" dirty="0">
                <a:solidFill>
                  <a:srgbClr val="231F1C"/>
                </a:solidFill>
                <a:latin typeface="Lucida Sans"/>
                <a:cs typeface="Lucida Sans"/>
              </a:rPr>
              <a:t>E</a:t>
            </a:r>
            <a:r>
              <a:rPr sz="3200" b="1" spc="85" dirty="0">
                <a:solidFill>
                  <a:srgbClr val="231F1C"/>
                </a:solidFill>
                <a:latin typeface="Lucida Sans"/>
                <a:cs typeface="Lucida Sans"/>
              </a:rPr>
              <a:t>C</a:t>
            </a:r>
            <a:r>
              <a:rPr sz="3200" b="1" spc="-345" dirty="0">
                <a:solidFill>
                  <a:srgbClr val="231F1C"/>
                </a:solidFill>
                <a:latin typeface="Lucida Sans"/>
                <a:cs typeface="Lucida Sans"/>
              </a:rPr>
              <a:t>T</a:t>
            </a:r>
            <a:r>
              <a:rPr sz="3200" b="1" spc="110" dirty="0">
                <a:solidFill>
                  <a:srgbClr val="231F1C"/>
                </a:solidFill>
                <a:latin typeface="Lucida Sans"/>
                <a:cs typeface="Lucida Sans"/>
              </a:rPr>
              <a:t>A</a:t>
            </a:r>
            <a:r>
              <a:rPr sz="3200" b="1" spc="-220" dirty="0">
                <a:solidFill>
                  <a:srgbClr val="231F1C"/>
                </a:solidFill>
                <a:latin typeface="Lucida Sans"/>
                <a:cs typeface="Lucida Sans"/>
              </a:rPr>
              <a:t>D</a:t>
            </a:r>
            <a:r>
              <a:rPr sz="3200" b="1" spc="130" dirty="0">
                <a:solidFill>
                  <a:srgbClr val="231F1C"/>
                </a:solidFill>
                <a:latin typeface="Lucida Sans"/>
                <a:cs typeface="Lucida Sans"/>
              </a:rPr>
              <a:t>O</a:t>
            </a:r>
            <a:r>
              <a:rPr sz="3200" b="1" spc="80" dirty="0">
                <a:solidFill>
                  <a:srgbClr val="231F1C"/>
                </a:solidFill>
                <a:latin typeface="Lucida Sans"/>
                <a:cs typeface="Lucida Sans"/>
              </a:rPr>
              <a:t>R</a:t>
            </a:r>
            <a:endParaRPr sz="32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622" y="10034409"/>
            <a:ext cx="22510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20" dirty="0">
                <a:latin typeface="Lucida Sans"/>
                <a:cs typeface="Lucida Sans"/>
              </a:rPr>
              <a:t>CAMILA </a:t>
            </a:r>
            <a:r>
              <a:rPr sz="1400" b="1" spc="65" dirty="0">
                <a:latin typeface="Lucida Sans"/>
                <a:cs typeface="Lucida Sans"/>
              </a:rPr>
              <a:t>ESPARZA</a:t>
            </a:r>
            <a:r>
              <a:rPr sz="1400" b="1" spc="-275" dirty="0">
                <a:latin typeface="Lucida Sans"/>
                <a:cs typeface="Lucida Sans"/>
              </a:rPr>
              <a:t> </a:t>
            </a:r>
            <a:r>
              <a:rPr sz="1400" b="1" spc="135" dirty="0">
                <a:latin typeface="Lucida Sans"/>
                <a:cs typeface="Lucida Sans"/>
              </a:rPr>
              <a:t>2020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0864215" cy="10287000"/>
            <a:chOff x="0" y="3"/>
            <a:chExt cx="10864215" cy="10287000"/>
          </a:xfrm>
        </p:grpSpPr>
        <p:sp>
          <p:nvSpPr>
            <p:cNvPr id="3" name="object 3"/>
            <p:cNvSpPr/>
            <p:nvPr/>
          </p:nvSpPr>
          <p:spPr>
            <a:xfrm>
              <a:off x="214555" y="127879"/>
              <a:ext cx="7048499" cy="101591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"/>
              <a:ext cx="7477076" cy="10286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78329" y="4636656"/>
              <a:ext cx="85736" cy="85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90391" y="3676536"/>
            <a:ext cx="5024848" cy="1156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4195">
              <a:lnSpc>
                <a:spcPct val="100000"/>
              </a:lnSpc>
              <a:spcBef>
                <a:spcPts val="100"/>
              </a:spcBef>
            </a:pPr>
            <a:r>
              <a:rPr sz="3200" b="1" spc="150" dirty="0">
                <a:solidFill>
                  <a:srgbClr val="231F1C"/>
                </a:solidFill>
                <a:latin typeface="Lucida Sans"/>
                <a:cs typeface="Lucida Sans"/>
              </a:rPr>
              <a:t>¿CÓMO </a:t>
            </a:r>
            <a:r>
              <a:rPr sz="3200" b="1" spc="105" dirty="0">
                <a:solidFill>
                  <a:srgbClr val="231F1C"/>
                </a:solidFill>
                <a:latin typeface="Lucida Sans"/>
                <a:cs typeface="Lucida Sans"/>
              </a:rPr>
              <a:t>SE</a:t>
            </a:r>
            <a:r>
              <a:rPr sz="3200" b="1" spc="-660" dirty="0">
                <a:solidFill>
                  <a:srgbClr val="231F1C"/>
                </a:solidFill>
                <a:latin typeface="Lucida Sans"/>
                <a:cs typeface="Lucida Sans"/>
              </a:rPr>
              <a:t> </a:t>
            </a:r>
            <a:r>
              <a:rPr lang="es-ES" sz="3200" b="1" spc="-660" dirty="0">
                <a:solidFill>
                  <a:srgbClr val="231F1C"/>
                </a:solidFill>
                <a:latin typeface="Lucida Sans"/>
                <a:cs typeface="Lucida Sans"/>
              </a:rPr>
              <a:t>  </a:t>
            </a:r>
            <a:r>
              <a:rPr sz="3200" b="1" spc="120" dirty="0">
                <a:solidFill>
                  <a:srgbClr val="231F1C"/>
                </a:solidFill>
                <a:latin typeface="Lucida Sans"/>
                <a:cs typeface="Lucida Sans"/>
              </a:rPr>
              <a:t>LOGRA?</a:t>
            </a:r>
            <a:endParaRPr sz="32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  <a:tabLst>
                <a:tab pos="925830" algn="l"/>
                <a:tab pos="2902585" algn="l"/>
                <a:tab pos="3588385" algn="l"/>
              </a:tabLst>
            </a:pP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Una	</a:t>
            </a:r>
            <a:r>
              <a:rPr sz="2400" spc="160" dirty="0">
                <a:solidFill>
                  <a:srgbClr val="231F1C"/>
                </a:solidFill>
                <a:latin typeface="Tahoma"/>
                <a:cs typeface="Tahoma"/>
              </a:rPr>
              <a:t>posibilidad	</a:t>
            </a:r>
            <a:r>
              <a:rPr sz="2400" spc="95" dirty="0">
                <a:solidFill>
                  <a:srgbClr val="231F1C"/>
                </a:solidFill>
                <a:latin typeface="Tahoma"/>
                <a:cs typeface="Tahoma"/>
              </a:rPr>
              <a:t>de	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lograr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71800" y="4443051"/>
            <a:ext cx="772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2400" spc="125" dirty="0">
                <a:solidFill>
                  <a:srgbClr val="231F1C"/>
                </a:solidFill>
                <a:latin typeface="Tahoma"/>
                <a:cs typeface="Tahoma"/>
              </a:rPr>
              <a:t>f</a:t>
            </a:r>
            <a:r>
              <a:rPr sz="2400" spc="125" dirty="0" err="1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spc="145" dirty="0" err="1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400" spc="125" dirty="0" err="1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spc="75" dirty="0" err="1">
                <a:solidFill>
                  <a:srgbClr val="231F1C"/>
                </a:solidFill>
                <a:latin typeface="Tahoma"/>
                <a:cs typeface="Tahoma"/>
              </a:rPr>
              <a:t>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90391" y="4890788"/>
            <a:ext cx="5550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1375" algn="l"/>
                <a:tab pos="2812415" algn="l"/>
                <a:tab pos="4437380" algn="l"/>
              </a:tabLst>
            </a:pPr>
            <a:r>
              <a:rPr sz="2400" spc="140" dirty="0" err="1">
                <a:solidFill>
                  <a:srgbClr val="231F1C"/>
                </a:solidFill>
                <a:latin typeface="Tahoma"/>
                <a:cs typeface="Tahoma"/>
              </a:rPr>
              <a:t>minimalista</a:t>
            </a:r>
            <a:r>
              <a:rPr lang="es-ES" sz="2400" spc="140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400" spc="14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es	</a:t>
            </a:r>
            <a:r>
              <a:rPr sz="2400" spc="140" dirty="0">
                <a:solidFill>
                  <a:srgbClr val="231F1C"/>
                </a:solidFill>
                <a:latin typeface="Tahoma"/>
                <a:cs typeface="Tahoma"/>
              </a:rPr>
              <a:t>aislando	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objetos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78329" y="6427603"/>
            <a:ext cx="85736" cy="85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990391" y="5256484"/>
            <a:ext cx="5554980" cy="1360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22400"/>
              </a:lnSpc>
              <a:spcBef>
                <a:spcPts val="100"/>
              </a:spcBef>
              <a:tabLst>
                <a:tab pos="1511935" algn="l"/>
                <a:tab pos="2297430" algn="l"/>
                <a:tab pos="5118100" algn="l"/>
              </a:tabLst>
            </a:pPr>
            <a:r>
              <a:rPr lang="es-ES" sz="2400" spc="100" dirty="0">
                <a:solidFill>
                  <a:srgbClr val="231F1C"/>
                </a:solidFill>
                <a:latin typeface="Tahoma"/>
                <a:cs typeface="Tahoma"/>
              </a:rPr>
              <a:t>con el </a:t>
            </a:r>
            <a:r>
              <a:rPr sz="2400" spc="100" dirty="0" err="1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400" spc="190" dirty="0" err="1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400" spc="10" dirty="0" err="1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lang="es-ES" sz="2400" spc="10" dirty="0">
                <a:solidFill>
                  <a:srgbClr val="231F1C"/>
                </a:solidFill>
                <a:latin typeface="Tahoma"/>
                <a:cs typeface="Tahoma"/>
              </a:rPr>
              <a:t> de 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400" spc="-1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lang="es-ES" sz="2400" spc="-1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400" spc="-45" dirty="0">
                <a:solidFill>
                  <a:srgbClr val="231F1C"/>
                </a:solidFill>
                <a:latin typeface="Arial"/>
                <a:cs typeface="Arial"/>
              </a:rPr>
              <a:t>T</a:t>
            </a:r>
            <a:r>
              <a:rPr sz="2400" spc="-35" dirty="0">
                <a:solidFill>
                  <a:srgbClr val="231F1C"/>
                </a:solidFill>
                <a:latin typeface="Arial"/>
                <a:cs typeface="Arial"/>
              </a:rPr>
              <a:t>E</a:t>
            </a:r>
            <a:r>
              <a:rPr sz="2400" spc="60" dirty="0">
                <a:solidFill>
                  <a:srgbClr val="231F1C"/>
                </a:solidFill>
                <a:latin typeface="Arial"/>
                <a:cs typeface="Arial"/>
              </a:rPr>
              <a:t>L</a:t>
            </a:r>
            <a:r>
              <a:rPr sz="2400" spc="-35" dirty="0">
                <a:solidFill>
                  <a:srgbClr val="231F1C"/>
                </a:solidFill>
                <a:latin typeface="Arial"/>
                <a:cs typeface="Arial"/>
              </a:rPr>
              <a:t>E</a:t>
            </a:r>
            <a:r>
              <a:rPr sz="2400" spc="-55" dirty="0">
                <a:solidFill>
                  <a:srgbClr val="231F1C"/>
                </a:solidFill>
                <a:latin typeface="Arial"/>
                <a:cs typeface="Arial"/>
              </a:rPr>
              <a:t>O</a:t>
            </a:r>
            <a:r>
              <a:rPr sz="2400" spc="105" dirty="0">
                <a:solidFill>
                  <a:srgbClr val="231F1C"/>
                </a:solidFill>
                <a:latin typeface="Arial"/>
                <a:cs typeface="Arial"/>
              </a:rPr>
              <a:t>B</a:t>
            </a:r>
            <a:r>
              <a:rPr sz="2400" spc="100" dirty="0">
                <a:solidFill>
                  <a:srgbClr val="231F1C"/>
                </a:solidFill>
                <a:latin typeface="Arial"/>
                <a:cs typeface="Arial"/>
              </a:rPr>
              <a:t>J</a:t>
            </a:r>
            <a:r>
              <a:rPr sz="2400" spc="-35" dirty="0">
                <a:solidFill>
                  <a:srgbClr val="231F1C"/>
                </a:solidFill>
                <a:latin typeface="Arial"/>
                <a:cs typeface="Arial"/>
              </a:rPr>
              <a:t>E</a:t>
            </a:r>
            <a:r>
              <a:rPr sz="2400" spc="-45" dirty="0">
                <a:solidFill>
                  <a:srgbClr val="231F1C"/>
                </a:solidFill>
                <a:latin typeface="Arial"/>
                <a:cs typeface="Arial"/>
              </a:rPr>
              <a:t>T</a:t>
            </a:r>
            <a:r>
              <a:rPr sz="2400" spc="120" dirty="0">
                <a:solidFill>
                  <a:srgbClr val="231F1C"/>
                </a:solidFill>
                <a:latin typeface="Arial"/>
                <a:cs typeface="Arial"/>
              </a:rPr>
              <a:t>I</a:t>
            </a:r>
            <a:r>
              <a:rPr sz="2400" spc="-90" dirty="0">
                <a:solidFill>
                  <a:srgbClr val="231F1C"/>
                </a:solidFill>
                <a:latin typeface="Arial"/>
                <a:cs typeface="Arial"/>
              </a:rPr>
              <a:t>V</a:t>
            </a:r>
            <a:r>
              <a:rPr sz="2400" spc="-55" dirty="0">
                <a:solidFill>
                  <a:srgbClr val="231F1C"/>
                </a:solidFill>
                <a:latin typeface="Arial"/>
                <a:cs typeface="Arial"/>
              </a:rPr>
              <a:t>O</a:t>
            </a:r>
            <a:r>
              <a:rPr sz="2400" spc="80" dirty="0">
                <a:solidFill>
                  <a:srgbClr val="231F1C"/>
                </a:solidFill>
                <a:latin typeface="Tahoma"/>
                <a:cs typeface="Tahoma"/>
              </a:rPr>
              <a:t>,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400" spc="190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lang="es-CL" sz="2400" spc="110" dirty="0">
                <a:solidFill>
                  <a:srgbClr val="231F1C"/>
                </a:solidFill>
                <a:latin typeface="Tahoma"/>
                <a:cs typeface="Tahoma"/>
              </a:rPr>
              <a:t>í</a:t>
            </a:r>
            <a:r>
              <a:rPr sz="2400" spc="110" dirty="0">
                <a:solidFill>
                  <a:srgbClr val="231F1C"/>
                </a:solidFill>
                <a:latin typeface="Tahoma"/>
                <a:cs typeface="Tahoma"/>
              </a:rPr>
              <a:t>  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tambien </a:t>
            </a:r>
            <a:r>
              <a:rPr sz="2400" spc="45" dirty="0">
                <a:solidFill>
                  <a:srgbClr val="231F1C"/>
                </a:solidFill>
                <a:latin typeface="Tahoma"/>
                <a:cs typeface="Tahoma"/>
              </a:rPr>
              <a:t>un </a:t>
            </a:r>
            <a:r>
              <a:rPr sz="2400" spc="20" dirty="0">
                <a:solidFill>
                  <a:srgbClr val="231F1C"/>
                </a:solidFill>
                <a:latin typeface="Arial"/>
                <a:cs typeface="Arial"/>
              </a:rPr>
              <a:t>PLANO</a:t>
            </a:r>
            <a:r>
              <a:rPr sz="2400" spc="13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231F1C"/>
                </a:solidFill>
                <a:latin typeface="Arial"/>
                <a:cs typeface="Arial"/>
              </a:rPr>
              <a:t>CENITAL</a:t>
            </a:r>
            <a:r>
              <a:rPr lang="es-ES" sz="2400" spc="40" dirty="0">
                <a:solidFill>
                  <a:srgbClr val="231F1C"/>
                </a:solidFill>
                <a:latin typeface="Arial"/>
                <a:cs typeface="Arial"/>
              </a:rPr>
              <a:t>.</a:t>
            </a:r>
            <a:r>
              <a:rPr sz="2400" spc="40" dirty="0">
                <a:solidFill>
                  <a:srgbClr val="231F1C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400" spc="140" dirty="0">
                <a:solidFill>
                  <a:srgbClr val="231F1C"/>
                </a:solidFill>
                <a:latin typeface="Tahoma"/>
                <a:cs typeface="Tahoma"/>
              </a:rPr>
              <a:t>Es 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recomendable </a:t>
            </a:r>
            <a:r>
              <a:rPr sz="2400" spc="110" dirty="0">
                <a:solidFill>
                  <a:srgbClr val="231F1C"/>
                </a:solidFill>
                <a:latin typeface="Tahoma"/>
                <a:cs typeface="Tahoma"/>
              </a:rPr>
              <a:t>usar 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400" u="heavy" spc="120" dirty="0">
                <a:solidFill>
                  <a:srgbClr val="231F1C"/>
                </a:solidFill>
                <a:uFill>
                  <a:solidFill>
                    <a:srgbClr val="231F1C"/>
                  </a:solidFill>
                </a:uFill>
                <a:latin typeface="Tahoma"/>
                <a:cs typeface="Tahoma"/>
              </a:rPr>
              <a:t>re</a:t>
            </a: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g</a:t>
            </a:r>
            <a:r>
              <a:rPr sz="2400" u="heavy" spc="120" dirty="0">
                <a:solidFill>
                  <a:srgbClr val="231F1C"/>
                </a:solidFill>
                <a:uFill>
                  <a:solidFill>
                    <a:srgbClr val="231F1C"/>
                  </a:solidFill>
                </a:uFill>
                <a:latin typeface="Tahoma"/>
                <a:cs typeface="Tahoma"/>
              </a:rPr>
              <a:t>la </a:t>
            </a:r>
            <a:r>
              <a:rPr sz="2400" u="heavy" spc="95" dirty="0">
                <a:solidFill>
                  <a:srgbClr val="231F1C"/>
                </a:solidFill>
                <a:uFill>
                  <a:solidFill>
                    <a:srgbClr val="231F1C"/>
                  </a:solidFill>
                </a:uFill>
                <a:latin typeface="Tahoma"/>
                <a:cs typeface="Tahoma"/>
              </a:rPr>
              <a:t>de</a:t>
            </a:r>
            <a:r>
              <a:rPr sz="2400" u="heavy" spc="180" dirty="0">
                <a:solidFill>
                  <a:srgbClr val="231F1C"/>
                </a:solidFill>
                <a:uFill>
                  <a:solidFill>
                    <a:srgbClr val="231F1C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20" dirty="0">
                <a:solidFill>
                  <a:srgbClr val="231F1C"/>
                </a:solidFill>
                <a:uFill>
                  <a:solidFill>
                    <a:srgbClr val="231F1C"/>
                  </a:solidFill>
                </a:uFill>
                <a:latin typeface="Tahoma"/>
                <a:cs typeface="Tahoma"/>
              </a:rPr>
              <a:t>los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90391" y="6599694"/>
            <a:ext cx="5551805" cy="92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400"/>
              </a:lnSpc>
              <a:spcBef>
                <a:spcPts val="100"/>
              </a:spcBef>
              <a:tabLst>
                <a:tab pos="1416685" algn="l"/>
                <a:tab pos="1661160" algn="l"/>
                <a:tab pos="2011680" algn="l"/>
                <a:tab pos="2670810" algn="l"/>
                <a:tab pos="2819400" algn="l"/>
                <a:tab pos="3350895" algn="l"/>
                <a:tab pos="3439160" algn="l"/>
                <a:tab pos="4173220" algn="l"/>
                <a:tab pos="4337685" algn="l"/>
                <a:tab pos="4878070" algn="l"/>
                <a:tab pos="5182235" algn="l"/>
              </a:tabLst>
            </a:pPr>
            <a:r>
              <a:rPr sz="2400" u="heavy" spc="145" dirty="0">
                <a:solidFill>
                  <a:srgbClr val="231F1C"/>
                </a:solidFill>
                <a:uFill>
                  <a:solidFill>
                    <a:srgbClr val="231F1C"/>
                  </a:solidFill>
                </a:uFill>
                <a:latin typeface="Tahoma"/>
                <a:cs typeface="Tahoma"/>
              </a:rPr>
              <a:t>t</a:t>
            </a:r>
            <a:r>
              <a:rPr sz="2400" u="heavy" spc="150" dirty="0">
                <a:solidFill>
                  <a:srgbClr val="231F1C"/>
                </a:solidFill>
                <a:uFill>
                  <a:solidFill>
                    <a:srgbClr val="231F1C"/>
                  </a:solidFill>
                </a:uFill>
                <a:latin typeface="Tahoma"/>
                <a:cs typeface="Tahoma"/>
              </a:rPr>
              <a:t>e</a:t>
            </a:r>
            <a:r>
              <a:rPr sz="2400" u="heavy" spc="114" dirty="0">
                <a:solidFill>
                  <a:srgbClr val="231F1C"/>
                </a:solidFill>
                <a:uFill>
                  <a:solidFill>
                    <a:srgbClr val="231F1C"/>
                  </a:solidFill>
                </a:uFill>
                <a:latin typeface="Tahoma"/>
                <a:cs typeface="Tahoma"/>
              </a:rPr>
              <a:t>r</a:t>
            </a:r>
            <a:r>
              <a:rPr sz="2400" u="heavy" spc="185" dirty="0">
                <a:solidFill>
                  <a:srgbClr val="231F1C"/>
                </a:solidFill>
                <a:uFill>
                  <a:solidFill>
                    <a:srgbClr val="231F1C"/>
                  </a:solidFill>
                </a:uFill>
                <a:latin typeface="Tahoma"/>
                <a:cs typeface="Tahoma"/>
              </a:rPr>
              <a:t>c</a:t>
            </a:r>
            <a:r>
              <a:rPr sz="2400" u="heavy" spc="204" dirty="0">
                <a:solidFill>
                  <a:srgbClr val="231F1C"/>
                </a:solidFill>
                <a:uFill>
                  <a:solidFill>
                    <a:srgbClr val="231F1C"/>
                  </a:solidFill>
                </a:uFill>
                <a:latin typeface="Tahoma"/>
                <a:cs typeface="Tahoma"/>
              </a:rPr>
              <a:t>i</a:t>
            </a:r>
            <a:r>
              <a:rPr sz="2400" u="heavy" spc="125" dirty="0">
                <a:solidFill>
                  <a:srgbClr val="231F1C"/>
                </a:solidFill>
                <a:uFill>
                  <a:solidFill>
                    <a:srgbClr val="231F1C"/>
                  </a:solidFill>
                </a:uFill>
                <a:latin typeface="Tahoma"/>
                <a:cs typeface="Tahoma"/>
              </a:rPr>
              <a:t>o</a:t>
            </a:r>
            <a:r>
              <a:rPr sz="2400" u="heavy" spc="190" dirty="0">
                <a:solidFill>
                  <a:srgbClr val="231F1C"/>
                </a:solidFill>
                <a:uFill>
                  <a:solidFill>
                    <a:srgbClr val="231F1C"/>
                  </a:solidFill>
                </a:uFill>
                <a:latin typeface="Tahoma"/>
                <a:cs typeface="Tahoma"/>
              </a:rPr>
              <a:t>s</a:t>
            </a:r>
            <a:r>
              <a:rPr sz="2400" spc="80" dirty="0">
                <a:solidFill>
                  <a:srgbClr val="231F1C"/>
                </a:solidFill>
                <a:latin typeface="Tahoma"/>
                <a:cs typeface="Tahoma"/>
              </a:rPr>
              <a:t>,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50" dirty="0">
                <a:solidFill>
                  <a:srgbClr val="231F1C"/>
                </a:solidFill>
                <a:latin typeface="Tahoma"/>
                <a:cs typeface="Tahoma"/>
              </a:rPr>
              <a:t>y</a:t>
            </a:r>
            <a:r>
              <a:rPr sz="2400" spc="40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q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400" spc="35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	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-1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	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190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400" spc="14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400" spc="35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	</a:t>
            </a:r>
            <a:r>
              <a:rPr sz="2400" spc="14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400" spc="204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p</a:t>
            </a:r>
            <a:r>
              <a:rPr sz="2400" spc="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d</a:t>
            </a:r>
            <a:r>
              <a:rPr sz="2400" spc="25" dirty="0">
                <a:solidFill>
                  <a:srgbClr val="231F1C"/>
                </a:solidFill>
                <a:latin typeface="Tahoma"/>
                <a:cs typeface="Tahoma"/>
              </a:rPr>
              <a:t>e  </a:t>
            </a:r>
            <a:r>
              <a:rPr sz="2400" spc="204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400" spc="70" dirty="0">
                <a:solidFill>
                  <a:srgbClr val="231F1C"/>
                </a:solidFill>
                <a:latin typeface="Tahoma"/>
                <a:cs typeface="Tahoma"/>
              </a:rPr>
              <a:t>m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á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g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105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75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90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400" spc="35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90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r	</a:t>
            </a:r>
            <a:r>
              <a:rPr sz="2400" spc="70" dirty="0">
                <a:solidFill>
                  <a:srgbClr val="231F1C"/>
                </a:solidFill>
                <a:latin typeface="Tahoma"/>
                <a:cs typeface="Tahoma"/>
              </a:rPr>
              <a:t>m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400" spc="-65" dirty="0">
                <a:solidFill>
                  <a:srgbClr val="231F1C"/>
                </a:solidFill>
                <a:latin typeface="Tahoma"/>
                <a:cs typeface="Tahoma"/>
              </a:rPr>
              <a:t>y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00" dirty="0">
                <a:solidFill>
                  <a:srgbClr val="231F1C"/>
                </a:solidFill>
                <a:latin typeface="Tahoma"/>
                <a:cs typeface="Tahoma"/>
              </a:rPr>
              <a:t>ú</a:t>
            </a:r>
            <a:r>
              <a:rPr sz="2400" spc="14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400" spc="204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400" spc="40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pa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400" spc="40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90391" y="7495168"/>
            <a:ext cx="5557520" cy="92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400"/>
              </a:lnSpc>
              <a:spcBef>
                <a:spcPts val="100"/>
              </a:spcBef>
              <a:tabLst>
                <a:tab pos="1159510" algn="l"/>
                <a:tab pos="1663064" algn="l"/>
                <a:tab pos="3190875" algn="l"/>
                <a:tab pos="3883660" algn="l"/>
              </a:tabLst>
            </a:pP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d</a:t>
            </a:r>
            <a:r>
              <a:rPr sz="2400" spc="204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400" spc="204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g</a:t>
            </a:r>
            <a:r>
              <a:rPr sz="2400" spc="204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r	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400" spc="40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400" spc="14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105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400" spc="185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400" spc="204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ó</a:t>
            </a:r>
            <a:r>
              <a:rPr sz="2400" spc="-1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d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40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190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p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400" spc="185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400" spc="14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ad</a:t>
            </a:r>
            <a:r>
              <a:rPr sz="2400" spc="125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400" dirty="0">
                <a:solidFill>
                  <a:srgbClr val="231F1C"/>
                </a:solidFill>
                <a:latin typeface="Tahoma"/>
                <a:cs typeface="Tahoma"/>
              </a:rPr>
              <a:t>r  </a:t>
            </a:r>
            <a:r>
              <a:rPr sz="2400" spc="140" dirty="0">
                <a:solidFill>
                  <a:srgbClr val="231F1C"/>
                </a:solidFill>
                <a:latin typeface="Tahoma"/>
                <a:cs typeface="Tahoma"/>
              </a:rPr>
              <a:t>hacia </a:t>
            </a:r>
            <a:r>
              <a:rPr sz="2400" spc="95" dirty="0">
                <a:solidFill>
                  <a:srgbClr val="231F1C"/>
                </a:solidFill>
                <a:latin typeface="Tahoma"/>
                <a:cs typeface="Tahoma"/>
              </a:rPr>
              <a:t>el </a:t>
            </a:r>
            <a:r>
              <a:rPr sz="2400" spc="105" dirty="0">
                <a:solidFill>
                  <a:srgbClr val="231F1C"/>
                </a:solidFill>
                <a:latin typeface="Tahoma"/>
                <a:cs typeface="Tahoma"/>
              </a:rPr>
              <a:t>tema</a:t>
            </a:r>
            <a:r>
              <a:rPr sz="2400" spc="-2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principal.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52106" y="271952"/>
            <a:ext cx="5854065" cy="320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spc="75" dirty="0">
                <a:solidFill>
                  <a:srgbClr val="231F1C"/>
                </a:solidFill>
                <a:latin typeface="Lucida Sans"/>
                <a:cs typeface="Lucida Sans"/>
              </a:rPr>
              <a:t>MINIMALISMO</a:t>
            </a:r>
            <a:endParaRPr sz="4800" dirty="0">
              <a:latin typeface="Lucida Sans"/>
              <a:cs typeface="Lucida Sans"/>
            </a:endParaRPr>
          </a:p>
          <a:p>
            <a:pPr marL="12065" marR="5080" algn="ctr">
              <a:lnSpc>
                <a:spcPct val="122400"/>
              </a:lnSpc>
              <a:spcBef>
                <a:spcPts val="1660"/>
              </a:spcBef>
            </a:pPr>
            <a:r>
              <a:rPr sz="2400" spc="110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400" spc="140" dirty="0">
                <a:solidFill>
                  <a:srgbClr val="231F1C"/>
                </a:solidFill>
                <a:latin typeface="Tahoma"/>
                <a:cs typeface="Tahoma"/>
              </a:rPr>
              <a:t>idea 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es </a:t>
            </a:r>
            <a:r>
              <a:rPr sz="2400" spc="135" dirty="0">
                <a:solidFill>
                  <a:srgbClr val="231F1C"/>
                </a:solidFill>
                <a:latin typeface="Tahoma"/>
                <a:cs typeface="Tahoma"/>
              </a:rPr>
              <a:t>incluir </a:t>
            </a:r>
            <a:r>
              <a:rPr sz="2400" spc="85" dirty="0">
                <a:solidFill>
                  <a:srgbClr val="231F1C"/>
                </a:solidFill>
                <a:latin typeface="Tahoma"/>
                <a:cs typeface="Tahoma"/>
              </a:rPr>
              <a:t>lo 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imprescindible,  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eliminar </a:t>
            </a:r>
            <a:r>
              <a:rPr sz="2400" spc="145" dirty="0">
                <a:solidFill>
                  <a:srgbClr val="231F1C"/>
                </a:solidFill>
                <a:latin typeface="Tahoma"/>
                <a:cs typeface="Tahoma"/>
              </a:rPr>
              <a:t>cosas </a:t>
            </a:r>
            <a:r>
              <a:rPr sz="2400" spc="150" dirty="0">
                <a:solidFill>
                  <a:srgbClr val="231F1C"/>
                </a:solidFill>
                <a:latin typeface="Tahoma"/>
                <a:cs typeface="Tahoma"/>
              </a:rPr>
              <a:t>innecesarias </a:t>
            </a:r>
            <a:r>
              <a:rPr sz="2400" spc="-65" dirty="0">
                <a:solidFill>
                  <a:srgbClr val="231F1C"/>
                </a:solidFill>
                <a:latin typeface="Tahoma"/>
                <a:cs typeface="Tahoma"/>
              </a:rPr>
              <a:t>y</a:t>
            </a:r>
            <a:r>
              <a:rPr sz="2400" spc="-13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231F1C"/>
                </a:solidFill>
                <a:latin typeface="Tahoma"/>
                <a:cs typeface="Tahoma"/>
              </a:rPr>
              <a:t>ayudarse  </a:t>
            </a:r>
            <a:r>
              <a:rPr sz="2400" spc="9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400" spc="125" dirty="0" err="1">
                <a:solidFill>
                  <a:srgbClr val="231F1C"/>
                </a:solidFill>
                <a:latin typeface="Tahoma"/>
                <a:cs typeface="Tahoma"/>
              </a:rPr>
              <a:t>elementos</a:t>
            </a:r>
            <a:r>
              <a:rPr sz="2400" spc="5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400" spc="160" dirty="0" err="1">
                <a:solidFill>
                  <a:srgbClr val="231F1C"/>
                </a:solidFill>
                <a:latin typeface="Tahoma"/>
                <a:cs typeface="Tahoma"/>
              </a:rPr>
              <a:t>básicos</a:t>
            </a:r>
            <a:r>
              <a:rPr lang="es-ES" sz="2400" spc="16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400" spc="160" dirty="0">
                <a:solidFill>
                  <a:srgbClr val="231F1C"/>
                </a:solidFill>
                <a:latin typeface="Tahoma"/>
                <a:cs typeface="Tahoma"/>
              </a:rPr>
              <a:t>(líneas,</a:t>
            </a:r>
            <a:endParaRPr sz="2400" dirty="0">
              <a:latin typeface="Tahoma"/>
              <a:cs typeface="Tahoma"/>
            </a:endParaRPr>
          </a:p>
          <a:p>
            <a:pPr marL="67310" marR="59690" algn="ctr">
              <a:lnSpc>
                <a:spcPct val="122400"/>
              </a:lnSpc>
            </a:pP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color, </a:t>
            </a:r>
            <a:r>
              <a:rPr sz="2400" spc="110" dirty="0">
                <a:solidFill>
                  <a:srgbClr val="231F1C"/>
                </a:solidFill>
                <a:latin typeface="Tahoma"/>
                <a:cs typeface="Tahoma"/>
              </a:rPr>
              <a:t>forma, </a:t>
            </a:r>
            <a:r>
              <a:rPr sz="2400" spc="130" dirty="0">
                <a:solidFill>
                  <a:srgbClr val="231F1C"/>
                </a:solidFill>
                <a:latin typeface="Tahoma"/>
                <a:cs typeface="Tahoma"/>
              </a:rPr>
              <a:t>texturas) 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para</a:t>
            </a:r>
            <a:r>
              <a:rPr sz="2400" spc="-9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componer  </a:t>
            </a:r>
            <a:r>
              <a:rPr sz="2400" spc="80" dirty="0">
                <a:solidFill>
                  <a:srgbClr val="231F1C"/>
                </a:solidFill>
                <a:latin typeface="Tahoma"/>
                <a:cs typeface="Tahoma"/>
              </a:rPr>
              <a:t>una </a:t>
            </a:r>
            <a:r>
              <a:rPr sz="2400" spc="114" dirty="0">
                <a:solidFill>
                  <a:srgbClr val="231F1C"/>
                </a:solidFill>
                <a:latin typeface="Tahoma"/>
                <a:cs typeface="Tahoma"/>
              </a:rPr>
              <a:t>imagen</a:t>
            </a:r>
            <a:r>
              <a:rPr sz="2400" spc="6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400" spc="155" dirty="0">
                <a:solidFill>
                  <a:srgbClr val="231F1C"/>
                </a:solidFill>
                <a:latin typeface="Tahoma"/>
                <a:cs typeface="Tahoma"/>
              </a:rPr>
              <a:t>significativa.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305447" y="4087080"/>
            <a:ext cx="12055796" cy="6349760"/>
            <a:chOff x="6447725" y="3884239"/>
            <a:chExt cx="12055796" cy="6349760"/>
          </a:xfrm>
        </p:grpSpPr>
        <p:sp>
          <p:nvSpPr>
            <p:cNvPr id="15" name="object 15"/>
            <p:cNvSpPr/>
            <p:nvPr/>
          </p:nvSpPr>
          <p:spPr>
            <a:xfrm>
              <a:off x="12811280" y="8490481"/>
              <a:ext cx="1539875" cy="1539875"/>
            </a:xfrm>
            <a:custGeom>
              <a:avLst/>
              <a:gdLst/>
              <a:ahLst/>
              <a:cxnLst/>
              <a:rect l="l" t="t" r="r" b="b"/>
              <a:pathLst>
                <a:path w="1539875" h="1539875">
                  <a:moveTo>
                    <a:pt x="1385887" y="1539874"/>
                  </a:moveTo>
                  <a:lnTo>
                    <a:pt x="153987" y="1539874"/>
                  </a:lnTo>
                  <a:lnTo>
                    <a:pt x="105302" y="1532027"/>
                  </a:lnTo>
                  <a:lnTo>
                    <a:pt x="63030" y="1510173"/>
                  </a:lnTo>
                  <a:lnTo>
                    <a:pt x="29701" y="1476844"/>
                  </a:lnTo>
                  <a:lnTo>
                    <a:pt x="7847" y="1434572"/>
                  </a:lnTo>
                  <a:lnTo>
                    <a:pt x="0" y="1385887"/>
                  </a:lnTo>
                  <a:lnTo>
                    <a:pt x="0" y="153987"/>
                  </a:lnTo>
                  <a:lnTo>
                    <a:pt x="7847" y="105302"/>
                  </a:lnTo>
                  <a:lnTo>
                    <a:pt x="29701" y="63030"/>
                  </a:lnTo>
                  <a:lnTo>
                    <a:pt x="63030" y="29701"/>
                  </a:lnTo>
                  <a:lnTo>
                    <a:pt x="105302" y="7847"/>
                  </a:lnTo>
                  <a:lnTo>
                    <a:pt x="153987" y="0"/>
                  </a:lnTo>
                  <a:lnTo>
                    <a:pt x="1385887" y="0"/>
                  </a:lnTo>
                  <a:lnTo>
                    <a:pt x="1434572" y="7847"/>
                  </a:lnTo>
                  <a:lnTo>
                    <a:pt x="1476844" y="29701"/>
                  </a:lnTo>
                  <a:lnTo>
                    <a:pt x="1510173" y="63030"/>
                  </a:lnTo>
                  <a:lnTo>
                    <a:pt x="1532027" y="105302"/>
                  </a:lnTo>
                  <a:lnTo>
                    <a:pt x="1539874" y="153987"/>
                  </a:lnTo>
                  <a:lnTo>
                    <a:pt x="153987" y="153987"/>
                  </a:lnTo>
                  <a:lnTo>
                    <a:pt x="153987" y="461962"/>
                  </a:lnTo>
                  <a:lnTo>
                    <a:pt x="1539874" y="461962"/>
                  </a:lnTo>
                  <a:lnTo>
                    <a:pt x="1539874" y="615949"/>
                  </a:lnTo>
                  <a:lnTo>
                    <a:pt x="153987" y="615949"/>
                  </a:lnTo>
                  <a:lnTo>
                    <a:pt x="153987" y="923924"/>
                  </a:lnTo>
                  <a:lnTo>
                    <a:pt x="1539874" y="923924"/>
                  </a:lnTo>
                  <a:lnTo>
                    <a:pt x="1539874" y="1077912"/>
                  </a:lnTo>
                  <a:lnTo>
                    <a:pt x="153987" y="1077912"/>
                  </a:lnTo>
                  <a:lnTo>
                    <a:pt x="153987" y="1385887"/>
                  </a:lnTo>
                  <a:lnTo>
                    <a:pt x="1539874" y="1385887"/>
                  </a:lnTo>
                  <a:lnTo>
                    <a:pt x="1532027" y="1434572"/>
                  </a:lnTo>
                  <a:lnTo>
                    <a:pt x="1510173" y="1476844"/>
                  </a:lnTo>
                  <a:lnTo>
                    <a:pt x="1476844" y="1510173"/>
                  </a:lnTo>
                  <a:lnTo>
                    <a:pt x="1434572" y="1532027"/>
                  </a:lnTo>
                  <a:lnTo>
                    <a:pt x="1385887" y="1539874"/>
                  </a:lnTo>
                  <a:close/>
                </a:path>
                <a:path w="1539875" h="1539875">
                  <a:moveTo>
                    <a:pt x="615949" y="461962"/>
                  </a:moveTo>
                  <a:lnTo>
                    <a:pt x="461962" y="461962"/>
                  </a:lnTo>
                  <a:lnTo>
                    <a:pt x="461962" y="153987"/>
                  </a:lnTo>
                  <a:lnTo>
                    <a:pt x="615949" y="153987"/>
                  </a:lnTo>
                  <a:lnTo>
                    <a:pt x="615949" y="461962"/>
                  </a:lnTo>
                  <a:close/>
                </a:path>
                <a:path w="1539875" h="1539875">
                  <a:moveTo>
                    <a:pt x="1077912" y="461962"/>
                  </a:moveTo>
                  <a:lnTo>
                    <a:pt x="923924" y="461962"/>
                  </a:lnTo>
                  <a:lnTo>
                    <a:pt x="923924" y="153987"/>
                  </a:lnTo>
                  <a:lnTo>
                    <a:pt x="1077912" y="153987"/>
                  </a:lnTo>
                  <a:lnTo>
                    <a:pt x="1077912" y="461962"/>
                  </a:lnTo>
                  <a:close/>
                </a:path>
                <a:path w="1539875" h="1539875">
                  <a:moveTo>
                    <a:pt x="1539874" y="461962"/>
                  </a:moveTo>
                  <a:lnTo>
                    <a:pt x="1385887" y="461962"/>
                  </a:lnTo>
                  <a:lnTo>
                    <a:pt x="1385887" y="153987"/>
                  </a:lnTo>
                  <a:lnTo>
                    <a:pt x="1539874" y="153987"/>
                  </a:lnTo>
                  <a:lnTo>
                    <a:pt x="1539874" y="461962"/>
                  </a:lnTo>
                  <a:close/>
                </a:path>
                <a:path w="1539875" h="1539875">
                  <a:moveTo>
                    <a:pt x="615949" y="923924"/>
                  </a:moveTo>
                  <a:lnTo>
                    <a:pt x="461962" y="923924"/>
                  </a:lnTo>
                  <a:lnTo>
                    <a:pt x="461962" y="615949"/>
                  </a:lnTo>
                  <a:lnTo>
                    <a:pt x="615949" y="615949"/>
                  </a:lnTo>
                  <a:lnTo>
                    <a:pt x="615949" y="923924"/>
                  </a:lnTo>
                  <a:close/>
                </a:path>
                <a:path w="1539875" h="1539875">
                  <a:moveTo>
                    <a:pt x="1077912" y="923924"/>
                  </a:moveTo>
                  <a:lnTo>
                    <a:pt x="923924" y="923924"/>
                  </a:lnTo>
                  <a:lnTo>
                    <a:pt x="923924" y="615949"/>
                  </a:lnTo>
                  <a:lnTo>
                    <a:pt x="1077912" y="615949"/>
                  </a:lnTo>
                  <a:lnTo>
                    <a:pt x="1077912" y="923924"/>
                  </a:lnTo>
                  <a:close/>
                </a:path>
                <a:path w="1539875" h="1539875">
                  <a:moveTo>
                    <a:pt x="1539874" y="923924"/>
                  </a:moveTo>
                  <a:lnTo>
                    <a:pt x="1385887" y="923924"/>
                  </a:lnTo>
                  <a:lnTo>
                    <a:pt x="1385887" y="615949"/>
                  </a:lnTo>
                  <a:lnTo>
                    <a:pt x="1539874" y="615949"/>
                  </a:lnTo>
                  <a:lnTo>
                    <a:pt x="1539874" y="923924"/>
                  </a:lnTo>
                  <a:close/>
                </a:path>
                <a:path w="1539875" h="1539875">
                  <a:moveTo>
                    <a:pt x="615949" y="1385887"/>
                  </a:moveTo>
                  <a:lnTo>
                    <a:pt x="461962" y="1385887"/>
                  </a:lnTo>
                  <a:lnTo>
                    <a:pt x="461962" y="1077912"/>
                  </a:lnTo>
                  <a:lnTo>
                    <a:pt x="615949" y="1077912"/>
                  </a:lnTo>
                  <a:lnTo>
                    <a:pt x="615949" y="1385887"/>
                  </a:lnTo>
                  <a:close/>
                </a:path>
                <a:path w="1539875" h="1539875">
                  <a:moveTo>
                    <a:pt x="1077912" y="1385887"/>
                  </a:moveTo>
                  <a:lnTo>
                    <a:pt x="923924" y="1385887"/>
                  </a:lnTo>
                  <a:lnTo>
                    <a:pt x="923924" y="1077912"/>
                  </a:lnTo>
                  <a:lnTo>
                    <a:pt x="1077912" y="1077912"/>
                  </a:lnTo>
                  <a:lnTo>
                    <a:pt x="1077912" y="1385887"/>
                  </a:lnTo>
                  <a:close/>
                </a:path>
                <a:path w="1539875" h="1539875">
                  <a:moveTo>
                    <a:pt x="1539874" y="1385887"/>
                  </a:moveTo>
                  <a:lnTo>
                    <a:pt x="1385887" y="1385887"/>
                  </a:lnTo>
                  <a:lnTo>
                    <a:pt x="1385887" y="1077912"/>
                  </a:lnTo>
                  <a:lnTo>
                    <a:pt x="1539874" y="1077912"/>
                  </a:lnTo>
                  <a:lnTo>
                    <a:pt x="1539874" y="13858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21416" y="4756728"/>
              <a:ext cx="5782105" cy="54772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47725" y="3884239"/>
              <a:ext cx="7717145" cy="60862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911701" y="0"/>
            <a:ext cx="1240155" cy="4351191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065" marR="5080" algn="ctr">
              <a:lnSpc>
                <a:spcPts val="6600"/>
              </a:lnSpc>
              <a:spcBef>
                <a:spcPts val="930"/>
              </a:spcBef>
            </a:pPr>
            <a:r>
              <a:rPr sz="6100" b="0" spc="2075" dirty="0">
                <a:solidFill>
                  <a:srgbClr val="000000"/>
                </a:solidFill>
                <a:latin typeface="Arial"/>
                <a:cs typeface="Arial"/>
              </a:rPr>
              <a:t>¨</a:t>
            </a:r>
            <a:r>
              <a:rPr sz="6100" b="0" spc="200" dirty="0">
                <a:solidFill>
                  <a:srgbClr val="000000"/>
                </a:solidFill>
                <a:latin typeface="Arial"/>
                <a:cs typeface="Arial"/>
              </a:rPr>
              <a:t>M  </a:t>
            </a:r>
            <a:r>
              <a:rPr sz="6100" b="0" spc="-7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6100" b="0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s-ES" sz="6100" b="0" spc="-395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sz="6100" b="0" spc="415" dirty="0">
                <a:solidFill>
                  <a:srgbClr val="000000"/>
                </a:solidFill>
                <a:latin typeface="Arial"/>
                <a:cs typeface="Arial"/>
              </a:rPr>
              <a:t>N </a:t>
            </a:r>
            <a:r>
              <a:rPr sz="6100" b="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100" b="0" spc="210" dirty="0">
                <a:solidFill>
                  <a:srgbClr val="000000"/>
                </a:solidFill>
                <a:latin typeface="Arial"/>
                <a:cs typeface="Arial"/>
              </a:rPr>
              <a:t>O  </a:t>
            </a:r>
            <a:r>
              <a:rPr sz="6100" b="0" spc="-81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61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305624" y="4955012"/>
            <a:ext cx="452120" cy="179451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8415" marR="5080" indent="-6350">
              <a:lnSpc>
                <a:spcPts val="6600"/>
              </a:lnSpc>
              <a:spcBef>
                <a:spcPts val="930"/>
              </a:spcBef>
            </a:pPr>
            <a:r>
              <a:rPr sz="6100" spc="-434" dirty="0">
                <a:latin typeface="Arial"/>
                <a:cs typeface="Arial"/>
              </a:rPr>
              <a:t>E  </a:t>
            </a:r>
            <a:r>
              <a:rPr sz="6100" spc="-810" dirty="0">
                <a:latin typeface="Arial"/>
                <a:cs typeface="Arial"/>
              </a:rPr>
              <a:t>S</a:t>
            </a:r>
            <a:endParaRPr sz="6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172854" y="7467886"/>
            <a:ext cx="988060" cy="263207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71120" marR="275590" indent="-59055">
              <a:lnSpc>
                <a:spcPts val="6600"/>
              </a:lnSpc>
              <a:spcBef>
                <a:spcPts val="930"/>
              </a:spcBef>
            </a:pPr>
            <a:r>
              <a:rPr sz="6100" spc="200" dirty="0">
                <a:latin typeface="Arial"/>
                <a:cs typeface="Arial"/>
              </a:rPr>
              <a:t>M  </a:t>
            </a:r>
            <a:r>
              <a:rPr sz="6100" spc="450" dirty="0">
                <a:latin typeface="Arial"/>
                <a:cs typeface="Arial"/>
              </a:rPr>
              <a:t>Á</a:t>
            </a:r>
            <a:endParaRPr sz="6100">
              <a:latin typeface="Arial"/>
              <a:cs typeface="Arial"/>
            </a:endParaRPr>
          </a:p>
          <a:p>
            <a:pPr marL="38735">
              <a:lnSpc>
                <a:spcPts val="6490"/>
              </a:lnSpc>
            </a:pPr>
            <a:r>
              <a:rPr sz="6100" spc="-900" dirty="0">
                <a:latin typeface="Arial"/>
                <a:cs typeface="Arial"/>
              </a:rPr>
              <a:t>S</a:t>
            </a:r>
            <a:r>
              <a:rPr sz="6100" spc="2165" dirty="0">
                <a:latin typeface="Arial"/>
                <a:cs typeface="Arial"/>
              </a:rPr>
              <a:t>¨</a:t>
            </a:r>
            <a:endParaRPr sz="6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800645" y="5369141"/>
            <a:ext cx="6215380" cy="2381250"/>
            <a:chOff x="10800645" y="5369141"/>
            <a:chExt cx="6215380" cy="2381250"/>
          </a:xfrm>
        </p:grpSpPr>
        <p:sp>
          <p:nvSpPr>
            <p:cNvPr id="22" name="object 22"/>
            <p:cNvSpPr/>
            <p:nvPr/>
          </p:nvSpPr>
          <p:spPr>
            <a:xfrm>
              <a:off x="14634513" y="5369141"/>
              <a:ext cx="2381249" cy="23812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800645" y="6298031"/>
              <a:ext cx="1400174" cy="14001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49846" y="10034416"/>
            <a:ext cx="22510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20" dirty="0">
                <a:latin typeface="Lucida Sans"/>
                <a:cs typeface="Lucida Sans"/>
              </a:rPr>
              <a:t>CAMILA </a:t>
            </a:r>
            <a:r>
              <a:rPr sz="1400" b="1" spc="65" dirty="0">
                <a:latin typeface="Lucida Sans"/>
                <a:cs typeface="Lucida Sans"/>
              </a:rPr>
              <a:t>ESPARZA</a:t>
            </a:r>
            <a:r>
              <a:rPr sz="1400" b="1" spc="-275" dirty="0">
                <a:latin typeface="Lucida Sans"/>
                <a:cs typeface="Lucida Sans"/>
              </a:rPr>
              <a:t> </a:t>
            </a:r>
            <a:r>
              <a:rPr sz="1400" b="1" spc="135" dirty="0">
                <a:latin typeface="Lucida Sans"/>
                <a:cs typeface="Lucida Sans"/>
              </a:rPr>
              <a:t>2020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23044" y="0"/>
            <a:ext cx="7962899" cy="10251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1598" y="238438"/>
            <a:ext cx="6053455" cy="2837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200" b="1" spc="10" dirty="0">
                <a:solidFill>
                  <a:srgbClr val="231F1C"/>
                </a:solidFill>
                <a:latin typeface="Lucida Sans"/>
                <a:cs typeface="Lucida Sans"/>
              </a:rPr>
              <a:t>OBJETO</a:t>
            </a:r>
            <a:endParaRPr sz="4200" dirty="0">
              <a:latin typeface="Lucida Sans"/>
              <a:cs typeface="Lucida Sans"/>
            </a:endParaRPr>
          </a:p>
          <a:p>
            <a:pPr marL="12065" marR="5080" algn="ctr">
              <a:lnSpc>
                <a:spcPct val="122000"/>
              </a:lnSpc>
              <a:spcBef>
                <a:spcPts val="1725"/>
              </a:spcBef>
            </a:pP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El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objeto es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el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protagonista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 la</a:t>
            </a:r>
            <a:r>
              <a:rPr sz="2100" spc="-19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composición 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fotográfica. </a:t>
            </a:r>
            <a:r>
              <a:rPr sz="2100" spc="140" dirty="0">
                <a:solidFill>
                  <a:srgbClr val="231F1C"/>
                </a:solidFill>
                <a:latin typeface="Tahoma"/>
                <a:cs typeface="Tahoma"/>
              </a:rPr>
              <a:t>Para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componer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puedes </a:t>
            </a:r>
            <a:r>
              <a:rPr sz="2100" spc="80" dirty="0">
                <a:solidFill>
                  <a:srgbClr val="231F1C"/>
                </a:solidFill>
                <a:latin typeface="Tahoma"/>
                <a:cs typeface="Tahoma"/>
              </a:rPr>
              <a:t>jugar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con 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los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objetos 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cotidianos seleccionados </a:t>
            </a:r>
            <a:r>
              <a:rPr sz="2100" spc="80" dirty="0">
                <a:solidFill>
                  <a:srgbClr val="231F1C"/>
                </a:solidFill>
                <a:latin typeface="Tahoma"/>
                <a:cs typeface="Tahoma"/>
              </a:rPr>
              <a:t>por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ti  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(muñecas,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reloj, vaso,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cuchara,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hojas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  </a:t>
            </a:r>
            <a:r>
              <a:rPr lang="es-CL" sz="2100" spc="125" dirty="0">
                <a:solidFill>
                  <a:srgbClr val="231F1C"/>
                </a:solidFill>
                <a:latin typeface="Tahoma"/>
                <a:cs typeface="Tahoma"/>
              </a:rPr>
              <a:t>á</a:t>
            </a:r>
            <a:r>
              <a:rPr sz="2100" spc="125" dirty="0" err="1">
                <a:solidFill>
                  <a:srgbClr val="231F1C"/>
                </a:solidFill>
                <a:latin typeface="Tahoma"/>
                <a:cs typeface="Tahoma"/>
              </a:rPr>
              <a:t>rboles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, </a:t>
            </a:r>
            <a:r>
              <a:rPr sz="2100" spc="145" dirty="0">
                <a:solidFill>
                  <a:srgbClr val="231F1C"/>
                </a:solidFill>
                <a:latin typeface="Tahoma"/>
                <a:cs typeface="Tahoma"/>
              </a:rPr>
              <a:t>etc.),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tratando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</a:t>
            </a:r>
            <a:r>
              <a:rPr sz="2100" spc="-14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realizar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2909" y="3050429"/>
            <a:ext cx="5591175" cy="1197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2000"/>
              </a:lnSpc>
              <a:spcBef>
                <a:spcPts val="100"/>
              </a:spcBef>
              <a:tabLst>
                <a:tab pos="4422140" algn="l"/>
              </a:tabLst>
            </a:pPr>
            <a:r>
              <a:rPr sz="2100" spc="160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m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p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spc="165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100" spc="180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100" spc="160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100" spc="180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65" dirty="0">
                <a:solidFill>
                  <a:srgbClr val="231F1C"/>
                </a:solidFill>
                <a:latin typeface="Tahoma"/>
                <a:cs typeface="Tahoma"/>
              </a:rPr>
              <a:t>s </a:t>
            </a:r>
            <a:r>
              <a:rPr sz="2100" spc="165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100" spc="180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m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pl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165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100" spc="70" dirty="0">
                <a:solidFill>
                  <a:srgbClr val="231F1C"/>
                </a:solidFill>
                <a:latin typeface="Tahoma"/>
                <a:cs typeface="Tahoma"/>
              </a:rPr>
              <a:t>,</a:t>
            </a:r>
            <a:r>
              <a:rPr sz="2100" spc="6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160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d</a:t>
            </a:r>
            <a:r>
              <a:rPr sz="2100" spc="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100" spc="180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100" spc="165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100" spc="180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100" spc="50" dirty="0">
                <a:solidFill>
                  <a:srgbClr val="231F1C"/>
                </a:solidFill>
                <a:latin typeface="Tahoma"/>
                <a:cs typeface="Tahoma"/>
              </a:rPr>
              <a:t>s  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ópticas,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alterando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utilidad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original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del  </a:t>
            </a:r>
            <a:r>
              <a:rPr sz="2100" spc="100" dirty="0" err="1">
                <a:solidFill>
                  <a:srgbClr val="231F1C"/>
                </a:solidFill>
                <a:latin typeface="Tahoma"/>
                <a:cs typeface="Tahoma"/>
              </a:rPr>
              <a:t>objeto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130" dirty="0" err="1">
                <a:solidFill>
                  <a:srgbClr val="231F1C"/>
                </a:solidFill>
                <a:latin typeface="Tahoma"/>
                <a:cs typeface="Tahoma"/>
              </a:rPr>
              <a:t>seleccionado</a:t>
            </a:r>
            <a:r>
              <a:rPr lang="es-ES" sz="2100" spc="130" dirty="0">
                <a:solidFill>
                  <a:srgbClr val="231F1C"/>
                </a:solidFill>
                <a:latin typeface="Tahoma"/>
                <a:cs typeface="Tahoma"/>
              </a:rPr>
              <a:t>.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8055" y="0"/>
            <a:ext cx="331470" cy="186118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indent="635" algn="just">
              <a:lnSpc>
                <a:spcPts val="3520"/>
              </a:lnSpc>
              <a:spcBef>
                <a:spcPts val="540"/>
              </a:spcBef>
            </a:pPr>
            <a:r>
              <a:rPr sz="3250" b="0" spc="25" dirty="0">
                <a:solidFill>
                  <a:srgbClr val="000000"/>
                </a:solidFill>
                <a:latin typeface="Arial"/>
                <a:cs typeface="Arial"/>
              </a:rPr>
              <a:t>U  </a:t>
            </a:r>
            <a:r>
              <a:rPr sz="3250" b="0" spc="-434" dirty="0">
                <a:solidFill>
                  <a:srgbClr val="000000"/>
                </a:solidFill>
                <a:latin typeface="Arial"/>
                <a:cs typeface="Arial"/>
              </a:rPr>
              <a:t>S  </a:t>
            </a:r>
            <a:r>
              <a:rPr sz="3250" b="0" spc="145" dirty="0">
                <a:solidFill>
                  <a:srgbClr val="000000"/>
                </a:solidFill>
                <a:latin typeface="Arial"/>
                <a:cs typeface="Arial"/>
              </a:rPr>
              <a:t>A  </a:t>
            </a:r>
            <a:r>
              <a:rPr sz="3250" b="0" spc="-24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endParaRPr sz="3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257" y="2135431"/>
            <a:ext cx="361315" cy="32004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algn="just">
              <a:lnSpc>
                <a:spcPts val="3520"/>
              </a:lnSpc>
              <a:spcBef>
                <a:spcPts val="540"/>
              </a:spcBef>
            </a:pPr>
            <a:r>
              <a:rPr sz="3250" spc="65" dirty="0">
                <a:latin typeface="Arial"/>
                <a:cs typeface="Arial"/>
              </a:rPr>
              <a:t>O  </a:t>
            </a:r>
            <a:r>
              <a:rPr sz="3250" spc="-190" dirty="0">
                <a:latin typeface="Arial"/>
                <a:cs typeface="Arial"/>
              </a:rPr>
              <a:t>B  </a:t>
            </a:r>
            <a:r>
              <a:rPr sz="3250" spc="465" dirty="0">
                <a:latin typeface="Arial"/>
                <a:cs typeface="Arial"/>
              </a:rPr>
              <a:t>J  </a:t>
            </a:r>
            <a:r>
              <a:rPr sz="3250" spc="-380" dirty="0">
                <a:latin typeface="Arial"/>
                <a:cs typeface="Arial"/>
              </a:rPr>
              <a:t>E  </a:t>
            </a:r>
            <a:r>
              <a:rPr sz="3250" spc="-200" dirty="0">
                <a:latin typeface="Arial"/>
                <a:cs typeface="Arial"/>
              </a:rPr>
              <a:t>T  </a:t>
            </a:r>
            <a:r>
              <a:rPr sz="3250" spc="65" dirty="0">
                <a:latin typeface="Arial"/>
                <a:cs typeface="Arial"/>
              </a:rPr>
              <a:t>O  </a:t>
            </a:r>
            <a:r>
              <a:rPr sz="3250" spc="-434" dirty="0">
                <a:latin typeface="Arial"/>
                <a:cs typeface="Arial"/>
              </a:rPr>
              <a:t>S</a:t>
            </a:r>
            <a:endParaRPr sz="3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257" y="5706738"/>
            <a:ext cx="361315" cy="453961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indent="635" algn="just">
              <a:lnSpc>
                <a:spcPts val="3520"/>
              </a:lnSpc>
              <a:spcBef>
                <a:spcPts val="540"/>
              </a:spcBef>
            </a:pPr>
            <a:r>
              <a:rPr sz="3250" spc="165" dirty="0">
                <a:latin typeface="Arial"/>
                <a:cs typeface="Arial"/>
              </a:rPr>
              <a:t>C  </a:t>
            </a:r>
            <a:r>
              <a:rPr sz="3250" spc="65" dirty="0">
                <a:latin typeface="Arial"/>
                <a:cs typeface="Arial"/>
              </a:rPr>
              <a:t>O  </a:t>
            </a:r>
            <a:r>
              <a:rPr sz="3250" spc="-200" dirty="0">
                <a:latin typeface="Arial"/>
                <a:cs typeface="Arial"/>
              </a:rPr>
              <a:t>T  </a:t>
            </a:r>
            <a:r>
              <a:rPr sz="3250" spc="35" dirty="0">
                <a:latin typeface="Arial"/>
                <a:cs typeface="Arial"/>
              </a:rPr>
              <a:t>I  </a:t>
            </a:r>
            <a:r>
              <a:rPr sz="3250" spc="145" dirty="0">
                <a:latin typeface="Arial"/>
                <a:cs typeface="Arial"/>
              </a:rPr>
              <a:t>D  </a:t>
            </a:r>
            <a:r>
              <a:rPr sz="3250" spc="35" dirty="0">
                <a:latin typeface="Arial"/>
                <a:cs typeface="Arial"/>
              </a:rPr>
              <a:t>I  </a:t>
            </a:r>
            <a:r>
              <a:rPr sz="3250" spc="240" dirty="0">
                <a:latin typeface="Arial"/>
                <a:cs typeface="Arial"/>
              </a:rPr>
              <a:t>A  </a:t>
            </a:r>
            <a:r>
              <a:rPr sz="3250" spc="130" dirty="0">
                <a:latin typeface="Arial"/>
                <a:cs typeface="Arial"/>
              </a:rPr>
              <a:t>N  </a:t>
            </a:r>
            <a:r>
              <a:rPr sz="3250" spc="65" dirty="0">
                <a:latin typeface="Arial"/>
                <a:cs typeface="Arial"/>
              </a:rPr>
              <a:t>O  </a:t>
            </a:r>
            <a:r>
              <a:rPr sz="3250" spc="-434" dirty="0">
                <a:latin typeface="Arial"/>
                <a:cs typeface="Arial"/>
              </a:rPr>
              <a:t>S</a:t>
            </a:r>
            <a:endParaRPr sz="3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3288" y="4490274"/>
            <a:ext cx="5956300" cy="3061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sz="3200" b="1" spc="150" dirty="0">
                <a:solidFill>
                  <a:srgbClr val="231F1C"/>
                </a:solidFill>
                <a:latin typeface="Lucida Sans"/>
                <a:cs typeface="Lucida Sans"/>
              </a:rPr>
              <a:t>¿CÓMO </a:t>
            </a:r>
            <a:r>
              <a:rPr sz="3200" b="1" spc="105" dirty="0">
                <a:solidFill>
                  <a:srgbClr val="231F1C"/>
                </a:solidFill>
                <a:latin typeface="Lucida Sans"/>
                <a:cs typeface="Lucida Sans"/>
              </a:rPr>
              <a:t>SE</a:t>
            </a:r>
            <a:r>
              <a:rPr sz="3200" b="1" spc="-605" dirty="0">
                <a:solidFill>
                  <a:srgbClr val="231F1C"/>
                </a:solidFill>
                <a:latin typeface="Lucida Sans"/>
                <a:cs typeface="Lucida Sans"/>
              </a:rPr>
              <a:t> </a:t>
            </a:r>
            <a:r>
              <a:rPr sz="3200" b="1" spc="120" dirty="0">
                <a:solidFill>
                  <a:srgbClr val="231F1C"/>
                </a:solidFill>
                <a:latin typeface="Lucida Sans"/>
                <a:cs typeface="Lucida Sans"/>
              </a:rPr>
              <a:t>LOGRA?</a:t>
            </a:r>
            <a:endParaRPr sz="3200">
              <a:latin typeface="Lucida Sans"/>
              <a:cs typeface="Lucida Sans"/>
            </a:endParaRPr>
          </a:p>
          <a:p>
            <a:pPr marL="12700" marR="5080" algn="just">
              <a:lnSpc>
                <a:spcPct val="122000"/>
              </a:lnSpc>
              <a:spcBef>
                <a:spcPts val="1610"/>
              </a:spcBef>
            </a:pPr>
            <a:r>
              <a:rPr sz="2100" spc="140" dirty="0">
                <a:solidFill>
                  <a:srgbClr val="231F1C"/>
                </a:solidFill>
                <a:latin typeface="Tahoma"/>
                <a:cs typeface="Tahoma"/>
              </a:rPr>
              <a:t>Para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lograr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darle 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significado </a:t>
            </a:r>
            <a:r>
              <a:rPr sz="2100" spc="3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100" spc="72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objetos  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cotidianos,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se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debe pensar 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respuesta </a:t>
            </a:r>
            <a:r>
              <a:rPr sz="2100" spc="35" dirty="0">
                <a:solidFill>
                  <a:srgbClr val="231F1C"/>
                </a:solidFill>
                <a:latin typeface="Tahoma"/>
                <a:cs typeface="Tahoma"/>
              </a:rPr>
              <a:t>a 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las 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siguientes </a:t>
            </a:r>
            <a:r>
              <a:rPr sz="2100" spc="110" dirty="0">
                <a:solidFill>
                  <a:srgbClr val="231F1C"/>
                </a:solidFill>
                <a:latin typeface="Tahoma"/>
                <a:cs typeface="Tahoma"/>
              </a:rPr>
              <a:t>preguntas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¿Qué 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sensaciones 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se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quieren 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transmitir?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idea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es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causar  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curiosidad 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el 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espectador,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¿Cómo </a:t>
            </a:r>
            <a:r>
              <a:rPr sz="2100" spc="70" dirty="0">
                <a:solidFill>
                  <a:srgbClr val="231F1C"/>
                </a:solidFill>
                <a:latin typeface="Tahoma"/>
                <a:cs typeface="Tahoma"/>
              </a:rPr>
              <a:t>lo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vas </a:t>
            </a:r>
            <a:r>
              <a:rPr sz="2100" spc="35" dirty="0">
                <a:solidFill>
                  <a:srgbClr val="231F1C"/>
                </a:solidFill>
                <a:latin typeface="Tahoma"/>
                <a:cs typeface="Tahoma"/>
              </a:rPr>
              <a:t>a  </a:t>
            </a:r>
            <a:r>
              <a:rPr sz="2100" spc="125" dirty="0">
                <a:solidFill>
                  <a:srgbClr val="231F1C"/>
                </a:solidFill>
                <a:latin typeface="Tahoma"/>
                <a:cs typeface="Tahoma"/>
              </a:rPr>
              <a:t>transmitir? </a:t>
            </a:r>
            <a:r>
              <a:rPr sz="2100" spc="130" dirty="0">
                <a:solidFill>
                  <a:srgbClr val="231F1C"/>
                </a:solidFill>
                <a:latin typeface="Tahoma"/>
                <a:cs typeface="Tahoma"/>
              </a:rPr>
              <a:t>Por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ejemplo, 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100" spc="90" dirty="0">
                <a:solidFill>
                  <a:srgbClr val="231F1C"/>
                </a:solidFill>
                <a:latin typeface="Tahoma"/>
                <a:cs typeface="Tahoma"/>
              </a:rPr>
              <a:t>foto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</a:t>
            </a:r>
            <a:r>
              <a:rPr sz="2100" spc="23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95" dirty="0">
                <a:solidFill>
                  <a:srgbClr val="231F1C"/>
                </a:solidFill>
                <a:latin typeface="Tahoma"/>
                <a:cs typeface="Tahoma"/>
              </a:rPr>
              <a:t>Chema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288" y="7525846"/>
            <a:ext cx="5956935" cy="158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2000"/>
              </a:lnSpc>
              <a:spcBef>
                <a:spcPts val="100"/>
              </a:spcBef>
            </a:pPr>
            <a:r>
              <a:rPr sz="2100" spc="145" dirty="0">
                <a:solidFill>
                  <a:srgbClr val="231F1C"/>
                </a:solidFill>
                <a:latin typeface="Tahoma"/>
                <a:cs typeface="Tahoma"/>
              </a:rPr>
              <a:t>Madoz,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se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puede </a:t>
            </a:r>
            <a:r>
              <a:rPr sz="2100" spc="120" dirty="0" err="1">
                <a:solidFill>
                  <a:srgbClr val="231F1C"/>
                </a:solidFill>
                <a:latin typeface="Tahoma"/>
                <a:cs typeface="Tahoma"/>
              </a:rPr>
              <a:t>apreciar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c</a:t>
            </a:r>
            <a:r>
              <a:rPr lang="es-CL" sz="2100" spc="85" dirty="0">
                <a:solidFill>
                  <a:srgbClr val="231F1C"/>
                </a:solidFill>
                <a:latin typeface="Tahoma"/>
                <a:cs typeface="Tahoma"/>
              </a:rPr>
              <a:t>ó</a:t>
            </a:r>
            <a:r>
              <a:rPr sz="2100" spc="85" dirty="0" err="1">
                <a:solidFill>
                  <a:srgbClr val="231F1C"/>
                </a:solidFill>
                <a:latin typeface="Tahoma"/>
                <a:cs typeface="Tahoma"/>
              </a:rPr>
              <a:t>mo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 la  </a:t>
            </a:r>
            <a:r>
              <a:rPr sz="2100" spc="145" dirty="0">
                <a:solidFill>
                  <a:srgbClr val="231F1C"/>
                </a:solidFill>
                <a:latin typeface="Tahoma"/>
                <a:cs typeface="Tahoma"/>
              </a:rPr>
              <a:t>ESCUADRA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(objeto </a:t>
            </a:r>
            <a:r>
              <a:rPr sz="2100" spc="135" dirty="0">
                <a:solidFill>
                  <a:srgbClr val="231F1C"/>
                </a:solidFill>
                <a:latin typeface="Tahoma"/>
                <a:cs typeface="Tahoma"/>
              </a:rPr>
              <a:t>cotidiano)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conecta </a:t>
            </a:r>
            <a:r>
              <a:rPr sz="2100" spc="35" dirty="0">
                <a:solidFill>
                  <a:srgbClr val="231F1C"/>
                </a:solidFill>
                <a:latin typeface="Tahoma"/>
                <a:cs typeface="Tahoma"/>
              </a:rPr>
              <a:t>a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los  tres </a:t>
            </a:r>
            <a:r>
              <a:rPr sz="2100" spc="170" dirty="0">
                <a:solidFill>
                  <a:srgbClr val="231F1C"/>
                </a:solidFill>
                <a:latin typeface="Tahoma"/>
                <a:cs typeface="Tahoma"/>
              </a:rPr>
              <a:t>ESPEJOS,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100" spc="80" dirty="0">
                <a:solidFill>
                  <a:srgbClr val="231F1C"/>
                </a:solidFill>
                <a:latin typeface="Tahoma"/>
                <a:cs typeface="Tahoma"/>
              </a:rPr>
              <a:t>modo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que </a:t>
            </a:r>
            <a:r>
              <a:rPr sz="2100" spc="6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el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reflejo </a:t>
            </a:r>
            <a:r>
              <a:rPr sz="2100" spc="8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100" spc="82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120" dirty="0">
                <a:solidFill>
                  <a:srgbClr val="231F1C"/>
                </a:solidFill>
                <a:latin typeface="Tahoma"/>
                <a:cs typeface="Tahoma"/>
              </a:rPr>
              <a:t>estos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se </a:t>
            </a:r>
            <a:r>
              <a:rPr sz="2100" spc="105" dirty="0">
                <a:solidFill>
                  <a:srgbClr val="231F1C"/>
                </a:solidFill>
                <a:latin typeface="Tahoma"/>
                <a:cs typeface="Tahoma"/>
              </a:rPr>
              <a:t>observan </a:t>
            </a:r>
            <a:r>
              <a:rPr sz="2100" spc="100" dirty="0">
                <a:solidFill>
                  <a:srgbClr val="231F1C"/>
                </a:solidFill>
                <a:latin typeface="Tahoma"/>
                <a:cs typeface="Tahoma"/>
              </a:rPr>
              <a:t>otros</a:t>
            </a:r>
            <a:r>
              <a:rPr sz="2100" spc="-7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100" spc="114" dirty="0">
                <a:solidFill>
                  <a:srgbClr val="231F1C"/>
                </a:solidFill>
                <a:latin typeface="Tahoma"/>
                <a:cs typeface="Tahoma"/>
              </a:rPr>
              <a:t>ángulos.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0380" y="10034413"/>
            <a:ext cx="22510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20" dirty="0">
                <a:latin typeface="Lucida Sans"/>
                <a:cs typeface="Lucida Sans"/>
              </a:rPr>
              <a:t>CAMILA </a:t>
            </a:r>
            <a:r>
              <a:rPr sz="1400" b="1" spc="65" dirty="0">
                <a:latin typeface="Lucida Sans"/>
                <a:cs typeface="Lucida Sans"/>
              </a:rPr>
              <a:t>ESPARZA</a:t>
            </a:r>
            <a:r>
              <a:rPr sz="1400" b="1" spc="-275" dirty="0">
                <a:latin typeface="Lucida Sans"/>
                <a:cs typeface="Lucida Sans"/>
              </a:rPr>
              <a:t> </a:t>
            </a:r>
            <a:r>
              <a:rPr sz="1400" b="1" spc="135" dirty="0">
                <a:latin typeface="Lucida Sans"/>
                <a:cs typeface="Lucida Sans"/>
              </a:rPr>
              <a:t>2020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744" y="0"/>
            <a:ext cx="18231485" cy="10287000"/>
            <a:chOff x="56744" y="0"/>
            <a:chExt cx="18231485" cy="10287000"/>
          </a:xfrm>
        </p:grpSpPr>
        <p:sp>
          <p:nvSpPr>
            <p:cNvPr id="3" name="object 3"/>
            <p:cNvSpPr/>
            <p:nvPr/>
          </p:nvSpPr>
          <p:spPr>
            <a:xfrm>
              <a:off x="56744" y="0"/>
              <a:ext cx="8791574" cy="55149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66433" y="5517915"/>
              <a:ext cx="9421565" cy="4769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54847" y="5736914"/>
            <a:ext cx="5995670" cy="41785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2750" b="1" spc="85" dirty="0">
                <a:solidFill>
                  <a:srgbClr val="231F1C"/>
                </a:solidFill>
                <a:latin typeface="Lucida Sans"/>
                <a:cs typeface="Lucida Sans"/>
              </a:rPr>
              <a:t>LUZ</a:t>
            </a:r>
            <a:r>
              <a:rPr sz="2750" b="1" spc="-195" dirty="0">
                <a:solidFill>
                  <a:srgbClr val="231F1C"/>
                </a:solidFill>
                <a:latin typeface="Lucida Sans"/>
                <a:cs typeface="Lucida Sans"/>
              </a:rPr>
              <a:t> </a:t>
            </a:r>
            <a:r>
              <a:rPr sz="2750" b="1" dirty="0">
                <a:solidFill>
                  <a:srgbClr val="231F1C"/>
                </a:solidFill>
                <a:latin typeface="Lucida Sans"/>
                <a:cs typeface="Lucida Sans"/>
              </a:rPr>
              <a:t>NATURAL</a:t>
            </a:r>
            <a:endParaRPr sz="2750" dirty="0">
              <a:latin typeface="Lucida Sans"/>
              <a:cs typeface="Lucida Sans"/>
            </a:endParaRPr>
          </a:p>
          <a:p>
            <a:pPr marL="90805" marR="81280" indent="-635" algn="ctr">
              <a:lnSpc>
                <a:spcPct val="122600"/>
              </a:lnSpc>
              <a:spcBef>
                <a:spcPts val="1380"/>
              </a:spcBef>
            </a:pPr>
            <a:r>
              <a:rPr sz="1800" spc="90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1800" spc="80" dirty="0">
                <a:solidFill>
                  <a:srgbClr val="231F1C"/>
                </a:solidFill>
                <a:latin typeface="Tahoma"/>
                <a:cs typeface="Tahoma"/>
              </a:rPr>
              <a:t>luz </a:t>
            </a:r>
            <a:r>
              <a:rPr sz="1800" spc="90" dirty="0">
                <a:solidFill>
                  <a:srgbClr val="231F1C"/>
                </a:solidFill>
                <a:latin typeface="Tahoma"/>
                <a:cs typeface="Tahoma"/>
              </a:rPr>
              <a:t>es </a:t>
            </a:r>
            <a:r>
              <a:rPr sz="1800" spc="75" dirty="0">
                <a:solidFill>
                  <a:srgbClr val="231F1C"/>
                </a:solidFill>
                <a:latin typeface="Tahoma"/>
                <a:cs typeface="Tahoma"/>
              </a:rPr>
              <a:t>el </a:t>
            </a:r>
            <a:r>
              <a:rPr sz="1800" spc="70" dirty="0">
                <a:solidFill>
                  <a:srgbClr val="231F1C"/>
                </a:solidFill>
                <a:latin typeface="Tahoma"/>
                <a:cs typeface="Tahoma"/>
              </a:rPr>
              <a:t>mejor </a:t>
            </a:r>
            <a:r>
              <a:rPr sz="1800" spc="90" dirty="0">
                <a:solidFill>
                  <a:srgbClr val="231F1C"/>
                </a:solidFill>
                <a:latin typeface="Tahoma"/>
                <a:cs typeface="Tahoma"/>
              </a:rPr>
              <a:t>amigo </a:t>
            </a:r>
            <a:r>
              <a:rPr sz="1800" spc="80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1800" spc="100" dirty="0">
                <a:solidFill>
                  <a:srgbClr val="231F1C"/>
                </a:solidFill>
                <a:latin typeface="Tahoma"/>
                <a:cs typeface="Tahoma"/>
              </a:rPr>
              <a:t>las </a:t>
            </a:r>
            <a:r>
              <a:rPr sz="1800" spc="95" dirty="0">
                <a:solidFill>
                  <a:srgbClr val="231F1C"/>
                </a:solidFill>
                <a:latin typeface="Tahoma"/>
                <a:cs typeface="Tahoma"/>
              </a:rPr>
              <a:t>fotos </a:t>
            </a:r>
            <a:r>
              <a:rPr sz="1800" spc="6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1800" spc="100" dirty="0">
                <a:solidFill>
                  <a:srgbClr val="231F1C"/>
                </a:solidFill>
                <a:latin typeface="Tahoma"/>
                <a:cs typeface="Tahoma"/>
              </a:rPr>
              <a:t>blanco </a:t>
            </a:r>
            <a:r>
              <a:rPr sz="1800" spc="-45" dirty="0">
                <a:solidFill>
                  <a:srgbClr val="231F1C"/>
                </a:solidFill>
                <a:latin typeface="Tahoma"/>
                <a:cs typeface="Tahoma"/>
              </a:rPr>
              <a:t>y  </a:t>
            </a:r>
            <a:r>
              <a:rPr sz="1800" spc="95" dirty="0">
                <a:solidFill>
                  <a:srgbClr val="231F1C"/>
                </a:solidFill>
                <a:latin typeface="Tahoma"/>
                <a:cs typeface="Tahoma"/>
              </a:rPr>
              <a:t>negro. </a:t>
            </a:r>
            <a:r>
              <a:rPr sz="1800" spc="110" dirty="0">
                <a:solidFill>
                  <a:srgbClr val="231F1C"/>
                </a:solidFill>
                <a:latin typeface="Tahoma"/>
                <a:cs typeface="Tahoma"/>
              </a:rPr>
              <a:t>Las </a:t>
            </a:r>
            <a:r>
              <a:rPr sz="1800" spc="100" dirty="0">
                <a:solidFill>
                  <a:srgbClr val="231F1C"/>
                </a:solidFill>
                <a:latin typeface="Tahoma"/>
                <a:cs typeface="Tahoma"/>
              </a:rPr>
              <a:t>sombras </a:t>
            </a:r>
            <a:r>
              <a:rPr sz="1800" spc="100" dirty="0" err="1">
                <a:solidFill>
                  <a:srgbClr val="231F1C"/>
                </a:solidFill>
                <a:latin typeface="Tahoma"/>
                <a:cs typeface="Tahoma"/>
              </a:rPr>
              <a:t>ofrece</a:t>
            </a:r>
            <a:r>
              <a:rPr lang="es-ES" spc="10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1800" spc="10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231F1C"/>
                </a:solidFill>
                <a:latin typeface="Tahoma"/>
                <a:cs typeface="Tahoma"/>
              </a:rPr>
              <a:t>una </a:t>
            </a:r>
            <a:r>
              <a:rPr sz="1800" spc="80" dirty="0">
                <a:solidFill>
                  <a:srgbClr val="231F1C"/>
                </a:solidFill>
                <a:latin typeface="Tahoma"/>
                <a:cs typeface="Tahoma"/>
              </a:rPr>
              <a:t>gran </a:t>
            </a:r>
            <a:r>
              <a:rPr sz="1800" spc="125" dirty="0">
                <a:solidFill>
                  <a:srgbClr val="231F1C"/>
                </a:solidFill>
                <a:latin typeface="Tahoma"/>
                <a:cs typeface="Tahoma"/>
              </a:rPr>
              <a:t>capacidad </a:t>
            </a:r>
            <a:r>
              <a:rPr sz="1800" spc="80" dirty="0">
                <a:solidFill>
                  <a:srgbClr val="231F1C"/>
                </a:solidFill>
                <a:latin typeface="Tahoma"/>
                <a:cs typeface="Tahoma"/>
              </a:rPr>
              <a:t>de  </a:t>
            </a:r>
            <a:r>
              <a:rPr sz="1800" spc="105" dirty="0">
                <a:solidFill>
                  <a:srgbClr val="231F1C"/>
                </a:solidFill>
                <a:latin typeface="Tahoma"/>
                <a:cs typeface="Tahoma"/>
              </a:rPr>
              <a:t>contraste </a:t>
            </a:r>
            <a:r>
              <a:rPr sz="1800" spc="80" dirty="0">
                <a:solidFill>
                  <a:srgbClr val="231F1C"/>
                </a:solidFill>
                <a:latin typeface="Tahoma"/>
                <a:cs typeface="Tahoma"/>
              </a:rPr>
              <a:t>que </a:t>
            </a:r>
            <a:r>
              <a:rPr sz="1800" spc="75" dirty="0">
                <a:solidFill>
                  <a:srgbClr val="231F1C"/>
                </a:solidFill>
                <a:latin typeface="Tahoma"/>
                <a:cs typeface="Tahoma"/>
              </a:rPr>
              <a:t>le </a:t>
            </a:r>
            <a:r>
              <a:rPr sz="1800" spc="100" dirty="0">
                <a:solidFill>
                  <a:srgbClr val="231F1C"/>
                </a:solidFill>
                <a:latin typeface="Tahoma"/>
                <a:cs typeface="Tahoma"/>
              </a:rPr>
              <a:t>aportará </a:t>
            </a:r>
            <a:r>
              <a:rPr sz="1800" spc="110" dirty="0">
                <a:solidFill>
                  <a:srgbClr val="231F1C"/>
                </a:solidFill>
                <a:latin typeface="Tahoma"/>
                <a:cs typeface="Tahoma"/>
              </a:rPr>
              <a:t>carácter </a:t>
            </a:r>
            <a:r>
              <a:rPr sz="1800" spc="35" dirty="0">
                <a:solidFill>
                  <a:srgbClr val="231F1C"/>
                </a:solidFill>
                <a:latin typeface="Tahoma"/>
                <a:cs typeface="Tahoma"/>
              </a:rPr>
              <a:t>a </a:t>
            </a:r>
            <a:r>
              <a:rPr sz="1800" spc="55" dirty="0" err="1">
                <a:solidFill>
                  <a:srgbClr val="231F1C"/>
                </a:solidFill>
                <a:latin typeface="Tahoma"/>
                <a:cs typeface="Tahoma"/>
              </a:rPr>
              <a:t>tu</a:t>
            </a:r>
            <a:r>
              <a:rPr sz="1800" spc="5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1800" spc="85" dirty="0" err="1">
                <a:solidFill>
                  <a:srgbClr val="231F1C"/>
                </a:solidFill>
                <a:latin typeface="Tahoma"/>
                <a:cs typeface="Tahoma"/>
              </a:rPr>
              <a:t>foto</a:t>
            </a:r>
            <a:r>
              <a:rPr lang="es-ES" sz="1800" spc="85" dirty="0">
                <a:solidFill>
                  <a:srgbClr val="231F1C"/>
                </a:solidFill>
                <a:latin typeface="Tahoma"/>
                <a:cs typeface="Tahoma"/>
              </a:rPr>
              <a:t>,</a:t>
            </a:r>
            <a:r>
              <a:rPr sz="1800" spc="-14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1800" spc="105" dirty="0" err="1">
                <a:solidFill>
                  <a:srgbClr val="231F1C"/>
                </a:solidFill>
                <a:latin typeface="Tahoma"/>
                <a:cs typeface="Tahoma"/>
              </a:rPr>
              <a:t>además</a:t>
            </a:r>
            <a:r>
              <a:rPr sz="1800" spc="10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1800" spc="75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1800" spc="125" dirty="0">
                <a:solidFill>
                  <a:srgbClr val="231F1C"/>
                </a:solidFill>
                <a:latin typeface="Tahoma"/>
                <a:cs typeface="Tahoma"/>
              </a:rPr>
              <a:t>posibilidad </a:t>
            </a:r>
            <a:r>
              <a:rPr sz="1800" spc="80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1800" spc="95" dirty="0">
                <a:solidFill>
                  <a:srgbClr val="231F1C"/>
                </a:solidFill>
                <a:latin typeface="Tahoma"/>
                <a:cs typeface="Tahoma"/>
              </a:rPr>
              <a:t>ofrecer </a:t>
            </a:r>
            <a:r>
              <a:rPr sz="1800" spc="80" dirty="0">
                <a:solidFill>
                  <a:srgbClr val="231F1C"/>
                </a:solidFill>
                <a:latin typeface="Tahoma"/>
                <a:cs typeface="Tahoma"/>
              </a:rPr>
              <a:t>textura </a:t>
            </a:r>
            <a:r>
              <a:rPr sz="1800" spc="35" dirty="0">
                <a:solidFill>
                  <a:srgbClr val="231F1C"/>
                </a:solidFill>
                <a:latin typeface="Tahoma"/>
                <a:cs typeface="Tahoma"/>
              </a:rPr>
              <a:t>a </a:t>
            </a:r>
            <a:r>
              <a:rPr sz="1800" spc="55" dirty="0">
                <a:solidFill>
                  <a:srgbClr val="231F1C"/>
                </a:solidFill>
                <a:latin typeface="Tahoma"/>
                <a:cs typeface="Tahoma"/>
              </a:rPr>
              <a:t>tu</a:t>
            </a:r>
            <a:r>
              <a:rPr sz="1800" spc="-114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231F1C"/>
                </a:solidFill>
                <a:latin typeface="Tahoma"/>
                <a:cs typeface="Tahoma"/>
              </a:rPr>
              <a:t>objeto.</a:t>
            </a:r>
            <a:endParaRPr sz="18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2800" b="1" spc="270" dirty="0">
                <a:solidFill>
                  <a:srgbClr val="231F1C"/>
                </a:solidFill>
                <a:latin typeface="Lucida Sans"/>
                <a:cs typeface="Lucida Sans"/>
              </a:rPr>
              <a:t>¿CÓMO </a:t>
            </a:r>
            <a:r>
              <a:rPr sz="2800" b="1" spc="180" dirty="0">
                <a:solidFill>
                  <a:srgbClr val="231F1C"/>
                </a:solidFill>
                <a:latin typeface="Lucida Sans"/>
                <a:cs typeface="Lucida Sans"/>
              </a:rPr>
              <a:t>SE</a:t>
            </a:r>
            <a:r>
              <a:rPr sz="2800" b="1" spc="15" dirty="0">
                <a:solidFill>
                  <a:srgbClr val="231F1C"/>
                </a:solidFill>
                <a:latin typeface="Lucida Sans"/>
                <a:cs typeface="Lucida Sans"/>
              </a:rPr>
              <a:t> </a:t>
            </a:r>
            <a:r>
              <a:rPr sz="2800" b="1" spc="250" dirty="0">
                <a:solidFill>
                  <a:srgbClr val="231F1C"/>
                </a:solidFill>
                <a:latin typeface="Lucida Sans"/>
                <a:cs typeface="Lucida Sans"/>
              </a:rPr>
              <a:t>LOGRA?</a:t>
            </a:r>
            <a:endParaRPr sz="2800" dirty="0">
              <a:latin typeface="Lucida Sans"/>
              <a:cs typeface="Lucida Sans"/>
            </a:endParaRPr>
          </a:p>
          <a:p>
            <a:pPr marL="12700" marR="5080" algn="just">
              <a:lnSpc>
                <a:spcPct val="122600"/>
              </a:lnSpc>
              <a:spcBef>
                <a:spcPts val="315"/>
              </a:spcBef>
            </a:pPr>
            <a:r>
              <a:rPr sz="1800" spc="75" dirty="0" err="1">
                <a:solidFill>
                  <a:srgbClr val="231F1C"/>
                </a:solidFill>
                <a:latin typeface="Tahoma"/>
                <a:cs typeface="Tahoma"/>
              </a:rPr>
              <a:t>En</a:t>
            </a:r>
            <a:r>
              <a:rPr sz="1800" spc="7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1800" spc="110" dirty="0" err="1">
                <a:solidFill>
                  <a:srgbClr val="231F1C"/>
                </a:solidFill>
                <a:latin typeface="Tahoma"/>
                <a:cs typeface="Tahoma"/>
              </a:rPr>
              <a:t>interiores</a:t>
            </a:r>
            <a:r>
              <a:rPr lang="es-ES" sz="1800" spc="110" dirty="0">
                <a:solidFill>
                  <a:srgbClr val="231F1C"/>
                </a:solidFill>
                <a:latin typeface="Tahoma"/>
                <a:cs typeface="Tahoma"/>
              </a:rPr>
              <a:t>,</a:t>
            </a:r>
            <a:r>
              <a:rPr sz="1800" spc="11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231F1C"/>
                </a:solidFill>
                <a:latin typeface="Tahoma"/>
                <a:cs typeface="Tahoma"/>
              </a:rPr>
              <a:t>se </a:t>
            </a:r>
            <a:r>
              <a:rPr sz="1800" spc="100" dirty="0">
                <a:solidFill>
                  <a:srgbClr val="231F1C"/>
                </a:solidFill>
                <a:latin typeface="Tahoma"/>
                <a:cs typeface="Tahoma"/>
              </a:rPr>
              <a:t>debe </a:t>
            </a:r>
            <a:r>
              <a:rPr sz="1800" spc="80" dirty="0">
                <a:solidFill>
                  <a:srgbClr val="231F1C"/>
                </a:solidFill>
                <a:latin typeface="Tahoma"/>
                <a:cs typeface="Tahoma"/>
              </a:rPr>
              <a:t>tomar </a:t>
            </a:r>
            <a:r>
              <a:rPr sz="1800" spc="75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1800" spc="100" dirty="0">
                <a:solidFill>
                  <a:srgbClr val="231F1C"/>
                </a:solidFill>
                <a:latin typeface="Tahoma"/>
                <a:cs typeface="Tahoma"/>
              </a:rPr>
              <a:t>fotografía </a:t>
            </a:r>
            <a:r>
              <a:rPr sz="1800" spc="105" dirty="0">
                <a:solidFill>
                  <a:srgbClr val="231F1C"/>
                </a:solidFill>
                <a:latin typeface="Tahoma"/>
                <a:cs typeface="Tahoma"/>
              </a:rPr>
              <a:t>cerca </a:t>
            </a:r>
            <a:r>
              <a:rPr sz="1800" spc="80" dirty="0">
                <a:solidFill>
                  <a:srgbClr val="231F1C"/>
                </a:solidFill>
                <a:latin typeface="Tahoma"/>
                <a:cs typeface="Tahoma"/>
              </a:rPr>
              <a:t>de  </a:t>
            </a:r>
            <a:r>
              <a:rPr sz="1800" spc="65" dirty="0">
                <a:solidFill>
                  <a:srgbClr val="231F1C"/>
                </a:solidFill>
                <a:latin typeface="Tahoma"/>
                <a:cs typeface="Tahoma"/>
              </a:rPr>
              <a:t>una </a:t>
            </a:r>
            <a:r>
              <a:rPr sz="1800" spc="90" dirty="0">
                <a:solidFill>
                  <a:srgbClr val="231F1C"/>
                </a:solidFill>
                <a:latin typeface="Tahoma"/>
                <a:cs typeface="Tahoma"/>
              </a:rPr>
              <a:t>ventana </a:t>
            </a:r>
            <a:r>
              <a:rPr sz="1800" spc="10" dirty="0">
                <a:solidFill>
                  <a:srgbClr val="231F1C"/>
                </a:solidFill>
                <a:latin typeface="Tahoma"/>
                <a:cs typeface="Tahoma"/>
              </a:rPr>
              <a:t>o </a:t>
            </a:r>
            <a:r>
              <a:rPr sz="1800" spc="100" dirty="0">
                <a:solidFill>
                  <a:srgbClr val="231F1C"/>
                </a:solidFill>
                <a:latin typeface="Tahoma"/>
                <a:cs typeface="Tahoma"/>
              </a:rPr>
              <a:t>entrada </a:t>
            </a:r>
            <a:r>
              <a:rPr sz="1800" spc="80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1800" spc="100" dirty="0">
                <a:solidFill>
                  <a:srgbClr val="231F1C"/>
                </a:solidFill>
                <a:latin typeface="Tahoma"/>
                <a:cs typeface="Tahoma"/>
              </a:rPr>
              <a:t>luz. </a:t>
            </a:r>
            <a:r>
              <a:rPr sz="1800" spc="-25" dirty="0">
                <a:solidFill>
                  <a:srgbClr val="231F1C"/>
                </a:solidFill>
                <a:latin typeface="Tahoma"/>
                <a:cs typeface="Tahoma"/>
              </a:rPr>
              <a:t>O </a:t>
            </a:r>
            <a:r>
              <a:rPr sz="1800" spc="110" dirty="0">
                <a:solidFill>
                  <a:srgbClr val="231F1C"/>
                </a:solidFill>
                <a:latin typeface="Tahoma"/>
                <a:cs typeface="Tahoma"/>
              </a:rPr>
              <a:t>bien, </a:t>
            </a:r>
            <a:r>
              <a:rPr sz="1800" spc="80" dirty="0">
                <a:solidFill>
                  <a:srgbClr val="231F1C"/>
                </a:solidFill>
                <a:latin typeface="Tahoma"/>
                <a:cs typeface="Tahoma"/>
              </a:rPr>
              <a:t>tomar </a:t>
            </a:r>
            <a:r>
              <a:rPr sz="1800" spc="75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1800" spc="85" dirty="0">
                <a:solidFill>
                  <a:srgbClr val="231F1C"/>
                </a:solidFill>
                <a:latin typeface="Tahoma"/>
                <a:cs typeface="Tahoma"/>
              </a:rPr>
              <a:t>foto  </a:t>
            </a:r>
            <a:r>
              <a:rPr sz="1800" spc="110" dirty="0">
                <a:solidFill>
                  <a:srgbClr val="231F1C"/>
                </a:solidFill>
                <a:latin typeface="Tahoma"/>
                <a:cs typeface="Tahoma"/>
              </a:rPr>
              <a:t>directamente </a:t>
            </a:r>
            <a:r>
              <a:rPr sz="1800" spc="6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1800" spc="75" dirty="0">
                <a:solidFill>
                  <a:srgbClr val="231F1C"/>
                </a:solidFill>
                <a:latin typeface="Tahoma"/>
                <a:cs typeface="Tahoma"/>
              </a:rPr>
              <a:t>el </a:t>
            </a:r>
            <a:r>
              <a:rPr sz="1800" spc="95" dirty="0">
                <a:solidFill>
                  <a:srgbClr val="231F1C"/>
                </a:solidFill>
                <a:latin typeface="Tahoma"/>
                <a:cs typeface="Tahoma"/>
              </a:rPr>
              <a:t>exterior. Se </a:t>
            </a:r>
            <a:r>
              <a:rPr sz="1800" spc="105" dirty="0">
                <a:solidFill>
                  <a:srgbClr val="231F1C"/>
                </a:solidFill>
                <a:latin typeface="Tahoma"/>
                <a:cs typeface="Tahoma"/>
              </a:rPr>
              <a:t>recomienda </a:t>
            </a:r>
            <a:r>
              <a:rPr sz="1800" spc="80" dirty="0" err="1">
                <a:solidFill>
                  <a:srgbClr val="231F1C"/>
                </a:solidFill>
                <a:latin typeface="Tahoma"/>
                <a:cs typeface="Tahoma"/>
              </a:rPr>
              <a:t>tomar</a:t>
            </a:r>
            <a:r>
              <a:rPr sz="1800" spc="80" dirty="0">
                <a:solidFill>
                  <a:srgbClr val="231F1C"/>
                </a:solidFill>
                <a:latin typeface="Tahoma"/>
                <a:cs typeface="Tahoma"/>
              </a:rPr>
              <a:t>  </a:t>
            </a:r>
            <a:r>
              <a:rPr sz="1800" spc="105" dirty="0" err="1">
                <a:solidFill>
                  <a:srgbClr val="231F1C"/>
                </a:solidFill>
                <a:latin typeface="Tahoma"/>
                <a:cs typeface="Tahoma"/>
              </a:rPr>
              <a:t>fotograf</a:t>
            </a:r>
            <a:r>
              <a:rPr lang="es-CL" sz="1800" spc="105" dirty="0">
                <a:solidFill>
                  <a:srgbClr val="231F1C"/>
                </a:solidFill>
                <a:latin typeface="Tahoma"/>
                <a:cs typeface="Tahoma"/>
              </a:rPr>
              <a:t>í</a:t>
            </a:r>
            <a:r>
              <a:rPr sz="1800" spc="105" dirty="0">
                <a:solidFill>
                  <a:srgbClr val="231F1C"/>
                </a:solidFill>
                <a:latin typeface="Tahoma"/>
                <a:cs typeface="Tahoma"/>
              </a:rPr>
              <a:t>as </a:t>
            </a:r>
            <a:r>
              <a:rPr sz="1800" spc="75" dirty="0">
                <a:solidFill>
                  <a:srgbClr val="231F1C"/>
                </a:solidFill>
                <a:latin typeface="Tahoma"/>
                <a:cs typeface="Tahoma"/>
              </a:rPr>
              <a:t>al </a:t>
            </a:r>
            <a:r>
              <a:rPr sz="1800" spc="95" dirty="0">
                <a:solidFill>
                  <a:srgbClr val="231F1C"/>
                </a:solidFill>
                <a:latin typeface="Tahoma"/>
                <a:cs typeface="Tahoma"/>
              </a:rPr>
              <a:t>medio</a:t>
            </a:r>
            <a:r>
              <a:rPr sz="1800" spc="-2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231F1C"/>
                </a:solidFill>
                <a:latin typeface="Tahoma"/>
                <a:cs typeface="Tahoma"/>
              </a:rPr>
              <a:t>d</a:t>
            </a:r>
            <a:r>
              <a:rPr lang="es-CL" sz="1800" spc="105" dirty="0">
                <a:solidFill>
                  <a:srgbClr val="231F1C"/>
                </a:solidFill>
                <a:latin typeface="Tahoma"/>
                <a:cs typeface="Tahoma"/>
              </a:rPr>
              <a:t>í</a:t>
            </a:r>
            <a:r>
              <a:rPr sz="1800" spc="105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lang="es-ES" sz="1800" spc="105" dirty="0">
                <a:solidFill>
                  <a:srgbClr val="231F1C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38499" y="0"/>
            <a:ext cx="6861175" cy="193992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5"/>
              </a:spcBef>
            </a:pPr>
            <a:r>
              <a:rPr sz="2950" b="1" spc="75" dirty="0">
                <a:solidFill>
                  <a:srgbClr val="231F1C"/>
                </a:solidFill>
                <a:latin typeface="Lucida Sans"/>
                <a:cs typeface="Lucida Sans"/>
              </a:rPr>
              <a:t>BLANCO </a:t>
            </a:r>
            <a:r>
              <a:rPr sz="2950" b="1" spc="140" dirty="0">
                <a:solidFill>
                  <a:srgbClr val="231F1C"/>
                </a:solidFill>
                <a:latin typeface="Lucida Sans"/>
                <a:cs typeface="Lucida Sans"/>
              </a:rPr>
              <a:t>Y</a:t>
            </a:r>
            <a:r>
              <a:rPr sz="2950" b="1" spc="-495" dirty="0">
                <a:solidFill>
                  <a:srgbClr val="231F1C"/>
                </a:solidFill>
                <a:latin typeface="Lucida Sans"/>
                <a:cs typeface="Lucida Sans"/>
              </a:rPr>
              <a:t> </a:t>
            </a:r>
            <a:r>
              <a:rPr sz="2950" b="1" spc="85" dirty="0">
                <a:solidFill>
                  <a:srgbClr val="231F1C"/>
                </a:solidFill>
                <a:latin typeface="Lucida Sans"/>
                <a:cs typeface="Lucida Sans"/>
              </a:rPr>
              <a:t>NEGRO</a:t>
            </a:r>
            <a:endParaRPr sz="2950">
              <a:latin typeface="Lucida Sans"/>
              <a:cs typeface="Lucida Sans"/>
            </a:endParaRPr>
          </a:p>
          <a:p>
            <a:pPr marL="12700" marR="5080" algn="ctr">
              <a:lnSpc>
                <a:spcPct val="123300"/>
              </a:lnSpc>
              <a:spcBef>
                <a:spcPts val="1180"/>
              </a:spcBef>
            </a:pPr>
            <a:r>
              <a:rPr sz="2800" spc="210" dirty="0">
                <a:solidFill>
                  <a:srgbClr val="231F1C"/>
                </a:solidFill>
                <a:latin typeface="Tahoma"/>
                <a:cs typeface="Tahoma"/>
              </a:rPr>
              <a:t>¿Por </a:t>
            </a:r>
            <a:r>
              <a:rPr sz="2800" spc="114" dirty="0">
                <a:solidFill>
                  <a:srgbClr val="231F1C"/>
                </a:solidFill>
                <a:latin typeface="Tahoma"/>
                <a:cs typeface="Tahoma"/>
              </a:rPr>
              <a:t>qué </a:t>
            </a:r>
            <a:r>
              <a:rPr sz="2800" spc="160" dirty="0">
                <a:solidFill>
                  <a:srgbClr val="231F1C"/>
                </a:solidFill>
                <a:latin typeface="Tahoma"/>
                <a:cs typeface="Tahoma"/>
              </a:rPr>
              <a:t>crees </a:t>
            </a:r>
            <a:r>
              <a:rPr sz="2800" spc="114" dirty="0">
                <a:solidFill>
                  <a:srgbClr val="231F1C"/>
                </a:solidFill>
                <a:latin typeface="Tahoma"/>
                <a:cs typeface="Tahoma"/>
              </a:rPr>
              <a:t>que </a:t>
            </a:r>
            <a:r>
              <a:rPr sz="2800" spc="155" dirty="0">
                <a:solidFill>
                  <a:srgbClr val="231F1C"/>
                </a:solidFill>
                <a:latin typeface="Tahoma"/>
                <a:cs typeface="Tahoma"/>
              </a:rPr>
              <a:t>este </a:t>
            </a:r>
            <a:r>
              <a:rPr sz="2800" spc="125" dirty="0">
                <a:solidFill>
                  <a:srgbClr val="231F1C"/>
                </a:solidFill>
                <a:latin typeface="Tahoma"/>
                <a:cs typeface="Tahoma"/>
              </a:rPr>
              <a:t>autor </a:t>
            </a:r>
            <a:r>
              <a:rPr sz="2800" spc="170" dirty="0">
                <a:solidFill>
                  <a:srgbClr val="231F1C"/>
                </a:solidFill>
                <a:latin typeface="Tahoma"/>
                <a:cs typeface="Tahoma"/>
              </a:rPr>
              <a:t>utiliza</a:t>
            </a:r>
            <a:r>
              <a:rPr sz="2800" spc="-34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800" spc="114" dirty="0">
                <a:solidFill>
                  <a:srgbClr val="231F1C"/>
                </a:solidFill>
                <a:latin typeface="Tahoma"/>
                <a:cs typeface="Tahoma"/>
              </a:rPr>
              <a:t>el  </a:t>
            </a:r>
            <a:r>
              <a:rPr sz="2800" spc="150" dirty="0">
                <a:solidFill>
                  <a:srgbClr val="231F1C"/>
                </a:solidFill>
                <a:latin typeface="Tahoma"/>
                <a:cs typeface="Tahoma"/>
              </a:rPr>
              <a:t>blanco </a:t>
            </a:r>
            <a:r>
              <a:rPr sz="2800" spc="-75" dirty="0">
                <a:solidFill>
                  <a:srgbClr val="231F1C"/>
                </a:solidFill>
                <a:latin typeface="Tahoma"/>
                <a:cs typeface="Tahoma"/>
              </a:rPr>
              <a:t>y</a:t>
            </a:r>
            <a:r>
              <a:rPr sz="2800" spc="1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800" spc="150" dirty="0">
                <a:solidFill>
                  <a:srgbClr val="231F1C"/>
                </a:solidFill>
                <a:latin typeface="Tahoma"/>
                <a:cs typeface="Tahoma"/>
              </a:rPr>
              <a:t>negro?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96876" y="3897795"/>
            <a:ext cx="7122068" cy="1421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5244" algn="just">
              <a:lnSpc>
                <a:spcPct val="124200"/>
              </a:lnSpc>
              <a:spcBef>
                <a:spcPts val="90"/>
              </a:spcBef>
            </a:pPr>
            <a:r>
              <a:rPr lang="es-ES" sz="1900" spc="75" dirty="0">
                <a:solidFill>
                  <a:srgbClr val="231F1C"/>
                </a:solidFill>
                <a:latin typeface="Tahoma"/>
                <a:cs typeface="Tahoma"/>
              </a:rPr>
              <a:t>Eligiendo </a:t>
            </a:r>
            <a:r>
              <a:rPr sz="1900" spc="75" dirty="0">
                <a:solidFill>
                  <a:srgbClr val="231F1C"/>
                </a:solidFill>
                <a:latin typeface="Tahoma"/>
                <a:cs typeface="Tahoma"/>
              </a:rPr>
              <a:t>uno </a:t>
            </a:r>
            <a:r>
              <a:rPr sz="1900" spc="9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1900" spc="130" dirty="0">
                <a:solidFill>
                  <a:srgbClr val="231F1C"/>
                </a:solidFill>
                <a:latin typeface="Tahoma"/>
                <a:cs typeface="Tahoma"/>
              </a:rPr>
              <a:t>estos </a:t>
            </a:r>
            <a:r>
              <a:rPr sz="1900" spc="120" dirty="0">
                <a:solidFill>
                  <a:srgbClr val="231F1C"/>
                </a:solidFill>
                <a:latin typeface="Tahoma"/>
                <a:cs typeface="Tahoma"/>
              </a:rPr>
              <a:t>filtros </a:t>
            </a:r>
            <a:r>
              <a:rPr sz="1900" spc="-35" dirty="0">
                <a:solidFill>
                  <a:srgbClr val="231F1C"/>
                </a:solidFill>
                <a:latin typeface="Tahoma"/>
                <a:cs typeface="Tahoma"/>
              </a:rPr>
              <a:t>y </a:t>
            </a:r>
            <a:r>
              <a:rPr sz="1900" spc="114" dirty="0">
                <a:solidFill>
                  <a:srgbClr val="231F1C"/>
                </a:solidFill>
                <a:latin typeface="Tahoma"/>
                <a:cs typeface="Tahoma"/>
              </a:rPr>
              <a:t>guardando </a:t>
            </a:r>
            <a:r>
              <a:rPr sz="1900" spc="85" dirty="0">
                <a:solidFill>
                  <a:srgbClr val="231F1C"/>
                </a:solidFill>
                <a:latin typeface="Tahoma"/>
                <a:cs typeface="Tahoma"/>
              </a:rPr>
              <a:t>una </a:t>
            </a:r>
            <a:r>
              <a:rPr sz="1900" spc="140" dirty="0">
                <a:solidFill>
                  <a:srgbClr val="231F1C"/>
                </a:solidFill>
                <a:latin typeface="Tahoma"/>
                <a:cs typeface="Tahoma"/>
              </a:rPr>
              <a:t>copia.  </a:t>
            </a:r>
            <a:r>
              <a:rPr lang="es-CL" sz="1900" spc="90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1900" spc="90" dirty="0">
                <a:solidFill>
                  <a:srgbClr val="231F1C"/>
                </a:solidFill>
                <a:latin typeface="Tahoma"/>
                <a:cs typeface="Tahoma"/>
              </a:rPr>
              <a:t>l </a:t>
            </a:r>
            <a:r>
              <a:rPr lang="es-CL" sz="1900" spc="120" dirty="0">
                <a:solidFill>
                  <a:srgbClr val="231F1C"/>
                </a:solidFill>
                <a:latin typeface="Tahoma"/>
                <a:cs typeface="Tahoma"/>
              </a:rPr>
              <a:t>computador también permite</a:t>
            </a:r>
            <a:r>
              <a:rPr sz="1900" spc="12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1900" spc="125" dirty="0">
                <a:solidFill>
                  <a:srgbClr val="231F1C"/>
                </a:solidFill>
                <a:latin typeface="Tahoma"/>
                <a:cs typeface="Tahoma"/>
              </a:rPr>
              <a:t>editar </a:t>
            </a:r>
            <a:r>
              <a:rPr sz="1900" spc="120" dirty="0">
                <a:solidFill>
                  <a:srgbClr val="231F1C"/>
                </a:solidFill>
                <a:latin typeface="Tahoma"/>
                <a:cs typeface="Tahoma"/>
              </a:rPr>
              <a:t>fotografías </a:t>
            </a:r>
            <a:r>
              <a:rPr sz="1900" spc="9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lang="es-ES" sz="1900" spc="95" dirty="0">
                <a:solidFill>
                  <a:srgbClr val="231F1C"/>
                </a:solidFill>
                <a:latin typeface="Tahoma"/>
                <a:cs typeface="Tahoma"/>
              </a:rPr>
              <a:t>manera</a:t>
            </a:r>
            <a:r>
              <a:rPr sz="1900" spc="95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1900" spc="135" dirty="0">
                <a:solidFill>
                  <a:srgbClr val="231F1C"/>
                </a:solidFill>
                <a:latin typeface="Tahoma"/>
                <a:cs typeface="Tahoma"/>
              </a:rPr>
              <a:t>sencilla </a:t>
            </a:r>
            <a:r>
              <a:rPr sz="1900" spc="75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1900" spc="85" dirty="0">
                <a:solidFill>
                  <a:srgbClr val="231F1C"/>
                </a:solidFill>
                <a:latin typeface="Tahoma"/>
                <a:cs typeface="Tahoma"/>
              </a:rPr>
              <a:t>su </a:t>
            </a:r>
            <a:r>
              <a:rPr sz="1900" spc="125" dirty="0">
                <a:solidFill>
                  <a:srgbClr val="231F1C"/>
                </a:solidFill>
                <a:latin typeface="Tahoma"/>
                <a:cs typeface="Tahoma"/>
              </a:rPr>
              <a:t>apartado </a:t>
            </a:r>
            <a:r>
              <a:rPr sz="1900" spc="95" dirty="0">
                <a:solidFill>
                  <a:srgbClr val="231F1C"/>
                </a:solidFill>
                <a:latin typeface="Tahoma"/>
                <a:cs typeface="Tahoma"/>
              </a:rPr>
              <a:t>de</a:t>
            </a:r>
            <a:r>
              <a:rPr sz="1900" spc="37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1900" spc="130" dirty="0" err="1">
                <a:solidFill>
                  <a:srgbClr val="231F1C"/>
                </a:solidFill>
                <a:latin typeface="Tahoma"/>
                <a:cs typeface="Tahoma"/>
              </a:rPr>
              <a:t>imágenes</a:t>
            </a:r>
            <a:r>
              <a:rPr sz="1900" spc="130" dirty="0">
                <a:solidFill>
                  <a:srgbClr val="231F1C"/>
                </a:solidFill>
                <a:latin typeface="Tahoma"/>
                <a:cs typeface="Tahoma"/>
              </a:rPr>
              <a:t>,</a:t>
            </a:r>
            <a:r>
              <a:rPr lang="es-ES" sz="1900" spc="130" dirty="0">
                <a:solidFill>
                  <a:srgbClr val="231F1C"/>
                </a:solidFill>
                <a:latin typeface="Tahoma"/>
                <a:cs typeface="Tahoma"/>
              </a:rPr>
              <a:t> seleccionando un filtro al igual que en el celular.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418" y="5573402"/>
            <a:ext cx="19050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9"/>
              </a:lnSpc>
            </a:pPr>
            <a:r>
              <a:rPr sz="2050" spc="15" dirty="0">
                <a:latin typeface="Arial"/>
                <a:cs typeface="Arial"/>
              </a:rPr>
              <a:t>U</a:t>
            </a:r>
            <a:endParaRPr sz="2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984" y="5829631"/>
            <a:ext cx="217804" cy="89661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6670" algn="just">
              <a:lnSpc>
                <a:spcPts val="2200"/>
              </a:lnSpc>
              <a:spcBef>
                <a:spcPts val="380"/>
              </a:spcBef>
            </a:pPr>
            <a:r>
              <a:rPr sz="2050" spc="-280" dirty="0">
                <a:latin typeface="Arial"/>
                <a:cs typeface="Arial"/>
              </a:rPr>
              <a:t>S  </a:t>
            </a:r>
            <a:r>
              <a:rPr sz="2050" spc="85" dirty="0">
                <a:latin typeface="Arial"/>
                <a:cs typeface="Arial"/>
              </a:rPr>
              <a:t>A  </a:t>
            </a:r>
            <a:r>
              <a:rPr sz="2050" spc="-165" dirty="0">
                <a:latin typeface="Arial"/>
                <a:cs typeface="Arial"/>
              </a:rPr>
              <a:t>R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718" y="6949354"/>
            <a:ext cx="215900" cy="89661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7305" algn="just">
              <a:lnSpc>
                <a:spcPts val="2200"/>
              </a:lnSpc>
              <a:spcBef>
                <a:spcPts val="380"/>
              </a:spcBef>
            </a:pPr>
            <a:r>
              <a:rPr sz="2050" spc="-80" dirty="0">
                <a:latin typeface="Arial"/>
                <a:cs typeface="Arial"/>
              </a:rPr>
              <a:t>L  </a:t>
            </a:r>
            <a:r>
              <a:rPr sz="2050" spc="10" dirty="0">
                <a:latin typeface="Arial"/>
                <a:cs typeface="Arial"/>
              </a:rPr>
              <a:t>U  </a:t>
            </a:r>
            <a:r>
              <a:rPr sz="2050" spc="75" dirty="0">
                <a:latin typeface="Arial"/>
                <a:cs typeface="Arial"/>
              </a:rPr>
              <a:t>Z</a:t>
            </a:r>
            <a:endParaRPr sz="2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638" y="8069075"/>
            <a:ext cx="230504" cy="20167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15" marR="5080" indent="-6350" algn="just">
              <a:lnSpc>
                <a:spcPts val="2200"/>
              </a:lnSpc>
              <a:spcBef>
                <a:spcPts val="380"/>
              </a:spcBef>
            </a:pPr>
            <a:r>
              <a:rPr sz="2050" spc="75" dirty="0">
                <a:latin typeface="Arial"/>
                <a:cs typeface="Arial"/>
              </a:rPr>
              <a:t>N  </a:t>
            </a:r>
            <a:r>
              <a:rPr sz="2050" spc="85" dirty="0">
                <a:latin typeface="Arial"/>
                <a:cs typeface="Arial"/>
              </a:rPr>
              <a:t>A  </a:t>
            </a:r>
            <a:r>
              <a:rPr sz="2050" spc="-130" dirty="0">
                <a:latin typeface="Arial"/>
                <a:cs typeface="Arial"/>
              </a:rPr>
              <a:t>T  </a:t>
            </a:r>
            <a:r>
              <a:rPr sz="2050" spc="10" dirty="0">
                <a:latin typeface="Arial"/>
                <a:cs typeface="Arial"/>
              </a:rPr>
              <a:t>U  </a:t>
            </a:r>
            <a:r>
              <a:rPr sz="2050" spc="-165" dirty="0">
                <a:latin typeface="Arial"/>
                <a:cs typeface="Arial"/>
              </a:rPr>
              <a:t>R  </a:t>
            </a:r>
            <a:r>
              <a:rPr sz="2050" spc="85" dirty="0">
                <a:latin typeface="Arial"/>
                <a:cs typeface="Arial"/>
              </a:rPr>
              <a:t>A  </a:t>
            </a:r>
            <a:r>
              <a:rPr sz="2050" spc="-80" dirty="0">
                <a:latin typeface="Arial"/>
                <a:cs typeface="Arial"/>
              </a:rPr>
              <a:t>L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1922"/>
            <a:ext cx="18324211" cy="10287436"/>
            <a:chOff x="314996" y="3561311"/>
            <a:chExt cx="18324211" cy="10287436"/>
          </a:xfrm>
        </p:grpSpPr>
        <p:sp>
          <p:nvSpPr>
            <p:cNvPr id="16" name="object 16"/>
            <p:cNvSpPr/>
            <p:nvPr/>
          </p:nvSpPr>
          <p:spPr>
            <a:xfrm>
              <a:off x="314996" y="3561311"/>
              <a:ext cx="8833706" cy="54932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01256" y="8981473"/>
              <a:ext cx="9437951" cy="48672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882062" y="61215"/>
            <a:ext cx="6170930" cy="264668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728970" marR="17780" indent="635" algn="just">
              <a:lnSpc>
                <a:spcPts val="4350"/>
              </a:lnSpc>
              <a:spcBef>
                <a:spcPts val="650"/>
              </a:spcBef>
            </a:pPr>
            <a:r>
              <a:rPr sz="4000" b="0" spc="215" dirty="0">
                <a:solidFill>
                  <a:srgbClr val="000000"/>
                </a:solidFill>
                <a:latin typeface="Arial"/>
                <a:cs typeface="Arial"/>
              </a:rPr>
              <a:t>C  </a:t>
            </a:r>
            <a:r>
              <a:rPr sz="4000" b="0" spc="90" dirty="0">
                <a:solidFill>
                  <a:srgbClr val="000000"/>
                </a:solidFill>
                <a:latin typeface="Arial"/>
                <a:cs typeface="Arial"/>
              </a:rPr>
              <a:t>O  </a:t>
            </a:r>
            <a:r>
              <a:rPr sz="4000" b="0" spc="170" dirty="0">
                <a:solidFill>
                  <a:srgbClr val="000000"/>
                </a:solidFill>
                <a:latin typeface="Arial"/>
                <a:cs typeface="Arial"/>
              </a:rPr>
              <a:t>N  </a:t>
            </a:r>
            <a:r>
              <a:rPr sz="4000" b="0" spc="27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endParaRPr sz="4000" dirty="0">
              <a:latin typeface="Arial"/>
              <a:cs typeface="Arial"/>
            </a:endParaRPr>
          </a:p>
          <a:p>
            <a:pPr marL="25400">
              <a:lnSpc>
                <a:spcPts val="2680"/>
              </a:lnSpc>
              <a:tabLst>
                <a:tab pos="5796280" algn="l"/>
              </a:tabLst>
            </a:pPr>
            <a:r>
              <a:rPr sz="2400" spc="225" dirty="0"/>
              <a:t>¿CÓMO</a:t>
            </a:r>
            <a:r>
              <a:rPr sz="2400" spc="130" dirty="0"/>
              <a:t> </a:t>
            </a:r>
            <a:r>
              <a:rPr sz="2400" spc="150" dirty="0"/>
              <a:t>SE</a:t>
            </a:r>
            <a:r>
              <a:rPr sz="2400" spc="135" dirty="0"/>
              <a:t> </a:t>
            </a:r>
            <a:r>
              <a:rPr sz="2400" spc="210" dirty="0"/>
              <a:t>LOGRA?	</a:t>
            </a:r>
            <a:r>
              <a:rPr sz="6000" b="0" spc="-682" baseline="-22222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endParaRPr sz="6000" baseline="-22222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xfrm>
            <a:off x="10014991" y="2850610"/>
            <a:ext cx="8025765" cy="29790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ts val="1515"/>
              </a:lnSpc>
              <a:spcBef>
                <a:spcPts val="130"/>
              </a:spcBef>
            </a:pPr>
            <a:r>
              <a:rPr spc="95" dirty="0"/>
              <a:t>En </a:t>
            </a:r>
            <a:r>
              <a:rPr spc="90" dirty="0"/>
              <a:t>la </a:t>
            </a:r>
            <a:r>
              <a:rPr spc="135" dirty="0"/>
              <a:t>actualidad, </a:t>
            </a:r>
            <a:r>
              <a:rPr spc="110" dirty="0"/>
              <a:t>los </a:t>
            </a:r>
            <a:r>
              <a:rPr spc="120" dirty="0"/>
              <a:t>smartphones </a:t>
            </a:r>
            <a:r>
              <a:rPr spc="114" dirty="0"/>
              <a:t>permiten agregar</a:t>
            </a:r>
            <a:r>
              <a:rPr spc="570" dirty="0"/>
              <a:t> </a:t>
            </a:r>
            <a:r>
              <a:rPr spc="120" dirty="0"/>
              <a:t>filtros</a:t>
            </a:r>
          </a:p>
          <a:p>
            <a:pPr marL="25400">
              <a:lnSpc>
                <a:spcPts val="3040"/>
              </a:lnSpc>
              <a:tabLst>
                <a:tab pos="437515" algn="l"/>
                <a:tab pos="1355090" algn="l"/>
                <a:tab pos="1602105" algn="l"/>
                <a:tab pos="2411730" algn="l"/>
                <a:tab pos="2658745" algn="l"/>
                <a:tab pos="3549015" algn="l"/>
                <a:tab pos="3965575" algn="l"/>
                <a:tab pos="4912995" algn="l"/>
                <a:tab pos="5698490" algn="l"/>
                <a:tab pos="6115050" algn="l"/>
                <a:tab pos="6938645" algn="l"/>
                <a:tab pos="7668895" algn="l"/>
              </a:tabLst>
            </a:pPr>
            <a:r>
              <a:rPr spc="75" dirty="0"/>
              <a:t>en	</a:t>
            </a:r>
            <a:r>
              <a:rPr spc="120" dirty="0" err="1"/>
              <a:t>blanco</a:t>
            </a:r>
            <a:r>
              <a:rPr lang="es-ES" spc="120" dirty="0"/>
              <a:t>,</a:t>
            </a:r>
            <a:r>
              <a:rPr spc="-35" dirty="0"/>
              <a:t>	</a:t>
            </a:r>
            <a:r>
              <a:rPr spc="100" dirty="0"/>
              <a:t>negro	</a:t>
            </a:r>
            <a:r>
              <a:rPr spc="-35" dirty="0"/>
              <a:t>y	</a:t>
            </a:r>
            <a:r>
              <a:rPr spc="135" dirty="0"/>
              <a:t>escala	</a:t>
            </a:r>
            <a:r>
              <a:rPr spc="95" dirty="0"/>
              <a:t>de	</a:t>
            </a:r>
            <a:r>
              <a:rPr spc="135" dirty="0"/>
              <a:t>grises,	</a:t>
            </a:r>
            <a:r>
              <a:rPr spc="120" dirty="0"/>
              <a:t>antes	</a:t>
            </a:r>
            <a:r>
              <a:rPr spc="95" dirty="0"/>
              <a:t>de	</a:t>
            </a:r>
            <a:r>
              <a:rPr spc="100" dirty="0"/>
              <a:t>tomar	</a:t>
            </a:r>
            <a:r>
              <a:rPr spc="90" dirty="0"/>
              <a:t>la	</a:t>
            </a:r>
            <a:r>
              <a:rPr sz="4000" spc="-29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endParaRPr sz="4000" dirty="0">
              <a:latin typeface="Arial"/>
              <a:cs typeface="Arial"/>
            </a:endParaRPr>
          </a:p>
          <a:p>
            <a:pPr marL="25400">
              <a:lnSpc>
                <a:spcPts val="3810"/>
              </a:lnSpc>
              <a:tabLst>
                <a:tab pos="1448435" algn="l"/>
                <a:tab pos="1735455" algn="l"/>
                <a:tab pos="2494915" algn="l"/>
                <a:tab pos="3638550" algn="l"/>
                <a:tab pos="4076700" algn="l"/>
                <a:tab pos="5140325" algn="l"/>
                <a:tab pos="5556250" algn="l"/>
                <a:tab pos="6440170" algn="l"/>
                <a:tab pos="7693659" algn="l"/>
              </a:tabLst>
            </a:pPr>
            <a:r>
              <a:rPr spc="120" dirty="0"/>
              <a:t>fotografía,	</a:t>
            </a:r>
            <a:r>
              <a:rPr spc="25" dirty="0"/>
              <a:t>o	</a:t>
            </a:r>
            <a:r>
              <a:rPr spc="130" dirty="0"/>
              <a:t>bien,	después	</a:t>
            </a:r>
            <a:r>
              <a:rPr spc="95" dirty="0"/>
              <a:t>de	</a:t>
            </a:r>
            <a:r>
              <a:rPr spc="110" dirty="0" err="1"/>
              <a:t>tomar</a:t>
            </a:r>
            <a:r>
              <a:rPr lang="es-CL" spc="110" dirty="0"/>
              <a:t>la	se	</a:t>
            </a:r>
            <a:r>
              <a:rPr lang="es-CL" spc="114" dirty="0"/>
              <a:t>puede	</a:t>
            </a:r>
            <a:r>
              <a:rPr lang="es-CL" spc="125" dirty="0"/>
              <a:t>editar</a:t>
            </a:r>
            <a:r>
              <a:rPr spc="125" dirty="0"/>
              <a:t>	</a:t>
            </a:r>
            <a:r>
              <a:rPr sz="6000" spc="-345" baseline="-21527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endParaRPr lang="es-CL" sz="6000" baseline="-21527" dirty="0">
              <a:latin typeface="Arial"/>
              <a:cs typeface="Arial"/>
            </a:endParaRPr>
          </a:p>
          <a:p>
            <a:pPr marL="7668895" marR="17780" indent="90805" algn="r">
              <a:lnSpc>
                <a:spcPts val="4350"/>
              </a:lnSpc>
              <a:spcBef>
                <a:spcPts val="1605"/>
              </a:spcBef>
            </a:pPr>
            <a:r>
              <a:rPr lang="es-CL" sz="4000" spc="55" dirty="0">
                <a:solidFill>
                  <a:srgbClr val="000000"/>
                </a:solidFill>
                <a:latin typeface="Arial"/>
                <a:cs typeface="Arial"/>
              </a:rPr>
              <a:t>EI  </a:t>
            </a:r>
            <a:r>
              <a:rPr lang="es-CL" sz="4000" spc="-29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endParaRPr lang="es-CL" sz="40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0380" y="10034413"/>
            <a:ext cx="22510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20" dirty="0">
                <a:latin typeface="Lucida Sans"/>
                <a:cs typeface="Lucida Sans"/>
              </a:rPr>
              <a:t>CAMILA </a:t>
            </a:r>
            <a:r>
              <a:rPr sz="1400" b="1" spc="65" dirty="0">
                <a:latin typeface="Lucida Sans"/>
                <a:cs typeface="Lucida Sans"/>
              </a:rPr>
              <a:t>ESPARZA</a:t>
            </a:r>
            <a:r>
              <a:rPr sz="1400" b="1" spc="-275" dirty="0">
                <a:latin typeface="Lucida Sans"/>
                <a:cs typeface="Lucida Sans"/>
              </a:rPr>
              <a:t> </a:t>
            </a:r>
            <a:r>
              <a:rPr sz="1400" b="1" spc="135" dirty="0">
                <a:latin typeface="Lucida Sans"/>
                <a:cs typeface="Lucida Sans"/>
              </a:rPr>
              <a:t>2020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670" y="441166"/>
            <a:ext cx="7200730" cy="6313908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9370" marR="31750" indent="-635" algn="ctr">
              <a:lnSpc>
                <a:spcPts val="8050"/>
              </a:lnSpc>
              <a:spcBef>
                <a:spcPts val="635"/>
              </a:spcBef>
            </a:pPr>
            <a:r>
              <a:rPr sz="6850" b="0" spc="-16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s-ES" sz="6850" b="0" spc="-161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950" b="0" spc="-16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s-ES" sz="6950" b="0" spc="-161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950" b="0" spc="-16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s-ES" sz="6950" b="0" spc="-16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6950" b="0" spc="-16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s-ES" sz="6950" b="0" spc="-161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850" b="0" spc="-16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s-ES" sz="6850" b="0" spc="-1610" dirty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sz="6950" b="0" spc="-200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lang="es-ES" sz="6950" b="0" spc="-2005" dirty="0">
                <a:solidFill>
                  <a:srgbClr val="FFFFFF"/>
                </a:solidFill>
                <a:latin typeface="Arial"/>
                <a:cs typeface="Arial"/>
              </a:rPr>
              <a:t>.                          </a:t>
            </a:r>
            <a:r>
              <a:rPr sz="6950" b="0" spc="-200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s-ES" sz="6950" b="0" spc="-20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50" b="0" spc="-20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s-ES" sz="6950" b="0" spc="-2005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sz="6950" b="0" spc="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6950" b="0" spc="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50" b="0" spc="-15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es-ES" sz="6950" b="0" spc="-1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850" b="0" spc="-159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950" b="0" spc="-14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850" b="0" spc="-14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950" b="0" spc="-1485" dirty="0">
                <a:solidFill>
                  <a:srgbClr val="FFFFFF"/>
                </a:solidFill>
                <a:latin typeface="Arial"/>
                <a:cs typeface="Arial"/>
              </a:rPr>
              <a:t>BES  </a:t>
            </a:r>
            <a:r>
              <a:rPr lang="es-ES" sz="6950" b="0" spc="-148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6950" b="0" spc="-20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s-ES" sz="6950" b="0" spc="-2020" dirty="0">
                <a:solidFill>
                  <a:srgbClr val="FFFFFF"/>
                </a:solidFill>
                <a:latin typeface="Arial"/>
                <a:cs typeface="Arial"/>
              </a:rPr>
              <a:t>.    </a:t>
            </a:r>
            <a:r>
              <a:rPr lang="es-CL" sz="6950" b="0" spc="-2020" dirty="0">
                <a:solidFill>
                  <a:srgbClr val="FFFFFF"/>
                </a:solidFill>
                <a:latin typeface="Arial"/>
                <a:cs typeface="Arial"/>
              </a:rPr>
              <a:t>Ó.         </a:t>
            </a:r>
            <a:r>
              <a:rPr sz="6950" b="0" spc="-20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s-ES" sz="6950" b="0" spc="-202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950" b="0" spc="-20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s-ES" sz="6950" b="0" spc="-2020" dirty="0">
                <a:solidFill>
                  <a:srgbClr val="FFFFFF"/>
                </a:solidFill>
                <a:latin typeface="Arial"/>
                <a:cs typeface="Arial"/>
              </a:rPr>
              <a:t>.   </a:t>
            </a:r>
            <a:r>
              <a:rPr sz="6950" b="0" spc="6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50" b="0" spc="-1755" dirty="0">
                <a:solidFill>
                  <a:srgbClr val="FFFFFF"/>
                </a:solidFill>
                <a:latin typeface="Arial"/>
                <a:cs typeface="Arial"/>
              </a:rPr>
              <a:t>COMPONER </a:t>
            </a:r>
            <a:r>
              <a:rPr lang="es-ES" sz="6950" b="0" spc="-1755" dirty="0">
                <a:solidFill>
                  <a:srgbClr val="FFFFFF"/>
                </a:solidFill>
                <a:latin typeface="Arial"/>
                <a:cs typeface="Arial"/>
              </a:rPr>
              <a:t>         </a:t>
            </a:r>
            <a:br>
              <a:rPr lang="es-ES" sz="6950" b="0" spc="-175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6950" b="0" spc="-159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6850" b="0" spc="-159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s-ES" sz="6850" b="0" spc="-1590" dirty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r>
              <a:rPr sz="6850" b="0" spc="-15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50" b="0" spc="-1420" dirty="0">
                <a:solidFill>
                  <a:srgbClr val="FFFFFF"/>
                </a:solidFill>
                <a:latin typeface="Arial"/>
                <a:cs typeface="Arial"/>
              </a:rPr>
              <a:t>FOTOGR</a:t>
            </a:r>
            <a:r>
              <a:rPr sz="6850" b="0" spc="-14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950" b="0" spc="-1420" dirty="0">
                <a:solidFill>
                  <a:srgbClr val="FFFFFF"/>
                </a:solidFill>
                <a:latin typeface="Arial"/>
                <a:cs typeface="Arial"/>
              </a:rPr>
              <a:t>FÍ</a:t>
            </a:r>
            <a:r>
              <a:rPr sz="6850" b="0" spc="-14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s-ES" sz="6850" b="0" spc="-1420" dirty="0">
                <a:solidFill>
                  <a:srgbClr val="FFFFFF"/>
                </a:solidFill>
                <a:latin typeface="Arial"/>
                <a:cs typeface="Arial"/>
              </a:rPr>
              <a:t>.   </a:t>
            </a:r>
            <a:r>
              <a:rPr sz="6850" b="0" spc="-1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br>
              <a:rPr lang="es-ES" sz="6850" b="0" spc="-124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6850" b="0" spc="-13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s-ES" sz="6850" b="0" spc="-13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6950" b="0" spc="-138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s-ES" sz="6950" dirty="0">
                <a:latin typeface="Arial"/>
                <a:cs typeface="Arial"/>
              </a:rPr>
              <a:t>  </a:t>
            </a:r>
            <a:r>
              <a:rPr sz="6950" b="0" spc="-1295" dirty="0">
                <a:solidFill>
                  <a:srgbClr val="FFFFFF"/>
                </a:solidFill>
                <a:latin typeface="Arial"/>
                <a:cs typeface="Arial"/>
              </a:rPr>
              <a:t>ESTI</a:t>
            </a:r>
            <a:r>
              <a:rPr lang="es-ES" sz="6950" b="0" spc="-1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950" b="0" spc="-1295" dirty="0">
                <a:solidFill>
                  <a:srgbClr val="FFFFFF"/>
                </a:solidFill>
                <a:latin typeface="Arial"/>
                <a:cs typeface="Arial"/>
              </a:rPr>
              <a:t>LO </a:t>
            </a:r>
            <a:r>
              <a:rPr lang="es-ES" sz="6950" b="0" spc="-129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br>
              <a:rPr lang="es-ES" sz="6950" b="0" spc="-129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CL" sz="6950" b="0" spc="-16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s-ES" sz="6950" b="0" spc="-1630" dirty="0">
                <a:solidFill>
                  <a:srgbClr val="FFFFFF"/>
                </a:solidFill>
                <a:latin typeface="Arial"/>
                <a:cs typeface="Arial"/>
              </a:rPr>
              <a:t>.    </a:t>
            </a:r>
            <a:r>
              <a:rPr sz="6950" b="0" spc="-16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es-ES" sz="6950" b="0" spc="-1630" dirty="0">
                <a:solidFill>
                  <a:srgbClr val="FFFFFF"/>
                </a:solidFill>
                <a:latin typeface="Arial"/>
                <a:cs typeface="Arial"/>
              </a:rPr>
              <a:t>.    </a:t>
            </a:r>
            <a:r>
              <a:rPr sz="6950" b="0" spc="-16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s-ES" sz="6950" b="0" spc="-1630" dirty="0">
                <a:solidFill>
                  <a:srgbClr val="FFFFFF"/>
                </a:solidFill>
                <a:latin typeface="Arial"/>
                <a:cs typeface="Arial"/>
              </a:rPr>
              <a:t>.   </a:t>
            </a:r>
            <a:r>
              <a:rPr sz="6950" b="0" spc="-16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s-ES" sz="6950" b="0" spc="-1630" dirty="0">
                <a:solidFill>
                  <a:srgbClr val="FFFFFF"/>
                </a:solidFill>
                <a:latin typeface="Arial"/>
                <a:cs typeface="Arial"/>
              </a:rPr>
              <a:t>.   </a:t>
            </a:r>
            <a:r>
              <a:rPr sz="6850" b="0" spc="-16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850" b="0" spc="-1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6850" b="0" spc="-1490" dirty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sz="6950" b="0" spc="-16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s-ES" sz="6950" b="0" spc="-1630" dirty="0">
                <a:solidFill>
                  <a:srgbClr val="FFFFFF"/>
                </a:solidFill>
                <a:latin typeface="Arial"/>
                <a:cs typeface="Arial"/>
              </a:rPr>
              <a:t>.   </a:t>
            </a:r>
            <a:r>
              <a:rPr sz="6850" b="0" spc="-16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s-ES" sz="6850" b="0" spc="-1630" dirty="0">
                <a:solidFill>
                  <a:srgbClr val="FFFFFF"/>
                </a:solidFill>
                <a:latin typeface="Arial"/>
                <a:cs typeface="Arial"/>
              </a:rPr>
              <a:t>.    </a:t>
            </a:r>
            <a:r>
              <a:rPr sz="6950" b="0" spc="-16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s-ES" sz="6950" b="0" spc="-1630" dirty="0">
                <a:solidFill>
                  <a:srgbClr val="FFFFFF"/>
                </a:solidFill>
                <a:latin typeface="Arial"/>
                <a:cs typeface="Arial"/>
              </a:rPr>
              <a:t>.   </a:t>
            </a:r>
            <a:r>
              <a:rPr sz="6950" b="0" spc="-16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s-ES" sz="6950" b="0" spc="-1630" dirty="0">
                <a:solidFill>
                  <a:srgbClr val="FFFFFF"/>
                </a:solidFill>
                <a:latin typeface="Arial"/>
                <a:cs typeface="Arial"/>
              </a:rPr>
              <a:t>.   </a:t>
            </a:r>
            <a:r>
              <a:rPr sz="6950" b="0" spc="-163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69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0611" y="3957071"/>
            <a:ext cx="9287510" cy="386708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60020" marR="152400" algn="ctr">
              <a:lnSpc>
                <a:spcPts val="9820"/>
              </a:lnSpc>
              <a:spcBef>
                <a:spcPts val="755"/>
              </a:spcBef>
            </a:pPr>
            <a:r>
              <a:rPr sz="8400" spc="-2300" dirty="0">
                <a:solidFill>
                  <a:srgbClr val="FFFFFF"/>
                </a:solidFill>
                <a:latin typeface="Arial"/>
                <a:cs typeface="Arial"/>
              </a:rPr>
              <a:t>¿ </a:t>
            </a:r>
            <a:r>
              <a:rPr lang="es-ES" sz="8400" spc="-2300" dirty="0">
                <a:solidFill>
                  <a:srgbClr val="FFFFFF"/>
                </a:solidFill>
                <a:latin typeface="Arial"/>
                <a:cs typeface="Arial"/>
              </a:rPr>
              <a:t>C.                                               </a:t>
            </a:r>
            <a:r>
              <a:rPr lang="es-ES" sz="8400" spc="-2300" dirty="0" err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lang="es-ES" sz="8400" spc="-2300" dirty="0">
                <a:solidFill>
                  <a:srgbClr val="FFFFFF"/>
                </a:solidFill>
                <a:latin typeface="Arial"/>
                <a:cs typeface="Arial"/>
              </a:rPr>
              <a:t>.                                   M                                           O</a:t>
            </a:r>
            <a:r>
              <a:rPr sz="8500" spc="7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0" spc="-183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s-ES" sz="8500" spc="-1839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8400" spc="-183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s-ES" sz="8400" spc="-1839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8500" spc="-1839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s-ES" sz="8500" spc="-1839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8500" spc="-183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s-ES" sz="8500" spc="-1839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8500" spc="-1839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s-ES" sz="8500" spc="-1839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8500" spc="-183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s-ES" sz="8500" spc="-1839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8400" spc="-183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s-ES" sz="8400" spc="-1839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8500" spc="-1839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8500" spc="-196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s-ES" sz="8500" spc="-196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8500" spc="-19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s-ES" sz="8500" spc="-1960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8400" spc="-19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s-ES" sz="8400" spc="-19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400" spc="-19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es-ES" sz="8400" spc="-1960" dirty="0">
                <a:solidFill>
                  <a:srgbClr val="FFFFFF"/>
                </a:solidFill>
                <a:latin typeface="Arial"/>
                <a:cs typeface="Arial"/>
              </a:rPr>
              <a:t>        </a:t>
            </a:r>
            <a:r>
              <a:rPr sz="8500" spc="-18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lang="es-ES" sz="8500" spc="-18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8500" spc="-18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s-ES" sz="8500" spc="-18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8500" spc="-18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s-ES" sz="8500" spc="-188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8500" spc="-18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s-ES" sz="8500" spc="-188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8400" spc="-18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400" spc="-1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0" spc="-1745" dirty="0">
                <a:solidFill>
                  <a:srgbClr val="FFFFFF"/>
                </a:solidFill>
                <a:latin typeface="Arial"/>
                <a:cs typeface="Arial"/>
              </a:rPr>
              <a:t>FOTOGR</a:t>
            </a:r>
            <a:r>
              <a:rPr sz="8400" spc="-17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500" spc="-1745" dirty="0">
                <a:solidFill>
                  <a:srgbClr val="FFFFFF"/>
                </a:solidFill>
                <a:latin typeface="Arial"/>
                <a:cs typeface="Arial"/>
              </a:rPr>
              <a:t>FÍ</a:t>
            </a:r>
            <a:r>
              <a:rPr lang="es-CL" sz="8400" spc="-174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s-CL" sz="8400" spc="-163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s-CL" sz="8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31586" y="1626554"/>
            <a:ext cx="4043679" cy="7487284"/>
            <a:chOff x="6131586" y="1626554"/>
            <a:chExt cx="4043679" cy="7487284"/>
          </a:xfrm>
        </p:grpSpPr>
        <p:sp>
          <p:nvSpPr>
            <p:cNvPr id="6" name="object 6"/>
            <p:cNvSpPr/>
            <p:nvPr/>
          </p:nvSpPr>
          <p:spPr>
            <a:xfrm>
              <a:off x="6629190" y="6858915"/>
              <a:ext cx="1559560" cy="1971039"/>
            </a:xfrm>
            <a:custGeom>
              <a:avLst/>
              <a:gdLst/>
              <a:ahLst/>
              <a:cxnLst/>
              <a:rect l="l" t="t" r="r" b="b"/>
              <a:pathLst>
                <a:path w="1559559" h="1971040">
                  <a:moveTo>
                    <a:pt x="971481" y="1970669"/>
                  </a:moveTo>
                  <a:lnTo>
                    <a:pt x="587648" y="1970669"/>
                  </a:lnTo>
                  <a:lnTo>
                    <a:pt x="572257" y="1902521"/>
                  </a:lnTo>
                  <a:lnTo>
                    <a:pt x="553599" y="1839476"/>
                  </a:lnTo>
                  <a:lnTo>
                    <a:pt x="532414" y="1781556"/>
                  </a:lnTo>
                  <a:lnTo>
                    <a:pt x="509442" y="1728783"/>
                  </a:lnTo>
                  <a:lnTo>
                    <a:pt x="485424" y="1681177"/>
                  </a:lnTo>
                  <a:lnTo>
                    <a:pt x="461100" y="1638761"/>
                  </a:lnTo>
                  <a:lnTo>
                    <a:pt x="437211" y="1601555"/>
                  </a:lnTo>
                  <a:lnTo>
                    <a:pt x="414497" y="1569582"/>
                  </a:lnTo>
                  <a:lnTo>
                    <a:pt x="375556" y="1521419"/>
                  </a:lnTo>
                  <a:lnTo>
                    <a:pt x="359821" y="1505305"/>
                  </a:lnTo>
                  <a:lnTo>
                    <a:pt x="322084" y="1464691"/>
                  </a:lnTo>
                  <a:lnTo>
                    <a:pt x="278001" y="1413464"/>
                  </a:lnTo>
                  <a:lnTo>
                    <a:pt x="233207" y="1356391"/>
                  </a:lnTo>
                  <a:lnTo>
                    <a:pt x="188957" y="1293987"/>
                  </a:lnTo>
                  <a:lnTo>
                    <a:pt x="167429" y="1260946"/>
                  </a:lnTo>
                  <a:lnTo>
                    <a:pt x="146508" y="1226766"/>
                  </a:lnTo>
                  <a:lnTo>
                    <a:pt x="126352" y="1191509"/>
                  </a:lnTo>
                  <a:lnTo>
                    <a:pt x="107117" y="1155241"/>
                  </a:lnTo>
                  <a:lnTo>
                    <a:pt x="88961" y="1118025"/>
                  </a:lnTo>
                  <a:lnTo>
                    <a:pt x="72040" y="1079926"/>
                  </a:lnTo>
                  <a:lnTo>
                    <a:pt x="56512" y="1041009"/>
                  </a:lnTo>
                  <a:lnTo>
                    <a:pt x="42533" y="1001336"/>
                  </a:lnTo>
                  <a:lnTo>
                    <a:pt x="30261" y="960974"/>
                  </a:lnTo>
                  <a:lnTo>
                    <a:pt x="19853" y="919985"/>
                  </a:lnTo>
                  <a:lnTo>
                    <a:pt x="11466" y="878435"/>
                  </a:lnTo>
                  <a:lnTo>
                    <a:pt x="5257" y="836387"/>
                  </a:lnTo>
                  <a:lnTo>
                    <a:pt x="1382" y="793905"/>
                  </a:lnTo>
                  <a:lnTo>
                    <a:pt x="0" y="751055"/>
                  </a:lnTo>
                  <a:lnTo>
                    <a:pt x="1266" y="707899"/>
                  </a:lnTo>
                  <a:lnTo>
                    <a:pt x="5338" y="664503"/>
                  </a:lnTo>
                  <a:lnTo>
                    <a:pt x="12374" y="620931"/>
                  </a:lnTo>
                  <a:lnTo>
                    <a:pt x="22530" y="577247"/>
                  </a:lnTo>
                  <a:lnTo>
                    <a:pt x="35963" y="533514"/>
                  </a:lnTo>
                  <a:lnTo>
                    <a:pt x="52830" y="489798"/>
                  </a:lnTo>
                  <a:lnTo>
                    <a:pt x="73288" y="446163"/>
                  </a:lnTo>
                  <a:lnTo>
                    <a:pt x="97495" y="402673"/>
                  </a:lnTo>
                  <a:lnTo>
                    <a:pt x="125608" y="359391"/>
                  </a:lnTo>
                  <a:lnTo>
                    <a:pt x="157782" y="316384"/>
                  </a:lnTo>
                  <a:lnTo>
                    <a:pt x="194177" y="273714"/>
                  </a:lnTo>
                  <a:lnTo>
                    <a:pt x="234948" y="231445"/>
                  </a:lnTo>
                  <a:lnTo>
                    <a:pt x="280252" y="189643"/>
                  </a:lnTo>
                  <a:lnTo>
                    <a:pt x="330103" y="151645"/>
                  </a:lnTo>
                  <a:lnTo>
                    <a:pt x="408096" y="101348"/>
                  </a:lnTo>
                  <a:lnTo>
                    <a:pt x="457759" y="74881"/>
                  </a:lnTo>
                  <a:lnTo>
                    <a:pt x="506591" y="52844"/>
                  </a:lnTo>
                  <a:lnTo>
                    <a:pt x="554546" y="34993"/>
                  </a:lnTo>
                  <a:lnTo>
                    <a:pt x="601577" y="21084"/>
                  </a:lnTo>
                  <a:lnTo>
                    <a:pt x="647634" y="10875"/>
                  </a:lnTo>
                  <a:lnTo>
                    <a:pt x="692672" y="4120"/>
                  </a:lnTo>
                  <a:lnTo>
                    <a:pt x="736641" y="576"/>
                  </a:lnTo>
                  <a:lnTo>
                    <a:pt x="779496" y="0"/>
                  </a:lnTo>
                  <a:lnTo>
                    <a:pt x="822391" y="576"/>
                  </a:lnTo>
                  <a:lnTo>
                    <a:pt x="866393" y="4119"/>
                  </a:lnTo>
                  <a:lnTo>
                    <a:pt x="911454" y="10874"/>
                  </a:lnTo>
                  <a:lnTo>
                    <a:pt x="957529" y="21084"/>
                  </a:lnTo>
                  <a:lnTo>
                    <a:pt x="1004571" y="34993"/>
                  </a:lnTo>
                  <a:lnTo>
                    <a:pt x="1052533" y="52844"/>
                  </a:lnTo>
                  <a:lnTo>
                    <a:pt x="1101369" y="74881"/>
                  </a:lnTo>
                  <a:lnTo>
                    <a:pt x="1151033" y="101348"/>
                  </a:lnTo>
                  <a:lnTo>
                    <a:pt x="1201477" y="132488"/>
                  </a:lnTo>
                  <a:lnTo>
                    <a:pt x="1253915" y="170155"/>
                  </a:lnTo>
                  <a:lnTo>
                    <a:pt x="1324182" y="231445"/>
                  </a:lnTo>
                  <a:lnTo>
                    <a:pt x="1364952" y="273713"/>
                  </a:lnTo>
                  <a:lnTo>
                    <a:pt x="1401347" y="316384"/>
                  </a:lnTo>
                  <a:lnTo>
                    <a:pt x="1433522" y="359391"/>
                  </a:lnTo>
                  <a:lnTo>
                    <a:pt x="1461634" y="402673"/>
                  </a:lnTo>
                  <a:lnTo>
                    <a:pt x="1485841" y="446163"/>
                  </a:lnTo>
                  <a:lnTo>
                    <a:pt x="1506299" y="489798"/>
                  </a:lnTo>
                  <a:lnTo>
                    <a:pt x="1523166" y="533514"/>
                  </a:lnTo>
                  <a:lnTo>
                    <a:pt x="1536599" y="577246"/>
                  </a:lnTo>
                  <a:lnTo>
                    <a:pt x="1546755" y="620931"/>
                  </a:lnTo>
                  <a:lnTo>
                    <a:pt x="1553791" y="664503"/>
                  </a:lnTo>
                  <a:lnTo>
                    <a:pt x="1557863" y="707899"/>
                  </a:lnTo>
                  <a:lnTo>
                    <a:pt x="1559130" y="751055"/>
                  </a:lnTo>
                  <a:lnTo>
                    <a:pt x="1557747" y="793905"/>
                  </a:lnTo>
                  <a:lnTo>
                    <a:pt x="1553873" y="836386"/>
                  </a:lnTo>
                  <a:lnTo>
                    <a:pt x="1547663" y="878435"/>
                  </a:lnTo>
                  <a:lnTo>
                    <a:pt x="1539276" y="919985"/>
                  </a:lnTo>
                  <a:lnTo>
                    <a:pt x="1528868" y="960974"/>
                  </a:lnTo>
                  <a:lnTo>
                    <a:pt x="1516596" y="1001336"/>
                  </a:lnTo>
                  <a:lnTo>
                    <a:pt x="1502617" y="1041008"/>
                  </a:lnTo>
                  <a:lnTo>
                    <a:pt x="1487089" y="1079926"/>
                  </a:lnTo>
                  <a:lnTo>
                    <a:pt x="1470168" y="1118025"/>
                  </a:lnTo>
                  <a:lnTo>
                    <a:pt x="1452012" y="1155240"/>
                  </a:lnTo>
                  <a:lnTo>
                    <a:pt x="1432777" y="1191509"/>
                  </a:lnTo>
                  <a:lnTo>
                    <a:pt x="1412621" y="1226765"/>
                  </a:lnTo>
                  <a:lnTo>
                    <a:pt x="1391700" y="1260946"/>
                  </a:lnTo>
                  <a:lnTo>
                    <a:pt x="1370172" y="1293987"/>
                  </a:lnTo>
                  <a:lnTo>
                    <a:pt x="1348194" y="1325823"/>
                  </a:lnTo>
                  <a:lnTo>
                    <a:pt x="1303515" y="1385626"/>
                  </a:lnTo>
                  <a:lnTo>
                    <a:pt x="1258919" y="1439841"/>
                  </a:lnTo>
                  <a:lnTo>
                    <a:pt x="1215663" y="1487953"/>
                  </a:lnTo>
                  <a:lnTo>
                    <a:pt x="1183573" y="1521419"/>
                  </a:lnTo>
                  <a:lnTo>
                    <a:pt x="1165397" y="1542863"/>
                  </a:lnTo>
                  <a:lnTo>
                    <a:pt x="1121857" y="1601555"/>
                  </a:lnTo>
                  <a:lnTo>
                    <a:pt x="1097969" y="1638761"/>
                  </a:lnTo>
                  <a:lnTo>
                    <a:pt x="1073654" y="1681177"/>
                  </a:lnTo>
                  <a:lnTo>
                    <a:pt x="1049648" y="1728783"/>
                  </a:lnTo>
                  <a:lnTo>
                    <a:pt x="1026689" y="1781556"/>
                  </a:lnTo>
                  <a:lnTo>
                    <a:pt x="1005517" y="1839476"/>
                  </a:lnTo>
                  <a:lnTo>
                    <a:pt x="986868" y="1902521"/>
                  </a:lnTo>
                  <a:lnTo>
                    <a:pt x="971481" y="1970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29190" y="6858915"/>
              <a:ext cx="1559560" cy="1971039"/>
            </a:xfrm>
            <a:custGeom>
              <a:avLst/>
              <a:gdLst/>
              <a:ahLst/>
              <a:cxnLst/>
              <a:rect l="l" t="t" r="r" b="b"/>
              <a:pathLst>
                <a:path w="1559559" h="1971040">
                  <a:moveTo>
                    <a:pt x="1278877" y="189643"/>
                  </a:moveTo>
                  <a:lnTo>
                    <a:pt x="1229026" y="151645"/>
                  </a:lnTo>
                  <a:lnTo>
                    <a:pt x="1151033" y="101348"/>
                  </a:lnTo>
                  <a:lnTo>
                    <a:pt x="1101369" y="74881"/>
                  </a:lnTo>
                  <a:lnTo>
                    <a:pt x="1052533" y="52844"/>
                  </a:lnTo>
                  <a:lnTo>
                    <a:pt x="1004571" y="34993"/>
                  </a:lnTo>
                  <a:lnTo>
                    <a:pt x="957529" y="21084"/>
                  </a:lnTo>
                  <a:lnTo>
                    <a:pt x="911454" y="10874"/>
                  </a:lnTo>
                  <a:lnTo>
                    <a:pt x="866393" y="4119"/>
                  </a:lnTo>
                  <a:lnTo>
                    <a:pt x="822391" y="576"/>
                  </a:lnTo>
                  <a:lnTo>
                    <a:pt x="779496" y="0"/>
                  </a:lnTo>
                  <a:lnTo>
                    <a:pt x="736642" y="576"/>
                  </a:lnTo>
                  <a:lnTo>
                    <a:pt x="692672" y="4119"/>
                  </a:lnTo>
                  <a:lnTo>
                    <a:pt x="647634" y="10874"/>
                  </a:lnTo>
                  <a:lnTo>
                    <a:pt x="601577" y="21084"/>
                  </a:lnTo>
                  <a:lnTo>
                    <a:pt x="554546" y="34993"/>
                  </a:lnTo>
                  <a:lnTo>
                    <a:pt x="506591" y="52844"/>
                  </a:lnTo>
                  <a:lnTo>
                    <a:pt x="457759" y="74881"/>
                  </a:lnTo>
                  <a:lnTo>
                    <a:pt x="408096" y="101348"/>
                  </a:lnTo>
                  <a:lnTo>
                    <a:pt x="357652" y="132488"/>
                  </a:lnTo>
                  <a:lnTo>
                    <a:pt x="305214" y="170155"/>
                  </a:lnTo>
                  <a:lnTo>
                    <a:pt x="234948" y="231445"/>
                  </a:lnTo>
                  <a:lnTo>
                    <a:pt x="194177" y="273714"/>
                  </a:lnTo>
                  <a:lnTo>
                    <a:pt x="157782" y="316384"/>
                  </a:lnTo>
                  <a:lnTo>
                    <a:pt x="125608" y="359391"/>
                  </a:lnTo>
                  <a:lnTo>
                    <a:pt x="97495" y="402673"/>
                  </a:lnTo>
                  <a:lnTo>
                    <a:pt x="73288" y="446163"/>
                  </a:lnTo>
                  <a:lnTo>
                    <a:pt x="52830" y="489798"/>
                  </a:lnTo>
                  <a:lnTo>
                    <a:pt x="35963" y="533514"/>
                  </a:lnTo>
                  <a:lnTo>
                    <a:pt x="22530" y="577246"/>
                  </a:lnTo>
                  <a:lnTo>
                    <a:pt x="12374" y="620931"/>
                  </a:lnTo>
                  <a:lnTo>
                    <a:pt x="5338" y="664503"/>
                  </a:lnTo>
                  <a:lnTo>
                    <a:pt x="1266" y="707899"/>
                  </a:lnTo>
                  <a:lnTo>
                    <a:pt x="0" y="751055"/>
                  </a:lnTo>
                  <a:lnTo>
                    <a:pt x="1382" y="793905"/>
                  </a:lnTo>
                  <a:lnTo>
                    <a:pt x="5257" y="836387"/>
                  </a:lnTo>
                  <a:lnTo>
                    <a:pt x="11466" y="878435"/>
                  </a:lnTo>
                  <a:lnTo>
                    <a:pt x="19853" y="919985"/>
                  </a:lnTo>
                  <a:lnTo>
                    <a:pt x="30261" y="960974"/>
                  </a:lnTo>
                  <a:lnTo>
                    <a:pt x="42533" y="1001336"/>
                  </a:lnTo>
                  <a:lnTo>
                    <a:pt x="56512" y="1041009"/>
                  </a:lnTo>
                  <a:lnTo>
                    <a:pt x="72040" y="1079926"/>
                  </a:lnTo>
                  <a:lnTo>
                    <a:pt x="88961" y="1118025"/>
                  </a:lnTo>
                  <a:lnTo>
                    <a:pt x="107117" y="1155241"/>
                  </a:lnTo>
                  <a:lnTo>
                    <a:pt x="126352" y="1191509"/>
                  </a:lnTo>
                  <a:lnTo>
                    <a:pt x="146508" y="1226766"/>
                  </a:lnTo>
                  <a:lnTo>
                    <a:pt x="167429" y="1260946"/>
                  </a:lnTo>
                  <a:lnTo>
                    <a:pt x="188957" y="1293987"/>
                  </a:lnTo>
                  <a:lnTo>
                    <a:pt x="210935" y="1325824"/>
                  </a:lnTo>
                  <a:lnTo>
                    <a:pt x="255615" y="1385626"/>
                  </a:lnTo>
                  <a:lnTo>
                    <a:pt x="300211" y="1439841"/>
                  </a:lnTo>
                  <a:lnTo>
                    <a:pt x="343467" y="1487953"/>
                  </a:lnTo>
                  <a:lnTo>
                    <a:pt x="375556" y="1521419"/>
                  </a:lnTo>
                  <a:lnTo>
                    <a:pt x="393699" y="1542863"/>
                  </a:lnTo>
                  <a:lnTo>
                    <a:pt x="437211" y="1601555"/>
                  </a:lnTo>
                  <a:lnTo>
                    <a:pt x="461100" y="1638761"/>
                  </a:lnTo>
                  <a:lnTo>
                    <a:pt x="485424" y="1681177"/>
                  </a:lnTo>
                  <a:lnTo>
                    <a:pt x="509442" y="1728783"/>
                  </a:lnTo>
                  <a:lnTo>
                    <a:pt x="532414" y="1781556"/>
                  </a:lnTo>
                  <a:lnTo>
                    <a:pt x="553599" y="1839476"/>
                  </a:lnTo>
                  <a:lnTo>
                    <a:pt x="572258" y="1902521"/>
                  </a:lnTo>
                  <a:lnTo>
                    <a:pt x="587649" y="1970670"/>
                  </a:lnTo>
                  <a:lnTo>
                    <a:pt x="971481" y="1970670"/>
                  </a:lnTo>
                  <a:lnTo>
                    <a:pt x="986868" y="1902521"/>
                  </a:lnTo>
                  <a:lnTo>
                    <a:pt x="1005517" y="1839476"/>
                  </a:lnTo>
                  <a:lnTo>
                    <a:pt x="1026690" y="1781556"/>
                  </a:lnTo>
                  <a:lnTo>
                    <a:pt x="1049648" y="1728783"/>
                  </a:lnTo>
                  <a:lnTo>
                    <a:pt x="1073654" y="1681177"/>
                  </a:lnTo>
                  <a:lnTo>
                    <a:pt x="1097970" y="1638761"/>
                  </a:lnTo>
                  <a:lnTo>
                    <a:pt x="1121858" y="1601555"/>
                  </a:lnTo>
                  <a:lnTo>
                    <a:pt x="1144580" y="1569582"/>
                  </a:lnTo>
                  <a:lnTo>
                    <a:pt x="1183574" y="1521419"/>
                  </a:lnTo>
                  <a:lnTo>
                    <a:pt x="1191318" y="1513517"/>
                  </a:lnTo>
                  <a:lnTo>
                    <a:pt x="1199257" y="1505306"/>
                  </a:lnTo>
                  <a:lnTo>
                    <a:pt x="1237045" y="1464692"/>
                  </a:lnTo>
                  <a:lnTo>
                    <a:pt x="1281128" y="1413464"/>
                  </a:lnTo>
                  <a:lnTo>
                    <a:pt x="1325923" y="1356391"/>
                  </a:lnTo>
                  <a:lnTo>
                    <a:pt x="1370173" y="1293987"/>
                  </a:lnTo>
                  <a:lnTo>
                    <a:pt x="1391701" y="1260946"/>
                  </a:lnTo>
                  <a:lnTo>
                    <a:pt x="1412621" y="1226766"/>
                  </a:lnTo>
                  <a:lnTo>
                    <a:pt x="1432778" y="1191509"/>
                  </a:lnTo>
                  <a:lnTo>
                    <a:pt x="1452013" y="1155241"/>
                  </a:lnTo>
                  <a:lnTo>
                    <a:pt x="1470169" y="1118025"/>
                  </a:lnTo>
                  <a:lnTo>
                    <a:pt x="1487090" y="1079926"/>
                  </a:lnTo>
                  <a:lnTo>
                    <a:pt x="1502618" y="1041009"/>
                  </a:lnTo>
                  <a:lnTo>
                    <a:pt x="1516596" y="1001336"/>
                  </a:lnTo>
                  <a:lnTo>
                    <a:pt x="1528868" y="960974"/>
                  </a:lnTo>
                  <a:lnTo>
                    <a:pt x="1539276" y="919985"/>
                  </a:lnTo>
                  <a:lnTo>
                    <a:pt x="1547664" y="878435"/>
                  </a:lnTo>
                  <a:lnTo>
                    <a:pt x="1553873" y="836387"/>
                  </a:lnTo>
                  <a:lnTo>
                    <a:pt x="1557748" y="793905"/>
                  </a:lnTo>
                  <a:lnTo>
                    <a:pt x="1559130" y="751055"/>
                  </a:lnTo>
                  <a:lnTo>
                    <a:pt x="1557864" y="707899"/>
                  </a:lnTo>
                  <a:lnTo>
                    <a:pt x="1553791" y="664503"/>
                  </a:lnTo>
                  <a:lnTo>
                    <a:pt x="1546756" y="620931"/>
                  </a:lnTo>
                  <a:lnTo>
                    <a:pt x="1536600" y="577246"/>
                  </a:lnTo>
                  <a:lnTo>
                    <a:pt x="1523167" y="533514"/>
                  </a:lnTo>
                  <a:lnTo>
                    <a:pt x="1506300" y="489798"/>
                  </a:lnTo>
                  <a:lnTo>
                    <a:pt x="1485841" y="446163"/>
                  </a:lnTo>
                  <a:lnTo>
                    <a:pt x="1461634" y="402673"/>
                  </a:lnTo>
                  <a:lnTo>
                    <a:pt x="1433522" y="359391"/>
                  </a:lnTo>
                  <a:lnTo>
                    <a:pt x="1401347" y="316384"/>
                  </a:lnTo>
                  <a:lnTo>
                    <a:pt x="1364953" y="273714"/>
                  </a:lnTo>
                  <a:lnTo>
                    <a:pt x="1324182" y="231445"/>
                  </a:lnTo>
                  <a:lnTo>
                    <a:pt x="1278878" y="189643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34330" y="8730976"/>
              <a:ext cx="349250" cy="354965"/>
            </a:xfrm>
            <a:custGeom>
              <a:avLst/>
              <a:gdLst/>
              <a:ahLst/>
              <a:cxnLst/>
              <a:rect l="l" t="t" r="r" b="b"/>
              <a:pathLst>
                <a:path w="349250" h="354965">
                  <a:moveTo>
                    <a:pt x="174356" y="354773"/>
                  </a:moveTo>
                  <a:lnTo>
                    <a:pt x="128015" y="348433"/>
                  </a:lnTo>
                  <a:lnTo>
                    <a:pt x="86367" y="330544"/>
                  </a:lnTo>
                  <a:lnTo>
                    <a:pt x="51077" y="302800"/>
                  </a:lnTo>
                  <a:lnTo>
                    <a:pt x="23810" y="266896"/>
                  </a:lnTo>
                  <a:lnTo>
                    <a:pt x="6230" y="224526"/>
                  </a:lnTo>
                  <a:lnTo>
                    <a:pt x="0" y="177386"/>
                  </a:lnTo>
                  <a:lnTo>
                    <a:pt x="6230" y="130246"/>
                  </a:lnTo>
                  <a:lnTo>
                    <a:pt x="23810" y="87877"/>
                  </a:lnTo>
                  <a:lnTo>
                    <a:pt x="51077" y="51972"/>
                  </a:lnTo>
                  <a:lnTo>
                    <a:pt x="86367" y="24228"/>
                  </a:lnTo>
                  <a:lnTo>
                    <a:pt x="128015" y="6339"/>
                  </a:lnTo>
                  <a:lnTo>
                    <a:pt x="174356" y="0"/>
                  </a:lnTo>
                  <a:lnTo>
                    <a:pt x="220756" y="6339"/>
                  </a:lnTo>
                  <a:lnTo>
                    <a:pt x="262443" y="24228"/>
                  </a:lnTo>
                  <a:lnTo>
                    <a:pt x="297756" y="51972"/>
                  </a:lnTo>
                  <a:lnTo>
                    <a:pt x="325035" y="87877"/>
                  </a:lnTo>
                  <a:lnTo>
                    <a:pt x="342620" y="130246"/>
                  </a:lnTo>
                  <a:lnTo>
                    <a:pt x="348851" y="177386"/>
                  </a:lnTo>
                  <a:lnTo>
                    <a:pt x="342620" y="224526"/>
                  </a:lnTo>
                  <a:lnTo>
                    <a:pt x="325035" y="266895"/>
                  </a:lnTo>
                  <a:lnTo>
                    <a:pt x="297756" y="302800"/>
                  </a:lnTo>
                  <a:lnTo>
                    <a:pt x="262443" y="330544"/>
                  </a:lnTo>
                  <a:lnTo>
                    <a:pt x="220756" y="348433"/>
                  </a:lnTo>
                  <a:lnTo>
                    <a:pt x="174356" y="3547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34330" y="8730976"/>
              <a:ext cx="349250" cy="354965"/>
            </a:xfrm>
            <a:custGeom>
              <a:avLst/>
              <a:gdLst/>
              <a:ahLst/>
              <a:cxnLst/>
              <a:rect l="l" t="t" r="r" b="b"/>
              <a:pathLst>
                <a:path w="349250" h="354965">
                  <a:moveTo>
                    <a:pt x="348850" y="177386"/>
                  </a:moveTo>
                  <a:lnTo>
                    <a:pt x="342620" y="224526"/>
                  </a:lnTo>
                  <a:lnTo>
                    <a:pt x="325035" y="266895"/>
                  </a:lnTo>
                  <a:lnTo>
                    <a:pt x="297755" y="302800"/>
                  </a:lnTo>
                  <a:lnTo>
                    <a:pt x="262442" y="330544"/>
                  </a:lnTo>
                  <a:lnTo>
                    <a:pt x="220756" y="348433"/>
                  </a:lnTo>
                  <a:lnTo>
                    <a:pt x="174356" y="354773"/>
                  </a:lnTo>
                  <a:lnTo>
                    <a:pt x="128014" y="348433"/>
                  </a:lnTo>
                  <a:lnTo>
                    <a:pt x="86367" y="330544"/>
                  </a:lnTo>
                  <a:lnTo>
                    <a:pt x="51077" y="302800"/>
                  </a:lnTo>
                  <a:lnTo>
                    <a:pt x="23810" y="266896"/>
                  </a:lnTo>
                  <a:lnTo>
                    <a:pt x="6230" y="224526"/>
                  </a:lnTo>
                  <a:lnTo>
                    <a:pt x="0" y="177386"/>
                  </a:lnTo>
                  <a:lnTo>
                    <a:pt x="6230" y="130246"/>
                  </a:lnTo>
                  <a:lnTo>
                    <a:pt x="23810" y="87877"/>
                  </a:lnTo>
                  <a:lnTo>
                    <a:pt x="51077" y="51972"/>
                  </a:lnTo>
                  <a:lnTo>
                    <a:pt x="86367" y="24228"/>
                  </a:lnTo>
                  <a:lnTo>
                    <a:pt x="128014" y="6339"/>
                  </a:lnTo>
                  <a:lnTo>
                    <a:pt x="174356" y="0"/>
                  </a:lnTo>
                  <a:lnTo>
                    <a:pt x="220756" y="6339"/>
                  </a:lnTo>
                  <a:lnTo>
                    <a:pt x="262442" y="24228"/>
                  </a:lnTo>
                  <a:lnTo>
                    <a:pt x="297755" y="51972"/>
                  </a:lnTo>
                  <a:lnTo>
                    <a:pt x="325035" y="87877"/>
                  </a:lnTo>
                  <a:lnTo>
                    <a:pt x="342620" y="130246"/>
                  </a:lnTo>
                  <a:lnTo>
                    <a:pt x="348850" y="177386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18092" y="8610056"/>
              <a:ext cx="581660" cy="359410"/>
            </a:xfrm>
            <a:custGeom>
              <a:avLst/>
              <a:gdLst/>
              <a:ahLst/>
              <a:cxnLst/>
              <a:rect l="l" t="t" r="r" b="b"/>
              <a:pathLst>
                <a:path w="581659" h="359409">
                  <a:moveTo>
                    <a:pt x="581188" y="359179"/>
                  </a:moveTo>
                  <a:lnTo>
                    <a:pt x="0" y="359179"/>
                  </a:lnTo>
                  <a:lnTo>
                    <a:pt x="0" y="0"/>
                  </a:lnTo>
                  <a:lnTo>
                    <a:pt x="581188" y="0"/>
                  </a:lnTo>
                  <a:lnTo>
                    <a:pt x="581188" y="3591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18092" y="8610056"/>
              <a:ext cx="581660" cy="359410"/>
            </a:xfrm>
            <a:custGeom>
              <a:avLst/>
              <a:gdLst/>
              <a:ahLst/>
              <a:cxnLst/>
              <a:rect l="l" t="t" r="r" b="b"/>
              <a:pathLst>
                <a:path w="581659" h="359409">
                  <a:moveTo>
                    <a:pt x="581188" y="359180"/>
                  </a:moveTo>
                  <a:lnTo>
                    <a:pt x="0" y="359180"/>
                  </a:lnTo>
                  <a:lnTo>
                    <a:pt x="0" y="0"/>
                  </a:lnTo>
                  <a:lnTo>
                    <a:pt x="581188" y="0"/>
                  </a:lnTo>
                  <a:lnTo>
                    <a:pt x="581188" y="359180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31585" y="6388874"/>
              <a:ext cx="2549525" cy="2050414"/>
            </a:xfrm>
            <a:custGeom>
              <a:avLst/>
              <a:gdLst/>
              <a:ahLst/>
              <a:cxnLst/>
              <a:rect l="l" t="t" r="r" b="b"/>
              <a:pathLst>
                <a:path w="2549525" h="2050415">
                  <a:moveTo>
                    <a:pt x="331635" y="1103299"/>
                  </a:moveTo>
                  <a:lnTo>
                    <a:pt x="0" y="1103299"/>
                  </a:lnTo>
                  <a:lnTo>
                    <a:pt x="0" y="1207414"/>
                  </a:lnTo>
                  <a:lnTo>
                    <a:pt x="331635" y="1207414"/>
                  </a:lnTo>
                  <a:lnTo>
                    <a:pt x="331635" y="1103299"/>
                  </a:lnTo>
                  <a:close/>
                </a:path>
                <a:path w="2549525" h="2050415">
                  <a:moveTo>
                    <a:pt x="533806" y="1781848"/>
                  </a:moveTo>
                  <a:lnTo>
                    <a:pt x="460260" y="1708315"/>
                  </a:lnTo>
                  <a:lnTo>
                    <a:pt x="225717" y="1942719"/>
                  </a:lnTo>
                  <a:lnTo>
                    <a:pt x="299402" y="2016391"/>
                  </a:lnTo>
                  <a:lnTo>
                    <a:pt x="533806" y="1781848"/>
                  </a:lnTo>
                  <a:close/>
                </a:path>
                <a:path w="2549525" h="2050415">
                  <a:moveTo>
                    <a:pt x="687920" y="566318"/>
                  </a:moveTo>
                  <a:lnTo>
                    <a:pt x="453377" y="331774"/>
                  </a:lnTo>
                  <a:lnTo>
                    <a:pt x="379831" y="405320"/>
                  </a:lnTo>
                  <a:lnTo>
                    <a:pt x="614235" y="639864"/>
                  </a:lnTo>
                  <a:lnTo>
                    <a:pt x="687920" y="566318"/>
                  </a:lnTo>
                  <a:close/>
                </a:path>
                <a:path w="2549525" h="2050415">
                  <a:moveTo>
                    <a:pt x="1329156" y="0"/>
                  </a:moveTo>
                  <a:lnTo>
                    <a:pt x="1225169" y="0"/>
                  </a:lnTo>
                  <a:lnTo>
                    <a:pt x="1225169" y="331635"/>
                  </a:lnTo>
                  <a:lnTo>
                    <a:pt x="1329156" y="331635"/>
                  </a:lnTo>
                  <a:lnTo>
                    <a:pt x="1329156" y="0"/>
                  </a:lnTo>
                  <a:close/>
                </a:path>
                <a:path w="2549525" h="2050415">
                  <a:moveTo>
                    <a:pt x="2180691" y="405320"/>
                  </a:moveTo>
                  <a:lnTo>
                    <a:pt x="2107146" y="331774"/>
                  </a:lnTo>
                  <a:lnTo>
                    <a:pt x="1872602" y="566318"/>
                  </a:lnTo>
                  <a:lnTo>
                    <a:pt x="1946287" y="639864"/>
                  </a:lnTo>
                  <a:lnTo>
                    <a:pt x="2180691" y="405320"/>
                  </a:lnTo>
                  <a:close/>
                </a:path>
                <a:path w="2549525" h="2050415">
                  <a:moveTo>
                    <a:pt x="2334806" y="1976869"/>
                  </a:moveTo>
                  <a:lnTo>
                    <a:pt x="2100262" y="1742325"/>
                  </a:lnTo>
                  <a:lnTo>
                    <a:pt x="2026716" y="1816011"/>
                  </a:lnTo>
                  <a:lnTo>
                    <a:pt x="2261120" y="2050415"/>
                  </a:lnTo>
                  <a:lnTo>
                    <a:pt x="2334806" y="1976869"/>
                  </a:lnTo>
                  <a:close/>
                </a:path>
                <a:path w="2549525" h="2050415">
                  <a:moveTo>
                    <a:pt x="2548966" y="1103299"/>
                  </a:moveTo>
                  <a:lnTo>
                    <a:pt x="2217331" y="1103299"/>
                  </a:lnTo>
                  <a:lnTo>
                    <a:pt x="2217331" y="1207414"/>
                  </a:lnTo>
                  <a:lnTo>
                    <a:pt x="2548966" y="1207414"/>
                  </a:lnTo>
                  <a:lnTo>
                    <a:pt x="2548966" y="1103299"/>
                  </a:lnTo>
                  <a:close/>
                </a:path>
              </a:pathLst>
            </a:custGeom>
            <a:solidFill>
              <a:srgbClr val="040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63857" y="7189311"/>
              <a:ext cx="1096010" cy="1096010"/>
            </a:xfrm>
            <a:custGeom>
              <a:avLst/>
              <a:gdLst/>
              <a:ahLst/>
              <a:cxnLst/>
              <a:rect l="l" t="t" r="r" b="b"/>
              <a:pathLst>
                <a:path w="1096009" h="1096009">
                  <a:moveTo>
                    <a:pt x="622091" y="1095994"/>
                  </a:moveTo>
                  <a:lnTo>
                    <a:pt x="473902" y="1095994"/>
                  </a:lnTo>
                  <a:lnTo>
                    <a:pt x="473902" y="923290"/>
                  </a:lnTo>
                  <a:lnTo>
                    <a:pt x="436676" y="914005"/>
                  </a:lnTo>
                  <a:lnTo>
                    <a:pt x="400961" y="901169"/>
                  </a:lnTo>
                  <a:lnTo>
                    <a:pt x="366976" y="885002"/>
                  </a:lnTo>
                  <a:lnTo>
                    <a:pt x="334940" y="865723"/>
                  </a:lnTo>
                  <a:lnTo>
                    <a:pt x="212918" y="987882"/>
                  </a:lnTo>
                  <a:lnTo>
                    <a:pt x="108249" y="883076"/>
                  </a:lnTo>
                  <a:lnTo>
                    <a:pt x="230271" y="760916"/>
                  </a:lnTo>
                  <a:lnTo>
                    <a:pt x="210992" y="728960"/>
                  </a:lnTo>
                  <a:lnTo>
                    <a:pt x="194825" y="695016"/>
                  </a:lnTo>
                  <a:lnTo>
                    <a:pt x="181989" y="659315"/>
                  </a:lnTo>
                  <a:lnTo>
                    <a:pt x="172703" y="622092"/>
                  </a:lnTo>
                  <a:lnTo>
                    <a:pt x="0" y="622092"/>
                  </a:lnTo>
                  <a:lnTo>
                    <a:pt x="0" y="473902"/>
                  </a:lnTo>
                  <a:lnTo>
                    <a:pt x="172703" y="473902"/>
                  </a:lnTo>
                  <a:lnTo>
                    <a:pt x="181989" y="436698"/>
                  </a:lnTo>
                  <a:lnTo>
                    <a:pt x="194825" y="401030"/>
                  </a:lnTo>
                  <a:lnTo>
                    <a:pt x="210992" y="367092"/>
                  </a:lnTo>
                  <a:lnTo>
                    <a:pt x="230271" y="335078"/>
                  </a:lnTo>
                  <a:lnTo>
                    <a:pt x="108249" y="212918"/>
                  </a:lnTo>
                  <a:lnTo>
                    <a:pt x="212918" y="108111"/>
                  </a:lnTo>
                  <a:lnTo>
                    <a:pt x="334940" y="230271"/>
                  </a:lnTo>
                  <a:lnTo>
                    <a:pt x="366976" y="210992"/>
                  </a:lnTo>
                  <a:lnTo>
                    <a:pt x="400961" y="194825"/>
                  </a:lnTo>
                  <a:lnTo>
                    <a:pt x="436676" y="181989"/>
                  </a:lnTo>
                  <a:lnTo>
                    <a:pt x="473902" y="172703"/>
                  </a:lnTo>
                  <a:lnTo>
                    <a:pt x="473902" y="0"/>
                  </a:lnTo>
                  <a:lnTo>
                    <a:pt x="622091" y="0"/>
                  </a:lnTo>
                  <a:lnTo>
                    <a:pt x="622091" y="172703"/>
                  </a:lnTo>
                  <a:lnTo>
                    <a:pt x="659296" y="181989"/>
                  </a:lnTo>
                  <a:lnTo>
                    <a:pt x="694964" y="194825"/>
                  </a:lnTo>
                  <a:lnTo>
                    <a:pt x="728902" y="210992"/>
                  </a:lnTo>
                  <a:lnTo>
                    <a:pt x="760916" y="230271"/>
                  </a:lnTo>
                  <a:lnTo>
                    <a:pt x="883076" y="108111"/>
                  </a:lnTo>
                  <a:lnTo>
                    <a:pt x="987882" y="212918"/>
                  </a:lnTo>
                  <a:lnTo>
                    <a:pt x="865722" y="335078"/>
                  </a:lnTo>
                  <a:lnTo>
                    <a:pt x="885001" y="367092"/>
                  </a:lnTo>
                  <a:lnTo>
                    <a:pt x="901169" y="401030"/>
                  </a:lnTo>
                  <a:lnTo>
                    <a:pt x="914005" y="436698"/>
                  </a:lnTo>
                  <a:lnTo>
                    <a:pt x="923290" y="473902"/>
                  </a:lnTo>
                  <a:lnTo>
                    <a:pt x="1095994" y="473902"/>
                  </a:lnTo>
                  <a:lnTo>
                    <a:pt x="1095994" y="622092"/>
                  </a:lnTo>
                  <a:lnTo>
                    <a:pt x="923290" y="622092"/>
                  </a:lnTo>
                  <a:lnTo>
                    <a:pt x="914005" y="659315"/>
                  </a:lnTo>
                  <a:lnTo>
                    <a:pt x="901169" y="695016"/>
                  </a:lnTo>
                  <a:lnTo>
                    <a:pt x="885001" y="728960"/>
                  </a:lnTo>
                  <a:lnTo>
                    <a:pt x="865722" y="760916"/>
                  </a:lnTo>
                  <a:lnTo>
                    <a:pt x="987882" y="883076"/>
                  </a:lnTo>
                  <a:lnTo>
                    <a:pt x="883076" y="987882"/>
                  </a:lnTo>
                  <a:lnTo>
                    <a:pt x="760916" y="865723"/>
                  </a:lnTo>
                  <a:lnTo>
                    <a:pt x="728902" y="885002"/>
                  </a:lnTo>
                  <a:lnTo>
                    <a:pt x="694964" y="901169"/>
                  </a:lnTo>
                  <a:lnTo>
                    <a:pt x="659296" y="914005"/>
                  </a:lnTo>
                  <a:lnTo>
                    <a:pt x="622091" y="923290"/>
                  </a:lnTo>
                  <a:lnTo>
                    <a:pt x="622091" y="1095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63856" y="7189311"/>
              <a:ext cx="1096010" cy="1096010"/>
            </a:xfrm>
            <a:custGeom>
              <a:avLst/>
              <a:gdLst/>
              <a:ahLst/>
              <a:cxnLst/>
              <a:rect l="l" t="t" r="r" b="b"/>
              <a:pathLst>
                <a:path w="1096009" h="1096009">
                  <a:moveTo>
                    <a:pt x="1095995" y="622092"/>
                  </a:moveTo>
                  <a:lnTo>
                    <a:pt x="1095995" y="473903"/>
                  </a:lnTo>
                  <a:lnTo>
                    <a:pt x="923291" y="473903"/>
                  </a:lnTo>
                  <a:lnTo>
                    <a:pt x="914006" y="436698"/>
                  </a:lnTo>
                  <a:lnTo>
                    <a:pt x="901170" y="401030"/>
                  </a:lnTo>
                  <a:lnTo>
                    <a:pt x="885002" y="367092"/>
                  </a:lnTo>
                  <a:lnTo>
                    <a:pt x="865723" y="335078"/>
                  </a:lnTo>
                  <a:lnTo>
                    <a:pt x="987883" y="212919"/>
                  </a:lnTo>
                  <a:lnTo>
                    <a:pt x="883076" y="108112"/>
                  </a:lnTo>
                  <a:lnTo>
                    <a:pt x="760916" y="230271"/>
                  </a:lnTo>
                  <a:lnTo>
                    <a:pt x="728902" y="210992"/>
                  </a:lnTo>
                  <a:lnTo>
                    <a:pt x="694964" y="194825"/>
                  </a:lnTo>
                  <a:lnTo>
                    <a:pt x="659296" y="181989"/>
                  </a:lnTo>
                  <a:lnTo>
                    <a:pt x="622092" y="172703"/>
                  </a:lnTo>
                  <a:lnTo>
                    <a:pt x="622092" y="0"/>
                  </a:lnTo>
                  <a:lnTo>
                    <a:pt x="473903" y="0"/>
                  </a:lnTo>
                  <a:lnTo>
                    <a:pt x="473903" y="172703"/>
                  </a:lnTo>
                  <a:lnTo>
                    <a:pt x="436677" y="181989"/>
                  </a:lnTo>
                  <a:lnTo>
                    <a:pt x="400961" y="194825"/>
                  </a:lnTo>
                  <a:lnTo>
                    <a:pt x="366976" y="210992"/>
                  </a:lnTo>
                  <a:lnTo>
                    <a:pt x="334941" y="230271"/>
                  </a:lnTo>
                  <a:lnTo>
                    <a:pt x="212919" y="108112"/>
                  </a:lnTo>
                  <a:lnTo>
                    <a:pt x="108249" y="212919"/>
                  </a:lnTo>
                  <a:lnTo>
                    <a:pt x="230272" y="335078"/>
                  </a:lnTo>
                  <a:lnTo>
                    <a:pt x="210993" y="367092"/>
                  </a:lnTo>
                  <a:lnTo>
                    <a:pt x="194825" y="401030"/>
                  </a:lnTo>
                  <a:lnTo>
                    <a:pt x="181989" y="436698"/>
                  </a:lnTo>
                  <a:lnTo>
                    <a:pt x="172703" y="473903"/>
                  </a:lnTo>
                  <a:lnTo>
                    <a:pt x="0" y="473903"/>
                  </a:lnTo>
                  <a:lnTo>
                    <a:pt x="0" y="622092"/>
                  </a:lnTo>
                  <a:lnTo>
                    <a:pt x="172703" y="622092"/>
                  </a:lnTo>
                  <a:lnTo>
                    <a:pt x="181989" y="659316"/>
                  </a:lnTo>
                  <a:lnTo>
                    <a:pt x="194825" y="695016"/>
                  </a:lnTo>
                  <a:lnTo>
                    <a:pt x="210992" y="728960"/>
                  </a:lnTo>
                  <a:lnTo>
                    <a:pt x="230272" y="760916"/>
                  </a:lnTo>
                  <a:lnTo>
                    <a:pt x="108249" y="883076"/>
                  </a:lnTo>
                  <a:lnTo>
                    <a:pt x="212919" y="987883"/>
                  </a:lnTo>
                  <a:lnTo>
                    <a:pt x="334941" y="865723"/>
                  </a:lnTo>
                  <a:lnTo>
                    <a:pt x="366976" y="885002"/>
                  </a:lnTo>
                  <a:lnTo>
                    <a:pt x="400961" y="901169"/>
                  </a:lnTo>
                  <a:lnTo>
                    <a:pt x="436677" y="914005"/>
                  </a:lnTo>
                  <a:lnTo>
                    <a:pt x="473903" y="923291"/>
                  </a:lnTo>
                  <a:lnTo>
                    <a:pt x="473903" y="1095995"/>
                  </a:lnTo>
                  <a:lnTo>
                    <a:pt x="622092" y="1095995"/>
                  </a:lnTo>
                  <a:lnTo>
                    <a:pt x="622092" y="923291"/>
                  </a:lnTo>
                  <a:lnTo>
                    <a:pt x="659296" y="914006"/>
                  </a:lnTo>
                  <a:lnTo>
                    <a:pt x="694964" y="901169"/>
                  </a:lnTo>
                  <a:lnTo>
                    <a:pt x="728902" y="885002"/>
                  </a:lnTo>
                  <a:lnTo>
                    <a:pt x="760916" y="865723"/>
                  </a:lnTo>
                  <a:lnTo>
                    <a:pt x="883076" y="987883"/>
                  </a:lnTo>
                  <a:lnTo>
                    <a:pt x="987883" y="883076"/>
                  </a:lnTo>
                  <a:lnTo>
                    <a:pt x="865723" y="760916"/>
                  </a:lnTo>
                  <a:lnTo>
                    <a:pt x="885002" y="728960"/>
                  </a:lnTo>
                  <a:lnTo>
                    <a:pt x="901170" y="695016"/>
                  </a:lnTo>
                  <a:lnTo>
                    <a:pt x="914006" y="659316"/>
                  </a:lnTo>
                  <a:lnTo>
                    <a:pt x="923291" y="622092"/>
                  </a:lnTo>
                  <a:lnTo>
                    <a:pt x="1095995" y="622092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66845" y="7492163"/>
              <a:ext cx="490220" cy="490220"/>
            </a:xfrm>
            <a:custGeom>
              <a:avLst/>
              <a:gdLst/>
              <a:ahLst/>
              <a:cxnLst/>
              <a:rect l="l" t="t" r="r" b="b"/>
              <a:pathLst>
                <a:path w="490220" h="490220">
                  <a:moveTo>
                    <a:pt x="245008" y="490154"/>
                  </a:moveTo>
                  <a:lnTo>
                    <a:pt x="195611" y="485179"/>
                  </a:lnTo>
                  <a:lnTo>
                    <a:pt x="149611" y="470909"/>
                  </a:lnTo>
                  <a:lnTo>
                    <a:pt x="107992" y="448328"/>
                  </a:lnTo>
                  <a:lnTo>
                    <a:pt x="71736" y="418418"/>
                  </a:lnTo>
                  <a:lnTo>
                    <a:pt x="41825" y="382161"/>
                  </a:lnTo>
                  <a:lnTo>
                    <a:pt x="19244" y="340542"/>
                  </a:lnTo>
                  <a:lnTo>
                    <a:pt x="4974" y="294542"/>
                  </a:lnTo>
                  <a:lnTo>
                    <a:pt x="0" y="245146"/>
                  </a:lnTo>
                  <a:lnTo>
                    <a:pt x="4974" y="195743"/>
                  </a:lnTo>
                  <a:lnTo>
                    <a:pt x="19244" y="149728"/>
                  </a:lnTo>
                  <a:lnTo>
                    <a:pt x="41825" y="108086"/>
                  </a:lnTo>
                  <a:lnTo>
                    <a:pt x="71736" y="71805"/>
                  </a:lnTo>
                  <a:lnTo>
                    <a:pt x="107992" y="41869"/>
                  </a:lnTo>
                  <a:lnTo>
                    <a:pt x="149611" y="19266"/>
                  </a:lnTo>
                  <a:lnTo>
                    <a:pt x="195611" y="4980"/>
                  </a:lnTo>
                  <a:lnTo>
                    <a:pt x="245008" y="0"/>
                  </a:lnTo>
                  <a:lnTo>
                    <a:pt x="294405" y="4980"/>
                  </a:lnTo>
                  <a:lnTo>
                    <a:pt x="340404" y="19266"/>
                  </a:lnTo>
                  <a:lnTo>
                    <a:pt x="382024" y="41869"/>
                  </a:lnTo>
                  <a:lnTo>
                    <a:pt x="418280" y="71805"/>
                  </a:lnTo>
                  <a:lnTo>
                    <a:pt x="448190" y="108086"/>
                  </a:lnTo>
                  <a:lnTo>
                    <a:pt x="470772" y="149728"/>
                  </a:lnTo>
                  <a:lnTo>
                    <a:pt x="485041" y="195743"/>
                  </a:lnTo>
                  <a:lnTo>
                    <a:pt x="490016" y="245146"/>
                  </a:lnTo>
                  <a:lnTo>
                    <a:pt x="485041" y="294542"/>
                  </a:lnTo>
                  <a:lnTo>
                    <a:pt x="470772" y="340542"/>
                  </a:lnTo>
                  <a:lnTo>
                    <a:pt x="448190" y="382161"/>
                  </a:lnTo>
                  <a:lnTo>
                    <a:pt x="418280" y="418418"/>
                  </a:lnTo>
                  <a:lnTo>
                    <a:pt x="382024" y="448328"/>
                  </a:lnTo>
                  <a:lnTo>
                    <a:pt x="340404" y="470909"/>
                  </a:lnTo>
                  <a:lnTo>
                    <a:pt x="294405" y="485179"/>
                  </a:lnTo>
                  <a:lnTo>
                    <a:pt x="245008" y="490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66846" y="7492163"/>
              <a:ext cx="490220" cy="490220"/>
            </a:xfrm>
            <a:custGeom>
              <a:avLst/>
              <a:gdLst/>
              <a:ahLst/>
              <a:cxnLst/>
              <a:rect l="l" t="t" r="r" b="b"/>
              <a:pathLst>
                <a:path w="490220" h="490220">
                  <a:moveTo>
                    <a:pt x="490016" y="245145"/>
                  </a:moveTo>
                  <a:lnTo>
                    <a:pt x="485041" y="294542"/>
                  </a:lnTo>
                  <a:lnTo>
                    <a:pt x="470771" y="340542"/>
                  </a:lnTo>
                  <a:lnTo>
                    <a:pt x="448190" y="382161"/>
                  </a:lnTo>
                  <a:lnTo>
                    <a:pt x="418280" y="418417"/>
                  </a:lnTo>
                  <a:lnTo>
                    <a:pt x="382023" y="448328"/>
                  </a:lnTo>
                  <a:lnTo>
                    <a:pt x="340404" y="470909"/>
                  </a:lnTo>
                  <a:lnTo>
                    <a:pt x="294405" y="485179"/>
                  </a:lnTo>
                  <a:lnTo>
                    <a:pt x="245008" y="490154"/>
                  </a:lnTo>
                  <a:lnTo>
                    <a:pt x="195611" y="485179"/>
                  </a:lnTo>
                  <a:lnTo>
                    <a:pt x="149611" y="470909"/>
                  </a:lnTo>
                  <a:lnTo>
                    <a:pt x="107992" y="448328"/>
                  </a:lnTo>
                  <a:lnTo>
                    <a:pt x="71736" y="418417"/>
                  </a:lnTo>
                  <a:lnTo>
                    <a:pt x="41826" y="382161"/>
                  </a:lnTo>
                  <a:lnTo>
                    <a:pt x="19244" y="340542"/>
                  </a:lnTo>
                  <a:lnTo>
                    <a:pt x="4974" y="294542"/>
                  </a:lnTo>
                  <a:lnTo>
                    <a:pt x="0" y="245145"/>
                  </a:lnTo>
                  <a:lnTo>
                    <a:pt x="4974" y="195743"/>
                  </a:lnTo>
                  <a:lnTo>
                    <a:pt x="19244" y="149727"/>
                  </a:lnTo>
                  <a:lnTo>
                    <a:pt x="41825" y="108086"/>
                  </a:lnTo>
                  <a:lnTo>
                    <a:pt x="71736" y="71805"/>
                  </a:lnTo>
                  <a:lnTo>
                    <a:pt x="107992" y="41869"/>
                  </a:lnTo>
                  <a:lnTo>
                    <a:pt x="149611" y="19266"/>
                  </a:lnTo>
                  <a:lnTo>
                    <a:pt x="195611" y="4980"/>
                  </a:lnTo>
                  <a:lnTo>
                    <a:pt x="245008" y="0"/>
                  </a:lnTo>
                  <a:lnTo>
                    <a:pt x="294405" y="4980"/>
                  </a:lnTo>
                  <a:lnTo>
                    <a:pt x="340404" y="19266"/>
                  </a:lnTo>
                  <a:lnTo>
                    <a:pt x="382023" y="41869"/>
                  </a:lnTo>
                  <a:lnTo>
                    <a:pt x="418280" y="71805"/>
                  </a:lnTo>
                  <a:lnTo>
                    <a:pt x="448190" y="108086"/>
                  </a:lnTo>
                  <a:lnTo>
                    <a:pt x="470771" y="149727"/>
                  </a:lnTo>
                  <a:lnTo>
                    <a:pt x="485041" y="195743"/>
                  </a:lnTo>
                  <a:lnTo>
                    <a:pt x="490016" y="245145"/>
                  </a:lnTo>
                  <a:close/>
                </a:path>
              </a:pathLst>
            </a:custGeom>
            <a:ln w="55088">
              <a:solidFill>
                <a:srgbClr val="04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09280" y="1626564"/>
              <a:ext cx="2065655" cy="1914525"/>
            </a:xfrm>
            <a:custGeom>
              <a:avLst/>
              <a:gdLst/>
              <a:ahLst/>
              <a:cxnLst/>
              <a:rect l="l" t="t" r="r" b="b"/>
              <a:pathLst>
                <a:path w="2065654" h="1914525">
                  <a:moveTo>
                    <a:pt x="1914080" y="793915"/>
                  </a:moveTo>
                  <a:lnTo>
                    <a:pt x="1674812" y="1004163"/>
                  </a:lnTo>
                  <a:lnTo>
                    <a:pt x="1674812" y="1675206"/>
                  </a:lnTo>
                  <a:lnTo>
                    <a:pt x="239255" y="1675206"/>
                  </a:lnTo>
                  <a:lnTo>
                    <a:pt x="239255" y="239306"/>
                  </a:lnTo>
                  <a:lnTo>
                    <a:pt x="1674812" y="239306"/>
                  </a:lnTo>
                  <a:lnTo>
                    <a:pt x="1674812" y="280289"/>
                  </a:lnTo>
                  <a:lnTo>
                    <a:pt x="1873402" y="106197"/>
                  </a:lnTo>
                  <a:lnTo>
                    <a:pt x="1844230" y="70561"/>
                  </a:lnTo>
                  <a:lnTo>
                    <a:pt x="1808822" y="41148"/>
                  </a:lnTo>
                  <a:lnTo>
                    <a:pt x="1768144" y="18935"/>
                  </a:lnTo>
                  <a:lnTo>
                    <a:pt x="1723161" y="4889"/>
                  </a:lnTo>
                  <a:lnTo>
                    <a:pt x="1674812" y="0"/>
                  </a:lnTo>
                  <a:lnTo>
                    <a:pt x="239255" y="0"/>
                  </a:lnTo>
                  <a:lnTo>
                    <a:pt x="191046" y="4864"/>
                  </a:lnTo>
                  <a:lnTo>
                    <a:pt x="146126" y="18808"/>
                  </a:lnTo>
                  <a:lnTo>
                    <a:pt x="105486" y="40868"/>
                  </a:lnTo>
                  <a:lnTo>
                    <a:pt x="70078" y="70091"/>
                  </a:lnTo>
                  <a:lnTo>
                    <a:pt x="40855" y="105511"/>
                  </a:lnTo>
                  <a:lnTo>
                    <a:pt x="18796" y="146164"/>
                  </a:lnTo>
                  <a:lnTo>
                    <a:pt x="4851" y="191084"/>
                  </a:lnTo>
                  <a:lnTo>
                    <a:pt x="0" y="239306"/>
                  </a:lnTo>
                  <a:lnTo>
                    <a:pt x="0" y="1675206"/>
                  </a:lnTo>
                  <a:lnTo>
                    <a:pt x="4851" y="1723428"/>
                  </a:lnTo>
                  <a:lnTo>
                    <a:pt x="18796" y="1768335"/>
                  </a:lnTo>
                  <a:lnTo>
                    <a:pt x="40855" y="1808988"/>
                  </a:lnTo>
                  <a:lnTo>
                    <a:pt x="70078" y="1844408"/>
                  </a:lnTo>
                  <a:lnTo>
                    <a:pt x="105486" y="1873643"/>
                  </a:lnTo>
                  <a:lnTo>
                    <a:pt x="146126" y="1895703"/>
                  </a:lnTo>
                  <a:lnTo>
                    <a:pt x="191046" y="1909660"/>
                  </a:lnTo>
                  <a:lnTo>
                    <a:pt x="239255" y="1914525"/>
                  </a:lnTo>
                  <a:lnTo>
                    <a:pt x="1674812" y="1914525"/>
                  </a:lnTo>
                  <a:lnTo>
                    <a:pt x="1723047" y="1909660"/>
                  </a:lnTo>
                  <a:lnTo>
                    <a:pt x="1767954" y="1895703"/>
                  </a:lnTo>
                  <a:lnTo>
                    <a:pt x="1808594" y="1873643"/>
                  </a:lnTo>
                  <a:lnTo>
                    <a:pt x="1844001" y="1844408"/>
                  </a:lnTo>
                  <a:lnTo>
                    <a:pt x="1873224" y="1808988"/>
                  </a:lnTo>
                  <a:lnTo>
                    <a:pt x="1895271" y="1768335"/>
                  </a:lnTo>
                  <a:lnTo>
                    <a:pt x="1909216" y="1723428"/>
                  </a:lnTo>
                  <a:lnTo>
                    <a:pt x="1914080" y="1675206"/>
                  </a:lnTo>
                  <a:lnTo>
                    <a:pt x="1914080" y="793915"/>
                  </a:lnTo>
                  <a:close/>
                </a:path>
                <a:path w="2065654" h="1914525">
                  <a:moveTo>
                    <a:pt x="2065477" y="519290"/>
                  </a:moveTo>
                  <a:lnTo>
                    <a:pt x="1847938" y="271678"/>
                  </a:lnTo>
                  <a:lnTo>
                    <a:pt x="958075" y="1053706"/>
                  </a:lnTo>
                  <a:lnTo>
                    <a:pt x="647725" y="700493"/>
                  </a:lnTo>
                  <a:lnTo>
                    <a:pt x="403758" y="914844"/>
                  </a:lnTo>
                  <a:lnTo>
                    <a:pt x="931646" y="1515656"/>
                  </a:lnTo>
                  <a:lnTo>
                    <a:pt x="2065477" y="519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1515" y="2196068"/>
            <a:ext cx="7686675" cy="175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6200"/>
              </a:lnSpc>
              <a:spcBef>
                <a:spcPts val="95"/>
              </a:spcBef>
            </a:pPr>
            <a:r>
              <a:rPr sz="2250" spc="160" dirty="0">
                <a:solidFill>
                  <a:srgbClr val="231F1C"/>
                </a:solidFill>
                <a:latin typeface="Tahoma"/>
                <a:cs typeface="Tahoma"/>
              </a:rPr>
              <a:t>Busca </a:t>
            </a:r>
            <a:r>
              <a:rPr sz="2250" spc="135" dirty="0">
                <a:solidFill>
                  <a:srgbClr val="231F1C"/>
                </a:solidFill>
                <a:latin typeface="Tahoma"/>
                <a:cs typeface="Tahoma"/>
              </a:rPr>
              <a:t>cualquier papel 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blanco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que 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tengas </a:t>
            </a:r>
            <a:r>
              <a:rPr sz="2250" spc="8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250" spc="70" dirty="0">
                <a:solidFill>
                  <a:srgbClr val="231F1C"/>
                </a:solidFill>
                <a:latin typeface="Tahoma"/>
                <a:cs typeface="Tahoma"/>
              </a:rPr>
              <a:t>tu </a:t>
            </a:r>
            <a:r>
              <a:rPr sz="2250" spc="145" dirty="0">
                <a:solidFill>
                  <a:srgbClr val="231F1C"/>
                </a:solidFill>
                <a:latin typeface="Tahoma"/>
                <a:cs typeface="Tahoma"/>
              </a:rPr>
              <a:t>casa  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(hoja </a:t>
            </a:r>
            <a:r>
              <a:rPr sz="2250" spc="140" dirty="0">
                <a:solidFill>
                  <a:srgbClr val="231F1C"/>
                </a:solidFill>
                <a:latin typeface="Tahoma"/>
                <a:cs typeface="Tahoma"/>
              </a:rPr>
              <a:t>carta,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hoja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250" spc="135" dirty="0">
                <a:solidFill>
                  <a:srgbClr val="231F1C"/>
                </a:solidFill>
                <a:latin typeface="Tahoma"/>
                <a:cs typeface="Tahoma"/>
              </a:rPr>
              <a:t>block,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hoja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de </a:t>
            </a:r>
            <a:r>
              <a:rPr sz="2250" spc="70" dirty="0">
                <a:solidFill>
                  <a:srgbClr val="231F1C"/>
                </a:solidFill>
                <a:latin typeface="Tahoma"/>
                <a:cs typeface="Tahoma"/>
              </a:rPr>
              <a:t>tu </a:t>
            </a:r>
            <a:r>
              <a:rPr sz="2250" spc="135" dirty="0">
                <a:solidFill>
                  <a:srgbClr val="231F1C"/>
                </a:solidFill>
                <a:latin typeface="Tahoma"/>
                <a:cs typeface="Tahoma"/>
              </a:rPr>
              <a:t>croquera, </a:t>
            </a:r>
            <a:r>
              <a:rPr sz="2250" spc="165" dirty="0">
                <a:solidFill>
                  <a:srgbClr val="231F1C"/>
                </a:solidFill>
                <a:latin typeface="Tahoma"/>
                <a:cs typeface="Tahoma"/>
              </a:rPr>
              <a:t>etc.)  </a:t>
            </a:r>
            <a:r>
              <a:rPr sz="2250" spc="-50" dirty="0">
                <a:solidFill>
                  <a:srgbClr val="231F1C"/>
                </a:solidFill>
                <a:latin typeface="Tahoma"/>
                <a:cs typeface="Tahoma"/>
              </a:rPr>
              <a:t>y </a:t>
            </a:r>
            <a:r>
              <a:rPr sz="2250" spc="145" dirty="0">
                <a:solidFill>
                  <a:srgbClr val="231F1C"/>
                </a:solidFill>
                <a:latin typeface="Tahoma"/>
                <a:cs typeface="Tahoma"/>
              </a:rPr>
              <a:t>colócala 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sobre </a:t>
            </a:r>
            <a:r>
              <a:rPr sz="2250" spc="90" dirty="0">
                <a:solidFill>
                  <a:srgbClr val="231F1C"/>
                </a:solidFill>
                <a:latin typeface="Tahoma"/>
                <a:cs typeface="Tahoma"/>
              </a:rPr>
              <a:t>una </a:t>
            </a:r>
            <a:r>
              <a:rPr sz="2250" spc="120" dirty="0">
                <a:solidFill>
                  <a:srgbClr val="231F1C"/>
                </a:solidFill>
                <a:latin typeface="Tahoma"/>
                <a:cs typeface="Tahoma"/>
              </a:rPr>
              <a:t>mesa </a:t>
            </a:r>
            <a:r>
              <a:rPr sz="2250" spc="20" dirty="0">
                <a:solidFill>
                  <a:srgbClr val="231F1C"/>
                </a:solidFill>
                <a:latin typeface="Tahoma"/>
                <a:cs typeface="Tahoma"/>
              </a:rPr>
              <a:t>o </a:t>
            </a:r>
            <a:r>
              <a:rPr sz="2250" spc="150" dirty="0">
                <a:solidFill>
                  <a:srgbClr val="231F1C"/>
                </a:solidFill>
                <a:latin typeface="Tahoma"/>
                <a:cs typeface="Tahoma"/>
              </a:rPr>
              <a:t>superficie </a:t>
            </a:r>
            <a:r>
              <a:rPr sz="2250" spc="125" dirty="0">
                <a:solidFill>
                  <a:srgbClr val="231F1C"/>
                </a:solidFill>
                <a:latin typeface="Tahoma"/>
                <a:cs typeface="Tahoma"/>
              </a:rPr>
              <a:t>plana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de 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forma</a:t>
            </a:r>
            <a:r>
              <a:rPr sz="2250" spc="7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250" spc="135" dirty="0">
                <a:solidFill>
                  <a:srgbClr val="231F1C"/>
                </a:solidFill>
                <a:latin typeface="Tahoma"/>
                <a:cs typeface="Tahoma"/>
              </a:rPr>
              <a:t>horizontal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5087560"/>
            <a:ext cx="2317750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718945" algn="l"/>
                <a:tab pos="2146300" algn="l"/>
              </a:tabLst>
            </a:pPr>
            <a:r>
              <a:rPr sz="2250" spc="210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250" spc="155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250" spc="150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250" spc="155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250" spc="185" dirty="0">
                <a:solidFill>
                  <a:srgbClr val="231F1C"/>
                </a:solidFill>
                <a:latin typeface="Tahoma"/>
                <a:cs typeface="Tahoma"/>
              </a:rPr>
              <a:t>cc</a:t>
            </a:r>
            <a:r>
              <a:rPr sz="2250" spc="200" dirty="0">
                <a:solidFill>
                  <a:srgbClr val="231F1C"/>
                </a:solidFill>
                <a:latin typeface="Tahoma"/>
                <a:cs typeface="Tahoma"/>
              </a:rPr>
              <a:t>i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250" spc="110" dirty="0">
                <a:solidFill>
                  <a:srgbClr val="231F1C"/>
                </a:solidFill>
                <a:latin typeface="Tahoma"/>
                <a:cs typeface="Tahoma"/>
              </a:rPr>
              <a:t>n</a:t>
            </a:r>
            <a:r>
              <a:rPr sz="2250" spc="50" dirty="0">
                <a:solidFill>
                  <a:srgbClr val="231F1C"/>
                </a:solidFill>
                <a:latin typeface="Tahoma"/>
                <a:cs typeface="Tahoma"/>
              </a:rPr>
              <a:t>a</a:t>
            </a:r>
            <a:r>
              <a:rPr sz="225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250" spc="155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250" spc="40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25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250" spc="2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3344" y="5087560"/>
            <a:ext cx="5207000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93725" algn="l"/>
                <a:tab pos="1820545" algn="l"/>
                <a:tab pos="2514600" algn="l"/>
                <a:tab pos="3472815" algn="l"/>
                <a:tab pos="4398010" algn="l"/>
                <a:tab pos="4919345" algn="l"/>
              </a:tabLst>
            </a:pPr>
            <a:r>
              <a:rPr sz="2250" spc="150" dirty="0">
                <a:solidFill>
                  <a:srgbClr val="231F1C"/>
                </a:solidFill>
                <a:latin typeface="Tahoma"/>
                <a:cs typeface="Tahoma"/>
              </a:rPr>
              <a:t>l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250" spc="80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25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250" spc="160" dirty="0">
                <a:solidFill>
                  <a:srgbClr val="231F1C"/>
                </a:solidFill>
                <a:latin typeface="Tahoma"/>
                <a:cs typeface="Tahoma"/>
              </a:rPr>
              <a:t>b</a:t>
            </a:r>
            <a:r>
              <a:rPr sz="2250" spc="90" dirty="0">
                <a:solidFill>
                  <a:srgbClr val="231F1C"/>
                </a:solidFill>
                <a:latin typeface="Tahoma"/>
                <a:cs typeface="Tahoma"/>
              </a:rPr>
              <a:t>j</a:t>
            </a:r>
            <a:r>
              <a:rPr sz="2250" spc="155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250" spc="14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o</a:t>
            </a:r>
            <a:r>
              <a:rPr sz="2250" spc="80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25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250" spc="160" dirty="0">
                <a:solidFill>
                  <a:srgbClr val="231F1C"/>
                </a:solidFill>
                <a:latin typeface="Tahoma"/>
                <a:cs typeface="Tahoma"/>
              </a:rPr>
              <a:t>q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r>
              <a:rPr sz="2250" spc="45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25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250" spc="190" dirty="0">
                <a:solidFill>
                  <a:srgbClr val="231F1C"/>
                </a:solidFill>
                <a:latin typeface="Tahoma"/>
                <a:cs typeface="Tahoma"/>
              </a:rPr>
              <a:t>s</a:t>
            </a:r>
            <a:r>
              <a:rPr sz="2250" spc="155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250" spc="114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250" spc="160" dirty="0">
                <a:solidFill>
                  <a:srgbClr val="231F1C"/>
                </a:solidFill>
                <a:latin typeface="Tahoma"/>
                <a:cs typeface="Tahoma"/>
              </a:rPr>
              <a:t>á</a:t>
            </a:r>
            <a:r>
              <a:rPr sz="2250" dirty="0">
                <a:solidFill>
                  <a:srgbClr val="231F1C"/>
                </a:solidFill>
                <a:latin typeface="Tahoma"/>
                <a:cs typeface="Tahoma"/>
              </a:rPr>
              <a:t>n	</a:t>
            </a:r>
            <a:r>
              <a:rPr sz="2250" spc="160" dirty="0">
                <a:solidFill>
                  <a:srgbClr val="231F1C"/>
                </a:solidFill>
                <a:latin typeface="Tahoma"/>
                <a:cs typeface="Tahoma"/>
              </a:rPr>
              <a:t>pa</a:t>
            </a:r>
            <a:r>
              <a:rPr sz="2250" spc="114" dirty="0">
                <a:solidFill>
                  <a:srgbClr val="231F1C"/>
                </a:solidFill>
                <a:latin typeface="Tahoma"/>
                <a:cs typeface="Tahoma"/>
              </a:rPr>
              <a:t>r</a:t>
            </a:r>
            <a:r>
              <a:rPr sz="2250" spc="14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250" spc="45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25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250" spc="160" dirty="0">
                <a:solidFill>
                  <a:srgbClr val="231F1C"/>
                </a:solidFill>
                <a:latin typeface="Tahoma"/>
                <a:cs typeface="Tahoma"/>
              </a:rPr>
              <a:t>d</a:t>
            </a:r>
            <a:r>
              <a:rPr sz="2250" spc="45" dirty="0">
                <a:solidFill>
                  <a:srgbClr val="231F1C"/>
                </a:solidFill>
                <a:latin typeface="Tahoma"/>
                <a:cs typeface="Tahoma"/>
              </a:rPr>
              <a:t>e</a:t>
            </a:r>
            <a:r>
              <a:rPr sz="2250" dirty="0">
                <a:solidFill>
                  <a:srgbClr val="231F1C"/>
                </a:solidFill>
                <a:latin typeface="Tahoma"/>
                <a:cs typeface="Tahoma"/>
              </a:rPr>
              <a:t>	</a:t>
            </a:r>
            <a:r>
              <a:rPr sz="2250" spc="145" dirty="0">
                <a:solidFill>
                  <a:srgbClr val="231F1C"/>
                </a:solidFill>
                <a:latin typeface="Tahoma"/>
                <a:cs typeface="Tahoma"/>
              </a:rPr>
              <a:t>t</a:t>
            </a:r>
            <a:r>
              <a:rPr sz="2250" spc="-5" dirty="0">
                <a:solidFill>
                  <a:srgbClr val="231F1C"/>
                </a:solidFill>
                <a:latin typeface="Tahoma"/>
                <a:cs typeface="Tahoma"/>
              </a:rPr>
              <a:t>u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5433624"/>
            <a:ext cx="7689215" cy="175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6200"/>
              </a:lnSpc>
              <a:spcBef>
                <a:spcPts val="95"/>
              </a:spcBef>
            </a:pPr>
            <a:r>
              <a:rPr sz="2250" spc="145" dirty="0">
                <a:solidFill>
                  <a:srgbClr val="231F1C"/>
                </a:solidFill>
                <a:latin typeface="Tahoma"/>
                <a:cs typeface="Tahoma"/>
              </a:rPr>
              <a:t>composición (recuerda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que 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mientras </a:t>
            </a:r>
            <a:r>
              <a:rPr sz="2250" spc="114" dirty="0">
                <a:solidFill>
                  <a:srgbClr val="231F1C"/>
                </a:solidFill>
                <a:latin typeface="Tahoma"/>
                <a:cs typeface="Tahoma"/>
              </a:rPr>
              <a:t>menos </a:t>
            </a:r>
            <a:r>
              <a:rPr sz="2250" spc="135" dirty="0">
                <a:solidFill>
                  <a:srgbClr val="231F1C"/>
                </a:solidFill>
                <a:latin typeface="Tahoma"/>
                <a:cs typeface="Tahoma"/>
              </a:rPr>
              <a:t>objetos,  </a:t>
            </a:r>
            <a:r>
              <a:rPr sz="2250" spc="120" dirty="0">
                <a:solidFill>
                  <a:srgbClr val="231F1C"/>
                </a:solidFill>
                <a:latin typeface="Tahoma"/>
                <a:cs typeface="Tahoma"/>
              </a:rPr>
              <a:t>mejor) </a:t>
            </a:r>
            <a:r>
              <a:rPr sz="2250" spc="8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250" spc="140" dirty="0">
                <a:solidFill>
                  <a:srgbClr val="231F1C"/>
                </a:solidFill>
                <a:latin typeface="Tahoma"/>
                <a:cs typeface="Tahoma"/>
              </a:rPr>
              <a:t>base </a:t>
            </a:r>
            <a:r>
              <a:rPr sz="2250" spc="50" dirty="0">
                <a:solidFill>
                  <a:srgbClr val="231F1C"/>
                </a:solidFill>
                <a:latin typeface="Tahoma"/>
                <a:cs typeface="Tahoma"/>
              </a:rPr>
              <a:t>a 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las preguntas </a:t>
            </a:r>
            <a:r>
              <a:rPr sz="2250" spc="125" dirty="0">
                <a:solidFill>
                  <a:srgbClr val="231F1C"/>
                </a:solidFill>
                <a:latin typeface="Tahoma"/>
                <a:cs typeface="Tahoma"/>
              </a:rPr>
              <a:t>¿Qué </a:t>
            </a:r>
            <a:r>
              <a:rPr sz="2250" spc="150" dirty="0">
                <a:solidFill>
                  <a:srgbClr val="231F1C"/>
                </a:solidFill>
                <a:latin typeface="Tahoma"/>
                <a:cs typeface="Tahoma"/>
              </a:rPr>
              <a:t>sensaciones  </a:t>
            </a:r>
            <a:r>
              <a:rPr sz="2250" spc="140" dirty="0">
                <a:solidFill>
                  <a:srgbClr val="231F1C"/>
                </a:solidFill>
                <a:latin typeface="Tahoma"/>
                <a:cs typeface="Tahoma"/>
              </a:rPr>
              <a:t>quieres </a:t>
            </a:r>
            <a:r>
              <a:rPr sz="2250" spc="150" dirty="0">
                <a:solidFill>
                  <a:srgbClr val="231F1C"/>
                </a:solidFill>
                <a:latin typeface="Tahoma"/>
                <a:cs typeface="Tahoma"/>
              </a:rPr>
              <a:t>transmitir?¿Cómo </a:t>
            </a:r>
            <a:r>
              <a:rPr sz="2250" spc="85" dirty="0">
                <a:solidFill>
                  <a:srgbClr val="231F1C"/>
                </a:solidFill>
                <a:latin typeface="Tahoma"/>
                <a:cs typeface="Tahoma"/>
              </a:rPr>
              <a:t>lo</a:t>
            </a:r>
            <a:r>
              <a:rPr sz="2250" spc="869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vas </a:t>
            </a:r>
            <a:r>
              <a:rPr sz="2250" spc="50" dirty="0">
                <a:solidFill>
                  <a:srgbClr val="231F1C"/>
                </a:solidFill>
                <a:latin typeface="Tahoma"/>
                <a:cs typeface="Tahoma"/>
              </a:rPr>
              <a:t>a </a:t>
            </a:r>
            <a:r>
              <a:rPr sz="2250" spc="145" dirty="0">
                <a:solidFill>
                  <a:srgbClr val="231F1C"/>
                </a:solidFill>
                <a:latin typeface="Tahoma"/>
                <a:cs typeface="Tahoma"/>
              </a:rPr>
              <a:t>transmitir? </a:t>
            </a:r>
            <a:r>
              <a:rPr sz="2250" spc="-50" dirty="0">
                <a:solidFill>
                  <a:srgbClr val="231F1C"/>
                </a:solidFill>
                <a:latin typeface="Tahoma"/>
                <a:cs typeface="Tahoma"/>
              </a:rPr>
              <a:t>y  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colócalo/s sobre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la hoja </a:t>
            </a:r>
            <a:r>
              <a:rPr sz="2250" spc="8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250" spc="150" dirty="0">
                <a:solidFill>
                  <a:srgbClr val="231F1C"/>
                </a:solidFill>
                <a:latin typeface="Tahoma"/>
                <a:cs typeface="Tahoma"/>
              </a:rPr>
              <a:t>posición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que</a:t>
            </a:r>
            <a:r>
              <a:rPr sz="2250" spc="-20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250" spc="145" dirty="0">
                <a:solidFill>
                  <a:srgbClr val="231F1C"/>
                </a:solidFill>
                <a:latin typeface="Tahoma"/>
                <a:cs typeface="Tahoma"/>
              </a:rPr>
              <a:t>quieras.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1515" y="8351600"/>
            <a:ext cx="7689215" cy="890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200"/>
              </a:lnSpc>
              <a:spcBef>
                <a:spcPts val="95"/>
              </a:spcBef>
            </a:pP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Se </a:t>
            </a:r>
            <a:r>
              <a:rPr sz="2250" spc="135" dirty="0">
                <a:solidFill>
                  <a:srgbClr val="231F1C"/>
                </a:solidFill>
                <a:latin typeface="Tahoma"/>
                <a:cs typeface="Tahoma"/>
              </a:rPr>
              <a:t>recomienda </a:t>
            </a:r>
            <a:r>
              <a:rPr sz="2250" spc="114" dirty="0">
                <a:solidFill>
                  <a:srgbClr val="231F1C"/>
                </a:solidFill>
                <a:latin typeface="Tahoma"/>
                <a:cs typeface="Tahoma"/>
              </a:rPr>
              <a:t>usar </a:t>
            </a:r>
            <a:r>
              <a:rPr sz="2250" spc="80" dirty="0">
                <a:solidFill>
                  <a:srgbClr val="231F1C"/>
                </a:solidFill>
                <a:latin typeface="Tahoma"/>
                <a:cs typeface="Tahoma"/>
              </a:rPr>
              <a:t>en </a:t>
            </a:r>
            <a:r>
              <a:rPr sz="2250" spc="85" dirty="0">
                <a:solidFill>
                  <a:srgbClr val="231F1C"/>
                </a:solidFill>
                <a:latin typeface="Tahoma"/>
                <a:cs typeface="Tahoma"/>
              </a:rPr>
              <a:t>lo </a:t>
            </a:r>
            <a:r>
              <a:rPr sz="2250" spc="150" dirty="0">
                <a:solidFill>
                  <a:srgbClr val="231F1C"/>
                </a:solidFill>
                <a:latin typeface="Tahoma"/>
                <a:cs typeface="Tahoma"/>
              </a:rPr>
              <a:t>posible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luz 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natural, </a:t>
            </a:r>
            <a:r>
              <a:rPr sz="2250" spc="140" dirty="0">
                <a:solidFill>
                  <a:srgbClr val="231F1C"/>
                </a:solidFill>
                <a:latin typeface="Tahoma"/>
                <a:cs typeface="Tahoma"/>
              </a:rPr>
              <a:t>cerca</a:t>
            </a:r>
            <a:r>
              <a:rPr sz="2250" spc="-28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de  </a:t>
            </a:r>
            <a:r>
              <a:rPr sz="2250" spc="90" dirty="0">
                <a:solidFill>
                  <a:srgbClr val="231F1C"/>
                </a:solidFill>
                <a:latin typeface="Tahoma"/>
                <a:cs typeface="Tahoma"/>
              </a:rPr>
              <a:t>una </a:t>
            </a:r>
            <a:r>
              <a:rPr sz="2250" spc="125" dirty="0">
                <a:solidFill>
                  <a:srgbClr val="231F1C"/>
                </a:solidFill>
                <a:latin typeface="Tahoma"/>
                <a:cs typeface="Tahoma"/>
              </a:rPr>
              <a:t>ventana. </a:t>
            </a:r>
            <a:r>
              <a:rPr sz="2250" spc="130" dirty="0">
                <a:solidFill>
                  <a:srgbClr val="231F1C"/>
                </a:solidFill>
                <a:latin typeface="Tahoma"/>
                <a:cs typeface="Tahoma"/>
              </a:rPr>
              <a:t>Evitar </a:t>
            </a:r>
            <a:r>
              <a:rPr sz="2250" spc="100" dirty="0">
                <a:solidFill>
                  <a:srgbClr val="231F1C"/>
                </a:solidFill>
                <a:latin typeface="Tahoma"/>
                <a:cs typeface="Tahoma"/>
              </a:rPr>
              <a:t>la </a:t>
            </a:r>
            <a:r>
              <a:rPr sz="2250" spc="105" dirty="0">
                <a:solidFill>
                  <a:srgbClr val="231F1C"/>
                </a:solidFill>
                <a:latin typeface="Tahoma"/>
                <a:cs typeface="Tahoma"/>
              </a:rPr>
              <a:t>luz </a:t>
            </a:r>
            <a:r>
              <a:rPr sz="2250" spc="155" dirty="0">
                <a:solidFill>
                  <a:srgbClr val="231F1C"/>
                </a:solidFill>
                <a:latin typeface="Tahoma"/>
                <a:cs typeface="Tahoma"/>
              </a:rPr>
              <a:t>artificial </a:t>
            </a:r>
            <a:r>
              <a:rPr sz="2250" spc="-50" dirty="0">
                <a:solidFill>
                  <a:srgbClr val="231F1C"/>
                </a:solidFill>
                <a:latin typeface="Tahoma"/>
                <a:cs typeface="Tahoma"/>
              </a:rPr>
              <a:t>y </a:t>
            </a:r>
            <a:r>
              <a:rPr sz="2250" spc="65" dirty="0">
                <a:solidFill>
                  <a:srgbClr val="231F1C"/>
                </a:solidFill>
                <a:latin typeface="Tahoma"/>
                <a:cs typeface="Tahoma"/>
              </a:rPr>
              <a:t>no </a:t>
            </a:r>
            <a:r>
              <a:rPr sz="2250" spc="114" dirty="0">
                <a:solidFill>
                  <a:srgbClr val="231F1C"/>
                </a:solidFill>
                <a:latin typeface="Tahoma"/>
                <a:cs typeface="Tahoma"/>
              </a:rPr>
              <a:t>usar</a:t>
            </a:r>
            <a:r>
              <a:rPr sz="2250" spc="-50" dirty="0">
                <a:solidFill>
                  <a:srgbClr val="231F1C"/>
                </a:solidFill>
                <a:latin typeface="Tahoma"/>
                <a:cs typeface="Tahoma"/>
              </a:rPr>
              <a:t> </a:t>
            </a:r>
            <a:r>
              <a:rPr sz="2250" spc="140" dirty="0">
                <a:solidFill>
                  <a:srgbClr val="231F1C"/>
                </a:solidFill>
                <a:latin typeface="Tahoma"/>
                <a:cs typeface="Tahoma"/>
              </a:rPr>
              <a:t>flash.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5" y="1014388"/>
            <a:ext cx="18283555" cy="28575"/>
          </a:xfrm>
          <a:custGeom>
            <a:avLst/>
            <a:gdLst/>
            <a:ahLst/>
            <a:cxnLst/>
            <a:rect l="l" t="t" r="r" b="b"/>
            <a:pathLst>
              <a:path w="18283555" h="28575">
                <a:moveTo>
                  <a:pt x="0" y="0"/>
                </a:moveTo>
                <a:lnTo>
                  <a:pt x="18283354" y="0"/>
                </a:lnTo>
                <a:lnTo>
                  <a:pt x="18283354" y="28574"/>
                </a:lnTo>
                <a:lnTo>
                  <a:pt x="0" y="28574"/>
                </a:lnTo>
                <a:lnTo>
                  <a:pt x="0" y="0"/>
                </a:lnTo>
                <a:close/>
              </a:path>
            </a:pathLst>
          </a:custGeom>
          <a:solidFill>
            <a:srgbClr val="40C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645" y="2003726"/>
            <a:ext cx="18283555" cy="7608570"/>
            <a:chOff x="4645" y="2003726"/>
            <a:chExt cx="18283555" cy="7608570"/>
          </a:xfrm>
        </p:grpSpPr>
        <p:sp>
          <p:nvSpPr>
            <p:cNvPr id="10" name="object 10"/>
            <p:cNvSpPr/>
            <p:nvPr/>
          </p:nvSpPr>
          <p:spPr>
            <a:xfrm>
              <a:off x="4645" y="9258276"/>
              <a:ext cx="18283555" cy="28575"/>
            </a:xfrm>
            <a:custGeom>
              <a:avLst/>
              <a:gdLst/>
              <a:ahLst/>
              <a:cxnLst/>
              <a:rect l="l" t="t" r="r" b="b"/>
              <a:pathLst>
                <a:path w="18283555" h="28575">
                  <a:moveTo>
                    <a:pt x="0" y="0"/>
                  </a:moveTo>
                  <a:lnTo>
                    <a:pt x="18283354" y="0"/>
                  </a:lnTo>
                  <a:lnTo>
                    <a:pt x="18283354" y="28574"/>
                  </a:lnTo>
                  <a:lnTo>
                    <a:pt x="0" y="28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C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09457" y="6887527"/>
              <a:ext cx="3409949" cy="27241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01924" y="5442419"/>
              <a:ext cx="1659209" cy="17808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299994" y="4051137"/>
              <a:ext cx="2571749" cy="25717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51613" y="5143518"/>
              <a:ext cx="1666874" cy="11906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03432" y="5305460"/>
              <a:ext cx="761999" cy="8667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3664" y="3762145"/>
              <a:ext cx="14039850" cy="5285740"/>
            </a:xfrm>
            <a:custGeom>
              <a:avLst/>
              <a:gdLst/>
              <a:ahLst/>
              <a:cxnLst/>
              <a:rect l="l" t="t" r="r" b="b"/>
              <a:pathLst>
                <a:path w="14039850" h="5285740">
                  <a:moveTo>
                    <a:pt x="217957" y="1786763"/>
                  </a:moveTo>
                  <a:lnTo>
                    <a:pt x="180086" y="1778266"/>
                  </a:lnTo>
                  <a:lnTo>
                    <a:pt x="171729" y="1783156"/>
                  </a:lnTo>
                  <a:lnTo>
                    <a:pt x="171653" y="1802841"/>
                  </a:lnTo>
                  <a:lnTo>
                    <a:pt x="180492" y="1806803"/>
                  </a:lnTo>
                  <a:lnTo>
                    <a:pt x="188366" y="1806854"/>
                  </a:lnTo>
                  <a:lnTo>
                    <a:pt x="194919" y="1805457"/>
                  </a:lnTo>
                  <a:lnTo>
                    <a:pt x="202031" y="1801431"/>
                  </a:lnTo>
                  <a:lnTo>
                    <a:pt x="209715" y="1795094"/>
                  </a:lnTo>
                  <a:lnTo>
                    <a:pt x="217957" y="1786763"/>
                  </a:lnTo>
                  <a:close/>
                </a:path>
                <a:path w="14039850" h="5285740">
                  <a:moveTo>
                    <a:pt x="581025" y="4994948"/>
                  </a:moveTo>
                  <a:lnTo>
                    <a:pt x="577215" y="4947831"/>
                  </a:lnTo>
                  <a:lnTo>
                    <a:pt x="566229" y="4903190"/>
                  </a:lnTo>
                  <a:lnTo>
                    <a:pt x="548601" y="4861445"/>
                  </a:lnTo>
                  <a:lnTo>
                    <a:pt x="524967" y="4823371"/>
                  </a:lnTo>
                  <a:lnTo>
                    <a:pt x="495909" y="4789500"/>
                  </a:lnTo>
                  <a:lnTo>
                    <a:pt x="462089" y="4760493"/>
                  </a:lnTo>
                  <a:lnTo>
                    <a:pt x="424027" y="4736858"/>
                  </a:lnTo>
                  <a:lnTo>
                    <a:pt x="419900" y="4735119"/>
                  </a:lnTo>
                  <a:lnTo>
                    <a:pt x="419900" y="5063109"/>
                  </a:lnTo>
                  <a:lnTo>
                    <a:pt x="406311" y="5110721"/>
                  </a:lnTo>
                  <a:lnTo>
                    <a:pt x="371640" y="5144414"/>
                  </a:lnTo>
                  <a:lnTo>
                    <a:pt x="324459" y="5164417"/>
                  </a:lnTo>
                  <a:lnTo>
                    <a:pt x="273354" y="5170919"/>
                  </a:lnTo>
                  <a:lnTo>
                    <a:pt x="228053" y="5163185"/>
                  </a:lnTo>
                  <a:lnTo>
                    <a:pt x="192278" y="5143906"/>
                  </a:lnTo>
                  <a:lnTo>
                    <a:pt x="168783" y="5118481"/>
                  </a:lnTo>
                  <a:lnTo>
                    <a:pt x="160401" y="5092306"/>
                  </a:lnTo>
                  <a:lnTo>
                    <a:pt x="160413" y="5086375"/>
                  </a:lnTo>
                  <a:lnTo>
                    <a:pt x="164376" y="5083480"/>
                  </a:lnTo>
                  <a:lnTo>
                    <a:pt x="170738" y="5083480"/>
                  </a:lnTo>
                  <a:lnTo>
                    <a:pt x="189738" y="5089779"/>
                  </a:lnTo>
                  <a:lnTo>
                    <a:pt x="209867" y="5103558"/>
                  </a:lnTo>
                  <a:lnTo>
                    <a:pt x="233426" y="5117338"/>
                  </a:lnTo>
                  <a:lnTo>
                    <a:pt x="262661" y="5123662"/>
                  </a:lnTo>
                  <a:lnTo>
                    <a:pt x="297510" y="5116982"/>
                  </a:lnTo>
                  <a:lnTo>
                    <a:pt x="320890" y="5100218"/>
                  </a:lnTo>
                  <a:lnTo>
                    <a:pt x="331076" y="5083480"/>
                  </a:lnTo>
                  <a:lnTo>
                    <a:pt x="334035" y="5078628"/>
                  </a:lnTo>
                  <a:lnTo>
                    <a:pt x="338175" y="5057470"/>
                  </a:lnTo>
                  <a:lnTo>
                    <a:pt x="336486" y="5034242"/>
                  </a:lnTo>
                  <a:lnTo>
                    <a:pt x="331876" y="5014658"/>
                  </a:lnTo>
                  <a:lnTo>
                    <a:pt x="325297" y="4998478"/>
                  </a:lnTo>
                  <a:lnTo>
                    <a:pt x="318846" y="4987404"/>
                  </a:lnTo>
                  <a:lnTo>
                    <a:pt x="317728" y="4985486"/>
                  </a:lnTo>
                  <a:lnTo>
                    <a:pt x="310857" y="4986934"/>
                  </a:lnTo>
                  <a:lnTo>
                    <a:pt x="304203" y="4987391"/>
                  </a:lnTo>
                  <a:lnTo>
                    <a:pt x="265696" y="4982603"/>
                  </a:lnTo>
                  <a:lnTo>
                    <a:pt x="250367" y="4963096"/>
                  </a:lnTo>
                  <a:lnTo>
                    <a:pt x="254723" y="4951260"/>
                  </a:lnTo>
                  <a:lnTo>
                    <a:pt x="265760" y="4944440"/>
                  </a:lnTo>
                  <a:lnTo>
                    <a:pt x="280568" y="4941328"/>
                  </a:lnTo>
                  <a:lnTo>
                    <a:pt x="296240" y="4940605"/>
                  </a:lnTo>
                  <a:lnTo>
                    <a:pt x="300189" y="4940605"/>
                  </a:lnTo>
                  <a:lnTo>
                    <a:pt x="306603" y="4941633"/>
                  </a:lnTo>
                  <a:lnTo>
                    <a:pt x="313918" y="4943627"/>
                  </a:lnTo>
                  <a:lnTo>
                    <a:pt x="316014" y="4940605"/>
                  </a:lnTo>
                  <a:lnTo>
                    <a:pt x="321551" y="4932616"/>
                  </a:lnTo>
                  <a:lnTo>
                    <a:pt x="328231" y="4919243"/>
                  </a:lnTo>
                  <a:lnTo>
                    <a:pt x="332981" y="4903190"/>
                  </a:lnTo>
                  <a:lnTo>
                    <a:pt x="334822" y="4884128"/>
                  </a:lnTo>
                  <a:lnTo>
                    <a:pt x="334670" y="4883188"/>
                  </a:lnTo>
                  <a:lnTo>
                    <a:pt x="331685" y="4864062"/>
                  </a:lnTo>
                  <a:lnTo>
                    <a:pt x="322465" y="4849190"/>
                  </a:lnTo>
                  <a:lnTo>
                    <a:pt x="307771" y="4839944"/>
                  </a:lnTo>
                  <a:lnTo>
                    <a:pt x="288213" y="4836719"/>
                  </a:lnTo>
                  <a:lnTo>
                    <a:pt x="249288" y="4843907"/>
                  </a:lnTo>
                  <a:lnTo>
                    <a:pt x="226949" y="4859909"/>
                  </a:lnTo>
                  <a:lnTo>
                    <a:pt x="212178" y="4875936"/>
                  </a:lnTo>
                  <a:lnTo>
                    <a:pt x="195986" y="4883188"/>
                  </a:lnTo>
                  <a:lnTo>
                    <a:pt x="192024" y="4883188"/>
                  </a:lnTo>
                  <a:lnTo>
                    <a:pt x="189623" y="4878730"/>
                  </a:lnTo>
                  <a:lnTo>
                    <a:pt x="189623" y="4875301"/>
                  </a:lnTo>
                  <a:lnTo>
                    <a:pt x="196977" y="4847526"/>
                  </a:lnTo>
                  <a:lnTo>
                    <a:pt x="218401" y="4819574"/>
                  </a:lnTo>
                  <a:lnTo>
                    <a:pt x="253199" y="4798034"/>
                  </a:lnTo>
                  <a:lnTo>
                    <a:pt x="300659" y="4789500"/>
                  </a:lnTo>
                  <a:lnTo>
                    <a:pt x="347789" y="4795405"/>
                  </a:lnTo>
                  <a:lnTo>
                    <a:pt x="382841" y="4812474"/>
                  </a:lnTo>
                  <a:lnTo>
                    <a:pt x="404660" y="4840300"/>
                  </a:lnTo>
                  <a:lnTo>
                    <a:pt x="412102" y="4878476"/>
                  </a:lnTo>
                  <a:lnTo>
                    <a:pt x="408647" y="4902530"/>
                  </a:lnTo>
                  <a:lnTo>
                    <a:pt x="398970" y="4925873"/>
                  </a:lnTo>
                  <a:lnTo>
                    <a:pt x="383844" y="4947272"/>
                  </a:lnTo>
                  <a:lnTo>
                    <a:pt x="364083" y="4965458"/>
                  </a:lnTo>
                  <a:lnTo>
                    <a:pt x="385051" y="4981930"/>
                  </a:lnTo>
                  <a:lnTo>
                    <a:pt x="402920" y="5003419"/>
                  </a:lnTo>
                  <a:lnTo>
                    <a:pt x="415315" y="5030343"/>
                  </a:lnTo>
                  <a:lnTo>
                    <a:pt x="419900" y="5063109"/>
                  </a:lnTo>
                  <a:lnTo>
                    <a:pt x="419900" y="4735119"/>
                  </a:lnTo>
                  <a:lnTo>
                    <a:pt x="382333" y="4719244"/>
                  </a:lnTo>
                  <a:lnTo>
                    <a:pt x="337629" y="4708233"/>
                  </a:lnTo>
                  <a:lnTo>
                    <a:pt x="290512" y="4704435"/>
                  </a:lnTo>
                  <a:lnTo>
                    <a:pt x="243382" y="4708233"/>
                  </a:lnTo>
                  <a:lnTo>
                    <a:pt x="198691" y="4719244"/>
                  </a:lnTo>
                  <a:lnTo>
                    <a:pt x="156997" y="4736858"/>
                  </a:lnTo>
                  <a:lnTo>
                    <a:pt x="118935" y="4760493"/>
                  </a:lnTo>
                  <a:lnTo>
                    <a:pt x="85115" y="4789500"/>
                  </a:lnTo>
                  <a:lnTo>
                    <a:pt x="56045" y="4823371"/>
                  </a:lnTo>
                  <a:lnTo>
                    <a:pt x="32423" y="4861445"/>
                  </a:lnTo>
                  <a:lnTo>
                    <a:pt x="14808" y="4903127"/>
                  </a:lnTo>
                  <a:lnTo>
                    <a:pt x="3797" y="4947831"/>
                  </a:lnTo>
                  <a:lnTo>
                    <a:pt x="0" y="4994948"/>
                  </a:lnTo>
                  <a:lnTo>
                    <a:pt x="3797" y="5042078"/>
                  </a:lnTo>
                  <a:lnTo>
                    <a:pt x="14808" y="5086782"/>
                  </a:lnTo>
                  <a:lnTo>
                    <a:pt x="32423" y="5128463"/>
                  </a:lnTo>
                  <a:lnTo>
                    <a:pt x="56045" y="5166525"/>
                  </a:lnTo>
                  <a:lnTo>
                    <a:pt x="85090" y="5200370"/>
                  </a:lnTo>
                  <a:lnTo>
                    <a:pt x="118935" y="5229415"/>
                  </a:lnTo>
                  <a:lnTo>
                    <a:pt x="156997" y="5253037"/>
                  </a:lnTo>
                  <a:lnTo>
                    <a:pt x="198691" y="5270652"/>
                  </a:lnTo>
                  <a:lnTo>
                    <a:pt x="243382" y="5281663"/>
                  </a:lnTo>
                  <a:lnTo>
                    <a:pt x="290512" y="5285460"/>
                  </a:lnTo>
                  <a:lnTo>
                    <a:pt x="337629" y="5281663"/>
                  </a:lnTo>
                  <a:lnTo>
                    <a:pt x="382333" y="5270652"/>
                  </a:lnTo>
                  <a:lnTo>
                    <a:pt x="424027" y="5253037"/>
                  </a:lnTo>
                  <a:lnTo>
                    <a:pt x="462089" y="5229415"/>
                  </a:lnTo>
                  <a:lnTo>
                    <a:pt x="495935" y="5200370"/>
                  </a:lnTo>
                  <a:lnTo>
                    <a:pt x="521208" y="5170919"/>
                  </a:lnTo>
                  <a:lnTo>
                    <a:pt x="548601" y="5128463"/>
                  </a:lnTo>
                  <a:lnTo>
                    <a:pt x="566216" y="5086782"/>
                  </a:lnTo>
                  <a:lnTo>
                    <a:pt x="577215" y="5042078"/>
                  </a:lnTo>
                  <a:lnTo>
                    <a:pt x="581025" y="4994948"/>
                  </a:lnTo>
                  <a:close/>
                </a:path>
                <a:path w="14039850" h="5285740">
                  <a:moveTo>
                    <a:pt x="581025" y="1671878"/>
                  </a:moveTo>
                  <a:lnTo>
                    <a:pt x="577215" y="1624761"/>
                  </a:lnTo>
                  <a:lnTo>
                    <a:pt x="566216" y="1580057"/>
                  </a:lnTo>
                  <a:lnTo>
                    <a:pt x="548601" y="1538376"/>
                  </a:lnTo>
                  <a:lnTo>
                    <a:pt x="524967" y="1500301"/>
                  </a:lnTo>
                  <a:lnTo>
                    <a:pt x="495998" y="1466532"/>
                  </a:lnTo>
                  <a:lnTo>
                    <a:pt x="462089" y="1437424"/>
                  </a:lnTo>
                  <a:lnTo>
                    <a:pt x="448487" y="1428978"/>
                  </a:lnTo>
                  <a:lnTo>
                    <a:pt x="448487" y="1748574"/>
                  </a:lnTo>
                  <a:lnTo>
                    <a:pt x="448449" y="1759889"/>
                  </a:lnTo>
                  <a:lnTo>
                    <a:pt x="440232" y="1788883"/>
                  </a:lnTo>
                  <a:lnTo>
                    <a:pt x="417322" y="1814220"/>
                  </a:lnTo>
                  <a:lnTo>
                    <a:pt x="381965" y="1832114"/>
                  </a:lnTo>
                  <a:lnTo>
                    <a:pt x="336448" y="1838807"/>
                  </a:lnTo>
                  <a:lnTo>
                    <a:pt x="316230" y="1836623"/>
                  </a:lnTo>
                  <a:lnTo>
                    <a:pt x="296951" y="1830882"/>
                  </a:lnTo>
                  <a:lnTo>
                    <a:pt x="278612" y="1822653"/>
                  </a:lnTo>
                  <a:lnTo>
                    <a:pt x="261213" y="1812988"/>
                  </a:lnTo>
                  <a:lnTo>
                    <a:pt x="246316" y="1826107"/>
                  </a:lnTo>
                  <a:lnTo>
                    <a:pt x="228282" y="1836318"/>
                  </a:lnTo>
                  <a:lnTo>
                    <a:pt x="207124" y="1842922"/>
                  </a:lnTo>
                  <a:lnTo>
                    <a:pt x="182829" y="1845233"/>
                  </a:lnTo>
                  <a:lnTo>
                    <a:pt x="156591" y="1841106"/>
                  </a:lnTo>
                  <a:lnTo>
                    <a:pt x="138214" y="1829714"/>
                  </a:lnTo>
                  <a:lnTo>
                    <a:pt x="127419" y="1812239"/>
                  </a:lnTo>
                  <a:lnTo>
                    <a:pt x="123939" y="1789899"/>
                  </a:lnTo>
                  <a:lnTo>
                    <a:pt x="128905" y="1767662"/>
                  </a:lnTo>
                  <a:lnTo>
                    <a:pt x="142570" y="1751876"/>
                  </a:lnTo>
                  <a:lnTo>
                    <a:pt x="163322" y="1742478"/>
                  </a:lnTo>
                  <a:lnTo>
                    <a:pt x="189560" y="1739417"/>
                  </a:lnTo>
                  <a:lnTo>
                    <a:pt x="207035" y="1740001"/>
                  </a:lnTo>
                  <a:lnTo>
                    <a:pt x="222669" y="1741614"/>
                  </a:lnTo>
                  <a:lnTo>
                    <a:pt x="236626" y="1744141"/>
                  </a:lnTo>
                  <a:lnTo>
                    <a:pt x="249097" y="1747481"/>
                  </a:lnTo>
                  <a:lnTo>
                    <a:pt x="255600" y="1739417"/>
                  </a:lnTo>
                  <a:lnTo>
                    <a:pt x="283235" y="1696427"/>
                  </a:lnTo>
                  <a:lnTo>
                    <a:pt x="305752" y="1653019"/>
                  </a:lnTo>
                  <a:lnTo>
                    <a:pt x="322376" y="1607197"/>
                  </a:lnTo>
                  <a:lnTo>
                    <a:pt x="328930" y="1561160"/>
                  </a:lnTo>
                  <a:lnTo>
                    <a:pt x="328777" y="1560220"/>
                  </a:lnTo>
                  <a:lnTo>
                    <a:pt x="325628" y="1541094"/>
                  </a:lnTo>
                  <a:lnTo>
                    <a:pt x="316191" y="1526222"/>
                  </a:lnTo>
                  <a:lnTo>
                    <a:pt x="301459" y="1516976"/>
                  </a:lnTo>
                  <a:lnTo>
                    <a:pt x="282333" y="1513751"/>
                  </a:lnTo>
                  <a:lnTo>
                    <a:pt x="243420" y="1520926"/>
                  </a:lnTo>
                  <a:lnTo>
                    <a:pt x="221094" y="1536941"/>
                  </a:lnTo>
                  <a:lnTo>
                    <a:pt x="206336" y="1552968"/>
                  </a:lnTo>
                  <a:lnTo>
                    <a:pt x="190182" y="1560207"/>
                  </a:lnTo>
                  <a:lnTo>
                    <a:pt x="186182" y="1560195"/>
                  </a:lnTo>
                  <a:lnTo>
                    <a:pt x="183718" y="1555750"/>
                  </a:lnTo>
                  <a:lnTo>
                    <a:pt x="183743" y="1552321"/>
                  </a:lnTo>
                  <a:lnTo>
                    <a:pt x="191109" y="1524558"/>
                  </a:lnTo>
                  <a:lnTo>
                    <a:pt x="212547" y="1496606"/>
                  </a:lnTo>
                  <a:lnTo>
                    <a:pt x="247345" y="1475066"/>
                  </a:lnTo>
                  <a:lnTo>
                    <a:pt x="294805" y="1466532"/>
                  </a:lnTo>
                  <a:lnTo>
                    <a:pt x="341947" y="1472501"/>
                  </a:lnTo>
                  <a:lnTo>
                    <a:pt x="376999" y="1489697"/>
                  </a:lnTo>
                  <a:lnTo>
                    <a:pt x="398830" y="1517548"/>
                  </a:lnTo>
                  <a:lnTo>
                    <a:pt x="406285" y="1555521"/>
                  </a:lnTo>
                  <a:lnTo>
                    <a:pt x="400151" y="1602117"/>
                  </a:lnTo>
                  <a:lnTo>
                    <a:pt x="383882" y="1648980"/>
                  </a:lnTo>
                  <a:lnTo>
                    <a:pt x="360222" y="1694078"/>
                  </a:lnTo>
                  <a:lnTo>
                    <a:pt x="331914" y="1735366"/>
                  </a:lnTo>
                  <a:lnTo>
                    <a:pt x="301726" y="1770786"/>
                  </a:lnTo>
                  <a:lnTo>
                    <a:pt x="314947" y="1777098"/>
                  </a:lnTo>
                  <a:lnTo>
                    <a:pt x="328688" y="1782318"/>
                  </a:lnTo>
                  <a:lnTo>
                    <a:pt x="343801" y="1785874"/>
                  </a:lnTo>
                  <a:lnTo>
                    <a:pt x="361200" y="1787232"/>
                  </a:lnTo>
                  <a:lnTo>
                    <a:pt x="378383" y="1785175"/>
                  </a:lnTo>
                  <a:lnTo>
                    <a:pt x="394843" y="1779066"/>
                  </a:lnTo>
                  <a:lnTo>
                    <a:pt x="410019" y="1769097"/>
                  </a:lnTo>
                  <a:lnTo>
                    <a:pt x="423341" y="1755419"/>
                  </a:lnTo>
                  <a:lnTo>
                    <a:pt x="430745" y="1745589"/>
                  </a:lnTo>
                  <a:lnTo>
                    <a:pt x="437197" y="1741144"/>
                  </a:lnTo>
                  <a:lnTo>
                    <a:pt x="446062" y="1741195"/>
                  </a:lnTo>
                  <a:lnTo>
                    <a:pt x="448487" y="1748574"/>
                  </a:lnTo>
                  <a:lnTo>
                    <a:pt x="448487" y="1428978"/>
                  </a:lnTo>
                  <a:lnTo>
                    <a:pt x="424027" y="1413789"/>
                  </a:lnTo>
                  <a:lnTo>
                    <a:pt x="382333" y="1396174"/>
                  </a:lnTo>
                  <a:lnTo>
                    <a:pt x="337629" y="1385163"/>
                  </a:lnTo>
                  <a:lnTo>
                    <a:pt x="290512" y="1381366"/>
                  </a:lnTo>
                  <a:lnTo>
                    <a:pt x="243382" y="1385163"/>
                  </a:lnTo>
                  <a:lnTo>
                    <a:pt x="198691" y="1396174"/>
                  </a:lnTo>
                  <a:lnTo>
                    <a:pt x="156997" y="1413789"/>
                  </a:lnTo>
                  <a:lnTo>
                    <a:pt x="118935" y="1437424"/>
                  </a:lnTo>
                  <a:lnTo>
                    <a:pt x="85090" y="1466456"/>
                  </a:lnTo>
                  <a:lnTo>
                    <a:pt x="56045" y="1500301"/>
                  </a:lnTo>
                  <a:lnTo>
                    <a:pt x="32423" y="1538376"/>
                  </a:lnTo>
                  <a:lnTo>
                    <a:pt x="14808" y="1580057"/>
                  </a:lnTo>
                  <a:lnTo>
                    <a:pt x="3797" y="1624761"/>
                  </a:lnTo>
                  <a:lnTo>
                    <a:pt x="0" y="1671878"/>
                  </a:lnTo>
                  <a:lnTo>
                    <a:pt x="3797" y="1719008"/>
                  </a:lnTo>
                  <a:lnTo>
                    <a:pt x="14808" y="1763712"/>
                  </a:lnTo>
                  <a:lnTo>
                    <a:pt x="32423" y="1805393"/>
                  </a:lnTo>
                  <a:lnTo>
                    <a:pt x="56045" y="1843455"/>
                  </a:lnTo>
                  <a:lnTo>
                    <a:pt x="85090" y="1877301"/>
                  </a:lnTo>
                  <a:lnTo>
                    <a:pt x="118935" y="1906346"/>
                  </a:lnTo>
                  <a:lnTo>
                    <a:pt x="156997" y="1929968"/>
                  </a:lnTo>
                  <a:lnTo>
                    <a:pt x="198691" y="1947583"/>
                  </a:lnTo>
                  <a:lnTo>
                    <a:pt x="243382" y="1958594"/>
                  </a:lnTo>
                  <a:lnTo>
                    <a:pt x="290512" y="1962391"/>
                  </a:lnTo>
                  <a:lnTo>
                    <a:pt x="337629" y="1958594"/>
                  </a:lnTo>
                  <a:lnTo>
                    <a:pt x="382333" y="1947583"/>
                  </a:lnTo>
                  <a:lnTo>
                    <a:pt x="424027" y="1929968"/>
                  </a:lnTo>
                  <a:lnTo>
                    <a:pt x="462089" y="1906346"/>
                  </a:lnTo>
                  <a:lnTo>
                    <a:pt x="495935" y="1877301"/>
                  </a:lnTo>
                  <a:lnTo>
                    <a:pt x="523443" y="1845233"/>
                  </a:lnTo>
                  <a:lnTo>
                    <a:pt x="548601" y="1805393"/>
                  </a:lnTo>
                  <a:lnTo>
                    <a:pt x="566216" y="1763712"/>
                  </a:lnTo>
                  <a:lnTo>
                    <a:pt x="571766" y="1741144"/>
                  </a:lnTo>
                  <a:lnTo>
                    <a:pt x="577215" y="1719008"/>
                  </a:lnTo>
                  <a:lnTo>
                    <a:pt x="581025" y="1671878"/>
                  </a:lnTo>
                  <a:close/>
                </a:path>
                <a:path w="14039850" h="5285740">
                  <a:moveTo>
                    <a:pt x="10037813" y="2700578"/>
                  </a:moveTo>
                  <a:lnTo>
                    <a:pt x="10034016" y="2653461"/>
                  </a:lnTo>
                  <a:lnTo>
                    <a:pt x="10023018" y="2608821"/>
                  </a:lnTo>
                  <a:lnTo>
                    <a:pt x="10005390" y="2567076"/>
                  </a:lnTo>
                  <a:lnTo>
                    <a:pt x="9981768" y="2529001"/>
                  </a:lnTo>
                  <a:lnTo>
                    <a:pt x="9952698" y="2495131"/>
                  </a:lnTo>
                  <a:lnTo>
                    <a:pt x="9918878" y="2466124"/>
                  </a:lnTo>
                  <a:lnTo>
                    <a:pt x="9880816" y="2442489"/>
                  </a:lnTo>
                  <a:lnTo>
                    <a:pt x="9876688" y="2440749"/>
                  </a:lnTo>
                  <a:lnTo>
                    <a:pt x="9876688" y="2768739"/>
                  </a:lnTo>
                  <a:lnTo>
                    <a:pt x="9863099" y="2816352"/>
                  </a:lnTo>
                  <a:lnTo>
                    <a:pt x="9828428" y="2850045"/>
                  </a:lnTo>
                  <a:lnTo>
                    <a:pt x="9781248" y="2870047"/>
                  </a:lnTo>
                  <a:lnTo>
                    <a:pt x="9730143" y="2876550"/>
                  </a:lnTo>
                  <a:lnTo>
                    <a:pt x="9684855" y="2868815"/>
                  </a:lnTo>
                  <a:lnTo>
                    <a:pt x="9649066" y="2849537"/>
                  </a:lnTo>
                  <a:lnTo>
                    <a:pt x="9625584" y="2824111"/>
                  </a:lnTo>
                  <a:lnTo>
                    <a:pt x="9617189" y="2797937"/>
                  </a:lnTo>
                  <a:lnTo>
                    <a:pt x="9617215" y="2792006"/>
                  </a:lnTo>
                  <a:lnTo>
                    <a:pt x="9621164" y="2789110"/>
                  </a:lnTo>
                  <a:lnTo>
                    <a:pt x="9627540" y="2789110"/>
                  </a:lnTo>
                  <a:lnTo>
                    <a:pt x="9646526" y="2795409"/>
                  </a:lnTo>
                  <a:lnTo>
                    <a:pt x="9666656" y="2809189"/>
                  </a:lnTo>
                  <a:lnTo>
                    <a:pt x="9690214" y="2822968"/>
                  </a:lnTo>
                  <a:lnTo>
                    <a:pt x="9719462" y="2829293"/>
                  </a:lnTo>
                  <a:lnTo>
                    <a:pt x="9754298" y="2822613"/>
                  </a:lnTo>
                  <a:lnTo>
                    <a:pt x="9777679" y="2805849"/>
                  </a:lnTo>
                  <a:lnTo>
                    <a:pt x="9787865" y="2789110"/>
                  </a:lnTo>
                  <a:lnTo>
                    <a:pt x="9790824" y="2784259"/>
                  </a:lnTo>
                  <a:lnTo>
                    <a:pt x="9794964" y="2763101"/>
                  </a:lnTo>
                  <a:lnTo>
                    <a:pt x="9793275" y="2739872"/>
                  </a:lnTo>
                  <a:lnTo>
                    <a:pt x="9788665" y="2720289"/>
                  </a:lnTo>
                  <a:lnTo>
                    <a:pt x="9782086" y="2704109"/>
                  </a:lnTo>
                  <a:lnTo>
                    <a:pt x="9775634" y="2693035"/>
                  </a:lnTo>
                  <a:lnTo>
                    <a:pt x="9774517" y="2691117"/>
                  </a:lnTo>
                  <a:lnTo>
                    <a:pt x="9767659" y="2692565"/>
                  </a:lnTo>
                  <a:lnTo>
                    <a:pt x="9760991" y="2693022"/>
                  </a:lnTo>
                  <a:lnTo>
                    <a:pt x="9722485" y="2688234"/>
                  </a:lnTo>
                  <a:lnTo>
                    <a:pt x="9707169" y="2668727"/>
                  </a:lnTo>
                  <a:lnTo>
                    <a:pt x="9711512" y="2656890"/>
                  </a:lnTo>
                  <a:lnTo>
                    <a:pt x="9722548" y="2650071"/>
                  </a:lnTo>
                  <a:lnTo>
                    <a:pt x="9737357" y="2646959"/>
                  </a:lnTo>
                  <a:lnTo>
                    <a:pt x="9753028" y="2646235"/>
                  </a:lnTo>
                  <a:lnTo>
                    <a:pt x="9756991" y="2646235"/>
                  </a:lnTo>
                  <a:lnTo>
                    <a:pt x="9763392" y="2647264"/>
                  </a:lnTo>
                  <a:lnTo>
                    <a:pt x="9770707" y="2649258"/>
                  </a:lnTo>
                  <a:lnTo>
                    <a:pt x="9772802" y="2646235"/>
                  </a:lnTo>
                  <a:lnTo>
                    <a:pt x="9778352" y="2638247"/>
                  </a:lnTo>
                  <a:lnTo>
                    <a:pt x="9785020" y="2624874"/>
                  </a:lnTo>
                  <a:lnTo>
                    <a:pt x="9789770" y="2608821"/>
                  </a:lnTo>
                  <a:lnTo>
                    <a:pt x="9791611" y="2589758"/>
                  </a:lnTo>
                  <a:lnTo>
                    <a:pt x="9791459" y="2588818"/>
                  </a:lnTo>
                  <a:lnTo>
                    <a:pt x="9788474" y="2569692"/>
                  </a:lnTo>
                  <a:lnTo>
                    <a:pt x="9779254" y="2554821"/>
                  </a:lnTo>
                  <a:lnTo>
                    <a:pt x="9764573" y="2545575"/>
                  </a:lnTo>
                  <a:lnTo>
                    <a:pt x="9745002" y="2542349"/>
                  </a:lnTo>
                  <a:lnTo>
                    <a:pt x="9706077" y="2549537"/>
                  </a:lnTo>
                  <a:lnTo>
                    <a:pt x="9683737" y="2565539"/>
                  </a:lnTo>
                  <a:lnTo>
                    <a:pt x="9668980" y="2581567"/>
                  </a:lnTo>
                  <a:lnTo>
                    <a:pt x="9652775" y="2588818"/>
                  </a:lnTo>
                  <a:lnTo>
                    <a:pt x="9648812" y="2588818"/>
                  </a:lnTo>
                  <a:lnTo>
                    <a:pt x="9646412" y="2584361"/>
                  </a:lnTo>
                  <a:lnTo>
                    <a:pt x="9646412" y="2580932"/>
                  </a:lnTo>
                  <a:lnTo>
                    <a:pt x="9653765" y="2553157"/>
                  </a:lnTo>
                  <a:lnTo>
                    <a:pt x="9675203" y="2525204"/>
                  </a:lnTo>
                  <a:lnTo>
                    <a:pt x="9710001" y="2503665"/>
                  </a:lnTo>
                  <a:lnTo>
                    <a:pt x="9757448" y="2495131"/>
                  </a:lnTo>
                  <a:lnTo>
                    <a:pt x="9804578" y="2501036"/>
                  </a:lnTo>
                  <a:lnTo>
                    <a:pt x="9839630" y="2518105"/>
                  </a:lnTo>
                  <a:lnTo>
                    <a:pt x="9861448" y="2545931"/>
                  </a:lnTo>
                  <a:lnTo>
                    <a:pt x="9868891" y="2584107"/>
                  </a:lnTo>
                  <a:lnTo>
                    <a:pt x="9865449" y="2608161"/>
                  </a:lnTo>
                  <a:lnTo>
                    <a:pt x="9855759" y="2631503"/>
                  </a:lnTo>
                  <a:lnTo>
                    <a:pt x="9840646" y="2652903"/>
                  </a:lnTo>
                  <a:lnTo>
                    <a:pt x="9820872" y="2671089"/>
                  </a:lnTo>
                  <a:lnTo>
                    <a:pt x="9841852" y="2687561"/>
                  </a:lnTo>
                  <a:lnTo>
                    <a:pt x="9859708" y="2709049"/>
                  </a:lnTo>
                  <a:lnTo>
                    <a:pt x="9872104" y="2735973"/>
                  </a:lnTo>
                  <a:lnTo>
                    <a:pt x="9876688" y="2768739"/>
                  </a:lnTo>
                  <a:lnTo>
                    <a:pt x="9876688" y="2440749"/>
                  </a:lnTo>
                  <a:lnTo>
                    <a:pt x="9839134" y="2424874"/>
                  </a:lnTo>
                  <a:lnTo>
                    <a:pt x="9794430" y="2413863"/>
                  </a:lnTo>
                  <a:lnTo>
                    <a:pt x="9747301" y="2410066"/>
                  </a:lnTo>
                  <a:lnTo>
                    <a:pt x="9700184" y="2413863"/>
                  </a:lnTo>
                  <a:lnTo>
                    <a:pt x="9655480" y="2424874"/>
                  </a:lnTo>
                  <a:lnTo>
                    <a:pt x="9613798" y="2442489"/>
                  </a:lnTo>
                  <a:lnTo>
                    <a:pt x="9575724" y="2466124"/>
                  </a:lnTo>
                  <a:lnTo>
                    <a:pt x="9541904" y="2495131"/>
                  </a:lnTo>
                  <a:lnTo>
                    <a:pt x="9512846" y="2529001"/>
                  </a:lnTo>
                  <a:lnTo>
                    <a:pt x="9489211" y="2567076"/>
                  </a:lnTo>
                  <a:lnTo>
                    <a:pt x="9471596" y="2608757"/>
                  </a:lnTo>
                  <a:lnTo>
                    <a:pt x="9460586" y="2653461"/>
                  </a:lnTo>
                  <a:lnTo>
                    <a:pt x="9456788" y="2700578"/>
                  </a:lnTo>
                  <a:lnTo>
                    <a:pt x="9460586" y="2747708"/>
                  </a:lnTo>
                  <a:lnTo>
                    <a:pt x="9471596" y="2792412"/>
                  </a:lnTo>
                  <a:lnTo>
                    <a:pt x="9489211" y="2834094"/>
                  </a:lnTo>
                  <a:lnTo>
                    <a:pt x="9512846" y="2872155"/>
                  </a:lnTo>
                  <a:lnTo>
                    <a:pt x="9541878" y="2906001"/>
                  </a:lnTo>
                  <a:lnTo>
                    <a:pt x="9575724" y="2935046"/>
                  </a:lnTo>
                  <a:lnTo>
                    <a:pt x="9613798" y="2958668"/>
                  </a:lnTo>
                  <a:lnTo>
                    <a:pt x="9655480" y="2976283"/>
                  </a:lnTo>
                  <a:lnTo>
                    <a:pt x="9700184" y="2987294"/>
                  </a:lnTo>
                  <a:lnTo>
                    <a:pt x="9747301" y="2991091"/>
                  </a:lnTo>
                  <a:lnTo>
                    <a:pt x="9794430" y="2987294"/>
                  </a:lnTo>
                  <a:lnTo>
                    <a:pt x="9839134" y="2976283"/>
                  </a:lnTo>
                  <a:lnTo>
                    <a:pt x="9880816" y="2958668"/>
                  </a:lnTo>
                  <a:lnTo>
                    <a:pt x="9918878" y="2935046"/>
                  </a:lnTo>
                  <a:lnTo>
                    <a:pt x="9952723" y="2906001"/>
                  </a:lnTo>
                  <a:lnTo>
                    <a:pt x="9977996" y="2876550"/>
                  </a:lnTo>
                  <a:lnTo>
                    <a:pt x="9981768" y="2872155"/>
                  </a:lnTo>
                  <a:lnTo>
                    <a:pt x="10005390" y="2834094"/>
                  </a:lnTo>
                  <a:lnTo>
                    <a:pt x="10023005" y="2792412"/>
                  </a:lnTo>
                  <a:lnTo>
                    <a:pt x="10034016" y="2747708"/>
                  </a:lnTo>
                  <a:lnTo>
                    <a:pt x="10037813" y="2700578"/>
                  </a:lnTo>
                  <a:close/>
                </a:path>
                <a:path w="14039850" h="5285740">
                  <a:moveTo>
                    <a:pt x="13676287" y="405384"/>
                  </a:moveTo>
                  <a:lnTo>
                    <a:pt x="13638416" y="396900"/>
                  </a:lnTo>
                  <a:lnTo>
                    <a:pt x="13630059" y="401789"/>
                  </a:lnTo>
                  <a:lnTo>
                    <a:pt x="13629983" y="421462"/>
                  </a:lnTo>
                  <a:lnTo>
                    <a:pt x="13638822" y="425437"/>
                  </a:lnTo>
                  <a:lnTo>
                    <a:pt x="13646696" y="425475"/>
                  </a:lnTo>
                  <a:lnTo>
                    <a:pt x="13653249" y="424091"/>
                  </a:lnTo>
                  <a:lnTo>
                    <a:pt x="13660374" y="420065"/>
                  </a:lnTo>
                  <a:lnTo>
                    <a:pt x="13668045" y="413715"/>
                  </a:lnTo>
                  <a:lnTo>
                    <a:pt x="13676287" y="405384"/>
                  </a:lnTo>
                  <a:close/>
                </a:path>
                <a:path w="14039850" h="5285740">
                  <a:moveTo>
                    <a:pt x="14039355" y="290512"/>
                  </a:moveTo>
                  <a:lnTo>
                    <a:pt x="14035558" y="243382"/>
                  </a:lnTo>
                  <a:lnTo>
                    <a:pt x="14024547" y="198691"/>
                  </a:lnTo>
                  <a:lnTo>
                    <a:pt x="14006932" y="156997"/>
                  </a:lnTo>
                  <a:lnTo>
                    <a:pt x="13983310" y="118935"/>
                  </a:lnTo>
                  <a:lnTo>
                    <a:pt x="13954341" y="85166"/>
                  </a:lnTo>
                  <a:lnTo>
                    <a:pt x="13920419" y="56045"/>
                  </a:lnTo>
                  <a:lnTo>
                    <a:pt x="13906818" y="47612"/>
                  </a:lnTo>
                  <a:lnTo>
                    <a:pt x="13906818" y="367207"/>
                  </a:lnTo>
                  <a:lnTo>
                    <a:pt x="13906780" y="378523"/>
                  </a:lnTo>
                  <a:lnTo>
                    <a:pt x="13898563" y="407517"/>
                  </a:lnTo>
                  <a:lnTo>
                    <a:pt x="13875652" y="432854"/>
                  </a:lnTo>
                  <a:lnTo>
                    <a:pt x="13840295" y="450748"/>
                  </a:lnTo>
                  <a:lnTo>
                    <a:pt x="13794778" y="457441"/>
                  </a:lnTo>
                  <a:lnTo>
                    <a:pt x="13774560" y="455256"/>
                  </a:lnTo>
                  <a:lnTo>
                    <a:pt x="13755294" y="449516"/>
                  </a:lnTo>
                  <a:lnTo>
                    <a:pt x="13736955" y="441286"/>
                  </a:lnTo>
                  <a:lnTo>
                    <a:pt x="13719543" y="431622"/>
                  </a:lnTo>
                  <a:lnTo>
                    <a:pt x="13704646" y="444741"/>
                  </a:lnTo>
                  <a:lnTo>
                    <a:pt x="13686612" y="454952"/>
                  </a:lnTo>
                  <a:lnTo>
                    <a:pt x="13665454" y="461556"/>
                  </a:lnTo>
                  <a:lnTo>
                    <a:pt x="13641172" y="463867"/>
                  </a:lnTo>
                  <a:lnTo>
                    <a:pt x="13614921" y="459740"/>
                  </a:lnTo>
                  <a:lnTo>
                    <a:pt x="13596544" y="448335"/>
                  </a:lnTo>
                  <a:lnTo>
                    <a:pt x="13585749" y="430872"/>
                  </a:lnTo>
                  <a:lnTo>
                    <a:pt x="13582269" y="408520"/>
                  </a:lnTo>
                  <a:lnTo>
                    <a:pt x="13587248" y="386295"/>
                  </a:lnTo>
                  <a:lnTo>
                    <a:pt x="13600900" y="370509"/>
                  </a:lnTo>
                  <a:lnTo>
                    <a:pt x="13621652" y="361099"/>
                  </a:lnTo>
                  <a:lnTo>
                    <a:pt x="13647890" y="358051"/>
                  </a:lnTo>
                  <a:lnTo>
                    <a:pt x="13665365" y="358635"/>
                  </a:lnTo>
                  <a:lnTo>
                    <a:pt x="13680999" y="360248"/>
                  </a:lnTo>
                  <a:lnTo>
                    <a:pt x="13694956" y="362775"/>
                  </a:lnTo>
                  <a:lnTo>
                    <a:pt x="13707428" y="366115"/>
                  </a:lnTo>
                  <a:lnTo>
                    <a:pt x="13713930" y="358051"/>
                  </a:lnTo>
                  <a:lnTo>
                    <a:pt x="13741565" y="315048"/>
                  </a:lnTo>
                  <a:lnTo>
                    <a:pt x="13764082" y="271653"/>
                  </a:lnTo>
                  <a:lnTo>
                    <a:pt x="13780707" y="225831"/>
                  </a:lnTo>
                  <a:lnTo>
                    <a:pt x="13787260" y="179793"/>
                  </a:lnTo>
                  <a:lnTo>
                    <a:pt x="13787107" y="178854"/>
                  </a:lnTo>
                  <a:lnTo>
                    <a:pt x="13783971" y="159727"/>
                  </a:lnTo>
                  <a:lnTo>
                    <a:pt x="13774522" y="144856"/>
                  </a:lnTo>
                  <a:lnTo>
                    <a:pt x="13759802" y="135597"/>
                  </a:lnTo>
                  <a:lnTo>
                    <a:pt x="13740664" y="132384"/>
                  </a:lnTo>
                  <a:lnTo>
                    <a:pt x="13701751" y="139560"/>
                  </a:lnTo>
                  <a:lnTo>
                    <a:pt x="13679424" y="155562"/>
                  </a:lnTo>
                  <a:lnTo>
                    <a:pt x="13664667" y="171602"/>
                  </a:lnTo>
                  <a:lnTo>
                    <a:pt x="13648512" y="178841"/>
                  </a:lnTo>
                  <a:lnTo>
                    <a:pt x="13644512" y="178828"/>
                  </a:lnTo>
                  <a:lnTo>
                    <a:pt x="13642048" y="174383"/>
                  </a:lnTo>
                  <a:lnTo>
                    <a:pt x="13642073" y="170954"/>
                  </a:lnTo>
                  <a:lnTo>
                    <a:pt x="13649439" y="143192"/>
                  </a:lnTo>
                  <a:lnTo>
                    <a:pt x="13670877" y="115239"/>
                  </a:lnTo>
                  <a:lnTo>
                    <a:pt x="13705688" y="93687"/>
                  </a:lnTo>
                  <a:lnTo>
                    <a:pt x="13753135" y="85166"/>
                  </a:lnTo>
                  <a:lnTo>
                    <a:pt x="13800277" y="91135"/>
                  </a:lnTo>
                  <a:lnTo>
                    <a:pt x="13835342" y="108318"/>
                  </a:lnTo>
                  <a:lnTo>
                    <a:pt x="13857173" y="136182"/>
                  </a:lnTo>
                  <a:lnTo>
                    <a:pt x="13864628" y="174142"/>
                  </a:lnTo>
                  <a:lnTo>
                    <a:pt x="13858494" y="220738"/>
                  </a:lnTo>
                  <a:lnTo>
                    <a:pt x="13842213" y="267614"/>
                  </a:lnTo>
                  <a:lnTo>
                    <a:pt x="13818553" y="312712"/>
                  </a:lnTo>
                  <a:lnTo>
                    <a:pt x="13790244" y="353999"/>
                  </a:lnTo>
                  <a:lnTo>
                    <a:pt x="13760056" y="389407"/>
                  </a:lnTo>
                  <a:lnTo>
                    <a:pt x="13773290" y="395732"/>
                  </a:lnTo>
                  <a:lnTo>
                    <a:pt x="13787019" y="400951"/>
                  </a:lnTo>
                  <a:lnTo>
                    <a:pt x="13802144" y="404507"/>
                  </a:lnTo>
                  <a:lnTo>
                    <a:pt x="13819531" y="405866"/>
                  </a:lnTo>
                  <a:lnTo>
                    <a:pt x="13836714" y="403809"/>
                  </a:lnTo>
                  <a:lnTo>
                    <a:pt x="13853173" y="397700"/>
                  </a:lnTo>
                  <a:lnTo>
                    <a:pt x="13868349" y="387718"/>
                  </a:lnTo>
                  <a:lnTo>
                    <a:pt x="13881672" y="374053"/>
                  </a:lnTo>
                  <a:lnTo>
                    <a:pt x="13889076" y="364223"/>
                  </a:lnTo>
                  <a:lnTo>
                    <a:pt x="13895527" y="359778"/>
                  </a:lnTo>
                  <a:lnTo>
                    <a:pt x="13904405" y="359829"/>
                  </a:lnTo>
                  <a:lnTo>
                    <a:pt x="13906818" y="367207"/>
                  </a:lnTo>
                  <a:lnTo>
                    <a:pt x="13906818" y="47612"/>
                  </a:lnTo>
                  <a:lnTo>
                    <a:pt x="13882357" y="32423"/>
                  </a:lnTo>
                  <a:lnTo>
                    <a:pt x="13840676" y="14808"/>
                  </a:lnTo>
                  <a:lnTo>
                    <a:pt x="13795972" y="3797"/>
                  </a:lnTo>
                  <a:lnTo>
                    <a:pt x="13748842" y="0"/>
                  </a:lnTo>
                  <a:lnTo>
                    <a:pt x="13701725" y="3797"/>
                  </a:lnTo>
                  <a:lnTo>
                    <a:pt x="13657021" y="14808"/>
                  </a:lnTo>
                  <a:lnTo>
                    <a:pt x="13615340" y="32423"/>
                  </a:lnTo>
                  <a:lnTo>
                    <a:pt x="13577265" y="56045"/>
                  </a:lnTo>
                  <a:lnTo>
                    <a:pt x="13543420" y="85090"/>
                  </a:lnTo>
                  <a:lnTo>
                    <a:pt x="13514388" y="118935"/>
                  </a:lnTo>
                  <a:lnTo>
                    <a:pt x="13490753" y="156997"/>
                  </a:lnTo>
                  <a:lnTo>
                    <a:pt x="13473138" y="198691"/>
                  </a:lnTo>
                  <a:lnTo>
                    <a:pt x="13462127" y="243382"/>
                  </a:lnTo>
                  <a:lnTo>
                    <a:pt x="13458330" y="290512"/>
                  </a:lnTo>
                  <a:lnTo>
                    <a:pt x="13462127" y="337629"/>
                  </a:lnTo>
                  <a:lnTo>
                    <a:pt x="13473138" y="382333"/>
                  </a:lnTo>
                  <a:lnTo>
                    <a:pt x="13490753" y="424014"/>
                  </a:lnTo>
                  <a:lnTo>
                    <a:pt x="13514388" y="462089"/>
                  </a:lnTo>
                  <a:lnTo>
                    <a:pt x="13543420" y="495935"/>
                  </a:lnTo>
                  <a:lnTo>
                    <a:pt x="13577265" y="524967"/>
                  </a:lnTo>
                  <a:lnTo>
                    <a:pt x="13615340" y="548601"/>
                  </a:lnTo>
                  <a:lnTo>
                    <a:pt x="13657021" y="566216"/>
                  </a:lnTo>
                  <a:lnTo>
                    <a:pt x="13701725" y="577215"/>
                  </a:lnTo>
                  <a:lnTo>
                    <a:pt x="13748842" y="581025"/>
                  </a:lnTo>
                  <a:lnTo>
                    <a:pt x="13795972" y="577215"/>
                  </a:lnTo>
                  <a:lnTo>
                    <a:pt x="13840676" y="566216"/>
                  </a:lnTo>
                  <a:lnTo>
                    <a:pt x="13882357" y="548601"/>
                  </a:lnTo>
                  <a:lnTo>
                    <a:pt x="13920419" y="524967"/>
                  </a:lnTo>
                  <a:lnTo>
                    <a:pt x="13954265" y="495935"/>
                  </a:lnTo>
                  <a:lnTo>
                    <a:pt x="13981773" y="463867"/>
                  </a:lnTo>
                  <a:lnTo>
                    <a:pt x="13983310" y="462089"/>
                  </a:lnTo>
                  <a:lnTo>
                    <a:pt x="13986193" y="457441"/>
                  </a:lnTo>
                  <a:lnTo>
                    <a:pt x="14006932" y="424014"/>
                  </a:lnTo>
                  <a:lnTo>
                    <a:pt x="14024547" y="382333"/>
                  </a:lnTo>
                  <a:lnTo>
                    <a:pt x="14030097" y="359778"/>
                  </a:lnTo>
                  <a:lnTo>
                    <a:pt x="14035558" y="337629"/>
                  </a:lnTo>
                  <a:lnTo>
                    <a:pt x="14039355" y="290512"/>
                  </a:lnTo>
                  <a:close/>
                </a:path>
              </a:pathLst>
            </a:custGeom>
            <a:solidFill>
              <a:srgbClr val="8BC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35048" y="2064204"/>
              <a:ext cx="2562224" cy="2562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81937" y="3175402"/>
              <a:ext cx="1666874" cy="11906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09457" y="2064204"/>
              <a:ext cx="600075" cy="600075"/>
            </a:xfrm>
            <a:custGeom>
              <a:avLst/>
              <a:gdLst/>
              <a:ahLst/>
              <a:cxnLst/>
              <a:rect l="l" t="t" r="r" b="b"/>
              <a:pathLst>
                <a:path w="600075" h="600075">
                  <a:moveTo>
                    <a:pt x="300037" y="600074"/>
                  </a:moveTo>
                  <a:lnTo>
                    <a:pt x="251370" y="596147"/>
                  </a:lnTo>
                  <a:lnTo>
                    <a:pt x="205202" y="584777"/>
                  </a:lnTo>
                  <a:lnTo>
                    <a:pt x="162153" y="566582"/>
                  </a:lnTo>
                  <a:lnTo>
                    <a:pt x="122839" y="542181"/>
                  </a:lnTo>
                  <a:lnTo>
                    <a:pt x="87879" y="512190"/>
                  </a:lnTo>
                  <a:lnTo>
                    <a:pt x="57890" y="477229"/>
                  </a:lnTo>
                  <a:lnTo>
                    <a:pt x="33489" y="437916"/>
                  </a:lnTo>
                  <a:lnTo>
                    <a:pt x="15296" y="394867"/>
                  </a:lnTo>
                  <a:lnTo>
                    <a:pt x="3927" y="348701"/>
                  </a:lnTo>
                  <a:lnTo>
                    <a:pt x="0" y="300037"/>
                  </a:lnTo>
                  <a:lnTo>
                    <a:pt x="3927" y="251370"/>
                  </a:lnTo>
                  <a:lnTo>
                    <a:pt x="15296" y="205202"/>
                  </a:lnTo>
                  <a:lnTo>
                    <a:pt x="33489" y="162153"/>
                  </a:lnTo>
                  <a:lnTo>
                    <a:pt x="57890" y="122839"/>
                  </a:lnTo>
                  <a:lnTo>
                    <a:pt x="87879" y="87879"/>
                  </a:lnTo>
                  <a:lnTo>
                    <a:pt x="122839" y="57890"/>
                  </a:lnTo>
                  <a:lnTo>
                    <a:pt x="162153" y="33489"/>
                  </a:lnTo>
                  <a:lnTo>
                    <a:pt x="205202" y="15296"/>
                  </a:lnTo>
                  <a:lnTo>
                    <a:pt x="251370" y="3927"/>
                  </a:lnTo>
                  <a:lnTo>
                    <a:pt x="300037" y="0"/>
                  </a:lnTo>
                  <a:lnTo>
                    <a:pt x="348707" y="3927"/>
                  </a:lnTo>
                  <a:lnTo>
                    <a:pt x="394876" y="15296"/>
                  </a:lnTo>
                  <a:lnTo>
                    <a:pt x="437926" y="33489"/>
                  </a:lnTo>
                  <a:lnTo>
                    <a:pt x="477240" y="57890"/>
                  </a:lnTo>
                  <a:lnTo>
                    <a:pt x="509165" y="85276"/>
                  </a:lnTo>
                  <a:lnTo>
                    <a:pt x="383531" y="85276"/>
                  </a:lnTo>
                  <a:lnTo>
                    <a:pt x="360760" y="88008"/>
                  </a:lnTo>
                  <a:lnTo>
                    <a:pt x="306375" y="102841"/>
                  </a:lnTo>
                  <a:lnTo>
                    <a:pt x="258352" y="120910"/>
                  </a:lnTo>
                  <a:lnTo>
                    <a:pt x="223006" y="159094"/>
                  </a:lnTo>
                  <a:lnTo>
                    <a:pt x="217545" y="184132"/>
                  </a:lnTo>
                  <a:lnTo>
                    <a:pt x="217654" y="190273"/>
                  </a:lnTo>
                  <a:lnTo>
                    <a:pt x="218049" y="196986"/>
                  </a:lnTo>
                  <a:lnTo>
                    <a:pt x="311177" y="196986"/>
                  </a:lnTo>
                  <a:lnTo>
                    <a:pt x="308275" y="205518"/>
                  </a:lnTo>
                  <a:lnTo>
                    <a:pt x="291247" y="263875"/>
                  </a:lnTo>
                  <a:lnTo>
                    <a:pt x="276549" y="323290"/>
                  </a:lnTo>
                  <a:lnTo>
                    <a:pt x="266201" y="377429"/>
                  </a:lnTo>
                  <a:lnTo>
                    <a:pt x="262226" y="419962"/>
                  </a:lnTo>
                  <a:lnTo>
                    <a:pt x="262178" y="428513"/>
                  </a:lnTo>
                  <a:lnTo>
                    <a:pt x="218325" y="435645"/>
                  </a:lnTo>
                  <a:lnTo>
                    <a:pt x="184363" y="450777"/>
                  </a:lnTo>
                  <a:lnTo>
                    <a:pt x="162407" y="470053"/>
                  </a:lnTo>
                  <a:lnTo>
                    <a:pt x="154573" y="489613"/>
                  </a:lnTo>
                  <a:lnTo>
                    <a:pt x="154606" y="492868"/>
                  </a:lnTo>
                  <a:lnTo>
                    <a:pt x="156667" y="494947"/>
                  </a:lnTo>
                  <a:lnTo>
                    <a:pt x="159895" y="494989"/>
                  </a:lnTo>
                  <a:lnTo>
                    <a:pt x="526954" y="494989"/>
                  </a:lnTo>
                  <a:lnTo>
                    <a:pt x="512199" y="512190"/>
                  </a:lnTo>
                  <a:lnTo>
                    <a:pt x="477240" y="542181"/>
                  </a:lnTo>
                  <a:lnTo>
                    <a:pt x="437926" y="566582"/>
                  </a:lnTo>
                  <a:lnTo>
                    <a:pt x="394876" y="584777"/>
                  </a:lnTo>
                  <a:lnTo>
                    <a:pt x="348707" y="596147"/>
                  </a:lnTo>
                  <a:lnTo>
                    <a:pt x="300037" y="600074"/>
                  </a:lnTo>
                  <a:close/>
                </a:path>
                <a:path w="600075" h="600075">
                  <a:moveTo>
                    <a:pt x="535004" y="485604"/>
                  </a:moveTo>
                  <a:lnTo>
                    <a:pt x="394537" y="485604"/>
                  </a:lnTo>
                  <a:lnTo>
                    <a:pt x="402946" y="484487"/>
                  </a:lnTo>
                  <a:lnTo>
                    <a:pt x="409247" y="480964"/>
                  </a:lnTo>
                  <a:lnTo>
                    <a:pt x="413953" y="474833"/>
                  </a:lnTo>
                  <a:lnTo>
                    <a:pt x="417580" y="465892"/>
                  </a:lnTo>
                  <a:lnTo>
                    <a:pt x="420056" y="458898"/>
                  </a:lnTo>
                  <a:lnTo>
                    <a:pt x="422896" y="451504"/>
                  </a:lnTo>
                  <a:lnTo>
                    <a:pt x="425239" y="444906"/>
                  </a:lnTo>
                  <a:lnTo>
                    <a:pt x="426227" y="440298"/>
                  </a:lnTo>
                  <a:lnTo>
                    <a:pt x="420812" y="432126"/>
                  </a:lnTo>
                  <a:lnTo>
                    <a:pt x="404811" y="429189"/>
                  </a:lnTo>
                  <a:lnTo>
                    <a:pt x="342894" y="428777"/>
                  </a:lnTo>
                  <a:lnTo>
                    <a:pt x="350290" y="367546"/>
                  </a:lnTo>
                  <a:lnTo>
                    <a:pt x="361912" y="304936"/>
                  </a:lnTo>
                  <a:lnTo>
                    <a:pt x="375281" y="244621"/>
                  </a:lnTo>
                  <a:lnTo>
                    <a:pt x="387919" y="190273"/>
                  </a:lnTo>
                  <a:lnTo>
                    <a:pt x="397346" y="145565"/>
                  </a:lnTo>
                  <a:lnTo>
                    <a:pt x="401084" y="114170"/>
                  </a:lnTo>
                  <a:lnTo>
                    <a:pt x="399049" y="103572"/>
                  </a:lnTo>
                  <a:lnTo>
                    <a:pt x="394141" y="94315"/>
                  </a:lnTo>
                  <a:lnTo>
                    <a:pt x="388317" y="87763"/>
                  </a:lnTo>
                  <a:lnTo>
                    <a:pt x="383531" y="85276"/>
                  </a:lnTo>
                  <a:lnTo>
                    <a:pt x="509165" y="85276"/>
                  </a:lnTo>
                  <a:lnTo>
                    <a:pt x="542188" y="122839"/>
                  </a:lnTo>
                  <a:lnTo>
                    <a:pt x="566587" y="162153"/>
                  </a:lnTo>
                  <a:lnTo>
                    <a:pt x="584779" y="205202"/>
                  </a:lnTo>
                  <a:lnTo>
                    <a:pt x="596148" y="251370"/>
                  </a:lnTo>
                  <a:lnTo>
                    <a:pt x="600074" y="300037"/>
                  </a:lnTo>
                  <a:lnTo>
                    <a:pt x="596148" y="348701"/>
                  </a:lnTo>
                  <a:lnTo>
                    <a:pt x="584779" y="394867"/>
                  </a:lnTo>
                  <a:lnTo>
                    <a:pt x="566587" y="437916"/>
                  </a:lnTo>
                  <a:lnTo>
                    <a:pt x="542188" y="477229"/>
                  </a:lnTo>
                  <a:lnTo>
                    <a:pt x="535004" y="485604"/>
                  </a:lnTo>
                  <a:close/>
                </a:path>
                <a:path w="600075" h="600075">
                  <a:moveTo>
                    <a:pt x="311177" y="196986"/>
                  </a:moveTo>
                  <a:lnTo>
                    <a:pt x="222339" y="196986"/>
                  </a:lnTo>
                  <a:lnTo>
                    <a:pt x="236441" y="192754"/>
                  </a:lnTo>
                  <a:lnTo>
                    <a:pt x="254911" y="182525"/>
                  </a:lnTo>
                  <a:lnTo>
                    <a:pt x="278098" y="170110"/>
                  </a:lnTo>
                  <a:lnTo>
                    <a:pt x="306350" y="159319"/>
                  </a:lnTo>
                  <a:lnTo>
                    <a:pt x="325612" y="154549"/>
                  </a:lnTo>
                  <a:lnTo>
                    <a:pt x="311177" y="196986"/>
                  </a:lnTo>
                  <a:close/>
                </a:path>
                <a:path w="600075" h="600075">
                  <a:moveTo>
                    <a:pt x="526954" y="494989"/>
                  </a:moveTo>
                  <a:lnTo>
                    <a:pt x="159895" y="494989"/>
                  </a:lnTo>
                  <a:lnTo>
                    <a:pt x="181511" y="492868"/>
                  </a:lnTo>
                  <a:lnTo>
                    <a:pt x="208954" y="488168"/>
                  </a:lnTo>
                  <a:lnTo>
                    <a:pt x="242611" y="483493"/>
                  </a:lnTo>
                  <a:lnTo>
                    <a:pt x="282869" y="481446"/>
                  </a:lnTo>
                  <a:lnTo>
                    <a:pt x="305875" y="482124"/>
                  </a:lnTo>
                  <a:lnTo>
                    <a:pt x="394537" y="485604"/>
                  </a:lnTo>
                  <a:lnTo>
                    <a:pt x="535004" y="485604"/>
                  </a:lnTo>
                  <a:lnTo>
                    <a:pt x="526954" y="494989"/>
                  </a:lnTo>
                  <a:close/>
                </a:path>
              </a:pathLst>
            </a:custGeom>
            <a:solidFill>
              <a:srgbClr val="8BC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05958" y="2003726"/>
              <a:ext cx="7439024" cy="74390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16000" y="9720974"/>
            <a:ext cx="26060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solidFill>
                  <a:srgbClr val="231F1C"/>
                </a:solidFill>
                <a:latin typeface="Arial"/>
                <a:cs typeface="Arial"/>
              </a:rPr>
              <a:t>C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1C"/>
                </a:solidFill>
                <a:latin typeface="Arial"/>
                <a:cs typeface="Arial"/>
              </a:rPr>
              <a:t>A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231F1C"/>
                </a:solidFill>
                <a:latin typeface="Arial"/>
                <a:cs typeface="Arial"/>
              </a:rPr>
              <a:t>M</a:t>
            </a:r>
            <a:r>
              <a:rPr sz="1400" spc="-11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1C"/>
                </a:solidFill>
                <a:latin typeface="Arial"/>
                <a:cs typeface="Arial"/>
              </a:rPr>
              <a:t>I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1C"/>
                </a:solidFill>
                <a:latin typeface="Arial"/>
                <a:cs typeface="Arial"/>
              </a:rPr>
              <a:t>L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1C"/>
                </a:solidFill>
                <a:latin typeface="Arial"/>
                <a:cs typeface="Arial"/>
              </a:rPr>
              <a:t>A</a:t>
            </a:r>
            <a:r>
              <a:rPr sz="1400" spc="13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231F1C"/>
                </a:solidFill>
                <a:latin typeface="Arial"/>
                <a:cs typeface="Arial"/>
              </a:rPr>
              <a:t>E</a:t>
            </a:r>
            <a:r>
              <a:rPr sz="1400" spc="-11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231F1C"/>
                </a:solidFill>
                <a:latin typeface="Arial"/>
                <a:cs typeface="Arial"/>
              </a:rPr>
              <a:t>S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31F1C"/>
                </a:solidFill>
                <a:latin typeface="Arial"/>
                <a:cs typeface="Arial"/>
              </a:rPr>
              <a:t>P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1C"/>
                </a:solidFill>
                <a:latin typeface="Arial"/>
                <a:cs typeface="Arial"/>
              </a:rPr>
              <a:t>A</a:t>
            </a:r>
            <a:r>
              <a:rPr sz="1400" spc="-11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231F1C"/>
                </a:solidFill>
                <a:latin typeface="Arial"/>
                <a:cs typeface="Arial"/>
              </a:rPr>
              <a:t>R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1C"/>
                </a:solidFill>
                <a:latin typeface="Arial"/>
                <a:cs typeface="Arial"/>
              </a:rPr>
              <a:t>Z</a:t>
            </a:r>
            <a:r>
              <a:rPr sz="1400" spc="-11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1C"/>
                </a:solidFill>
                <a:latin typeface="Arial"/>
                <a:cs typeface="Arial"/>
              </a:rPr>
              <a:t>A</a:t>
            </a:r>
            <a:r>
              <a:rPr sz="1400" spc="13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1C"/>
                </a:solidFill>
                <a:latin typeface="Arial"/>
                <a:cs typeface="Arial"/>
              </a:rPr>
              <a:t>2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1C"/>
                </a:solidFill>
                <a:latin typeface="Arial"/>
                <a:cs typeface="Arial"/>
              </a:rPr>
              <a:t>0</a:t>
            </a:r>
            <a:r>
              <a:rPr sz="1400" spc="-114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1C"/>
                </a:solidFill>
                <a:latin typeface="Arial"/>
                <a:cs typeface="Arial"/>
              </a:rPr>
              <a:t>2</a:t>
            </a:r>
            <a:r>
              <a:rPr sz="1400" spc="-110" dirty="0">
                <a:solidFill>
                  <a:srgbClr val="231F1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1C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6333" y="2320522"/>
            <a:ext cx="600075" cy="600075"/>
          </a:xfrm>
          <a:custGeom>
            <a:avLst/>
            <a:gdLst/>
            <a:ahLst/>
            <a:cxnLst/>
            <a:rect l="l" t="t" r="r" b="b"/>
            <a:pathLst>
              <a:path w="600075" h="600075">
                <a:moveTo>
                  <a:pt x="300037" y="600074"/>
                </a:moveTo>
                <a:lnTo>
                  <a:pt x="251370" y="596147"/>
                </a:lnTo>
                <a:lnTo>
                  <a:pt x="205202" y="584777"/>
                </a:lnTo>
                <a:lnTo>
                  <a:pt x="162153" y="566582"/>
                </a:lnTo>
                <a:lnTo>
                  <a:pt x="122839" y="542181"/>
                </a:lnTo>
                <a:lnTo>
                  <a:pt x="87879" y="512190"/>
                </a:lnTo>
                <a:lnTo>
                  <a:pt x="57890" y="477229"/>
                </a:lnTo>
                <a:lnTo>
                  <a:pt x="33489" y="437916"/>
                </a:lnTo>
                <a:lnTo>
                  <a:pt x="15296" y="394867"/>
                </a:lnTo>
                <a:lnTo>
                  <a:pt x="3927" y="348701"/>
                </a:lnTo>
                <a:lnTo>
                  <a:pt x="0" y="300037"/>
                </a:lnTo>
                <a:lnTo>
                  <a:pt x="3927" y="251370"/>
                </a:lnTo>
                <a:lnTo>
                  <a:pt x="15296" y="205202"/>
                </a:lnTo>
                <a:lnTo>
                  <a:pt x="33489" y="162153"/>
                </a:lnTo>
                <a:lnTo>
                  <a:pt x="57890" y="122839"/>
                </a:lnTo>
                <a:lnTo>
                  <a:pt x="87879" y="87879"/>
                </a:lnTo>
                <a:lnTo>
                  <a:pt x="122839" y="57890"/>
                </a:lnTo>
                <a:lnTo>
                  <a:pt x="162153" y="33489"/>
                </a:lnTo>
                <a:lnTo>
                  <a:pt x="205202" y="15296"/>
                </a:lnTo>
                <a:lnTo>
                  <a:pt x="251370" y="3927"/>
                </a:lnTo>
                <a:lnTo>
                  <a:pt x="300037" y="0"/>
                </a:lnTo>
                <a:lnTo>
                  <a:pt x="348707" y="3927"/>
                </a:lnTo>
                <a:lnTo>
                  <a:pt x="394876" y="15296"/>
                </a:lnTo>
                <a:lnTo>
                  <a:pt x="437926" y="33489"/>
                </a:lnTo>
                <a:lnTo>
                  <a:pt x="477240" y="57890"/>
                </a:lnTo>
                <a:lnTo>
                  <a:pt x="509165" y="85276"/>
                </a:lnTo>
                <a:lnTo>
                  <a:pt x="383531" y="85276"/>
                </a:lnTo>
                <a:lnTo>
                  <a:pt x="360760" y="88008"/>
                </a:lnTo>
                <a:lnTo>
                  <a:pt x="306375" y="102841"/>
                </a:lnTo>
                <a:lnTo>
                  <a:pt x="258352" y="120910"/>
                </a:lnTo>
                <a:lnTo>
                  <a:pt x="223006" y="159094"/>
                </a:lnTo>
                <a:lnTo>
                  <a:pt x="217545" y="184132"/>
                </a:lnTo>
                <a:lnTo>
                  <a:pt x="217654" y="190273"/>
                </a:lnTo>
                <a:lnTo>
                  <a:pt x="218049" y="196986"/>
                </a:lnTo>
                <a:lnTo>
                  <a:pt x="311177" y="196986"/>
                </a:lnTo>
                <a:lnTo>
                  <a:pt x="308275" y="205518"/>
                </a:lnTo>
                <a:lnTo>
                  <a:pt x="291247" y="263875"/>
                </a:lnTo>
                <a:lnTo>
                  <a:pt x="276549" y="323290"/>
                </a:lnTo>
                <a:lnTo>
                  <a:pt x="266201" y="377429"/>
                </a:lnTo>
                <a:lnTo>
                  <a:pt x="262226" y="419962"/>
                </a:lnTo>
                <a:lnTo>
                  <a:pt x="262178" y="428513"/>
                </a:lnTo>
                <a:lnTo>
                  <a:pt x="218325" y="435645"/>
                </a:lnTo>
                <a:lnTo>
                  <a:pt x="184363" y="450777"/>
                </a:lnTo>
                <a:lnTo>
                  <a:pt x="162407" y="470053"/>
                </a:lnTo>
                <a:lnTo>
                  <a:pt x="154573" y="489613"/>
                </a:lnTo>
                <a:lnTo>
                  <a:pt x="154606" y="492868"/>
                </a:lnTo>
                <a:lnTo>
                  <a:pt x="156667" y="494947"/>
                </a:lnTo>
                <a:lnTo>
                  <a:pt x="159895" y="494989"/>
                </a:lnTo>
                <a:lnTo>
                  <a:pt x="526954" y="494989"/>
                </a:lnTo>
                <a:lnTo>
                  <a:pt x="512199" y="512190"/>
                </a:lnTo>
                <a:lnTo>
                  <a:pt x="477240" y="542181"/>
                </a:lnTo>
                <a:lnTo>
                  <a:pt x="437926" y="566582"/>
                </a:lnTo>
                <a:lnTo>
                  <a:pt x="394876" y="584777"/>
                </a:lnTo>
                <a:lnTo>
                  <a:pt x="348707" y="596147"/>
                </a:lnTo>
                <a:lnTo>
                  <a:pt x="300037" y="600074"/>
                </a:lnTo>
                <a:close/>
              </a:path>
              <a:path w="600075" h="600075">
                <a:moveTo>
                  <a:pt x="535004" y="485604"/>
                </a:moveTo>
                <a:lnTo>
                  <a:pt x="394537" y="485604"/>
                </a:lnTo>
                <a:lnTo>
                  <a:pt x="402946" y="484487"/>
                </a:lnTo>
                <a:lnTo>
                  <a:pt x="409247" y="480964"/>
                </a:lnTo>
                <a:lnTo>
                  <a:pt x="413953" y="474833"/>
                </a:lnTo>
                <a:lnTo>
                  <a:pt x="417580" y="465892"/>
                </a:lnTo>
                <a:lnTo>
                  <a:pt x="420056" y="458898"/>
                </a:lnTo>
                <a:lnTo>
                  <a:pt x="422896" y="451504"/>
                </a:lnTo>
                <a:lnTo>
                  <a:pt x="425239" y="444906"/>
                </a:lnTo>
                <a:lnTo>
                  <a:pt x="426227" y="440298"/>
                </a:lnTo>
                <a:lnTo>
                  <a:pt x="420812" y="432126"/>
                </a:lnTo>
                <a:lnTo>
                  <a:pt x="404811" y="429189"/>
                </a:lnTo>
                <a:lnTo>
                  <a:pt x="342894" y="428777"/>
                </a:lnTo>
                <a:lnTo>
                  <a:pt x="350290" y="367546"/>
                </a:lnTo>
                <a:lnTo>
                  <a:pt x="361912" y="304936"/>
                </a:lnTo>
                <a:lnTo>
                  <a:pt x="375281" y="244621"/>
                </a:lnTo>
                <a:lnTo>
                  <a:pt x="387919" y="190273"/>
                </a:lnTo>
                <a:lnTo>
                  <a:pt x="397346" y="145565"/>
                </a:lnTo>
                <a:lnTo>
                  <a:pt x="401084" y="114170"/>
                </a:lnTo>
                <a:lnTo>
                  <a:pt x="399049" y="103572"/>
                </a:lnTo>
                <a:lnTo>
                  <a:pt x="394141" y="94315"/>
                </a:lnTo>
                <a:lnTo>
                  <a:pt x="388317" y="87763"/>
                </a:lnTo>
                <a:lnTo>
                  <a:pt x="383531" y="85276"/>
                </a:lnTo>
                <a:lnTo>
                  <a:pt x="509165" y="85276"/>
                </a:lnTo>
                <a:lnTo>
                  <a:pt x="542188" y="122839"/>
                </a:lnTo>
                <a:lnTo>
                  <a:pt x="566587" y="162153"/>
                </a:lnTo>
                <a:lnTo>
                  <a:pt x="584779" y="205202"/>
                </a:lnTo>
                <a:lnTo>
                  <a:pt x="596148" y="251370"/>
                </a:lnTo>
                <a:lnTo>
                  <a:pt x="600074" y="300037"/>
                </a:lnTo>
                <a:lnTo>
                  <a:pt x="596148" y="348701"/>
                </a:lnTo>
                <a:lnTo>
                  <a:pt x="584779" y="394867"/>
                </a:lnTo>
                <a:lnTo>
                  <a:pt x="566587" y="437916"/>
                </a:lnTo>
                <a:lnTo>
                  <a:pt x="542188" y="477229"/>
                </a:lnTo>
                <a:lnTo>
                  <a:pt x="535004" y="485604"/>
                </a:lnTo>
                <a:close/>
              </a:path>
              <a:path w="600075" h="600075">
                <a:moveTo>
                  <a:pt x="311177" y="196986"/>
                </a:moveTo>
                <a:lnTo>
                  <a:pt x="222339" y="196986"/>
                </a:lnTo>
                <a:lnTo>
                  <a:pt x="236441" y="192754"/>
                </a:lnTo>
                <a:lnTo>
                  <a:pt x="254911" y="182525"/>
                </a:lnTo>
                <a:lnTo>
                  <a:pt x="278098" y="170110"/>
                </a:lnTo>
                <a:lnTo>
                  <a:pt x="306350" y="159319"/>
                </a:lnTo>
                <a:lnTo>
                  <a:pt x="325612" y="154549"/>
                </a:lnTo>
                <a:lnTo>
                  <a:pt x="311177" y="196986"/>
                </a:lnTo>
                <a:close/>
              </a:path>
              <a:path w="600075" h="600075">
                <a:moveTo>
                  <a:pt x="526954" y="494989"/>
                </a:moveTo>
                <a:lnTo>
                  <a:pt x="159895" y="494989"/>
                </a:lnTo>
                <a:lnTo>
                  <a:pt x="181511" y="492868"/>
                </a:lnTo>
                <a:lnTo>
                  <a:pt x="208954" y="488168"/>
                </a:lnTo>
                <a:lnTo>
                  <a:pt x="242611" y="483493"/>
                </a:lnTo>
                <a:lnTo>
                  <a:pt x="282869" y="481446"/>
                </a:lnTo>
                <a:lnTo>
                  <a:pt x="305875" y="482124"/>
                </a:lnTo>
                <a:lnTo>
                  <a:pt x="394537" y="485604"/>
                </a:lnTo>
                <a:lnTo>
                  <a:pt x="535004" y="485604"/>
                </a:lnTo>
                <a:lnTo>
                  <a:pt x="526954" y="494989"/>
                </a:lnTo>
                <a:close/>
              </a:path>
            </a:pathLst>
          </a:custGeom>
          <a:solidFill>
            <a:srgbClr val="8BC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355"/>
              </a:spcBef>
            </a:pPr>
            <a:r>
              <a:rPr spc="135" dirty="0"/>
              <a:t>PARA</a:t>
            </a:r>
            <a:r>
              <a:rPr spc="-165" dirty="0"/>
              <a:t> </a:t>
            </a:r>
            <a:r>
              <a:rPr spc="40" dirty="0"/>
              <a:t>TOMAR</a:t>
            </a:r>
            <a:r>
              <a:rPr spc="-165" dirty="0"/>
              <a:t> </a:t>
            </a:r>
            <a:r>
              <a:rPr spc="114" dirty="0"/>
              <a:t>UNA</a:t>
            </a:r>
            <a:r>
              <a:rPr spc="-165" dirty="0"/>
              <a:t> </a:t>
            </a:r>
            <a:r>
              <a:rPr spc="75" dirty="0"/>
              <a:t>BUENA</a:t>
            </a:r>
            <a:r>
              <a:rPr spc="-165" dirty="0"/>
              <a:t> </a:t>
            </a:r>
            <a:r>
              <a:rPr dirty="0"/>
              <a:t>FOTO  </a:t>
            </a:r>
            <a:r>
              <a:rPr spc="-65" dirty="0"/>
              <a:t>TEN </a:t>
            </a:r>
            <a:r>
              <a:rPr spc="55" dirty="0"/>
              <a:t>EN </a:t>
            </a:r>
            <a:r>
              <a:rPr spc="15" dirty="0"/>
              <a:t>CUENTA </a:t>
            </a:r>
            <a:r>
              <a:rPr spc="55" dirty="0"/>
              <a:t>LO</a:t>
            </a:r>
            <a:r>
              <a:rPr spc="-630" dirty="0"/>
              <a:t> </a:t>
            </a:r>
            <a:r>
              <a:rPr spc="45" dirty="0"/>
              <a:t>SIGUIENTE:</a:t>
            </a:r>
          </a:p>
        </p:txBody>
      </p:sp>
      <p:grpSp>
        <p:nvGrpSpPr>
          <p:cNvPr id="24" name="object 24"/>
          <p:cNvGrpSpPr/>
          <p:nvPr/>
        </p:nvGrpSpPr>
        <p:grpSpPr>
          <a:xfrm>
            <a:off x="1213156" y="4626524"/>
            <a:ext cx="7315200" cy="3326129"/>
            <a:chOff x="1213156" y="4626524"/>
            <a:chExt cx="7315200" cy="3326129"/>
          </a:xfrm>
        </p:grpSpPr>
        <p:sp>
          <p:nvSpPr>
            <p:cNvPr id="25" name="object 25"/>
            <p:cNvSpPr/>
            <p:nvPr/>
          </p:nvSpPr>
          <p:spPr>
            <a:xfrm>
              <a:off x="1213156" y="4626524"/>
              <a:ext cx="7315199" cy="1428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3156" y="7809630"/>
              <a:ext cx="7315199" cy="1428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91A287B81C1347809A2DFFA97A14F1" ma:contentTypeVersion="3" ma:contentTypeDescription="Crear nuevo documento." ma:contentTypeScope="" ma:versionID="3dd0bf4db1fe889d450a7b39e89a38a9">
  <xsd:schema xmlns:xsd="http://www.w3.org/2001/XMLSchema" xmlns:xs="http://www.w3.org/2001/XMLSchema" xmlns:p="http://schemas.microsoft.com/office/2006/metadata/properties" xmlns:ns2="1f0825bb-7064-4984-8d29-568820bc41b1" targetNamespace="http://schemas.microsoft.com/office/2006/metadata/properties" ma:root="true" ma:fieldsID="9d4ffc23151a632f371b3fd00b8043cb" ns2:_="">
    <xsd:import namespace="1f0825bb-7064-4984-8d29-568820bc41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825bb-7064-4984-8d29-568820bc41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5A067D-CF43-4AC1-82D8-605E6DBDF4F5}"/>
</file>

<file path=customXml/itemProps2.xml><?xml version="1.0" encoding="utf-8"?>
<ds:datastoreItem xmlns:ds="http://schemas.openxmlformats.org/officeDocument/2006/customXml" ds:itemID="{7B9E1109-007D-4370-83E6-6C31CD5E8EE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B39116-A6B6-45D3-B979-E68B884C13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1495</Words>
  <Application>Microsoft Macintosh PowerPoint</Application>
  <PresentationFormat>Personalizado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Calibri</vt:lpstr>
      <vt:lpstr>Courier New</vt:lpstr>
      <vt:lpstr>Dubai Light</vt:lpstr>
      <vt:lpstr>Gill Sans MT</vt:lpstr>
      <vt:lpstr>Lucida Sans</vt:lpstr>
      <vt:lpstr>Lucida Sans Unicode</vt:lpstr>
      <vt:lpstr>Tahoma</vt:lpstr>
      <vt:lpstr>Times New Roman</vt:lpstr>
      <vt:lpstr>Office Theme</vt:lpstr>
      <vt:lpstr>COMPONER UNA  FOTOGRAFÍA AL  ESTILO DE</vt:lpstr>
      <vt:lpstr>  Antes de comenzar... </vt:lpstr>
      <vt:lpstr>¡AHORA SI!</vt:lpstr>
      <vt:lpstr>PALABRAS CLAVES</vt:lpstr>
      <vt:lpstr>¨M  E  N  O  S</vt:lpstr>
      <vt:lpstr>U  S  A  R</vt:lpstr>
      <vt:lpstr>C  O  N  V ¿CÓMO SE LOGRA? E</vt:lpstr>
      <vt:lpstr>A. H. O  R. A       Q.                          U E.    Y A SABES     C.    Ó.         M. O.    COMPONER           UNA       FOTOGRAFÍA.     A  L  ESTI LO     C.    H.    E.   M.   A       M.   A.    D.   O.   Z</vt:lpstr>
      <vt:lpstr>PARA TOMAR UNA BUENA FOTO  TEN EN CUENTA LO SIGUIENTE:</vt:lpstr>
      <vt:lpstr>PARA TOMAR UNA BUENA FOTO  TEN EN CUENTA LO SIGUIENTE:</vt:lpstr>
      <vt:lpstr>Presentación de PowerPoint</vt:lpstr>
      <vt:lpstr>EN TU MÓVIL TIENES UN  MODO DE FOTOGRAFÍA EN  BLANCO Y NEGRO</vt:lpstr>
      <vt:lpstr>EDITA LAS FOTOS  POSTERIORMENTE</vt:lpstr>
      <vt:lpstr>LA CLAVE, LOS CONTRASTES</vt:lpstr>
      <vt:lpstr>Presentación de PowerPoint</vt:lpstr>
      <vt:lpstr>Presentación de PowerPoint</vt:lpstr>
      <vt:lpstr>Presentación de PowerPoint</vt:lpstr>
      <vt:lpstr>Presentación de PowerPoint</vt:lpstr>
      <vt:lpstr>C     O      N     S      E       J      O                   F                IN  A   L</vt:lpstr>
      <vt:lpstr>¡Muchas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COMPONER UNA  FOTOGRAFÍA AL  ESTILO DE</dc:title>
  <cp:lastModifiedBy>Marcela Doren</cp:lastModifiedBy>
  <cp:revision>5</cp:revision>
  <dcterms:created xsi:type="dcterms:W3CDTF">2020-10-04T03:29:10Z</dcterms:created>
  <dcterms:modified xsi:type="dcterms:W3CDTF">2020-10-05T15:46:27Z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2020-05-28T00:00:00Z</vt:filetime>
  </property>
  <property fmtid="{D5CDD505-2E9C-101B-9397-08002B2CF9AE}" pid="3" name="LastSaved">
    <vt:filetime>2020-10-04T00:00:00Z</vt:filetime>
  </property>
  <property fmtid="{D5CDD505-2E9C-101B-9397-08002B2CF9AE}" pid="4" name="ContentTypeId">
    <vt:lpwstr>0x010100EA91A287B81C1347809A2DFFA97A14F1</vt:lpwstr>
  </property>
</Properties>
</file>