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80504" y="149352"/>
            <a:ext cx="3211068" cy="207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71374" y="797413"/>
            <a:ext cx="371571" cy="39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19334" y="773211"/>
            <a:ext cx="2629098" cy="424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768475"/>
            <a:ext cx="4850130" cy="792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1071" y="1565046"/>
            <a:ext cx="4509960" cy="23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1062" y="2706306"/>
            <a:ext cx="3209493" cy="1692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320000">
            <a:off x="5313418" y="4762465"/>
            <a:ext cx="2883678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3525" spc="7" baseline="3546" dirty="0">
                <a:latin typeface="Calibri"/>
                <a:cs typeface="Calibri"/>
              </a:rPr>
              <a:t>de </a:t>
            </a:r>
            <a:r>
              <a:rPr sz="3525" baseline="3546" dirty="0">
                <a:latin typeface="Calibri"/>
                <a:cs typeface="Calibri"/>
              </a:rPr>
              <a:t>tus </a:t>
            </a:r>
            <a:r>
              <a:rPr sz="3525" spc="-15" baseline="2364" dirty="0">
                <a:latin typeface="Calibri"/>
                <a:cs typeface="Calibri"/>
              </a:rPr>
              <a:t>trabaj</a:t>
            </a:r>
            <a:r>
              <a:rPr sz="3525" spc="-15" baseline="1182" dirty="0">
                <a:latin typeface="Calibri"/>
                <a:cs typeface="Calibri"/>
              </a:rPr>
              <a:t>os </a:t>
            </a:r>
            <a:r>
              <a:rPr sz="3525" spc="22" baseline="1182" dirty="0">
                <a:latin typeface="Calibri"/>
                <a:cs typeface="Calibri"/>
              </a:rPr>
              <a:t>y</a:t>
            </a:r>
            <a:r>
              <a:rPr sz="3525" spc="-97" baseline="1182" dirty="0">
                <a:latin typeface="Calibri"/>
                <a:cs typeface="Calibri"/>
              </a:rPr>
              <a:t> </a:t>
            </a:r>
            <a:r>
              <a:rPr sz="3525" spc="-22" baseline="1182" dirty="0">
                <a:latin typeface="Calibri"/>
                <a:cs typeface="Calibri"/>
              </a:rPr>
              <a:t>ta</a:t>
            </a:r>
            <a:r>
              <a:rPr sz="2350" spc="-15" dirty="0">
                <a:latin typeface="Calibri"/>
                <a:cs typeface="Calibri"/>
              </a:rPr>
              <a:t>reas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9969" y="102234"/>
            <a:ext cx="336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Creado </a:t>
            </a:r>
            <a:r>
              <a:rPr sz="1800" spc="-5" dirty="0">
                <a:latin typeface="Calibri"/>
                <a:cs typeface="Calibri"/>
              </a:rPr>
              <a:t>por: </a:t>
            </a:r>
            <a:r>
              <a:rPr sz="1800" spc="-10" dirty="0">
                <a:latin typeface="Calibri"/>
                <a:cs typeface="Calibri"/>
              </a:rPr>
              <a:t>Francisca </a:t>
            </a:r>
            <a:r>
              <a:rPr sz="1800" spc="-50" dirty="0">
                <a:latin typeface="Calibri"/>
                <a:cs typeface="Calibri"/>
              </a:rPr>
              <a:t>Toro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González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336" y="773253"/>
            <a:ext cx="1398456" cy="517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768475"/>
            <a:ext cx="4850130" cy="114146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770"/>
              </a:spcBef>
            </a:pPr>
            <a:r>
              <a:rPr spc="-35" dirty="0"/>
              <a:t>Para </a:t>
            </a:r>
            <a:r>
              <a:rPr spc="-10" dirty="0"/>
              <a:t>tomar </a:t>
            </a:r>
            <a:r>
              <a:rPr spc="-5" dirty="0"/>
              <a:t>una </a:t>
            </a:r>
            <a:r>
              <a:rPr spc="-5" dirty="0" err="1"/>
              <a:t>buena</a:t>
            </a:r>
            <a:r>
              <a:rPr spc="-5" dirty="0"/>
              <a:t> </a:t>
            </a:r>
            <a:r>
              <a:rPr spc="-25" dirty="0" err="1"/>
              <a:t>foto</a:t>
            </a:r>
            <a:r>
              <a:rPr lang="es-ES" spc="-25" dirty="0"/>
              <a:t>grafía</a:t>
            </a:r>
            <a:r>
              <a:rPr spc="-25" dirty="0"/>
              <a:t> </a:t>
            </a:r>
            <a:r>
              <a:rPr spc="-5" dirty="0" err="1"/>
              <a:t>debes</a:t>
            </a:r>
            <a:r>
              <a:rPr spc="-5" dirty="0"/>
              <a:t> </a:t>
            </a:r>
            <a:r>
              <a:rPr spc="-15" dirty="0" err="1"/>
              <a:t>considerar</a:t>
            </a:r>
            <a:r>
              <a:rPr spc="-15" dirty="0"/>
              <a:t> </a:t>
            </a:r>
            <a:r>
              <a:rPr spc="-5" dirty="0"/>
              <a:t>3</a:t>
            </a:r>
            <a:r>
              <a:rPr spc="15" dirty="0"/>
              <a:t> </a:t>
            </a:r>
            <a:r>
              <a:rPr spc="-10" dirty="0" err="1"/>
              <a:t>aspectos</a:t>
            </a:r>
            <a:r>
              <a:rPr lang="es-ES" spc="-10" dirty="0"/>
              <a:t> como mínimo</a:t>
            </a:r>
            <a:r>
              <a:rPr spc="-10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2909941"/>
            <a:ext cx="4763770" cy="2758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alibri"/>
                <a:cs typeface="Calibri"/>
              </a:rPr>
              <a:t>Iluminación</a:t>
            </a:r>
            <a:endParaRPr sz="28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alibri"/>
                <a:cs typeface="Calibri"/>
              </a:rPr>
              <a:t>Ángulo</a:t>
            </a:r>
            <a:endParaRPr sz="28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5" dirty="0">
                <a:latin typeface="Calibri"/>
                <a:cs typeface="Calibri"/>
              </a:rPr>
              <a:t>Enfoque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5080">
              <a:lnSpc>
                <a:spcPts val="1920"/>
              </a:lnSpc>
            </a:pPr>
            <a:r>
              <a:rPr lang="es-ES" sz="2000" spc="-15" dirty="0">
                <a:latin typeface="Calibri"/>
                <a:cs typeface="Calibri"/>
              </a:rPr>
              <a:t>T</a:t>
            </a:r>
            <a:r>
              <a:rPr sz="2000" spc="-5" dirty="0" err="1">
                <a:latin typeface="Calibri"/>
                <a:cs typeface="Calibri"/>
              </a:rPr>
              <a:t>ip</a:t>
            </a:r>
            <a:r>
              <a:rPr sz="2000" spc="-5" dirty="0">
                <a:latin typeface="Calibri"/>
                <a:cs typeface="Calibri"/>
              </a:rPr>
              <a:t>: pon tu </a:t>
            </a:r>
            <a:r>
              <a:rPr sz="2000" spc="-10" dirty="0">
                <a:latin typeface="Calibri"/>
                <a:cs typeface="Calibri"/>
              </a:rPr>
              <a:t>trabajo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una superficie plana  (mesa, silla, </a:t>
            </a:r>
            <a:r>
              <a:rPr sz="2000" spc="-15" dirty="0">
                <a:latin typeface="Calibri"/>
                <a:cs typeface="Calibri"/>
              </a:rPr>
              <a:t>piso, etc.) para </a:t>
            </a:r>
            <a:r>
              <a:rPr sz="2000" spc="-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pierda </a:t>
            </a:r>
            <a:r>
              <a:rPr sz="2000" spc="-5" dirty="0">
                <a:latin typeface="Calibri"/>
                <a:cs typeface="Calibri"/>
              </a:rPr>
              <a:t>su  </a:t>
            </a:r>
            <a:r>
              <a:rPr sz="2000" spc="-10" dirty="0">
                <a:latin typeface="Calibri"/>
                <a:cs typeface="Calibri"/>
              </a:rPr>
              <a:t>forma.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3928" y="895716"/>
            <a:ext cx="4309872" cy="2712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4693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68475"/>
            <a:ext cx="4819650" cy="792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770"/>
              </a:spcBef>
            </a:pPr>
            <a:r>
              <a:rPr spc="-5" dirty="0"/>
              <a:t>Usa luz </a:t>
            </a:r>
            <a:r>
              <a:rPr spc="-15" dirty="0"/>
              <a:t>natural, </a:t>
            </a:r>
            <a:r>
              <a:rPr spc="-10" dirty="0"/>
              <a:t>idealmente </a:t>
            </a:r>
            <a:r>
              <a:rPr spc="-20" dirty="0"/>
              <a:t>entre  </a:t>
            </a:r>
            <a:r>
              <a:rPr spc="-5" dirty="0"/>
              <a:t>las 9am -</a:t>
            </a:r>
            <a:r>
              <a:rPr dirty="0"/>
              <a:t> </a:t>
            </a:r>
            <a:r>
              <a:rPr spc="-5" dirty="0"/>
              <a:t>4pm.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577464"/>
            <a:ext cx="4176395" cy="792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770"/>
              </a:spcBef>
            </a:pPr>
            <a:r>
              <a:rPr sz="2800" spc="-20" dirty="0">
                <a:latin typeface="Calibri"/>
                <a:cs typeface="Calibri"/>
              </a:rPr>
              <a:t>Esta </a:t>
            </a:r>
            <a:r>
              <a:rPr sz="2800" spc="-5" dirty="0">
                <a:latin typeface="Calibri"/>
                <a:cs typeface="Calibri"/>
              </a:rPr>
              <a:t>luz </a:t>
            </a:r>
            <a:r>
              <a:rPr sz="2800" spc="-10" dirty="0">
                <a:latin typeface="Calibri"/>
                <a:cs typeface="Calibri"/>
              </a:rPr>
              <a:t>mantiene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5" dirty="0">
                <a:latin typeface="Calibri"/>
                <a:cs typeface="Calibri"/>
              </a:rPr>
              <a:t>colores  </a:t>
            </a:r>
            <a:r>
              <a:rPr sz="2800" spc="-10" dirty="0">
                <a:latin typeface="Calibri"/>
                <a:cs typeface="Calibri"/>
              </a:rPr>
              <a:t>reales </a:t>
            </a:r>
            <a:r>
              <a:rPr sz="2800" spc="-5" dirty="0">
                <a:latin typeface="Calibri"/>
                <a:cs typeface="Calibri"/>
              </a:rPr>
              <a:t>de tus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obras/trabajos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854450"/>
            <a:ext cx="4897120" cy="18154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Si no tienes luz </a:t>
            </a:r>
            <a:r>
              <a:rPr sz="2800" spc="-15" dirty="0">
                <a:latin typeface="Calibri"/>
                <a:cs typeface="Calibri"/>
              </a:rPr>
              <a:t>natural</a:t>
            </a:r>
            <a:r>
              <a:rPr lang="es-ES" sz="2800" spc="-15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una buena  opción es usar luz artificial fría  (blanca), no así la luz </a:t>
            </a:r>
            <a:r>
              <a:rPr sz="2800" spc="-10" dirty="0">
                <a:latin typeface="Calibri"/>
                <a:cs typeface="Calibri"/>
              </a:rPr>
              <a:t>cálida  </a:t>
            </a:r>
            <a:r>
              <a:rPr sz="2800" spc="-5" dirty="0">
                <a:latin typeface="Calibri"/>
                <a:cs typeface="Calibri"/>
              </a:rPr>
              <a:t>(amarilla) que </a:t>
            </a:r>
            <a:r>
              <a:rPr sz="2800" spc="-10" dirty="0">
                <a:latin typeface="Calibri"/>
                <a:cs typeface="Calibri"/>
              </a:rPr>
              <a:t>cambia </a:t>
            </a:r>
            <a:r>
              <a:rPr sz="2800" spc="-15" dirty="0">
                <a:latin typeface="Calibri"/>
                <a:cs typeface="Calibri"/>
              </a:rPr>
              <a:t>colores </a:t>
            </a:r>
            <a:r>
              <a:rPr sz="2800" spc="-5" dirty="0">
                <a:latin typeface="Calibri"/>
                <a:cs typeface="Calibri"/>
              </a:rPr>
              <a:t>y  baja la </a:t>
            </a:r>
            <a:r>
              <a:rPr sz="2800" spc="-10" dirty="0">
                <a:latin typeface="Calibri"/>
                <a:cs typeface="Calibri"/>
              </a:rPr>
              <a:t>calidad </a:t>
            </a:r>
            <a:r>
              <a:rPr sz="2800" spc="-5" dirty="0">
                <a:latin typeface="Calibri"/>
                <a:cs typeface="Calibri"/>
              </a:rPr>
              <a:t>de 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0801" y="2412492"/>
            <a:ext cx="3156204" cy="207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0419" y="4683252"/>
            <a:ext cx="3195828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9219" y="1866900"/>
            <a:ext cx="120142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Calibri"/>
                <a:cs typeface="Calibri"/>
              </a:rPr>
              <a:t>Luz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natural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4043" y="6336791"/>
            <a:ext cx="1647825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Calibri"/>
                <a:cs typeface="Calibri"/>
              </a:rPr>
              <a:t>Luz </a:t>
            </a:r>
            <a:r>
              <a:rPr sz="1800" dirty="0">
                <a:latin typeface="Calibri"/>
                <a:cs typeface="Calibri"/>
              </a:rPr>
              <a:t>fría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(blanca)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9516" y="4123944"/>
            <a:ext cx="20180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Calibri"/>
                <a:cs typeface="Calibri"/>
              </a:rPr>
              <a:t>Luz cálida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(amarilla)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4693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1400" y="365759"/>
            <a:ext cx="3150107" cy="1953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821" y="693879"/>
            <a:ext cx="2109381" cy="59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803400"/>
            <a:ext cx="4869180" cy="30067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87960">
              <a:lnSpc>
                <a:spcPts val="3020"/>
              </a:lnSpc>
              <a:spcBef>
                <a:spcPts val="475"/>
              </a:spcBef>
            </a:pPr>
            <a:r>
              <a:rPr sz="2800" spc="-20" dirty="0">
                <a:latin typeface="Calibri"/>
                <a:cs typeface="Calibri"/>
              </a:rPr>
              <a:t>Para este </a:t>
            </a:r>
            <a:r>
              <a:rPr sz="2800" spc="-5" dirty="0">
                <a:latin typeface="Calibri"/>
                <a:cs typeface="Calibri"/>
              </a:rPr>
              <a:t>ejemplo </a:t>
            </a:r>
            <a:r>
              <a:rPr sz="2800" spc="-15" dirty="0">
                <a:latin typeface="Calibri"/>
                <a:cs typeface="Calibri"/>
              </a:rPr>
              <a:t>tomaremos </a:t>
            </a:r>
            <a:r>
              <a:rPr sz="2800" spc="-5" dirty="0">
                <a:latin typeface="Calibri"/>
                <a:cs typeface="Calibri"/>
              </a:rPr>
              <a:t>la  </a:t>
            </a:r>
            <a:r>
              <a:rPr sz="2800" spc="-25" dirty="0">
                <a:latin typeface="Calibri"/>
                <a:cs typeface="Calibri"/>
              </a:rPr>
              <a:t>foto </a:t>
            </a:r>
            <a:r>
              <a:rPr sz="2800" spc="-5" dirty="0">
                <a:latin typeface="Calibri"/>
                <a:cs typeface="Calibri"/>
              </a:rPr>
              <a:t>desde arriba pues </a:t>
            </a:r>
            <a:r>
              <a:rPr sz="2800" spc="-15" dirty="0">
                <a:latin typeface="Calibri"/>
                <a:cs typeface="Calibri"/>
              </a:rPr>
              <a:t>nuestro  trabajo </a:t>
            </a:r>
            <a:r>
              <a:rPr sz="2800" spc="-5" dirty="0">
                <a:latin typeface="Calibri"/>
                <a:cs typeface="Calibri"/>
              </a:rPr>
              <a:t>no tiene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volumen.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805"/>
              </a:spcBef>
            </a:pP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5" dirty="0">
                <a:latin typeface="Calibri"/>
                <a:cs typeface="Calibri"/>
              </a:rPr>
              <a:t>ángulo nos </a:t>
            </a:r>
            <a:r>
              <a:rPr sz="2800" spc="-10" dirty="0">
                <a:latin typeface="Calibri"/>
                <a:cs typeface="Calibri"/>
              </a:rPr>
              <a:t>permitirá </a:t>
            </a:r>
            <a:r>
              <a:rPr sz="2800" spc="-15" dirty="0">
                <a:latin typeface="Calibri"/>
                <a:cs typeface="Calibri"/>
              </a:rPr>
              <a:t>abarcar  </a:t>
            </a:r>
            <a:r>
              <a:rPr sz="2800" spc="-10" dirty="0">
                <a:latin typeface="Calibri"/>
                <a:cs typeface="Calibri"/>
              </a:rPr>
              <a:t>toda </a:t>
            </a:r>
            <a:r>
              <a:rPr sz="2800" spc="-5" dirty="0">
                <a:latin typeface="Calibri"/>
                <a:cs typeface="Calibri"/>
              </a:rPr>
              <a:t>la hoja sin </a:t>
            </a:r>
            <a:r>
              <a:rPr sz="2800" spc="-15" dirty="0" err="1">
                <a:latin typeface="Calibri"/>
                <a:cs typeface="Calibri"/>
              </a:rPr>
              <a:t>distor</a:t>
            </a:r>
            <a:r>
              <a:rPr lang="es-ES" sz="2800" spc="-15" dirty="0">
                <a:latin typeface="Calibri"/>
                <a:cs typeface="Calibri"/>
              </a:rPr>
              <a:t>s</a:t>
            </a:r>
            <a:r>
              <a:rPr sz="2800" spc="-15" dirty="0" err="1">
                <a:latin typeface="Calibri"/>
                <a:cs typeface="Calibri"/>
              </a:rPr>
              <a:t>ionar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 </a:t>
            </a:r>
            <a:r>
              <a:rPr sz="2800" spc="-15" dirty="0">
                <a:latin typeface="Calibri"/>
                <a:cs typeface="Calibri"/>
              </a:rPr>
              <a:t>cortar </a:t>
            </a:r>
            <a:r>
              <a:rPr sz="2800" spc="-10" dirty="0">
                <a:latin typeface="Calibri"/>
                <a:cs typeface="Calibri"/>
              </a:rPr>
              <a:t>parte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nuestro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trabajo.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400" y="2526792"/>
            <a:ext cx="3153155" cy="1804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5971" y="4562855"/>
            <a:ext cx="3150107" cy="2039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8231" y="5939028"/>
            <a:ext cx="655320" cy="662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9380" y="3710940"/>
            <a:ext cx="615696" cy="618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79380" y="1699260"/>
            <a:ext cx="615696" cy="618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46938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13939"/>
            <a:ext cx="4953635" cy="12185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pc="-5" dirty="0"/>
              <a:t>Ten cuidado de no </a:t>
            </a:r>
            <a:r>
              <a:rPr spc="-10" dirty="0"/>
              <a:t>tapar </a:t>
            </a:r>
            <a:r>
              <a:rPr spc="-5" dirty="0"/>
              <a:t>tu </a:t>
            </a:r>
            <a:r>
              <a:rPr spc="-15" dirty="0"/>
              <a:t>fuente  </a:t>
            </a:r>
            <a:r>
              <a:rPr spc="-5" dirty="0"/>
              <a:t>de luz o </a:t>
            </a:r>
            <a:r>
              <a:rPr spc="-10" dirty="0"/>
              <a:t>crearás </a:t>
            </a:r>
            <a:r>
              <a:rPr spc="-5" dirty="0"/>
              <a:t>sombas no  deseadas.</a:t>
            </a:r>
          </a:p>
        </p:txBody>
      </p:sp>
      <p:sp>
        <p:nvSpPr>
          <p:cNvPr id="3" name="object 3"/>
          <p:cNvSpPr/>
          <p:nvPr/>
        </p:nvSpPr>
        <p:spPr>
          <a:xfrm>
            <a:off x="6586728" y="1244853"/>
            <a:ext cx="4351020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6728" y="3788409"/>
            <a:ext cx="4351020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4693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1015" y="771296"/>
            <a:ext cx="2401473" cy="51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803400"/>
            <a:ext cx="4991100" cy="33902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46050">
              <a:lnSpc>
                <a:spcPts val="302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5" dirty="0" err="1">
                <a:latin typeface="Calibri"/>
                <a:cs typeface="Calibri"/>
              </a:rPr>
              <a:t>último</a:t>
            </a:r>
            <a:r>
              <a:rPr lang="es-ES" sz="2800" spc="-5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pero </a:t>
            </a:r>
            <a:r>
              <a:rPr sz="2800" spc="-5" dirty="0">
                <a:latin typeface="Calibri"/>
                <a:cs typeface="Calibri"/>
              </a:rPr>
              <a:t>no menos  </a:t>
            </a:r>
            <a:r>
              <a:rPr sz="2800" spc="-15" dirty="0">
                <a:latin typeface="Calibri"/>
                <a:cs typeface="Calibri"/>
              </a:rPr>
              <a:t>importante, </a:t>
            </a:r>
            <a:r>
              <a:rPr sz="2800" spc="-5" dirty="0">
                <a:latin typeface="Calibri"/>
                <a:cs typeface="Calibri"/>
              </a:rPr>
              <a:t>tu </a:t>
            </a:r>
            <a:r>
              <a:rPr sz="2800" spc="-25" dirty="0">
                <a:latin typeface="Calibri"/>
                <a:cs typeface="Calibri"/>
              </a:rPr>
              <a:t>foto </a:t>
            </a:r>
            <a:r>
              <a:rPr sz="2800" spc="-10" dirty="0">
                <a:latin typeface="Calibri"/>
                <a:cs typeface="Calibri"/>
              </a:rPr>
              <a:t>siempre </a:t>
            </a:r>
            <a:r>
              <a:rPr sz="2800" spc="-5" dirty="0">
                <a:latin typeface="Calibri"/>
                <a:cs typeface="Calibri"/>
              </a:rPr>
              <a:t>debe  </a:t>
            </a:r>
            <a:r>
              <a:rPr sz="2800" spc="-20" dirty="0">
                <a:latin typeface="Calibri"/>
                <a:cs typeface="Calibri"/>
              </a:rPr>
              <a:t>estar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enfocada.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805"/>
              </a:spcBef>
            </a:pPr>
            <a:r>
              <a:rPr sz="2800" spc="-5" dirty="0">
                <a:latin typeface="Calibri"/>
                <a:cs typeface="Calibri"/>
              </a:rPr>
              <a:t>Si la </a:t>
            </a:r>
            <a:r>
              <a:rPr sz="2800" spc="-25" dirty="0" err="1">
                <a:latin typeface="Calibri"/>
                <a:cs typeface="Calibri"/>
              </a:rPr>
              <a:t>foto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est</a:t>
            </a:r>
            <a:r>
              <a:rPr lang="es-CL" sz="2800" spc="-20" dirty="0">
                <a:latin typeface="Calibri"/>
                <a:cs typeface="Calibri"/>
              </a:rPr>
              <a:t>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desenfocada </a:t>
            </a:r>
            <a:r>
              <a:rPr sz="2800" spc="-5" dirty="0">
                <a:latin typeface="Calibri"/>
                <a:cs typeface="Calibri"/>
              </a:rPr>
              <a:t>no solo  </a:t>
            </a:r>
            <a:r>
              <a:rPr sz="2800" spc="-20" dirty="0" err="1">
                <a:latin typeface="Calibri"/>
                <a:cs typeface="Calibri"/>
              </a:rPr>
              <a:t>perderá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calidad</a:t>
            </a:r>
            <a:r>
              <a:rPr lang="es-ES"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sino</a:t>
            </a:r>
            <a:r>
              <a:rPr lang="es-ES" sz="2800" spc="-5" dirty="0">
                <a:latin typeface="Calibri"/>
                <a:cs typeface="Calibri"/>
              </a:rPr>
              <a:t> 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s-ES" sz="2800" spc="-10" dirty="0">
                <a:latin typeface="Calibri"/>
                <a:cs typeface="Calibri"/>
              </a:rPr>
              <a:t>además,</a:t>
            </a:r>
            <a:r>
              <a:rPr sz="2800" spc="-10" dirty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detalles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nuestro trabajo </a:t>
            </a:r>
            <a:r>
              <a:rPr sz="2800" spc="-5" dirty="0">
                <a:latin typeface="Calibri"/>
                <a:cs typeface="Calibri"/>
              </a:rPr>
              <a:t>no  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verán.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5922" y="1003808"/>
            <a:ext cx="4442460" cy="2875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5288" y="3953255"/>
            <a:ext cx="4453127" cy="2505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46938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489" y="2098992"/>
            <a:ext cx="10180320" cy="23291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sz="5400" b="0" spc="-5" dirty="0">
                <a:latin typeface="Calibri Light"/>
                <a:cs typeface="Calibri Light"/>
              </a:rPr>
              <a:t>Con </a:t>
            </a:r>
            <a:r>
              <a:rPr sz="5400" b="0" spc="-35" dirty="0">
                <a:latin typeface="Calibri Light"/>
                <a:cs typeface="Calibri Light"/>
              </a:rPr>
              <a:t>estas </a:t>
            </a:r>
            <a:r>
              <a:rPr sz="5400" b="0" dirty="0">
                <a:latin typeface="Calibri Light"/>
                <a:cs typeface="Calibri Light"/>
              </a:rPr>
              <a:t>3 </a:t>
            </a:r>
            <a:r>
              <a:rPr sz="5400" b="0" spc="-20" dirty="0">
                <a:latin typeface="Calibri Light"/>
                <a:cs typeface="Calibri Light"/>
              </a:rPr>
              <a:t>reglas </a:t>
            </a:r>
            <a:r>
              <a:rPr sz="5400" b="0" spc="-5" dirty="0">
                <a:latin typeface="Calibri Light"/>
                <a:cs typeface="Calibri Light"/>
              </a:rPr>
              <a:t>podrás </a:t>
            </a:r>
            <a:r>
              <a:rPr sz="5400" b="0" spc="-15" dirty="0">
                <a:latin typeface="Calibri Light"/>
                <a:cs typeface="Calibri Light"/>
              </a:rPr>
              <a:t>tomar </a:t>
            </a:r>
            <a:r>
              <a:rPr sz="5400" b="0" spc="-5" dirty="0">
                <a:latin typeface="Calibri Light"/>
                <a:cs typeface="Calibri Light"/>
              </a:rPr>
              <a:t>muy  buenas </a:t>
            </a:r>
            <a:r>
              <a:rPr sz="5400" b="0" spc="-40" dirty="0">
                <a:latin typeface="Calibri Light"/>
                <a:cs typeface="Calibri Light"/>
              </a:rPr>
              <a:t>fotos </a:t>
            </a:r>
            <a:r>
              <a:rPr sz="5400" b="0" spc="-5" dirty="0">
                <a:latin typeface="Calibri Light"/>
                <a:cs typeface="Calibri Light"/>
              </a:rPr>
              <a:t>de tus </a:t>
            </a:r>
            <a:r>
              <a:rPr sz="5400" b="0" spc="-20" dirty="0">
                <a:latin typeface="Calibri Light"/>
                <a:cs typeface="Calibri Light"/>
              </a:rPr>
              <a:t>trabajos </a:t>
            </a:r>
            <a:r>
              <a:rPr sz="5400" b="0" dirty="0">
                <a:latin typeface="Calibri Light"/>
                <a:cs typeface="Calibri Light"/>
              </a:rPr>
              <a:t>y </a:t>
            </a:r>
            <a:r>
              <a:rPr sz="5400" b="0" spc="-25" dirty="0">
                <a:latin typeface="Calibri Light"/>
                <a:cs typeface="Calibri Light"/>
              </a:rPr>
              <a:t>llevar  </a:t>
            </a:r>
            <a:r>
              <a:rPr sz="5400" b="0" spc="-5" dirty="0">
                <a:latin typeface="Calibri Light"/>
                <a:cs typeface="Calibri Light"/>
              </a:rPr>
              <a:t>un </a:t>
            </a:r>
            <a:r>
              <a:rPr sz="5400" b="0" spc="-35" dirty="0">
                <a:latin typeface="Calibri Light"/>
                <a:cs typeface="Calibri Light"/>
              </a:rPr>
              <a:t>registro </a:t>
            </a:r>
            <a:r>
              <a:rPr sz="5400" b="0" spc="-5" dirty="0">
                <a:latin typeface="Calibri Light"/>
                <a:cs typeface="Calibri Light"/>
              </a:rPr>
              <a:t>de</a:t>
            </a:r>
            <a:r>
              <a:rPr sz="5400" b="0" spc="15" dirty="0">
                <a:latin typeface="Calibri Light"/>
                <a:cs typeface="Calibri Light"/>
              </a:rPr>
              <a:t> </a:t>
            </a:r>
            <a:r>
              <a:rPr sz="5400" b="0" spc="-5" dirty="0">
                <a:latin typeface="Calibri Light"/>
                <a:cs typeface="Calibri Light"/>
              </a:rPr>
              <a:t>ellos.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28649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2" ma:contentTypeDescription="Crear nuevo documento." ma:contentTypeScope="" ma:versionID="3b1f2a1772d8e9b40de57c2de4b19905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7db89d0c65dc8e4f754293c2e3fb1ab8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61CB03-AF89-4324-8CFC-76BCD97AE21E}"/>
</file>

<file path=customXml/itemProps2.xml><?xml version="1.0" encoding="utf-8"?>
<ds:datastoreItem xmlns:ds="http://schemas.openxmlformats.org/officeDocument/2006/customXml" ds:itemID="{7370B138-017C-4F8D-9E7F-D0F5D44701AF}"/>
</file>

<file path=customXml/itemProps3.xml><?xml version="1.0" encoding="utf-8"?>
<ds:datastoreItem xmlns:ds="http://schemas.openxmlformats.org/officeDocument/2006/customXml" ds:itemID="{27CF2804-6A1A-4310-9558-CD781C5BC2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230</Words>
  <Application>Microsoft Macintosh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Office Theme</vt:lpstr>
      <vt:lpstr>Presentación de PowerPoint</vt:lpstr>
      <vt:lpstr>Para tomar una buena fotografía debes considerar 3 aspectos como mínimo:</vt:lpstr>
      <vt:lpstr>Usa luz natural, idealmente entre  las 9am - 4pm.</vt:lpstr>
      <vt:lpstr>Presentación de PowerPoint</vt:lpstr>
      <vt:lpstr>Ten cuidado de no tapar tu fuente  de luz o crearás sombas no  deseadas.</vt:lpstr>
      <vt:lpstr>Presentación de PowerPoint</vt:lpstr>
      <vt:lpstr>Con estas 3 reglas podrás tomar muy  buenas fotos de tus trabajos y llevar  un registro de ellos.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Marcela Doren</cp:lastModifiedBy>
  <cp:revision>1</cp:revision>
  <dcterms:created xsi:type="dcterms:W3CDTF">2020-09-22T18:14:00Z</dcterms:created>
  <dcterms:modified xsi:type="dcterms:W3CDTF">2020-09-23T20:24:07Z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2020-09-22T00:00:00Z</vt:filetime>
  </property>
  <property fmtid="{D5CDD505-2E9C-101B-9397-08002B2CF9AE}" pid="5" name="ContentTypeId">
    <vt:lpwstr>0x010100EA91A287B81C1347809A2DFFA97A14F1</vt:lpwstr>
  </property>
</Properties>
</file>