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4" r:id="rId7"/>
    <p:sldId id="258" r:id="rId8"/>
    <p:sldId id="259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62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8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0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227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63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68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56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84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606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0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1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454E-1364-4AD3-BF01-31C36E50831A}" type="datetimeFigureOut">
              <a:rPr lang="es-CL" smtClean="0"/>
              <a:t>03-09-20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74CB-F72A-4502-92FF-D1023A378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044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-LqfleI7x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10996" cy="559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91202" y="278092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 en la naturaleza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764704"/>
            <a:ext cx="689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LINK CLASE: </a:t>
            </a:r>
            <a:r>
              <a:rPr lang="es-CL" dirty="0">
                <a:solidFill>
                  <a:schemeClr val="bg1"/>
                </a:solidFill>
                <a:hlinkClick r:id="rId3"/>
              </a:rPr>
              <a:t>https://www.youtube.com/watch?v=e-LqfleI7xk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3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8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43708" y="1075133"/>
            <a:ext cx="5256584" cy="32008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latin typeface="Arial" pitchFamily="34" charset="0"/>
                <a:cs typeface="Arial" pitchFamily="34" charset="0"/>
              </a:rPr>
              <a:t>Objetivo de la Clase</a:t>
            </a:r>
            <a:r>
              <a:rPr lang="es-CL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s-ES_tradnl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Conocer la corriente artística del </a:t>
            </a:r>
            <a:r>
              <a:rPr lang="es-ES_tradnl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es-ES_tradnl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Art, mediante la observación de ejemplos. </a:t>
            </a:r>
            <a:endParaRPr lang="es-CL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774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08989" cy="546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4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1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6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3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54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10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63970" cy="599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196752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Recoge y junta todos los elementos naturales que puedas encontrar en tu hogar.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Revisa en tu cocina junto a un adulto qué frutas, semillas o polvos te pueden servir.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Selecciona los materiales orgánicos para realizar tu obra.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Inspírate y siéntete un artista de Land-Art.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Explora y juega con los materiales creando diferentes escenas. Escoge una.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dirty="0">
                <a:solidFill>
                  <a:schemeClr val="bg1"/>
                </a:solidFill>
              </a:rPr>
              <a:t>Captúrala en una fotografía</a:t>
            </a:r>
          </a:p>
        </p:txBody>
      </p:sp>
    </p:spTree>
    <p:extLst>
      <p:ext uri="{BB962C8B-B14F-4D97-AF65-F5344CB8AC3E}">
        <p14:creationId xmlns:p14="http://schemas.microsoft.com/office/powerpoint/2010/main" val="8029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72"/>
            <a:ext cx="9144000" cy="600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58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0" ma:contentTypeDescription="Crear nuevo documento." ma:contentTypeScope="" ma:versionID="ce14f756c678db0a72575cd533c1c6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3146EC-F275-4250-993B-8820E0045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6AB84-AB67-45E6-BB22-1A61038838D7}"/>
</file>

<file path=customXml/itemProps3.xml><?xml version="1.0" encoding="utf-8"?>
<ds:datastoreItem xmlns:ds="http://schemas.openxmlformats.org/officeDocument/2006/customXml" ds:itemID="{161E4132-F313-48CF-8DF0-F4FFD7D094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105</Words>
  <Application>Microsoft Macintosh PowerPoint</Application>
  <PresentationFormat>Presentación en pantalla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Marcela Doren</cp:lastModifiedBy>
  <cp:revision>12</cp:revision>
  <dcterms:created xsi:type="dcterms:W3CDTF">2020-06-24T17:59:59Z</dcterms:created>
  <dcterms:modified xsi:type="dcterms:W3CDTF">2020-09-04T03:42:29Z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0x010100EA91A287B81C1347809A2DFFA97A14F1</vt:lpwstr>
  </property>
</Properties>
</file>